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B0117-B079-1392-680D-D329B5BC799D}" v="11" dt="2026-03-16T12:11:47.087"/>
    <p1510:client id="{C8CC0D6A-C7E5-A7B0-EEBD-66E33FA49316}" v="626" dt="2026-03-16T12:09:12.388"/>
    <p1510:client id="{E1F2CD2D-632E-D14B-894D-F881688B5EE4}" v="19" dt="2026-03-16T01:45:27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ou Kombeh Bojang (2418653)" userId="S::2418653@student.uwtsd.ac.uk::88941f41-9827-4ba7-9fff-e2f661bd29a0" providerId="AD" clId="Web-{C8CC0D6A-C7E5-A7B0-EEBD-66E33FA49316}"/>
    <pc:docChg chg="addSld delSld modSld sldOrd">
      <pc:chgData name="Fatou Kombeh Bojang (2418653)" userId="S::2418653@student.uwtsd.ac.uk::88941f41-9827-4ba7-9fff-e2f661bd29a0" providerId="AD" clId="Web-{C8CC0D6A-C7E5-A7B0-EEBD-66E33FA49316}" dt="2026-03-16T12:09:12.388" v="621" actId="20577"/>
      <pc:docMkLst>
        <pc:docMk/>
      </pc:docMkLst>
      <pc:sldChg chg="addSp modSp mod setBg">
        <pc:chgData name="Fatou Kombeh Bojang (2418653)" userId="S::2418653@student.uwtsd.ac.uk::88941f41-9827-4ba7-9fff-e2f661bd29a0" providerId="AD" clId="Web-{C8CC0D6A-C7E5-A7B0-EEBD-66E33FA49316}" dt="2026-03-16T10:45:10.398" v="15"/>
        <pc:sldMkLst>
          <pc:docMk/>
          <pc:sldMk cId="0" sldId="256"/>
        </pc:sldMkLst>
        <pc:spChg chg="mod">
          <ac:chgData name="Fatou Kombeh Bojang (2418653)" userId="S::2418653@student.uwtsd.ac.uk::88941f41-9827-4ba7-9fff-e2f661bd29a0" providerId="AD" clId="Web-{C8CC0D6A-C7E5-A7B0-EEBD-66E33FA49316}" dt="2026-03-16T10:45:10.398" v="15"/>
          <ac:spMkLst>
            <pc:docMk/>
            <pc:sldMk cId="0" sldId="256"/>
            <ac:spMk id="2" creationId="{00000000-0000-0000-0000-000000000000}"/>
          </ac:spMkLst>
        </pc:spChg>
        <pc:spChg chg="mod">
          <ac:chgData name="Fatou Kombeh Bojang (2418653)" userId="S::2418653@student.uwtsd.ac.uk::88941f41-9827-4ba7-9fff-e2f661bd29a0" providerId="AD" clId="Web-{C8CC0D6A-C7E5-A7B0-EEBD-66E33FA49316}" dt="2026-03-16T10:45:10.398" v="15"/>
          <ac:spMkLst>
            <pc:docMk/>
            <pc:sldMk cId="0" sldId="256"/>
            <ac:spMk id="3" creationId="{00000000-0000-0000-0000-000000000000}"/>
          </ac:spMkLst>
        </pc:spChg>
        <pc:spChg chg="add">
          <ac:chgData name="Fatou Kombeh Bojang (2418653)" userId="S::2418653@student.uwtsd.ac.uk::88941f41-9827-4ba7-9fff-e2f661bd29a0" providerId="AD" clId="Web-{C8CC0D6A-C7E5-A7B0-EEBD-66E33FA49316}" dt="2026-03-16T10:45:10.398" v="15"/>
          <ac:spMkLst>
            <pc:docMk/>
            <pc:sldMk cId="0" sldId="256"/>
            <ac:spMk id="10" creationId="{022BDE4A-8A20-4A69-9C5A-581C82036A4D}"/>
          </ac:spMkLst>
        </pc:spChg>
        <pc:picChg chg="add mod ord">
          <ac:chgData name="Fatou Kombeh Bojang (2418653)" userId="S::2418653@student.uwtsd.ac.uk::88941f41-9827-4ba7-9fff-e2f661bd29a0" providerId="AD" clId="Web-{C8CC0D6A-C7E5-A7B0-EEBD-66E33FA49316}" dt="2026-03-16T10:45:10.398" v="15"/>
          <ac:picMkLst>
            <pc:docMk/>
            <pc:sldMk cId="0" sldId="256"/>
            <ac:picMk id="4" creationId="{C606753B-D794-6FB0-3E1B-975A1C5EB552}"/>
          </ac:picMkLst>
        </pc:picChg>
        <pc:picChg chg="add mod">
          <ac:chgData name="Fatou Kombeh Bojang (2418653)" userId="S::2418653@student.uwtsd.ac.uk::88941f41-9827-4ba7-9fff-e2f661bd29a0" providerId="AD" clId="Web-{C8CC0D6A-C7E5-A7B0-EEBD-66E33FA49316}" dt="2026-03-16T10:45:10.398" v="15"/>
          <ac:picMkLst>
            <pc:docMk/>
            <pc:sldMk cId="0" sldId="256"/>
            <ac:picMk id="5" creationId="{7416601F-1777-29F3-8200-CBB50A7D375E}"/>
          </ac:picMkLst>
        </pc:picChg>
      </pc:sldChg>
      <pc:sldChg chg="addSp delSp modSp mod setBg">
        <pc:chgData name="Fatou Kombeh Bojang (2418653)" userId="S::2418653@student.uwtsd.ac.uk::88941f41-9827-4ba7-9fff-e2f661bd29a0" providerId="AD" clId="Web-{C8CC0D6A-C7E5-A7B0-EEBD-66E33FA49316}" dt="2026-03-16T11:07:32.293" v="73" actId="14100"/>
        <pc:sldMkLst>
          <pc:docMk/>
          <pc:sldMk cId="0" sldId="257"/>
        </pc:sldMkLst>
        <pc:spChg chg="mod">
          <ac:chgData name="Fatou Kombeh Bojang (2418653)" userId="S::2418653@student.uwtsd.ac.uk::88941f41-9827-4ba7-9fff-e2f661bd29a0" providerId="AD" clId="Web-{C8CC0D6A-C7E5-A7B0-EEBD-66E33FA49316}" dt="2026-03-16T11:07:10.574" v="70"/>
          <ac:spMkLst>
            <pc:docMk/>
            <pc:sldMk cId="0" sldId="257"/>
            <ac:spMk id="2" creationId="{00000000-0000-0000-0000-000000000000}"/>
          </ac:spMkLst>
        </pc:spChg>
        <pc:spChg chg="mod">
          <ac:chgData name="Fatou Kombeh Bojang (2418653)" userId="S::2418653@student.uwtsd.ac.uk::88941f41-9827-4ba7-9fff-e2f661bd29a0" providerId="AD" clId="Web-{C8CC0D6A-C7E5-A7B0-EEBD-66E33FA49316}" dt="2026-03-16T11:07:10.574" v="70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Fatou Kombeh Bojang (2418653)" userId="S::2418653@student.uwtsd.ac.uk::88941f41-9827-4ba7-9fff-e2f661bd29a0" providerId="AD" clId="Web-{C8CC0D6A-C7E5-A7B0-EEBD-66E33FA49316}" dt="2026-03-16T11:07:10.574" v="70"/>
          <ac:spMkLst>
            <pc:docMk/>
            <pc:sldMk cId="0" sldId="257"/>
            <ac:spMk id="9" creationId="{7D9D36D6-2AC5-46A1-A849-4C82D5264A3A}"/>
          </ac:spMkLst>
        </pc:spChg>
        <pc:picChg chg="add mod">
          <ac:chgData name="Fatou Kombeh Bojang (2418653)" userId="S::2418653@student.uwtsd.ac.uk::88941f41-9827-4ba7-9fff-e2f661bd29a0" providerId="AD" clId="Web-{C8CC0D6A-C7E5-A7B0-EEBD-66E33FA49316}" dt="2026-03-16T11:07:32.293" v="73" actId="14100"/>
          <ac:picMkLst>
            <pc:docMk/>
            <pc:sldMk cId="0" sldId="257"/>
            <ac:picMk id="4" creationId="{92ADF4B3-7FC7-2C76-1D08-F90BD0A9FDB3}"/>
          </ac:picMkLst>
        </pc:picChg>
      </pc:sldChg>
      <pc:sldChg chg="addSp delSp modSp mod setBg">
        <pc:chgData name="Fatou Kombeh Bojang (2418653)" userId="S::2418653@student.uwtsd.ac.uk::88941f41-9827-4ba7-9fff-e2f661bd29a0" providerId="AD" clId="Web-{C8CC0D6A-C7E5-A7B0-EEBD-66E33FA49316}" dt="2026-03-16T11:14:38.881" v="97" actId="1076"/>
        <pc:sldMkLst>
          <pc:docMk/>
          <pc:sldMk cId="0" sldId="258"/>
        </pc:sldMkLst>
        <pc:spChg chg="mod">
          <ac:chgData name="Fatou Kombeh Bojang (2418653)" userId="S::2418653@student.uwtsd.ac.uk::88941f41-9827-4ba7-9fff-e2f661bd29a0" providerId="AD" clId="Web-{C8CC0D6A-C7E5-A7B0-EEBD-66E33FA49316}" dt="2026-03-16T11:06:58.776" v="68"/>
          <ac:spMkLst>
            <pc:docMk/>
            <pc:sldMk cId="0" sldId="258"/>
            <ac:spMk id="2" creationId="{00000000-0000-0000-0000-000000000000}"/>
          </ac:spMkLst>
        </pc:spChg>
        <pc:spChg chg="mod">
          <ac:chgData name="Fatou Kombeh Bojang (2418653)" userId="S::2418653@student.uwtsd.ac.uk::88941f41-9827-4ba7-9fff-e2f661bd29a0" providerId="AD" clId="Web-{C8CC0D6A-C7E5-A7B0-EEBD-66E33FA49316}" dt="2026-03-16T11:06:58.776" v="68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Fatou Kombeh Bojang (2418653)" userId="S::2418653@student.uwtsd.ac.uk::88941f41-9827-4ba7-9fff-e2f661bd29a0" providerId="AD" clId="Web-{C8CC0D6A-C7E5-A7B0-EEBD-66E33FA49316}" dt="2026-03-16T10:48:51.206" v="26"/>
          <ac:spMkLst>
            <pc:docMk/>
            <pc:sldMk cId="0" sldId="258"/>
            <ac:spMk id="9" creationId="{460B0EFB-53ED-4F35-B05D-F658EA021C65}"/>
          </ac:spMkLst>
        </pc:spChg>
        <pc:spChg chg="add del">
          <ac:chgData name="Fatou Kombeh Bojang (2418653)" userId="S::2418653@student.uwtsd.ac.uk::88941f41-9827-4ba7-9fff-e2f661bd29a0" providerId="AD" clId="Web-{C8CC0D6A-C7E5-A7B0-EEBD-66E33FA49316}" dt="2026-03-16T10:48:51.206" v="26"/>
          <ac:spMkLst>
            <pc:docMk/>
            <pc:sldMk cId="0" sldId="258"/>
            <ac:spMk id="11" creationId="{835EF3DD-7D43-4A27-8967-A92FD8CC9365}"/>
          </ac:spMkLst>
        </pc:spChg>
        <pc:spChg chg="add del">
          <ac:chgData name="Fatou Kombeh Bojang (2418653)" userId="S::2418653@student.uwtsd.ac.uk::88941f41-9827-4ba7-9fff-e2f661bd29a0" providerId="AD" clId="Web-{C8CC0D6A-C7E5-A7B0-EEBD-66E33FA49316}" dt="2026-03-16T11:06:58.776" v="68"/>
          <ac:spMkLst>
            <pc:docMk/>
            <pc:sldMk cId="0" sldId="258"/>
            <ac:spMk id="13" creationId="{ECC07320-C2CA-4E29-8481-9D9E143C7788}"/>
          </ac:spMkLst>
        </pc:spChg>
        <pc:picChg chg="add del mod ord">
          <ac:chgData name="Fatou Kombeh Bojang (2418653)" userId="S::2418653@student.uwtsd.ac.uk::88941f41-9827-4ba7-9fff-e2f661bd29a0" providerId="AD" clId="Web-{C8CC0D6A-C7E5-A7B0-EEBD-66E33FA49316}" dt="2026-03-16T11:07:04.214" v="69"/>
          <ac:picMkLst>
            <pc:docMk/>
            <pc:sldMk cId="0" sldId="258"/>
            <ac:picMk id="4" creationId="{E274C8BB-E501-53E6-652B-0F5E72DC605A}"/>
          </ac:picMkLst>
        </pc:picChg>
        <pc:picChg chg="add mod">
          <ac:chgData name="Fatou Kombeh Bojang (2418653)" userId="S::2418653@student.uwtsd.ac.uk::88941f41-9827-4ba7-9fff-e2f661bd29a0" providerId="AD" clId="Web-{C8CC0D6A-C7E5-A7B0-EEBD-66E33FA49316}" dt="2026-03-16T11:14:38.881" v="97" actId="1076"/>
          <ac:picMkLst>
            <pc:docMk/>
            <pc:sldMk cId="0" sldId="258"/>
            <ac:picMk id="5" creationId="{20BED6AB-C418-9437-59FF-38EFA034FC5B}"/>
          </ac:picMkLst>
        </pc:picChg>
      </pc:sldChg>
      <pc:sldChg chg="addSp delSp modSp mod setBg">
        <pc:chgData name="Fatou Kombeh Bojang (2418653)" userId="S::2418653@student.uwtsd.ac.uk::88941f41-9827-4ba7-9fff-e2f661bd29a0" providerId="AD" clId="Web-{C8CC0D6A-C7E5-A7B0-EEBD-66E33FA49316}" dt="2026-03-16T11:10:23.891" v="83" actId="1076"/>
        <pc:sldMkLst>
          <pc:docMk/>
          <pc:sldMk cId="0" sldId="259"/>
        </pc:sldMkLst>
        <pc:spChg chg="mod">
          <ac:chgData name="Fatou Kombeh Bojang (2418653)" userId="S::2418653@student.uwtsd.ac.uk::88941f41-9827-4ba7-9fff-e2f661bd29a0" providerId="AD" clId="Web-{C8CC0D6A-C7E5-A7B0-EEBD-66E33FA49316}" dt="2026-03-16T11:06:50.745" v="66"/>
          <ac:spMkLst>
            <pc:docMk/>
            <pc:sldMk cId="0" sldId="259"/>
            <ac:spMk id="2" creationId="{00000000-0000-0000-0000-000000000000}"/>
          </ac:spMkLst>
        </pc:spChg>
        <pc:spChg chg="mod">
          <ac:chgData name="Fatou Kombeh Bojang (2418653)" userId="S::2418653@student.uwtsd.ac.uk::88941f41-9827-4ba7-9fff-e2f661bd29a0" providerId="AD" clId="Web-{C8CC0D6A-C7E5-A7B0-EEBD-66E33FA49316}" dt="2026-03-16T11:06:50.745" v="6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Fatou Kombeh Bojang (2418653)" userId="S::2418653@student.uwtsd.ac.uk::88941f41-9827-4ba7-9fff-e2f661bd29a0" providerId="AD" clId="Web-{C8CC0D6A-C7E5-A7B0-EEBD-66E33FA49316}" dt="2026-03-16T11:06:50.745" v="66"/>
          <ac:spMkLst>
            <pc:docMk/>
            <pc:sldMk cId="0" sldId="259"/>
            <ac:spMk id="9" creationId="{ECC07320-C2CA-4E29-8481-9D9E143C7788}"/>
          </ac:spMkLst>
        </pc:spChg>
        <pc:picChg chg="add del mod">
          <ac:chgData name="Fatou Kombeh Bojang (2418653)" userId="S::2418653@student.uwtsd.ac.uk::88941f41-9827-4ba7-9fff-e2f661bd29a0" providerId="AD" clId="Web-{C8CC0D6A-C7E5-A7B0-EEBD-66E33FA49316}" dt="2026-03-16T11:06:53.651" v="67"/>
          <ac:picMkLst>
            <pc:docMk/>
            <pc:sldMk cId="0" sldId="259"/>
            <ac:picMk id="4" creationId="{F1D03735-F4B1-D325-BB6E-B97FB3878131}"/>
          </ac:picMkLst>
        </pc:picChg>
        <pc:picChg chg="add mod">
          <ac:chgData name="Fatou Kombeh Bojang (2418653)" userId="S::2418653@student.uwtsd.ac.uk::88941f41-9827-4ba7-9fff-e2f661bd29a0" providerId="AD" clId="Web-{C8CC0D6A-C7E5-A7B0-EEBD-66E33FA49316}" dt="2026-03-16T11:10:23.891" v="83" actId="1076"/>
          <ac:picMkLst>
            <pc:docMk/>
            <pc:sldMk cId="0" sldId="259"/>
            <ac:picMk id="5" creationId="{570CE9A4-6851-A469-5097-829BDDEBC7BB}"/>
          </ac:picMkLst>
        </pc:picChg>
      </pc:sldChg>
      <pc:sldChg chg="addSp delSp modSp mod setBg">
        <pc:chgData name="Fatou Kombeh Bojang (2418653)" userId="S::2418653@student.uwtsd.ac.uk::88941f41-9827-4ba7-9fff-e2f661bd29a0" providerId="AD" clId="Web-{C8CC0D6A-C7E5-A7B0-EEBD-66E33FA49316}" dt="2026-03-16T11:11:53.253" v="91" actId="1076"/>
        <pc:sldMkLst>
          <pc:docMk/>
          <pc:sldMk cId="0" sldId="260"/>
        </pc:sldMkLst>
        <pc:spChg chg="mod">
          <ac:chgData name="Fatou Kombeh Bojang (2418653)" userId="S::2418653@student.uwtsd.ac.uk::88941f41-9827-4ba7-9fff-e2f661bd29a0" providerId="AD" clId="Web-{C8CC0D6A-C7E5-A7B0-EEBD-66E33FA49316}" dt="2026-03-16T11:02:21.482" v="38"/>
          <ac:spMkLst>
            <pc:docMk/>
            <pc:sldMk cId="0" sldId="260"/>
            <ac:spMk id="2" creationId="{00000000-0000-0000-0000-000000000000}"/>
          </ac:spMkLst>
        </pc:spChg>
        <pc:spChg chg="mod">
          <ac:chgData name="Fatou Kombeh Bojang (2418653)" userId="S::2418653@student.uwtsd.ac.uk::88941f41-9827-4ba7-9fff-e2f661bd29a0" providerId="AD" clId="Web-{C8CC0D6A-C7E5-A7B0-EEBD-66E33FA49316}" dt="2026-03-16T11:02:21.482" v="38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Fatou Kombeh Bojang (2418653)" userId="S::2418653@student.uwtsd.ac.uk::88941f41-9827-4ba7-9fff-e2f661bd29a0" providerId="AD" clId="Web-{C8CC0D6A-C7E5-A7B0-EEBD-66E33FA49316}" dt="2026-03-16T11:02:21.482" v="38"/>
          <ac:spMkLst>
            <pc:docMk/>
            <pc:sldMk cId="0" sldId="260"/>
            <ac:spMk id="9" creationId="{ECC07320-C2CA-4E29-8481-9D9E143C7788}"/>
          </ac:spMkLst>
        </pc:spChg>
        <pc:picChg chg="add del mod">
          <ac:chgData name="Fatou Kombeh Bojang (2418653)" userId="S::2418653@student.uwtsd.ac.uk::88941f41-9827-4ba7-9fff-e2f661bd29a0" providerId="AD" clId="Web-{C8CC0D6A-C7E5-A7B0-EEBD-66E33FA49316}" dt="2026-03-16T11:02:39.452" v="39"/>
          <ac:picMkLst>
            <pc:docMk/>
            <pc:sldMk cId="0" sldId="260"/>
            <ac:picMk id="4" creationId="{949E2737-3107-DD96-C24A-439C256ED603}"/>
          </ac:picMkLst>
        </pc:picChg>
        <pc:picChg chg="add del mod">
          <ac:chgData name="Fatou Kombeh Bojang (2418653)" userId="S::2418653@student.uwtsd.ac.uk::88941f41-9827-4ba7-9fff-e2f661bd29a0" providerId="AD" clId="Web-{C8CC0D6A-C7E5-A7B0-EEBD-66E33FA49316}" dt="2026-03-16T11:06:46.416" v="65"/>
          <ac:picMkLst>
            <pc:docMk/>
            <pc:sldMk cId="0" sldId="260"/>
            <ac:picMk id="5" creationId="{B811F93C-EA66-C5CC-A718-600CDC9FA022}"/>
          </ac:picMkLst>
        </pc:picChg>
        <pc:picChg chg="add del mod">
          <ac:chgData name="Fatou Kombeh Bojang (2418653)" userId="S::2418653@student.uwtsd.ac.uk::88941f41-9827-4ba7-9fff-e2f661bd29a0" providerId="AD" clId="Web-{C8CC0D6A-C7E5-A7B0-EEBD-66E33FA49316}" dt="2026-03-16T11:11:15.674" v="85"/>
          <ac:picMkLst>
            <pc:docMk/>
            <pc:sldMk cId="0" sldId="260"/>
            <ac:picMk id="6" creationId="{F9105654-D965-A3E8-6D88-AE61E8894BFD}"/>
          </ac:picMkLst>
        </pc:picChg>
        <pc:picChg chg="add mod">
          <ac:chgData name="Fatou Kombeh Bojang (2418653)" userId="S::2418653@student.uwtsd.ac.uk::88941f41-9827-4ba7-9fff-e2f661bd29a0" providerId="AD" clId="Web-{C8CC0D6A-C7E5-A7B0-EEBD-66E33FA49316}" dt="2026-03-16T11:11:53.253" v="91" actId="1076"/>
          <ac:picMkLst>
            <pc:docMk/>
            <pc:sldMk cId="0" sldId="260"/>
            <ac:picMk id="7" creationId="{2FD9CE8A-8C37-5C71-9FEC-86C7C1E2248A}"/>
          </ac:picMkLst>
        </pc:picChg>
      </pc:sldChg>
      <pc:sldChg chg="modSp ord">
        <pc:chgData name="Fatou Kombeh Bojang (2418653)" userId="S::2418653@student.uwtsd.ac.uk::88941f41-9827-4ba7-9fff-e2f661bd29a0" providerId="AD" clId="Web-{C8CC0D6A-C7E5-A7B0-EEBD-66E33FA49316}" dt="2026-03-16T11:39:37.112" v="277" actId="20577"/>
        <pc:sldMkLst>
          <pc:docMk/>
          <pc:sldMk cId="0" sldId="261"/>
        </pc:sldMkLst>
        <pc:spChg chg="mod">
          <ac:chgData name="Fatou Kombeh Bojang (2418653)" userId="S::2418653@student.uwtsd.ac.uk::88941f41-9827-4ba7-9fff-e2f661bd29a0" providerId="AD" clId="Web-{C8CC0D6A-C7E5-A7B0-EEBD-66E33FA49316}" dt="2026-03-16T11:39:37.112" v="277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">
        <pc:chgData name="Fatou Kombeh Bojang (2418653)" userId="S::2418653@student.uwtsd.ac.uk::88941f41-9827-4ba7-9fff-e2f661bd29a0" providerId="AD" clId="Web-{C8CC0D6A-C7E5-A7B0-EEBD-66E33FA49316}" dt="2026-03-16T11:46:53.608" v="412" actId="20577"/>
        <pc:sldMkLst>
          <pc:docMk/>
          <pc:sldMk cId="0" sldId="262"/>
        </pc:sldMkLst>
        <pc:spChg chg="mod">
          <ac:chgData name="Fatou Kombeh Bojang (2418653)" userId="S::2418653@student.uwtsd.ac.uk::88941f41-9827-4ba7-9fff-e2f661bd29a0" providerId="AD" clId="Web-{C8CC0D6A-C7E5-A7B0-EEBD-66E33FA49316}" dt="2026-03-16T11:46:53.608" v="412" actId="20577"/>
          <ac:spMkLst>
            <pc:docMk/>
            <pc:sldMk cId="0" sldId="262"/>
            <ac:spMk id="3" creationId="{00000000-0000-0000-0000-000000000000}"/>
          </ac:spMkLst>
        </pc:spChg>
      </pc:sldChg>
      <pc:sldChg chg="addSp delSp modSp">
        <pc:chgData name="Fatou Kombeh Bojang (2418653)" userId="S::2418653@student.uwtsd.ac.uk::88941f41-9827-4ba7-9fff-e2f661bd29a0" providerId="AD" clId="Web-{C8CC0D6A-C7E5-A7B0-EEBD-66E33FA49316}" dt="2026-03-16T12:03:23.629" v="611" actId="20577"/>
        <pc:sldMkLst>
          <pc:docMk/>
          <pc:sldMk cId="0" sldId="263"/>
        </pc:sldMkLst>
        <pc:spChg chg="mod">
          <ac:chgData name="Fatou Kombeh Bojang (2418653)" userId="S::2418653@student.uwtsd.ac.uk::88941f41-9827-4ba7-9fff-e2f661bd29a0" providerId="AD" clId="Web-{C8CC0D6A-C7E5-A7B0-EEBD-66E33FA49316}" dt="2026-03-16T12:03:23.629" v="611" actId="20577"/>
          <ac:spMkLst>
            <pc:docMk/>
            <pc:sldMk cId="0" sldId="263"/>
            <ac:spMk id="3" creationId="{00000000-0000-0000-0000-000000000000}"/>
          </ac:spMkLst>
        </pc:spChg>
        <pc:picChg chg="add del mod">
          <ac:chgData name="Fatou Kombeh Bojang (2418653)" userId="S::2418653@student.uwtsd.ac.uk::88941f41-9827-4ba7-9fff-e2f661bd29a0" providerId="AD" clId="Web-{C8CC0D6A-C7E5-A7B0-EEBD-66E33FA49316}" dt="2026-03-16T10:41:11.671" v="6"/>
          <ac:picMkLst>
            <pc:docMk/>
            <pc:sldMk cId="0" sldId="263"/>
            <ac:picMk id="4" creationId="{B1B4223A-1CBA-20F3-2947-4960341EA68A}"/>
          </ac:picMkLst>
        </pc:picChg>
      </pc:sldChg>
      <pc:sldChg chg="modSp">
        <pc:chgData name="Fatou Kombeh Bojang (2418653)" userId="S::2418653@student.uwtsd.ac.uk::88941f41-9827-4ba7-9fff-e2f661bd29a0" providerId="AD" clId="Web-{C8CC0D6A-C7E5-A7B0-EEBD-66E33FA49316}" dt="2026-03-16T11:20:54.493" v="197" actId="20577"/>
        <pc:sldMkLst>
          <pc:docMk/>
          <pc:sldMk cId="0" sldId="265"/>
        </pc:sldMkLst>
        <pc:spChg chg="mod">
          <ac:chgData name="Fatou Kombeh Bojang (2418653)" userId="S::2418653@student.uwtsd.ac.uk::88941f41-9827-4ba7-9fff-e2f661bd29a0" providerId="AD" clId="Web-{C8CC0D6A-C7E5-A7B0-EEBD-66E33FA49316}" dt="2026-03-16T11:20:54.493" v="197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new">
        <pc:chgData name="Fatou Kombeh Bojang (2418653)" userId="S::2418653@student.uwtsd.ac.uk::88941f41-9827-4ba7-9fff-e2f661bd29a0" providerId="AD" clId="Web-{C8CC0D6A-C7E5-A7B0-EEBD-66E33FA49316}" dt="2026-03-16T12:09:12.388" v="621" actId="20577"/>
        <pc:sldMkLst>
          <pc:docMk/>
          <pc:sldMk cId="1044398092" sldId="266"/>
        </pc:sldMkLst>
        <pc:spChg chg="mod">
          <ac:chgData name="Fatou Kombeh Bojang (2418653)" userId="S::2418653@student.uwtsd.ac.uk::88941f41-9827-4ba7-9fff-e2f661bd29a0" providerId="AD" clId="Web-{C8CC0D6A-C7E5-A7B0-EEBD-66E33FA49316}" dt="2026-03-16T12:03:45.254" v="619" actId="20577"/>
          <ac:spMkLst>
            <pc:docMk/>
            <pc:sldMk cId="1044398092" sldId="266"/>
            <ac:spMk id="2" creationId="{4A34C57A-BC11-BBF4-06AF-A87AA7C80782}"/>
          </ac:spMkLst>
        </pc:spChg>
        <pc:spChg chg="mod">
          <ac:chgData name="Fatou Kombeh Bojang (2418653)" userId="S::2418653@student.uwtsd.ac.uk::88941f41-9827-4ba7-9fff-e2f661bd29a0" providerId="AD" clId="Web-{C8CC0D6A-C7E5-A7B0-EEBD-66E33FA49316}" dt="2026-03-16T12:09:12.388" v="621" actId="20577"/>
          <ac:spMkLst>
            <pc:docMk/>
            <pc:sldMk cId="1044398092" sldId="266"/>
            <ac:spMk id="3" creationId="{FC27B095-B9CB-29C6-4CA9-DA9FB69A8ED3}"/>
          </ac:spMkLst>
        </pc:spChg>
      </pc:sldChg>
      <pc:sldChg chg="modSp new del">
        <pc:chgData name="Fatou Kombeh Bojang (2418653)" userId="S::2418653@student.uwtsd.ac.uk::88941f41-9827-4ba7-9fff-e2f661bd29a0" providerId="AD" clId="Web-{C8CC0D6A-C7E5-A7B0-EEBD-66E33FA49316}" dt="2026-03-16T11:01:44.729" v="35"/>
        <pc:sldMkLst>
          <pc:docMk/>
          <pc:sldMk cId="3297138804" sldId="266"/>
        </pc:sldMkLst>
        <pc:spChg chg="mod">
          <ac:chgData name="Fatou Kombeh Bojang (2418653)" userId="S::2418653@student.uwtsd.ac.uk::88941f41-9827-4ba7-9fff-e2f661bd29a0" providerId="AD" clId="Web-{C8CC0D6A-C7E5-A7B0-EEBD-66E33FA49316}" dt="2026-03-16T11:01:42.073" v="34" actId="20577"/>
          <ac:spMkLst>
            <pc:docMk/>
            <pc:sldMk cId="3297138804" sldId="266"/>
            <ac:spMk id="3" creationId="{C14DB3C1-2555-9D89-B2D6-F4442F6027C8}"/>
          </ac:spMkLst>
        </pc:spChg>
      </pc:sldChg>
    </pc:docChg>
  </pc:docChgLst>
  <pc:docChgLst>
    <pc:chgData name="Fatou Kombeh Bojang (2418653)" userId="S::2418653@student.uwtsd.ac.uk::88941f41-9827-4ba7-9fff-e2f661bd29a0" providerId="AD" clId="Web-{E1F2CD2D-632E-D14B-894D-F881688B5EE4}"/>
    <pc:docChg chg="modSld">
      <pc:chgData name="Fatou Kombeh Bojang (2418653)" userId="S::2418653@student.uwtsd.ac.uk::88941f41-9827-4ba7-9fff-e2f661bd29a0" providerId="AD" clId="Web-{E1F2CD2D-632E-D14B-894D-F881688B5EE4}" dt="2026-03-16T01:45:27.095" v="18" actId="20577"/>
      <pc:docMkLst>
        <pc:docMk/>
      </pc:docMkLst>
      <pc:sldChg chg="modSp">
        <pc:chgData name="Fatou Kombeh Bojang (2418653)" userId="S::2418653@student.uwtsd.ac.uk::88941f41-9827-4ba7-9fff-e2f661bd29a0" providerId="AD" clId="Web-{E1F2CD2D-632E-D14B-894D-F881688B5EE4}" dt="2026-03-16T01:45:27.095" v="18" actId="20577"/>
        <pc:sldMkLst>
          <pc:docMk/>
          <pc:sldMk cId="0" sldId="264"/>
        </pc:sldMkLst>
        <pc:spChg chg="mod">
          <ac:chgData name="Fatou Kombeh Bojang (2418653)" userId="S::2418653@student.uwtsd.ac.uk::88941f41-9827-4ba7-9fff-e2f661bd29a0" providerId="AD" clId="Web-{E1F2CD2D-632E-D14B-894D-F881688B5EE4}" dt="2026-03-16T01:45:27.095" v="18" actId="20577"/>
          <ac:spMkLst>
            <pc:docMk/>
            <pc:sldMk cId="0" sldId="264"/>
            <ac:spMk id="3" creationId="{00000000-0000-0000-0000-000000000000}"/>
          </ac:spMkLst>
        </pc:spChg>
      </pc:sldChg>
    </pc:docChg>
  </pc:docChgLst>
  <pc:docChgLst>
    <pc:chgData name="Fatou Kombeh Bojang (2418653)" userId="S::2418653@student.uwtsd.ac.uk::88941f41-9827-4ba7-9fff-e2f661bd29a0" providerId="AD" clId="Web-{B24B0117-B079-1392-680D-D329B5BC799D}"/>
    <pc:docChg chg="mod modSld addMainMaster delMainMaster">
      <pc:chgData name="Fatou Kombeh Bojang (2418653)" userId="S::2418653@student.uwtsd.ac.uk::88941f41-9827-4ba7-9fff-e2f661bd29a0" providerId="AD" clId="Web-{B24B0117-B079-1392-680D-D329B5BC799D}" dt="2026-03-16T12:11:47.087" v="10" actId="1076"/>
      <pc:docMkLst>
        <pc:docMk/>
      </pc:docMkLst>
      <pc:sldChg chg="delSp modSp mod modClrScheme delDesignElem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0" sldId="256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6"/>
            <ac:spMk id="3" creationId="{00000000-0000-0000-0000-000000000000}"/>
          </ac:spMkLst>
        </pc:spChg>
        <pc:spChg chg="del">
          <ac:chgData name="Fatou Kombeh Bojang (2418653)" userId="S::2418653@student.uwtsd.ac.uk::88941f41-9827-4ba7-9fff-e2f661bd29a0" providerId="AD" clId="Web-{B24B0117-B079-1392-680D-D329B5BC799D}" dt="2026-03-16T12:10:48.973" v="0"/>
          <ac:spMkLst>
            <pc:docMk/>
            <pc:sldMk cId="0" sldId="256"/>
            <ac:spMk id="10" creationId="{022BDE4A-8A20-4A69-9C5A-581C82036A4D}"/>
          </ac:spMkLst>
        </pc:sp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1:09.692" v="2" actId="1076"/>
        <pc:sldMkLst>
          <pc:docMk/>
          <pc:sldMk cId="0" sldId="257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7"/>
            <ac:spMk id="3" creationId="{00000000-0000-0000-0000-000000000000}"/>
          </ac:spMkLst>
        </pc:spChg>
        <pc:picChg chg="mod">
          <ac:chgData name="Fatou Kombeh Bojang (2418653)" userId="S::2418653@student.uwtsd.ac.uk::88941f41-9827-4ba7-9fff-e2f661bd29a0" providerId="AD" clId="Web-{B24B0117-B079-1392-680D-D329B5BC799D}" dt="2026-03-16T12:11:09.692" v="2" actId="1076"/>
          <ac:picMkLst>
            <pc:docMk/>
            <pc:sldMk cId="0" sldId="257"/>
            <ac:picMk id="4" creationId="{92ADF4B3-7FC7-2C76-1D08-F90BD0A9FDB3}"/>
          </ac:picMkLst>
        </pc:pic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1:26.663" v="7" actId="1076"/>
        <pc:sldMkLst>
          <pc:docMk/>
          <pc:sldMk cId="0" sldId="258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8"/>
            <ac:spMk id="3" creationId="{00000000-0000-0000-0000-000000000000}"/>
          </ac:spMkLst>
        </pc:spChg>
        <pc:picChg chg="mod">
          <ac:chgData name="Fatou Kombeh Bojang (2418653)" userId="S::2418653@student.uwtsd.ac.uk::88941f41-9827-4ba7-9fff-e2f661bd29a0" providerId="AD" clId="Web-{B24B0117-B079-1392-680D-D329B5BC799D}" dt="2026-03-16T12:11:26.663" v="7" actId="1076"/>
          <ac:picMkLst>
            <pc:docMk/>
            <pc:sldMk cId="0" sldId="258"/>
            <ac:picMk id="5" creationId="{20BED6AB-C418-9437-59FF-38EFA034FC5B}"/>
          </ac:picMkLst>
        </pc:pic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1:36.883" v="8" actId="14100"/>
        <pc:sldMkLst>
          <pc:docMk/>
          <pc:sldMk cId="0" sldId="259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59"/>
            <ac:spMk id="3" creationId="{00000000-0000-0000-0000-000000000000}"/>
          </ac:spMkLst>
        </pc:spChg>
        <pc:picChg chg="mod">
          <ac:chgData name="Fatou Kombeh Bojang (2418653)" userId="S::2418653@student.uwtsd.ac.uk::88941f41-9827-4ba7-9fff-e2f661bd29a0" providerId="AD" clId="Web-{B24B0117-B079-1392-680D-D329B5BC799D}" dt="2026-03-16T12:11:36.883" v="8" actId="14100"/>
          <ac:picMkLst>
            <pc:docMk/>
            <pc:sldMk cId="0" sldId="259"/>
            <ac:picMk id="5" creationId="{570CE9A4-6851-A469-5097-829BDDEBC7BB}"/>
          </ac:picMkLst>
        </pc:pic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1:47.087" v="10" actId="1076"/>
        <pc:sldMkLst>
          <pc:docMk/>
          <pc:sldMk cId="0" sldId="260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0"/>
            <ac:spMk id="3" creationId="{00000000-0000-0000-0000-000000000000}"/>
          </ac:spMkLst>
        </pc:spChg>
        <pc:picChg chg="mod">
          <ac:chgData name="Fatou Kombeh Bojang (2418653)" userId="S::2418653@student.uwtsd.ac.uk::88941f41-9827-4ba7-9fff-e2f661bd29a0" providerId="AD" clId="Web-{B24B0117-B079-1392-680D-D329B5BC799D}" dt="2026-03-16T12:11:47.087" v="10" actId="1076"/>
          <ac:picMkLst>
            <pc:docMk/>
            <pc:sldMk cId="0" sldId="260"/>
            <ac:picMk id="7" creationId="{2FD9CE8A-8C37-5C71-9FEC-86C7C1E2248A}"/>
          </ac:picMkLst>
        </pc:pic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0" sldId="261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1"/>
            <ac:spMk id="3" creationId="{00000000-0000-0000-0000-000000000000}"/>
          </ac:spMkLst>
        </pc:sp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0" sldId="262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2"/>
            <ac:spMk id="3" creationId="{00000000-0000-0000-0000-000000000000}"/>
          </ac:spMkLst>
        </pc:sp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0" sldId="263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3"/>
            <ac:spMk id="3" creationId="{00000000-0000-0000-0000-000000000000}"/>
          </ac:spMkLst>
        </pc:sp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0" sldId="264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4"/>
            <ac:spMk id="3" creationId="{00000000-0000-0000-0000-000000000000}"/>
          </ac:spMkLst>
        </pc:sp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0" sldId="265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0" sldId="265"/>
            <ac:spMk id="3" creationId="{00000000-0000-0000-0000-000000000000}"/>
          </ac:spMkLst>
        </pc:spChg>
      </pc:sldChg>
      <pc:sldChg chg="modSp mod modClrScheme chgLayout">
        <pc:chgData name="Fatou Kombeh Bojang (2418653)" userId="S::2418653@student.uwtsd.ac.uk::88941f41-9827-4ba7-9fff-e2f661bd29a0" providerId="AD" clId="Web-{B24B0117-B079-1392-680D-D329B5BC799D}" dt="2026-03-16T12:10:54.551" v="1"/>
        <pc:sldMkLst>
          <pc:docMk/>
          <pc:sldMk cId="1044398092" sldId="266"/>
        </pc:sldMkLst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1044398092" sldId="266"/>
            <ac:spMk id="2" creationId="{4A34C57A-BC11-BBF4-06AF-A87AA7C80782}"/>
          </ac:spMkLst>
        </pc:spChg>
        <pc:spChg chg="mod ord">
          <ac:chgData name="Fatou Kombeh Bojang (2418653)" userId="S::2418653@student.uwtsd.ac.uk::88941f41-9827-4ba7-9fff-e2f661bd29a0" providerId="AD" clId="Web-{B24B0117-B079-1392-680D-D329B5BC799D}" dt="2026-03-16T12:10:54.551" v="1"/>
          <ac:spMkLst>
            <pc:docMk/>
            <pc:sldMk cId="1044398092" sldId="266"/>
            <ac:spMk id="3" creationId="{FC27B095-B9CB-29C6-4CA9-DA9FB69A8ED3}"/>
          </ac:spMkLst>
        </pc:spChg>
      </pc:sldChg>
      <pc:sldMasterChg chg="del delSldLayout">
        <pc:chgData name="Fatou Kombeh Bojang (2418653)" userId="S::2418653@student.uwtsd.ac.uk::88941f41-9827-4ba7-9fff-e2f661bd29a0" providerId="AD" clId="Web-{B24B0117-B079-1392-680D-D329B5BC799D}" dt="2026-03-16T12:10:48.973" v="0"/>
        <pc:sldMasterMkLst>
          <pc:docMk/>
          <pc:sldMasterMk cId="2209977519" sldId="2147483648"/>
        </pc:sldMasterMkLst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Fatou Kombeh Bojang (2418653)" userId="S::2418653@student.uwtsd.ac.uk::88941f41-9827-4ba7-9fff-e2f661bd29a0" providerId="AD" clId="Web-{B24B0117-B079-1392-680D-D329B5BC799D}" dt="2026-03-16T12:10:48.973" v="0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Fatou Kombeh Bojang (2418653)" userId="S::2418653@student.uwtsd.ac.uk::88941f41-9827-4ba7-9fff-e2f661bd29a0" providerId="AD" clId="Web-{B24B0117-B079-1392-680D-D329B5BC799D}" dt="2026-03-16T12:10:54.551" v="1"/>
        <pc:sldMasterMkLst>
          <pc:docMk/>
          <pc:sldMasterMk cId="1919554436" sldId="2147483660"/>
        </pc:sldMasterMkLst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4181979418" sldId="2147483661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342166841" sldId="2147483662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2002383542" sldId="2147483663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3259230392" sldId="2147483664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2017048315" sldId="2147483665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3365617575" sldId="2147483666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3193511559" sldId="2147483667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1477687788" sldId="2147483668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267044867" sldId="2147483669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1858347062" sldId="2147483670"/>
          </pc:sldLayoutMkLst>
        </pc:sldLayoutChg>
        <pc:sldLayoutChg chg="add del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1919554436" sldId="2147483660"/>
            <pc:sldLayoutMk cId="1747810964" sldId="2147483671"/>
          </pc:sldLayoutMkLst>
        </pc:sldLayoutChg>
      </pc:sldMasterChg>
      <pc:sldMasterChg chg="add addSldLayout modSldLayout">
        <pc:chgData name="Fatou Kombeh Bojang (2418653)" userId="S::2418653@student.uwtsd.ac.uk::88941f41-9827-4ba7-9fff-e2f661bd29a0" providerId="AD" clId="Web-{B24B0117-B079-1392-680D-D329B5BC799D}" dt="2026-03-16T12:10:54.551" v="1"/>
        <pc:sldMasterMkLst>
          <pc:docMk/>
          <pc:sldMasterMk cId="4022060862" sldId="2147483672"/>
        </pc:sldMasterMkLst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1164251938" sldId="2147483673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2267108709" sldId="2147483674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114974619" sldId="2147483675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3103241895" sldId="2147483676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3699752780" sldId="2147483677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4115135053" sldId="2147483678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3051788494" sldId="2147483679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2356047526" sldId="2147483680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2565511416" sldId="2147483681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3979543212" sldId="2147483682"/>
          </pc:sldLayoutMkLst>
        </pc:sldLayoutChg>
        <pc:sldLayoutChg chg="add mod replId">
          <pc:chgData name="Fatou Kombeh Bojang (2418653)" userId="S::2418653@student.uwtsd.ac.uk::88941f41-9827-4ba7-9fff-e2f661bd29a0" providerId="AD" clId="Web-{B24B0117-B079-1392-680D-D329B5BC799D}" dt="2026-03-16T12:10:54.551" v="1"/>
          <pc:sldLayoutMkLst>
            <pc:docMk/>
            <pc:sldMasterMk cId="4022060862" sldId="2147483672"/>
            <pc:sldLayoutMk cId="320091491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H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29DFF1-ED6C-0D45-AFDA-16BDF8EBDA0C}" type="datetimeFigureOut">
              <a:rPr lang="en-CH" smtClean="0"/>
              <a:t>03/16/2026</a:t>
            </a:fld>
            <a:endParaRPr lang="en-CH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H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CH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H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377653-02E6-514C-9329-3D8763D95561}" type="slidenum">
              <a:rPr lang="en-CH" smtClean="0"/>
              <a:t>‹#›</a:t>
            </a:fld>
            <a:endParaRPr lang="en-CH"/>
          </a:p>
        </p:txBody>
      </p:sp>
    </p:spTree>
    <p:extLst>
      <p:ext uri="{BB962C8B-B14F-4D97-AF65-F5344CB8AC3E}">
        <p14:creationId xmlns:p14="http://schemas.microsoft.com/office/powerpoint/2010/main" val="4157870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explain the project objective.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location, products and target market.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you created the survey and collected responses.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designers, hobbyists and buyers as target market.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everyday clothing and special events.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quality is most important.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online and physical shops.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luxury and glamour perception.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problem, solution and call to 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research, marketing, analysis and presentation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054" y="1124712"/>
            <a:ext cx="8277606" cy="3172968"/>
          </a:xfrm>
        </p:spPr>
        <p:txBody>
          <a:bodyPr anchor="b">
            <a:normAutofit/>
          </a:bodyPr>
          <a:lstStyle>
            <a:lvl1pPr algn="l">
              <a:defRPr sz="10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054" y="4727448"/>
            <a:ext cx="8277606" cy="1481328"/>
          </a:xfrm>
        </p:spPr>
        <p:txBody>
          <a:bodyPr>
            <a:normAutofit/>
          </a:bodyPr>
          <a:lstStyle>
            <a:lvl1pPr marL="0" indent="0" algn="l">
              <a:buNone/>
              <a:defRPr sz="3733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2054" y="6356351"/>
            <a:ext cx="20574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52260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624870" y="434802"/>
            <a:ext cx="146304" cy="5280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433989" y="4501201"/>
            <a:ext cx="8276022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64251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478024"/>
            <a:ext cx="7626096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108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418658" y="4981421"/>
            <a:ext cx="8351217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374126" y="5118581"/>
            <a:ext cx="109728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338" y="640080"/>
            <a:ext cx="8167878" cy="4114800"/>
          </a:xfrm>
        </p:spPr>
        <p:txBody>
          <a:bodyPr anchor="b">
            <a:normAutofit/>
          </a:bodyPr>
          <a:lstStyle>
            <a:lvl1pPr>
              <a:defRPr sz="8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936" y="5102352"/>
            <a:ext cx="795528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74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76" y="2478024"/>
            <a:ext cx="370332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9452" y="2478024"/>
            <a:ext cx="370332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241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76" y="2372650"/>
            <a:ext cx="3703320" cy="823912"/>
          </a:xfrm>
        </p:spPr>
        <p:txBody>
          <a:bodyPr anchor="b"/>
          <a:lstStyle>
            <a:lvl1pPr marL="0" indent="0">
              <a:buNone/>
              <a:defRPr sz="3200" b="1" cap="none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76" y="3203688"/>
            <a:ext cx="3703320" cy="2968512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9452" y="2372650"/>
            <a:ext cx="3703320" cy="823912"/>
          </a:xfrm>
        </p:spPr>
        <p:txBody>
          <a:bodyPr anchor="b"/>
          <a:lstStyle>
            <a:lvl1pPr marL="0" indent="0">
              <a:buNone/>
              <a:defRPr sz="3200" b="1" cap="none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9452" y="3203688"/>
            <a:ext cx="3703320" cy="2968511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752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499390" y="1533525"/>
            <a:ext cx="8187797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456813" y="2971798"/>
            <a:ext cx="96012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244" y="1938528"/>
            <a:ext cx="7632954" cy="2990088"/>
          </a:xfrm>
        </p:spPr>
        <p:txBody>
          <a:bodyPr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135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788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418658" y="1162033"/>
            <a:ext cx="2805555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374126" y="1618375"/>
            <a:ext cx="109728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10" y="1709928"/>
            <a:ext cx="2324862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45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3894" y="1709928"/>
            <a:ext cx="5047488" cy="4096512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510" y="3429000"/>
            <a:ext cx="2324862" cy="206654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510" y="6356351"/>
            <a:ext cx="20574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047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418658" y="1162033"/>
            <a:ext cx="2805555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374126" y="1618375"/>
            <a:ext cx="109728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10" y="1709928"/>
            <a:ext cx="2324862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45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723894" y="1161288"/>
            <a:ext cx="5047488" cy="4645152"/>
          </a:xfrm>
        </p:spPr>
        <p:txBody>
          <a:bodyPr anchor="t">
            <a:normAutofit/>
          </a:bodyPr>
          <a:lstStyle>
            <a:lvl1pPr marL="0" indent="0">
              <a:buNone/>
              <a:defRPr sz="3733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510" y="3438144"/>
            <a:ext cx="2324862" cy="205740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510" y="6356351"/>
            <a:ext cx="20574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511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543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91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06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Email:fatoukombeh@gmail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atouboutiqu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om.com/share/0592c6e9cc6d4b82855d7f6036098a0d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263" y="170412"/>
            <a:ext cx="7634200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1263" y="1670857"/>
            <a:ext cx="7634200" cy="5579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Fatou Boutique Marketing Portfolio</a:t>
            </a:r>
          </a:p>
        </p:txBody>
      </p:sp>
      <p:pic>
        <p:nvPicPr>
          <p:cNvPr id="5" name="Picture 4" descr="A black and gold business card&#10;&#10;AI-generated content may be incorrect.">
            <a:extLst>
              <a:ext uri="{FF2B5EF4-FFF2-40B4-BE49-F238E27FC236}">
                <a16:creationId xmlns:a16="http://schemas.microsoft.com/office/drawing/2014/main" id="{7416601F-1777-29F3-8200-CBB50A7D37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926" r="9637" b="-3"/>
          <a:stretch>
            <a:fillRect/>
          </a:stretch>
        </p:blipFill>
        <p:spPr>
          <a:xfrm>
            <a:off x="149055" y="2410448"/>
            <a:ext cx="4352493" cy="3890357"/>
          </a:xfrm>
          <a:prstGeom prst="rect">
            <a:avLst/>
          </a:prstGeom>
        </p:spPr>
      </p:pic>
      <p:pic>
        <p:nvPicPr>
          <p:cNvPr id="4" name="Picture 3" descr="A screenshot of a website&#10;&#10;AI-generated content may be incorrect.">
            <a:extLst>
              <a:ext uri="{FF2B5EF4-FFF2-40B4-BE49-F238E27FC236}">
                <a16:creationId xmlns:a16="http://schemas.microsoft.com/office/drawing/2014/main" id="{C606753B-D794-6FB0-3E1B-975A1C5EB5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53" r="40607" b="2"/>
          <a:stretch>
            <a:fillRect/>
          </a:stretch>
        </p:blipFill>
        <p:spPr>
          <a:xfrm>
            <a:off x="4642450" y="2410448"/>
            <a:ext cx="4352492" cy="389035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About Fatou Boutique and products</a:t>
            </a:r>
          </a:p>
        </p:txBody>
      </p:sp>
      <p:pic>
        <p:nvPicPr>
          <p:cNvPr id="4" name="Picture 3" descr="A screenshot of a phone&#10;&#10;AI-generated content may be incorrect.">
            <a:extLst>
              <a:ext uri="{FF2B5EF4-FFF2-40B4-BE49-F238E27FC236}">
                <a16:creationId xmlns:a16="http://schemas.microsoft.com/office/drawing/2014/main" id="{92ADF4B3-7FC7-2C76-1D08-F90BD0A9FD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689" y="3119886"/>
            <a:ext cx="2768772" cy="373811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Questionnaire design and purpose</a:t>
            </a:r>
          </a:p>
        </p:txBody>
      </p:sp>
      <p:pic>
        <p:nvPicPr>
          <p:cNvPr id="5" name="Picture 4" descr="A screenshot of a survey&#10;&#10;AI-generated content may be incorrect.">
            <a:extLst>
              <a:ext uri="{FF2B5EF4-FFF2-40B4-BE49-F238E27FC236}">
                <a16:creationId xmlns:a16="http://schemas.microsoft.com/office/drawing/2014/main" id="{20BED6AB-C418-9437-59FF-38EFA034FC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124" y="3134263"/>
            <a:ext cx="3041942" cy="343619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Customer Profile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Professions of respondents</a:t>
            </a:r>
          </a:p>
        </p:txBody>
      </p:sp>
      <p:pic>
        <p:nvPicPr>
          <p:cNvPr id="5" name="Picture 4" descr="A screenshot of a survey&#10;&#10;AI-generated content may be incorrect.">
            <a:extLst>
              <a:ext uri="{FF2B5EF4-FFF2-40B4-BE49-F238E27FC236}">
                <a16:creationId xmlns:a16="http://schemas.microsoft.com/office/drawing/2014/main" id="{570CE9A4-6851-A469-5097-829BDDEBC7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821" y="3105510"/>
            <a:ext cx="3200092" cy="352245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Fabric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Main uses of fabrics</a:t>
            </a:r>
          </a:p>
        </p:txBody>
      </p:sp>
      <p:pic>
        <p:nvPicPr>
          <p:cNvPr id="7" name="Picture 6" descr="A screenshot of a survey&#10;&#10;AI-generated content may be incorrect.">
            <a:extLst>
              <a:ext uri="{FF2B5EF4-FFF2-40B4-BE49-F238E27FC236}">
                <a16:creationId xmlns:a16="http://schemas.microsoft.com/office/drawing/2014/main" id="{2FD9CE8A-8C37-5C71-9FEC-86C7C1E224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9708" y="2976111"/>
            <a:ext cx="3070697" cy="369498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Preferences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/>
              <a:t>Quality, price and durability</a:t>
            </a:r>
          </a:p>
          <a:p>
            <a:r>
              <a:rPr lang="en-GB" dirty="0">
                <a:ea typeface="Calibri"/>
                <a:cs typeface="Calibri"/>
              </a:rPr>
              <a:t>'our goal is to provide customers with beautiful fabrics that combine </a:t>
            </a:r>
            <a:r>
              <a:rPr lang="en-GB">
                <a:ea typeface="Calibri"/>
                <a:cs typeface="Calibri"/>
              </a:rPr>
              <a:t>comfort quality and eleg</a:t>
            </a:r>
            <a:r>
              <a:rPr lang="en-GB" dirty="0">
                <a:ea typeface="Calibri"/>
                <a:cs typeface="Calibri"/>
              </a:rPr>
              <a:t>ance 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Discovering Fabrics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dirty="0"/>
              <a:t>How </a:t>
            </a:r>
            <a:r>
              <a:rPr lang="en-GB"/>
              <a:t>customers could</a:t>
            </a:r>
            <a:r>
              <a:rPr lang="en-GB" dirty="0"/>
              <a:t> </a:t>
            </a:r>
            <a:r>
              <a:t> find </a:t>
            </a:r>
            <a:r>
              <a:rPr lang="en-GB"/>
              <a:t>our fabrics</a:t>
            </a:r>
          </a:p>
          <a:p>
            <a:r>
              <a:rPr lang="en-GB" dirty="0">
                <a:ea typeface="Calibri"/>
                <a:cs typeface="Calibri"/>
              </a:rPr>
              <a:t>Visit Fatou Boutique online to </a:t>
            </a:r>
            <a:r>
              <a:rPr lang="en-GB">
                <a:ea typeface="Calibri"/>
                <a:cs typeface="Calibri"/>
              </a:rPr>
              <a:t>explore our latest collections </a:t>
            </a:r>
          </a:p>
          <a:p>
            <a:r>
              <a:rPr lang="en-GB">
                <a:ea typeface="Calibri"/>
                <a:cs typeface="Calibri"/>
              </a:rPr>
              <a:t>Fatou Boutique </a:t>
            </a:r>
          </a:p>
          <a:p>
            <a:r>
              <a:rPr lang="en-GB">
                <a:ea typeface="Calibri"/>
                <a:cs typeface="Calibri"/>
              </a:rPr>
              <a:t>Newport City centre UK </a:t>
            </a:r>
          </a:p>
          <a:p>
            <a:r>
              <a:rPr lang="en-GB" dirty="0">
                <a:ea typeface="Calibri"/>
                <a:cs typeface="Calibri"/>
                <a:hlinkClick r:id="rId3"/>
              </a:rPr>
              <a:t>Email:fatoukombeh@gmail.com</a:t>
            </a:r>
            <a:endParaRPr lang="en-GB" dirty="0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Phone:07749471118</a:t>
            </a:r>
          </a:p>
          <a:p>
            <a:r>
              <a:rPr lang="en-GB">
                <a:ea typeface="Calibri"/>
                <a:cs typeface="Calibri"/>
              </a:rPr>
              <a:t>Website </a:t>
            </a:r>
            <a:r>
              <a:rPr lang="en-GB" dirty="0">
                <a:ea typeface="Calibri"/>
                <a:cs typeface="Calibri"/>
                <a:hlinkClick r:id="rId4"/>
              </a:rPr>
              <a:t>www.Fatouboutique</a:t>
            </a:r>
            <a:r>
              <a:rPr lang="en-GB">
                <a:ea typeface="Calibri"/>
                <a:cs typeface="Calibri"/>
              </a:rPr>
              <a:t>.com</a:t>
            </a:r>
            <a:endParaRPr lang="en-GB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Brand Perception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sz="2800"/>
              <a:t>Associations with Dubai fabrics</a:t>
            </a:r>
            <a:endParaRPr lang="en-US" sz="2800">
              <a:ea typeface="Calibri"/>
              <a:cs typeface="Calibri"/>
            </a:endParaRPr>
          </a:p>
          <a:p>
            <a:r>
              <a:rPr lang="en-GB" sz="2800" dirty="0">
                <a:ea typeface="Calibri"/>
                <a:cs typeface="Calibri"/>
              </a:rPr>
              <a:t>First </a:t>
            </a:r>
            <a:r>
              <a:rPr lang="en-GB" sz="2800">
                <a:ea typeface="Calibri"/>
                <a:cs typeface="Calibri"/>
              </a:rPr>
              <a:t>impressions (0.5  second!)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 dirty="0">
                <a:ea typeface="Calibri"/>
                <a:cs typeface="Calibri"/>
              </a:rPr>
              <a:t>Users from opinions about your website in just 50 milliseconds for a fabric/fashion </a:t>
            </a:r>
            <a:r>
              <a:rPr lang="en-GB" sz="2800">
                <a:ea typeface="Calibri"/>
                <a:cs typeface="Calibri"/>
              </a:rPr>
              <a:t>brand this</a:t>
            </a:r>
            <a:r>
              <a:rPr lang="en-GB" sz="2800" dirty="0">
                <a:ea typeface="Calibri"/>
                <a:cs typeface="Calibri"/>
              </a:rPr>
              <a:t> means </a:t>
            </a:r>
          </a:p>
          <a:p>
            <a:r>
              <a:rPr lang="en-GB" sz="2800">
                <a:ea typeface="Calibri"/>
                <a:cs typeface="Calibri"/>
              </a:rPr>
              <a:t>High quality fabric imagery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>
                <a:ea typeface="Calibri"/>
                <a:cs typeface="Calibri"/>
              </a:rPr>
              <a:t>Clean uncluttered design</a:t>
            </a:r>
          </a:p>
          <a:p>
            <a:r>
              <a:rPr lang="en-GB" sz="2800">
                <a:ea typeface="Calibri"/>
                <a:cs typeface="Calibri"/>
              </a:rPr>
              <a:t>Customer testimonials </a:t>
            </a:r>
          </a:p>
          <a:p>
            <a:r>
              <a:rPr lang="en-GB" sz="2800" dirty="0">
                <a:ea typeface="Calibri"/>
                <a:cs typeface="Calibri"/>
              </a:rPr>
              <a:t>Visual identity and colour </a:t>
            </a:r>
            <a:r>
              <a:rPr lang="en-GB" sz="2800" dirty="0" err="1">
                <a:ea typeface="Calibri"/>
                <a:cs typeface="Calibri"/>
              </a:rPr>
              <a:t>phsycology</a:t>
            </a:r>
            <a:r>
              <a:rPr lang="en-GB" sz="2800" dirty="0">
                <a:ea typeface="Calibri"/>
                <a:cs typeface="Calibri"/>
              </a:rPr>
              <a:t> 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Video Advertisement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Fatou boutique: 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3"/>
              </a:rPr>
              <a:t>https://www.loom.com/share/0592c6e9cc6d4b82855d7f6036098a0d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t>Skills learned</a:t>
            </a:r>
          </a:p>
          <a:p>
            <a:r>
              <a:rPr lang="en-GB">
                <a:ea typeface="Calibri"/>
                <a:cs typeface="Calibri"/>
              </a:rPr>
              <a:t>Website creation</a:t>
            </a:r>
            <a:endParaRPr lang="en-GB" dirty="0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Market research </a:t>
            </a:r>
          </a:p>
          <a:p>
            <a:r>
              <a:rPr lang="en-GB">
                <a:ea typeface="Calibri"/>
                <a:cs typeface="Calibri"/>
              </a:rPr>
              <a:t>Survey analysis </a:t>
            </a:r>
          </a:p>
          <a:p>
            <a:r>
              <a:rPr lang="en-GB">
                <a:ea typeface="Calibri"/>
                <a:cs typeface="Calibri"/>
              </a:rPr>
              <a:t>Digital marketing</a:t>
            </a:r>
          </a:p>
          <a:p>
            <a:r>
              <a:rPr lang="en-GB" dirty="0">
                <a:ea typeface="Calibri"/>
                <a:cs typeface="Calibri"/>
              </a:rPr>
              <a:t>Video </a:t>
            </a:r>
            <a:r>
              <a:rPr lang="en-GB">
                <a:ea typeface="Calibri"/>
                <a:cs typeface="Calibri"/>
              </a:rPr>
              <a:t>Advertising </a:t>
            </a:r>
            <a:endParaRPr lang="en-GB"/>
          </a:p>
          <a:p>
            <a:r>
              <a:rPr lang="en-GB">
                <a:ea typeface="Calibri"/>
                <a:cs typeface="Calibri"/>
              </a:rPr>
              <a:t>Social</a:t>
            </a:r>
            <a:r>
              <a:rPr lang="en-GB" dirty="0">
                <a:ea typeface="Calibri"/>
                <a:cs typeface="Calibri"/>
              </a:rPr>
              <a:t> media promotion </a:t>
            </a:r>
          </a:p>
          <a:p>
            <a:endParaRPr lang="en-GB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4C57A-BC11-BBF4-06AF-A87AA7C80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Reference</a:t>
            </a:r>
            <a:r>
              <a:rPr lang="en-GB" dirty="0">
                <a:ea typeface="Calibri"/>
                <a:cs typeface="Calibri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7B095-B9CB-29C6-4CA9-DA9FB69A8E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FF"/>
                </a:highlight>
                <a:latin typeface="Aptos"/>
              </a:rPr>
              <a:t>Fatou Boutique website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highlight>
                  <a:srgbClr val="FFFFFF"/>
                </a:highlight>
                <a:latin typeface="Aptos"/>
              </a:rPr>
              <a:t>Images used from the internet</a:t>
            </a:r>
            <a:endParaRPr lang="en-GB"/>
          </a:p>
          <a:p>
            <a:r>
              <a:rPr lang="en-GB">
                <a:highlight>
                  <a:srgbClr val="FFFFFF"/>
                </a:highlight>
                <a:latin typeface="Aptos"/>
              </a:rPr>
              <a:t>Academic references</a:t>
            </a:r>
            <a:endParaRPr lang="en-GB"/>
          </a:p>
          <a:p>
            <a:r>
              <a:rPr lang="en-GB">
                <a:highlight>
                  <a:srgbClr val="FFFFFF"/>
                </a:highlight>
                <a:latin typeface="Aptos"/>
              </a:rPr>
              <a:t>Canva images</a:t>
            </a:r>
            <a:endParaRPr lang="en-GB"/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4439809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AccentBoxVTI</vt:lpstr>
      <vt:lpstr>Title</vt:lpstr>
      <vt:lpstr>Business Overview</vt:lpstr>
      <vt:lpstr>Market Research</vt:lpstr>
      <vt:lpstr>Customer Profile</vt:lpstr>
      <vt:lpstr>Fabric Usage</vt:lpstr>
      <vt:lpstr>Customer Preferences</vt:lpstr>
      <vt:lpstr>Discovering Fabrics</vt:lpstr>
      <vt:lpstr>Brand Perception</vt:lpstr>
      <vt:lpstr>Video Advertisement</vt:lpstr>
      <vt:lpstr>Reflection</vt:lpstr>
      <vt:lpstr>Reference 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subject/>
  <dc:creator/>
  <cp:keywords/>
  <dc:description>generated using python-pptx</dc:description>
  <cp:lastModifiedBy>Fatou Kombeh Bojang (2418653)</cp:lastModifiedBy>
  <cp:revision>232</cp:revision>
  <dcterms:created xsi:type="dcterms:W3CDTF">2013-01-27T09:14:16Z</dcterms:created>
  <dcterms:modified xsi:type="dcterms:W3CDTF">2026-03-16T12:11:49Z</dcterms:modified>
  <cp:category/>
</cp:coreProperties>
</file>