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314" r:id="rId3"/>
    <p:sldId id="315" r:id="rId4"/>
    <p:sldId id="299" r:id="rId5"/>
    <p:sldId id="300" r:id="rId6"/>
    <p:sldId id="327" r:id="rId7"/>
    <p:sldId id="303" r:id="rId8"/>
    <p:sldId id="306" r:id="rId9"/>
    <p:sldId id="308" r:id="rId10"/>
    <p:sldId id="309" r:id="rId11"/>
    <p:sldId id="310" r:id="rId12"/>
    <p:sldId id="311" r:id="rId13"/>
    <p:sldId id="302" r:id="rId14"/>
    <p:sldId id="316" r:id="rId15"/>
    <p:sldId id="317" r:id="rId16"/>
    <p:sldId id="321" r:id="rId17"/>
    <p:sldId id="323" r:id="rId18"/>
    <p:sldId id="324" r:id="rId19"/>
    <p:sldId id="325" r:id="rId20"/>
    <p:sldId id="326" r:id="rId21"/>
    <p:sldId id="322" r:id="rId22"/>
    <p:sldId id="328" r:id="rId23"/>
    <p:sldId id="318" r:id="rId24"/>
    <p:sldId id="307" r:id="rId25"/>
    <p:sldId id="312" r:id="rId26"/>
    <p:sldId id="313" r:id="rId27"/>
    <p:sldId id="320" r:id="rId28"/>
    <p:sldId id="301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94"/>
  </p:normalViewPr>
  <p:slideViewPr>
    <p:cSldViewPr snapToGrid="0" snapToObjects="1">
      <p:cViewPr varScale="1">
        <p:scale>
          <a:sx n="104" d="100"/>
          <a:sy n="104" d="100"/>
        </p:scale>
        <p:origin x="2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11/18/19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11/18/19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11/18/19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11/18/19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11/18/19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11/18/19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bertyparkmusic.com/musical-time-signatures/" TargetMode="External"/><Relationship Id="rId2" Type="http://schemas.openxmlformats.org/officeDocument/2006/relationships/hyperlink" Target="https://www.youtube.com/watch?v=3fwLCgtlvY8" TargetMode="Externa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vKR6FdMdLk" TargetMode="External"/><Relationship Id="rId2" Type="http://schemas.openxmlformats.org/officeDocument/2006/relationships/hyperlink" Target="http://www.goodwinshighend.com/music/classical/tempo_glossary.htm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liveabout.com/words-used-to-signify-tempo-2456527" TargetMode="External"/><Relationship Id="rId4" Type="http://schemas.openxmlformats.org/officeDocument/2006/relationships/hyperlink" Target="https://youtu.be/YSZLnpKm4b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E70A5E-41A7-3F44-876C-0E25772102C1}"/>
              </a:ext>
            </a:extLst>
          </p:cNvPr>
          <p:cNvSpPr txBox="1"/>
          <p:nvPr/>
        </p:nvSpPr>
        <p:spPr>
          <a:xfrm>
            <a:off x="3420023" y="2459504"/>
            <a:ext cx="53519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+mj-lt"/>
              </a:rPr>
              <a:t>Music 3 Week 8 </a:t>
            </a:r>
          </a:p>
          <a:p>
            <a:pPr algn="ctr"/>
            <a:r>
              <a:rPr lang="en-US" sz="6000" b="1" dirty="0">
                <a:latin typeface="+mj-lt"/>
              </a:rPr>
              <a:t>Tempo</a:t>
            </a:r>
          </a:p>
        </p:txBody>
      </p:sp>
    </p:spTree>
    <p:extLst>
      <p:ext uri="{BB962C8B-B14F-4D97-AF65-F5344CB8AC3E}">
        <p14:creationId xmlns:p14="http://schemas.microsoft.com/office/powerpoint/2010/main" val="3767787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E70A5E-41A7-3F44-876C-0E25772102C1}"/>
              </a:ext>
            </a:extLst>
          </p:cNvPr>
          <p:cNvSpPr txBox="1"/>
          <p:nvPr/>
        </p:nvSpPr>
        <p:spPr>
          <a:xfrm>
            <a:off x="3420023" y="2459504"/>
            <a:ext cx="53519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+mj-lt"/>
              </a:rPr>
              <a:t>What is Tempo?</a:t>
            </a:r>
          </a:p>
        </p:txBody>
      </p:sp>
    </p:spTree>
    <p:extLst>
      <p:ext uri="{BB962C8B-B14F-4D97-AF65-F5344CB8AC3E}">
        <p14:creationId xmlns:p14="http://schemas.microsoft.com/office/powerpoint/2010/main" val="136204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knife&#10;&#10;Description automatically generated">
            <a:extLst>
              <a:ext uri="{FF2B5EF4-FFF2-40B4-BE49-F238E27FC236}">
                <a16:creationId xmlns:a16="http://schemas.microsoft.com/office/drawing/2014/main" id="{1FA03DEA-C60B-7B47-957E-8A5F6AD5A3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2682891"/>
            <a:ext cx="11226799" cy="1487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863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E70A5E-41A7-3F44-876C-0E25772102C1}"/>
              </a:ext>
            </a:extLst>
          </p:cNvPr>
          <p:cNvSpPr txBox="1"/>
          <p:nvPr/>
        </p:nvSpPr>
        <p:spPr>
          <a:xfrm>
            <a:off x="1171161" y="2921168"/>
            <a:ext cx="98496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+mj-lt"/>
              </a:rPr>
              <a:t>Basic Tempo Markings</a:t>
            </a:r>
          </a:p>
        </p:txBody>
      </p:sp>
    </p:spTree>
    <p:extLst>
      <p:ext uri="{BB962C8B-B14F-4D97-AF65-F5344CB8AC3E}">
        <p14:creationId xmlns:p14="http://schemas.microsoft.com/office/powerpoint/2010/main" val="2339146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075FA9E-99C8-9147-9605-2256348509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6953"/>
          <a:stretch/>
        </p:blipFill>
        <p:spPr>
          <a:xfrm>
            <a:off x="456083" y="887482"/>
            <a:ext cx="11553037" cy="508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343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075FA9E-99C8-9147-9605-2256348509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013"/>
          <a:stretch/>
        </p:blipFill>
        <p:spPr>
          <a:xfrm>
            <a:off x="405704" y="2039073"/>
            <a:ext cx="11380590" cy="277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113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C5F79084-E805-48DA-8EAC-CD5FD493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close up of a newspaper&#10;&#10;Description automatically generated">
            <a:extLst>
              <a:ext uri="{FF2B5EF4-FFF2-40B4-BE49-F238E27FC236}">
                <a16:creationId xmlns:a16="http://schemas.microsoft.com/office/drawing/2014/main" id="{7030665B-774E-BF41-B8EE-BED53631C7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96" b="126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05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C5F79084-E805-48DA-8EAC-CD5FD493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screenshot of a newspaper&#10;&#10;Description automatically generated">
            <a:extLst>
              <a:ext uri="{FF2B5EF4-FFF2-40B4-BE49-F238E27FC236}">
                <a16:creationId xmlns:a16="http://schemas.microsoft.com/office/drawing/2014/main" id="{E95F5DCE-B675-F640-86BF-E588D79380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022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object&#10;&#10;Description automatically generated">
            <a:extLst>
              <a:ext uri="{FF2B5EF4-FFF2-40B4-BE49-F238E27FC236}">
                <a16:creationId xmlns:a16="http://schemas.microsoft.com/office/drawing/2014/main" id="{3CE0BAFA-A660-4249-8D67-ECBE1D786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690133"/>
            <a:ext cx="11226799" cy="5473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867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FC74504F-4A6E-084C-BD8A-12B65F8D31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2163652"/>
            <a:ext cx="11226799" cy="2526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569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13B674-51F1-7D47-9F98-C85AFB8AB3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22" y="480515"/>
            <a:ext cx="11117554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92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DF6B1B3-D54F-ED4F-9227-43248E0D29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727" y="2232221"/>
            <a:ext cx="11556543" cy="238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550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E70A5E-41A7-3F44-876C-0E25772102C1}"/>
              </a:ext>
            </a:extLst>
          </p:cNvPr>
          <p:cNvSpPr txBox="1"/>
          <p:nvPr/>
        </p:nvSpPr>
        <p:spPr>
          <a:xfrm>
            <a:off x="1171161" y="2459504"/>
            <a:ext cx="98496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+mj-lt"/>
              </a:rPr>
              <a:t>Metronome Marking / </a:t>
            </a:r>
          </a:p>
          <a:p>
            <a:pPr algn="ctr"/>
            <a:r>
              <a:rPr lang="en-US" sz="6000" b="1" dirty="0">
                <a:latin typeface="+mj-lt"/>
              </a:rPr>
              <a:t>Beats Per Minute</a:t>
            </a:r>
          </a:p>
        </p:txBody>
      </p:sp>
    </p:spTree>
    <p:extLst>
      <p:ext uri="{BB962C8B-B14F-4D97-AF65-F5344CB8AC3E}">
        <p14:creationId xmlns:p14="http://schemas.microsoft.com/office/powerpoint/2010/main" val="8018707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bird&#10;&#10;Description automatically generated">
            <a:extLst>
              <a:ext uri="{FF2B5EF4-FFF2-40B4-BE49-F238E27FC236}">
                <a16:creationId xmlns:a16="http://schemas.microsoft.com/office/drawing/2014/main" id="{7569C454-EC4A-614E-9934-1B9FC36862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461976"/>
            <a:ext cx="11226799" cy="3929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8892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FD00D253-7F70-1948-820D-ED46AF7D4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84" y="480515"/>
            <a:ext cx="11223430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6940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E70A5E-41A7-3F44-876C-0E25772102C1}"/>
              </a:ext>
            </a:extLst>
          </p:cNvPr>
          <p:cNvSpPr txBox="1"/>
          <p:nvPr/>
        </p:nvSpPr>
        <p:spPr>
          <a:xfrm>
            <a:off x="1171161" y="2459504"/>
            <a:ext cx="98496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+mj-lt"/>
              </a:rPr>
              <a:t>Time Signature</a:t>
            </a:r>
          </a:p>
        </p:txBody>
      </p:sp>
    </p:spTree>
    <p:extLst>
      <p:ext uri="{BB962C8B-B14F-4D97-AF65-F5344CB8AC3E}">
        <p14:creationId xmlns:p14="http://schemas.microsoft.com/office/powerpoint/2010/main" val="4204280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6E02D4D-03AA-9F49-820B-AB8980AD8E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508" y="480515"/>
            <a:ext cx="9580982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795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knife&#10;&#10;Description automatically generated">
            <a:extLst>
              <a:ext uri="{FF2B5EF4-FFF2-40B4-BE49-F238E27FC236}">
                <a16:creationId xmlns:a16="http://schemas.microsoft.com/office/drawing/2014/main" id="{4DF1590E-CDD1-F743-BF58-1DCBF6E9C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2402220"/>
            <a:ext cx="11226799" cy="2048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6385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9CCA0E92-8FD4-C84B-BF48-099FE271A6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2121552"/>
            <a:ext cx="11226799" cy="2610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05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BB9843FB-715D-BD40-BCE6-97AFFC76CD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354" y="480515"/>
            <a:ext cx="9073290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4231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E70A5E-41A7-3F44-876C-0E25772102C1}"/>
              </a:ext>
            </a:extLst>
          </p:cNvPr>
          <p:cNvSpPr txBox="1"/>
          <p:nvPr/>
        </p:nvSpPr>
        <p:spPr>
          <a:xfrm>
            <a:off x="1171161" y="2459504"/>
            <a:ext cx="98496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+mj-lt"/>
              </a:rPr>
              <a:t>Time Signature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3D170B0-148A-B04C-A2A0-591A43014A80}"/>
              </a:ext>
            </a:extLst>
          </p:cNvPr>
          <p:cNvSpPr/>
          <p:nvPr/>
        </p:nvSpPr>
        <p:spPr>
          <a:xfrm>
            <a:off x="2833473" y="4022810"/>
            <a:ext cx="6525056" cy="20313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/>
              <a:t>Further Information – Reading Time Signatures: </a:t>
            </a:r>
          </a:p>
          <a:p>
            <a:pPr algn="ctr"/>
            <a:r>
              <a:rPr lang="en-US" dirty="0">
                <a:hlinkClick r:id="rId2"/>
              </a:rPr>
              <a:t>https://www.youtube.com/watch?v=3fwLCgtlvY8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Further Information - Understanding Time Signatures and Meters: </a:t>
            </a:r>
          </a:p>
          <a:p>
            <a:pPr algn="ctr"/>
            <a:r>
              <a:rPr lang="en-US" dirty="0">
                <a:hlinkClick r:id="rId3"/>
              </a:rPr>
              <a:t>https://www.libertyparkmusic.com/musical-time-signatures/</a:t>
            </a:r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1985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E70A5E-41A7-3F44-876C-0E25772102C1}"/>
              </a:ext>
            </a:extLst>
          </p:cNvPr>
          <p:cNvSpPr txBox="1"/>
          <p:nvPr/>
        </p:nvSpPr>
        <p:spPr>
          <a:xfrm>
            <a:off x="1171161" y="2459504"/>
            <a:ext cx="98496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+mj-lt"/>
              </a:rPr>
              <a:t>Metronome Marking / </a:t>
            </a:r>
          </a:p>
          <a:p>
            <a:pPr algn="ctr"/>
            <a:r>
              <a:rPr lang="en-US" sz="6000" b="1" dirty="0">
                <a:latin typeface="+mj-lt"/>
              </a:rPr>
              <a:t>Beats Per Minute</a:t>
            </a:r>
          </a:p>
        </p:txBody>
      </p:sp>
    </p:spTree>
    <p:extLst>
      <p:ext uri="{BB962C8B-B14F-4D97-AF65-F5344CB8AC3E}">
        <p14:creationId xmlns:p14="http://schemas.microsoft.com/office/powerpoint/2010/main" val="5825578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indoor, table&#10;&#10;Description automatically generated">
            <a:extLst>
              <a:ext uri="{FF2B5EF4-FFF2-40B4-BE49-F238E27FC236}">
                <a16:creationId xmlns:a16="http://schemas.microsoft.com/office/drawing/2014/main" id="{698AB59F-085E-A04B-A813-3C5FAB9838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2247853"/>
            <a:ext cx="11226799" cy="23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694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8EF3ACD-C70B-A54E-BA33-A630472527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588277"/>
            <a:ext cx="11226799" cy="3676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695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E8A3474-A3A2-4200-9E98-3433E3D19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A3D0CF5-C0A0-4195-804D-B82489B1D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clock&#10;&#10;Description automatically generated">
            <a:extLst>
              <a:ext uri="{FF2B5EF4-FFF2-40B4-BE49-F238E27FC236}">
                <a16:creationId xmlns:a16="http://schemas.microsoft.com/office/drawing/2014/main" id="{7F8DDC53-E5FA-884C-BFA1-5C7DC433C2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2329"/>
          <a:stretch/>
        </p:blipFill>
        <p:spPr>
          <a:xfrm>
            <a:off x="1915299" y="1171156"/>
            <a:ext cx="3125954" cy="4515688"/>
          </a:xfrm>
          <a:prstGeom prst="rect">
            <a:avLst/>
          </a:prstGeom>
        </p:spPr>
      </p:pic>
      <p:pic>
        <p:nvPicPr>
          <p:cNvPr id="13" name="Picture 12" descr="A picture containing clock&#10;&#10;Description automatically generated">
            <a:extLst>
              <a:ext uri="{FF2B5EF4-FFF2-40B4-BE49-F238E27FC236}">
                <a16:creationId xmlns:a16="http://schemas.microsoft.com/office/drawing/2014/main" id="{5EE07200-7351-6C40-96D8-A10802AE28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671"/>
          <a:stretch/>
        </p:blipFill>
        <p:spPr>
          <a:xfrm>
            <a:off x="7150749" y="1171156"/>
            <a:ext cx="2847712" cy="4515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2294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20DAFD0A-2938-B043-A459-A3E353ADB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7061" y="480515"/>
            <a:ext cx="8357876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5538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29CF2B9D-3418-3A4B-A357-7F2B8385F8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293574"/>
            <a:ext cx="11226799" cy="426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7435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E70A5E-41A7-3F44-876C-0E25772102C1}"/>
              </a:ext>
            </a:extLst>
          </p:cNvPr>
          <p:cNvSpPr txBox="1"/>
          <p:nvPr/>
        </p:nvSpPr>
        <p:spPr>
          <a:xfrm>
            <a:off x="1171161" y="1519750"/>
            <a:ext cx="98496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+mj-lt"/>
              </a:rPr>
              <a:t>Further Information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CDD5F4C-4630-F24E-920D-217A8D7913C6}"/>
              </a:ext>
            </a:extLst>
          </p:cNvPr>
          <p:cNvSpPr/>
          <p:nvPr/>
        </p:nvSpPr>
        <p:spPr>
          <a:xfrm>
            <a:off x="2486262" y="2535413"/>
            <a:ext cx="7219476" cy="34163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/>
              <a:t>Glossary of Tempo Markings: </a:t>
            </a:r>
          </a:p>
          <a:p>
            <a:pPr algn="ctr"/>
            <a:r>
              <a:rPr lang="en-US" dirty="0">
                <a:hlinkClick r:id="rId2"/>
              </a:rPr>
              <a:t>http://www.goodwinshighend.com/music/classical/tempo_glossary.htm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Basic Tempo Indications Examples: </a:t>
            </a:r>
          </a:p>
          <a:p>
            <a:pPr algn="ctr"/>
            <a:r>
              <a:rPr lang="en-US" dirty="0">
                <a:hlinkClick r:id="rId3"/>
              </a:rPr>
              <a:t>https://www.youtube.com/watch?v=CvKR6FdMdLk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Music Theory Lesson Tempo: </a:t>
            </a:r>
          </a:p>
          <a:p>
            <a:pPr algn="ctr"/>
            <a:r>
              <a:rPr lang="en-US" dirty="0">
                <a:hlinkClick r:id="rId4"/>
              </a:rPr>
              <a:t>https://youtu.be/YSZLnpKm4bM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What is Tempo in Music?: </a:t>
            </a:r>
          </a:p>
          <a:p>
            <a:pPr algn="ctr"/>
            <a:r>
              <a:rPr lang="en-US" dirty="0">
                <a:hlinkClick r:id="rId5"/>
              </a:rPr>
              <a:t>https://www.liveabout.com/words-used-to-signify-tempo-2456527</a:t>
            </a:r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60830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136</Words>
  <Application>Microsoft Macintosh PowerPoint</Application>
  <PresentationFormat>Widescreen</PresentationFormat>
  <Paragraphs>27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Franklin Gothic Book</vt:lpstr>
      <vt:lpstr>Crop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Bird</dc:creator>
  <cp:lastModifiedBy>David Bird</cp:lastModifiedBy>
  <cp:revision>8</cp:revision>
  <dcterms:created xsi:type="dcterms:W3CDTF">2019-11-18T09:02:26Z</dcterms:created>
  <dcterms:modified xsi:type="dcterms:W3CDTF">2019-11-18T09:43:21Z</dcterms:modified>
</cp:coreProperties>
</file>