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3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Submission Dates and Extenuating Circumstances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The final submission date for this module is: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 smtClean="0"/>
              <a:t> Monday 18 April 2016 – by midnight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Academic staff are not permitted to grant extensions, hence this is a </a:t>
            </a:r>
            <a:r>
              <a:rPr lang="en-GB" smtClean="0"/>
              <a:t>non-negotiable date.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In this event, work is marked in the normal way and then penalised in accordance with the regulations:</a:t>
            </a:r>
          </a:p>
          <a:p>
            <a:r>
              <a:rPr lang="en-GB" dirty="0" smtClean="0"/>
              <a:t>The mark is capped at 40% if it is up to 4 weeks late for first attempts;</a:t>
            </a:r>
          </a:p>
          <a:p>
            <a:r>
              <a:rPr lang="en-GB" dirty="0" smtClean="0"/>
              <a:t>Work will not be accepted once 4 weeks have elapsed from the submission deadline.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320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Extenuating Circumstances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If, at the time of assessment, the student is unable to submit due to extenuating circumstances, such as immobilising ill health, bereavement of a close relative or friend or other similarly profound experience or difficulty, then it is possible to apply for Extenuating Circumstances.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481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Extenuating Circumstances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Form GA1 will need to be completed, and accompanied by independent documentary evidence, including, for example:</a:t>
            </a:r>
          </a:p>
          <a:p>
            <a:r>
              <a:rPr lang="en-GB" dirty="0" smtClean="0"/>
              <a:t>A Statement of Fitness for Work or Medical Certificate which clearly indicates the duration of the illness;</a:t>
            </a:r>
          </a:p>
          <a:p>
            <a:r>
              <a:rPr lang="en-GB" dirty="0" smtClean="0"/>
              <a:t>A signed and dated letter from the employer </a:t>
            </a:r>
          </a:p>
          <a:p>
            <a:r>
              <a:rPr lang="en-GB" dirty="0" smtClean="0"/>
              <a:t>Birth/Death Certificates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00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Extenuating Circumstances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the event that you need to apply for these, then please tell your tutor immediately and we will provide forms and further information.</a:t>
            </a:r>
          </a:p>
          <a:p>
            <a:pPr marL="0" indent="0">
              <a:buNone/>
            </a:pPr>
            <a:r>
              <a:rPr lang="en-GB" dirty="0" smtClean="0"/>
              <a:t>Please note that minor illnesses, inability to access books </a:t>
            </a:r>
            <a:r>
              <a:rPr lang="en-GB" dirty="0" err="1" smtClean="0"/>
              <a:t>etc</a:t>
            </a:r>
            <a:r>
              <a:rPr lang="en-GB" dirty="0" smtClean="0"/>
              <a:t> will not qualify you for Extenuating Circumstances.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776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Quality Handbook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Academic Quality Handbook (AQH) pp254 – 261 clearly details the criteria for Extenuating Circumstances.</a:t>
            </a:r>
          </a:p>
          <a:p>
            <a:endParaRPr lang="en-GB" dirty="0"/>
          </a:p>
          <a:p>
            <a:r>
              <a:rPr lang="en-GB" dirty="0" smtClean="0"/>
              <a:t>This is an overview of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337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 you plan your work carefully, submit drafts for feedback, and draw on the support available to you then hopefully you will avoid last minute stresses.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Good luck, and if in doubt, ask your tutor.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586239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303dbf9b-b85b-46a0-94f1-894078c07ecd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71</TotalTime>
  <Words>283</Words>
  <Application>Microsoft Office PowerPoint</Application>
  <PresentationFormat>On-screen Show (4:3)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20140311PresentationUWTSDTemplate</vt:lpstr>
      <vt:lpstr>Submission Dates and Extenuating Circumstances</vt:lpstr>
      <vt:lpstr>Submission Date</vt:lpstr>
      <vt:lpstr>Late Submission</vt:lpstr>
      <vt:lpstr>Extenuating Circumstances</vt:lpstr>
      <vt:lpstr>Extenuating Circumstances</vt:lpstr>
      <vt:lpstr>Extenuating Circumstances</vt:lpstr>
      <vt:lpstr>Academic Quality Handbook</vt:lpstr>
      <vt:lpstr>In Conclusion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Heather Fish</cp:lastModifiedBy>
  <cp:revision>6</cp:revision>
  <dcterms:created xsi:type="dcterms:W3CDTF">2015-04-14T15:21:28Z</dcterms:created>
  <dcterms:modified xsi:type="dcterms:W3CDTF">2016-02-08T16:47:09Z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