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4"/>
  </p:sldMasterIdLst>
  <p:sldIdLst>
    <p:sldId id="256" r:id="rId5"/>
    <p:sldId id="257" r:id="rId6"/>
    <p:sldId id="260" r:id="rId7"/>
    <p:sldId id="261" r:id="rId8"/>
    <p:sldId id="262" r:id="rId9"/>
    <p:sldId id="264"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69DEDF-35FF-407D-9521-DA4C2921F94B}" v="2" dt="2022-04-11T19:51:30.7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711" autoAdjust="0"/>
    <p:restoredTop sz="94660"/>
  </p:normalViewPr>
  <p:slideViewPr>
    <p:cSldViewPr snapToGrid="0">
      <p:cViewPr varScale="1">
        <p:scale>
          <a:sx n="63" d="100"/>
          <a:sy n="63" d="100"/>
        </p:scale>
        <p:origin x="968" y="56"/>
      </p:cViewPr>
      <p:guideLst/>
    </p:cSldViewPr>
  </p:slideViewPr>
  <p:notesTextViewPr>
    <p:cViewPr>
      <p:scale>
        <a:sx n="1" d="1"/>
        <a:sy n="1" d="1"/>
      </p:scale>
      <p:origin x="0" y="0"/>
    </p:cViewPr>
  </p:notesTextViewPr>
  <p:sorterViewPr>
    <p:cViewPr varScale="1">
      <p:scale>
        <a:sx n="100" d="100"/>
        <a:sy n="100" d="100"/>
      </p:scale>
      <p:origin x="0" y="-1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abel Baidoo (2122646)" userId="98a000c1-da28-40ab-898a-9f18978f0ece" providerId="ADAL" clId="{44D92CE5-B92E-488C-91D5-6E537CDF9DEB}"/>
    <pc:docChg chg="undo redo custSel addSld delSld modSld sldOrd addMainMaster delMainMaster">
      <pc:chgData name="Cristabel Baidoo (2122646)" userId="98a000c1-da28-40ab-898a-9f18978f0ece" providerId="ADAL" clId="{44D92CE5-B92E-488C-91D5-6E537CDF9DEB}" dt="2022-04-07T17:46:29.728" v="2756" actId="20577"/>
      <pc:docMkLst>
        <pc:docMk/>
      </pc:docMkLst>
      <pc:sldChg chg="addSp delSp modSp mod setBg modClrScheme addAnim delAnim modAnim setClrOvrMap delDesignElem chgLayout">
        <pc:chgData name="Cristabel Baidoo (2122646)" userId="98a000c1-da28-40ab-898a-9f18978f0ece" providerId="ADAL" clId="{44D92CE5-B92E-488C-91D5-6E537CDF9DEB}" dt="2022-04-07T17:29:55.609" v="2480" actId="20577"/>
        <pc:sldMkLst>
          <pc:docMk/>
          <pc:sldMk cId="2053234328" sldId="256"/>
        </pc:sldMkLst>
        <pc:spChg chg="mod">
          <ac:chgData name="Cristabel Baidoo (2122646)" userId="98a000c1-da28-40ab-898a-9f18978f0ece" providerId="ADAL" clId="{44D92CE5-B92E-488C-91D5-6E537CDF9DEB}" dt="2022-03-23T18:00:36.623" v="329" actId="26606"/>
          <ac:spMkLst>
            <pc:docMk/>
            <pc:sldMk cId="2053234328" sldId="256"/>
            <ac:spMk id="2" creationId="{31453458-E9B8-442A-8DDF-37182DD40C97}"/>
          </ac:spMkLst>
        </pc:spChg>
        <pc:spChg chg="mod ord">
          <ac:chgData name="Cristabel Baidoo (2122646)" userId="98a000c1-da28-40ab-898a-9f18978f0ece" providerId="ADAL" clId="{44D92CE5-B92E-488C-91D5-6E537CDF9DEB}" dt="2022-04-07T17:29:55.609" v="2480" actId="20577"/>
          <ac:spMkLst>
            <pc:docMk/>
            <pc:sldMk cId="2053234328" sldId="256"/>
            <ac:spMk id="3" creationId="{2B6CB4EF-0C02-46AC-8CA0-1E42FDA2503C}"/>
          </ac:spMkLst>
        </pc:spChg>
        <pc:spChg chg="del">
          <ac:chgData name="Cristabel Baidoo (2122646)" userId="98a000c1-da28-40ab-898a-9f18978f0ece" providerId="ADAL" clId="{44D92CE5-B92E-488C-91D5-6E537CDF9DEB}" dt="2022-03-23T17:33:46.561" v="13" actId="26606"/>
          <ac:spMkLst>
            <pc:docMk/>
            <pc:sldMk cId="2053234328" sldId="256"/>
            <ac:spMk id="9" creationId="{0760E4C7-47B8-4356-ABCA-CC9C79E2D2B6}"/>
          </ac:spMkLst>
        </pc:spChg>
        <pc:spChg chg="add del">
          <ac:chgData name="Cristabel Baidoo (2122646)" userId="98a000c1-da28-40ab-898a-9f18978f0ece" providerId="ADAL" clId="{44D92CE5-B92E-488C-91D5-6E537CDF9DEB}" dt="2022-03-23T17:41:10.794" v="156" actId="26606"/>
          <ac:spMkLst>
            <pc:docMk/>
            <pc:sldMk cId="2053234328" sldId="256"/>
            <ac:spMk id="10" creationId="{F5A78137-DBB7-4A93-98AC-5606814E2DC5}"/>
          </ac:spMkLst>
        </pc:spChg>
        <pc:spChg chg="del">
          <ac:chgData name="Cristabel Baidoo (2122646)" userId="98a000c1-da28-40ab-898a-9f18978f0ece" providerId="ADAL" clId="{44D92CE5-B92E-488C-91D5-6E537CDF9DEB}" dt="2022-03-23T17:33:46.561" v="13" actId="26606"/>
          <ac:spMkLst>
            <pc:docMk/>
            <pc:sldMk cId="2053234328" sldId="256"/>
            <ac:spMk id="11" creationId="{3898FA35-B55D-44B7-9A7D-57C57A4A6435}"/>
          </ac:spMkLst>
        </pc:spChg>
        <pc:spChg chg="add del">
          <ac:chgData name="Cristabel Baidoo (2122646)" userId="98a000c1-da28-40ab-898a-9f18978f0ece" providerId="ADAL" clId="{44D92CE5-B92E-488C-91D5-6E537CDF9DEB}" dt="2022-03-23T17:59:40.018" v="312" actId="26606"/>
          <ac:spMkLst>
            <pc:docMk/>
            <pc:sldMk cId="2053234328" sldId="256"/>
            <ac:spMk id="74" creationId="{8B3F5CD4-CBC8-4A22-9DCC-0420CA28A09F}"/>
          </ac:spMkLst>
        </pc:spChg>
        <pc:spChg chg="add del">
          <ac:chgData name="Cristabel Baidoo (2122646)" userId="98a000c1-da28-40ab-898a-9f18978f0ece" providerId="ADAL" clId="{44D92CE5-B92E-488C-91D5-6E537CDF9DEB}" dt="2022-03-23T17:56:50.112" v="288" actId="26606"/>
          <ac:spMkLst>
            <pc:docMk/>
            <pc:sldMk cId="2053234328" sldId="256"/>
            <ac:spMk id="82" creationId="{B7D4B16D-600A-41A1-8B1B-3727C56C0C9B}"/>
          </ac:spMkLst>
        </pc:spChg>
        <pc:spChg chg="add del">
          <ac:chgData name="Cristabel Baidoo (2122646)" userId="98a000c1-da28-40ab-898a-9f18978f0ece" providerId="ADAL" clId="{44D92CE5-B92E-488C-91D5-6E537CDF9DEB}" dt="2022-03-23T17:41:10.794" v="156" actId="26606"/>
          <ac:spMkLst>
            <pc:docMk/>
            <pc:sldMk cId="2053234328" sldId="256"/>
            <ac:spMk id="85" creationId="{61C6D790-69F0-40CA-813A-84D724D1C6D2}"/>
          </ac:spMkLst>
        </pc:spChg>
        <pc:spChg chg="add del">
          <ac:chgData name="Cristabel Baidoo (2122646)" userId="98a000c1-da28-40ab-898a-9f18978f0ece" providerId="ADAL" clId="{44D92CE5-B92E-488C-91D5-6E537CDF9DEB}" dt="2022-03-23T17:41:38.964" v="158" actId="26606"/>
          <ac:spMkLst>
            <pc:docMk/>
            <pc:sldMk cId="2053234328" sldId="256"/>
            <ac:spMk id="87" creationId="{B7D4B16D-600A-41A1-8B1B-3727C56C0C9B}"/>
          </ac:spMkLst>
        </pc:spChg>
        <pc:spChg chg="add del">
          <ac:chgData name="Cristabel Baidoo (2122646)" userId="98a000c1-da28-40ab-898a-9f18978f0ece" providerId="ADAL" clId="{44D92CE5-B92E-488C-91D5-6E537CDF9DEB}" dt="2022-03-23T18:00:01.205" v="320" actId="26606"/>
          <ac:spMkLst>
            <pc:docMk/>
            <pc:sldMk cId="2053234328" sldId="256"/>
            <ac:spMk id="162" creationId="{66D4F5BA-1D71-49B2-8A7F-6B4EB94D7265}"/>
          </ac:spMkLst>
        </pc:spChg>
        <pc:spChg chg="add del">
          <ac:chgData name="Cristabel Baidoo (2122646)" userId="98a000c1-da28-40ab-898a-9f18978f0ece" providerId="ADAL" clId="{44D92CE5-B92E-488C-91D5-6E537CDF9DEB}" dt="2022-03-23T17:57:40.334" v="301" actId="26606"/>
          <ac:spMkLst>
            <pc:docMk/>
            <pc:sldMk cId="2053234328" sldId="256"/>
            <ac:spMk id="178" creationId="{E978A47D-4F17-40FE-AB70-7AF78A9575EB}"/>
          </ac:spMkLst>
        </pc:spChg>
        <pc:spChg chg="add del">
          <ac:chgData name="Cristabel Baidoo (2122646)" userId="98a000c1-da28-40ab-898a-9f18978f0ece" providerId="ADAL" clId="{44D92CE5-B92E-488C-91D5-6E537CDF9DEB}" dt="2022-03-23T18:00:01.205" v="320" actId="26606"/>
          <ac:spMkLst>
            <pc:docMk/>
            <pc:sldMk cId="2053234328" sldId="256"/>
            <ac:spMk id="1056" creationId="{9775AF3B-5284-4B97-9BB7-55C6FB3699C2}"/>
          </ac:spMkLst>
        </pc:spChg>
        <pc:spChg chg="add del">
          <ac:chgData name="Cristabel Baidoo (2122646)" userId="98a000c1-da28-40ab-898a-9f18978f0ece" providerId="ADAL" clId="{44D92CE5-B92E-488C-91D5-6E537CDF9DEB}" dt="2022-03-23T18:00:34.280" v="326" actId="26606"/>
          <ac:spMkLst>
            <pc:docMk/>
            <pc:sldMk cId="2053234328" sldId="256"/>
            <ac:spMk id="1140" creationId="{9775AF3B-5284-4B97-9BB7-55C6FB3699C2}"/>
          </ac:spMkLst>
        </pc:spChg>
        <pc:spChg chg="add del">
          <ac:chgData name="Cristabel Baidoo (2122646)" userId="98a000c1-da28-40ab-898a-9f18978f0ece" providerId="ADAL" clId="{44D92CE5-B92E-488C-91D5-6E537CDF9DEB}" dt="2022-03-23T18:00:34.280" v="326" actId="26606"/>
          <ac:spMkLst>
            <pc:docMk/>
            <pc:sldMk cId="2053234328" sldId="256"/>
            <ac:spMk id="1168" creationId="{66D4F5BA-1D71-49B2-8A7F-6B4EB94D7265}"/>
          </ac:spMkLst>
        </pc:spChg>
        <pc:grpChg chg="add del">
          <ac:chgData name="Cristabel Baidoo (2122646)" userId="98a000c1-da28-40ab-898a-9f18978f0ece" providerId="ADAL" clId="{44D92CE5-B92E-488C-91D5-6E537CDF9DEB}" dt="2022-03-23T17:40:59.608" v="152" actId="26606"/>
          <ac:grpSpMkLst>
            <pc:docMk/>
            <pc:sldMk cId="2053234328" sldId="256"/>
            <ac:grpSpMk id="6" creationId="{6C68F39D-867D-4AFF-94C4-C3829AD5C5B5}"/>
          </ac:grpSpMkLst>
        </pc:grpChg>
        <pc:grpChg chg="add del">
          <ac:chgData name="Cristabel Baidoo (2122646)" userId="98a000c1-da28-40ab-898a-9f18978f0ece" providerId="ADAL" clId="{44D92CE5-B92E-488C-91D5-6E537CDF9DEB}" dt="2022-03-23T17:56:45.283" v="286" actId="26606"/>
          <ac:grpSpMkLst>
            <pc:docMk/>
            <pc:sldMk cId="2053234328" sldId="256"/>
            <ac:grpSpMk id="7" creationId="{82EEA7F3-64E0-47B1-9B06-0677EA6FD79E}"/>
          </ac:grpSpMkLst>
        </pc:grpChg>
        <pc:grpChg chg="add del">
          <ac:chgData name="Cristabel Baidoo (2122646)" userId="98a000c1-da28-40ab-898a-9f18978f0ece" providerId="ADAL" clId="{44D92CE5-B92E-488C-91D5-6E537CDF9DEB}" dt="2022-03-23T17:40:59.608" v="152" actId="26606"/>
          <ac:grpSpMkLst>
            <pc:docMk/>
            <pc:sldMk cId="2053234328" sldId="256"/>
            <ac:grpSpMk id="8" creationId="{4466CCD0-FEF9-460D-9FB6-11613A492B66}"/>
          </ac:grpSpMkLst>
        </pc:grpChg>
        <pc:grpChg chg="add del">
          <ac:chgData name="Cristabel Baidoo (2122646)" userId="98a000c1-da28-40ab-898a-9f18978f0ece" providerId="ADAL" clId="{44D92CE5-B92E-488C-91D5-6E537CDF9DEB}" dt="2022-03-23T17:40:59.608" v="152" actId="26606"/>
          <ac:grpSpMkLst>
            <pc:docMk/>
            <pc:sldMk cId="2053234328" sldId="256"/>
            <ac:grpSpMk id="69" creationId="{176E1971-1C4C-46C8-A821-63766428014D}"/>
          </ac:grpSpMkLst>
        </pc:grpChg>
        <pc:grpChg chg="add del">
          <ac:chgData name="Cristabel Baidoo (2122646)" userId="98a000c1-da28-40ab-898a-9f18978f0ece" providerId="ADAL" clId="{44D92CE5-B92E-488C-91D5-6E537CDF9DEB}" dt="2022-03-23T17:59:42.205" v="314" actId="26606"/>
          <ac:grpSpMkLst>
            <pc:docMk/>
            <pc:sldMk cId="2053234328" sldId="256"/>
            <ac:grpSpMk id="76" creationId="{A838DBA2-246D-4087-AE0A-6EA2B4B65AF3}"/>
          </ac:grpSpMkLst>
        </pc:grpChg>
        <pc:grpChg chg="add del">
          <ac:chgData name="Cristabel Baidoo (2122646)" userId="98a000c1-da28-40ab-898a-9f18978f0ece" providerId="ADAL" clId="{44D92CE5-B92E-488C-91D5-6E537CDF9DEB}" dt="2022-03-23T17:41:07.318" v="154" actId="26606"/>
          <ac:grpSpMkLst>
            <pc:docMk/>
            <pc:sldMk cId="2053234328" sldId="256"/>
            <ac:grpSpMk id="81" creationId="{82EEA7F3-64E0-47B1-9B06-0677EA6FD79E}"/>
          </ac:grpSpMkLst>
        </pc:grpChg>
        <pc:grpChg chg="add del">
          <ac:chgData name="Cristabel Baidoo (2122646)" userId="98a000c1-da28-40ab-898a-9f18978f0ece" providerId="ADAL" clId="{44D92CE5-B92E-488C-91D5-6E537CDF9DEB}" dt="2022-03-23T17:56:50.112" v="288" actId="26606"/>
          <ac:grpSpMkLst>
            <pc:docMk/>
            <pc:sldMk cId="2053234328" sldId="256"/>
            <ac:grpSpMk id="83" creationId="{DE7C35E0-BD19-4AFC-81BF-7A7507E9C94D}"/>
          </ac:grpSpMkLst>
        </pc:grpChg>
        <pc:grpChg chg="add del">
          <ac:chgData name="Cristabel Baidoo (2122646)" userId="98a000c1-da28-40ab-898a-9f18978f0ece" providerId="ADAL" clId="{44D92CE5-B92E-488C-91D5-6E537CDF9DEB}" dt="2022-03-23T17:57:40.334" v="301" actId="26606"/>
          <ac:grpSpMkLst>
            <pc:docMk/>
            <pc:sldMk cId="2053234328" sldId="256"/>
            <ac:grpSpMk id="84" creationId="{F4E035BE-9FF4-43D3-BC25-CF582D7FF85E}"/>
          </ac:grpSpMkLst>
        </pc:grpChg>
        <pc:grpChg chg="add del">
          <ac:chgData name="Cristabel Baidoo (2122646)" userId="98a000c1-da28-40ab-898a-9f18978f0ece" providerId="ADAL" clId="{44D92CE5-B92E-488C-91D5-6E537CDF9DEB}" dt="2022-03-23T17:41:38.964" v="158" actId="26606"/>
          <ac:grpSpMkLst>
            <pc:docMk/>
            <pc:sldMk cId="2053234328" sldId="256"/>
            <ac:grpSpMk id="88" creationId="{DE7C35E0-BD19-4AFC-81BF-7A7507E9C94D}"/>
          </ac:grpSpMkLst>
        </pc:grpChg>
        <pc:grpChg chg="add del">
          <ac:chgData name="Cristabel Baidoo (2122646)" userId="98a000c1-da28-40ab-898a-9f18978f0ece" providerId="ADAL" clId="{44D92CE5-B92E-488C-91D5-6E537CDF9DEB}" dt="2022-03-23T17:51:34.383" v="267" actId="26606"/>
          <ac:grpSpMkLst>
            <pc:docMk/>
            <pc:sldMk cId="2053234328" sldId="256"/>
            <ac:grpSpMk id="92" creationId="{6C68F39D-867D-4AFF-94C4-C3829AD5C5B5}"/>
          </ac:grpSpMkLst>
        </pc:grpChg>
        <pc:grpChg chg="add del">
          <ac:chgData name="Cristabel Baidoo (2122646)" userId="98a000c1-da28-40ab-898a-9f18978f0ece" providerId="ADAL" clId="{44D92CE5-B92E-488C-91D5-6E537CDF9DEB}" dt="2022-03-23T17:51:34.383" v="267" actId="26606"/>
          <ac:grpSpMkLst>
            <pc:docMk/>
            <pc:sldMk cId="2053234328" sldId="256"/>
            <ac:grpSpMk id="96" creationId="{4466CCD0-FEF9-460D-9FB6-11613A492B66}"/>
          </ac:grpSpMkLst>
        </pc:grpChg>
        <pc:grpChg chg="add del">
          <ac:chgData name="Cristabel Baidoo (2122646)" userId="98a000c1-da28-40ab-898a-9f18978f0ece" providerId="ADAL" clId="{44D92CE5-B92E-488C-91D5-6E537CDF9DEB}" dt="2022-03-23T17:51:34.383" v="267" actId="26606"/>
          <ac:grpSpMkLst>
            <pc:docMk/>
            <pc:sldMk cId="2053234328" sldId="256"/>
            <ac:grpSpMk id="98" creationId="{176E1971-1C4C-46C8-A821-63766428014D}"/>
          </ac:grpSpMkLst>
        </pc:grpChg>
        <pc:grpChg chg="add del">
          <ac:chgData name="Cristabel Baidoo (2122646)" userId="98a000c1-da28-40ab-898a-9f18978f0ece" providerId="ADAL" clId="{44D92CE5-B92E-488C-91D5-6E537CDF9DEB}" dt="2022-03-23T17:57:40.334" v="301" actId="26606"/>
          <ac:grpSpMkLst>
            <pc:docMk/>
            <pc:sldMk cId="2053234328" sldId="256"/>
            <ac:grpSpMk id="100" creationId="{3BAEF7DA-43C4-4736-B5A3-B48E6125AB2D}"/>
          </ac:grpSpMkLst>
        </pc:grpChg>
        <pc:grpChg chg="add del">
          <ac:chgData name="Cristabel Baidoo (2122646)" userId="98a000c1-da28-40ab-898a-9f18978f0ece" providerId="ADAL" clId="{44D92CE5-B92E-488C-91D5-6E537CDF9DEB}" dt="2022-03-23T17:55:18.259" v="283"/>
          <ac:grpSpMkLst>
            <pc:docMk/>
            <pc:sldMk cId="2053234328" sldId="256"/>
            <ac:grpSpMk id="105" creationId="{A838DBA2-246D-4087-AE0A-6EA2B4B65AF3}"/>
          </ac:grpSpMkLst>
        </pc:grpChg>
        <pc:grpChg chg="add del">
          <ac:chgData name="Cristabel Baidoo (2122646)" userId="98a000c1-da28-40ab-898a-9f18978f0ece" providerId="ADAL" clId="{44D92CE5-B92E-488C-91D5-6E537CDF9DEB}" dt="2022-03-23T17:57:40.334" v="301" actId="26606"/>
          <ac:grpSpMkLst>
            <pc:docMk/>
            <pc:sldMk cId="2053234328" sldId="256"/>
            <ac:grpSpMk id="179" creationId="{85BE3A7E-6A3F-401E-A025-BBB8FDB8DD30}"/>
          </ac:grpSpMkLst>
        </pc:grpChg>
        <pc:grpChg chg="add del">
          <ac:chgData name="Cristabel Baidoo (2122646)" userId="98a000c1-da28-40ab-898a-9f18978f0ece" providerId="ADAL" clId="{44D92CE5-B92E-488C-91D5-6E537CDF9DEB}" dt="2022-03-23T17:56:57.282" v="290" actId="26606"/>
          <ac:grpSpMkLst>
            <pc:docMk/>
            <pc:sldMk cId="2053234328" sldId="256"/>
            <ac:grpSpMk id="189" creationId="{82EEA7F3-64E0-47B1-9B06-0677EA6FD79E}"/>
          </ac:grpSpMkLst>
        </pc:grpChg>
        <pc:grpChg chg="add del">
          <ac:chgData name="Cristabel Baidoo (2122646)" userId="98a000c1-da28-40ab-898a-9f18978f0ece" providerId="ADAL" clId="{44D92CE5-B92E-488C-91D5-6E537CDF9DEB}" dt="2022-03-23T17:57:30.987" v="299"/>
          <ac:grpSpMkLst>
            <pc:docMk/>
            <pc:sldMk cId="2053234328" sldId="256"/>
            <ac:grpSpMk id="194" creationId="{A838DBA2-246D-4087-AE0A-6EA2B4B65AF3}"/>
          </ac:grpSpMkLst>
        </pc:grpChg>
        <pc:grpChg chg="add del">
          <ac:chgData name="Cristabel Baidoo (2122646)" userId="98a000c1-da28-40ab-898a-9f18978f0ece" providerId="ADAL" clId="{44D92CE5-B92E-488C-91D5-6E537CDF9DEB}" dt="2022-03-23T18:00:36.623" v="329" actId="26606"/>
          <ac:grpSpMkLst>
            <pc:docMk/>
            <pc:sldMk cId="2053234328" sldId="256"/>
            <ac:grpSpMk id="218" creationId="{82EEA7F3-64E0-47B1-9B06-0677EA6FD79E}"/>
          </ac:grpSpMkLst>
        </pc:grpChg>
        <pc:grpChg chg="add del">
          <ac:chgData name="Cristabel Baidoo (2122646)" userId="98a000c1-da28-40ab-898a-9f18978f0ece" providerId="ADAL" clId="{44D92CE5-B92E-488C-91D5-6E537CDF9DEB}" dt="2022-03-23T17:57:30.987" v="299"/>
          <ac:grpSpMkLst>
            <pc:docMk/>
            <pc:sldMk cId="2053234328" sldId="256"/>
            <ac:grpSpMk id="233" creationId="{9AE4726C-1831-4FE3-9A11-227F0DC2F0BC}"/>
          </ac:grpSpMkLst>
        </pc:grpChg>
        <pc:grpChg chg="add del">
          <ac:chgData name="Cristabel Baidoo (2122646)" userId="98a000c1-da28-40ab-898a-9f18978f0ece" providerId="ADAL" clId="{44D92CE5-B92E-488C-91D5-6E537CDF9DEB}" dt="2022-03-23T17:57:30.987" v="299"/>
          <ac:grpSpMkLst>
            <pc:docMk/>
            <pc:sldMk cId="2053234328" sldId="256"/>
            <ac:grpSpMk id="237" creationId="{E916825F-759B-4F1A-BA80-AF7137691EC5}"/>
          </ac:grpSpMkLst>
        </pc:grpChg>
        <pc:grpChg chg="add del">
          <ac:chgData name="Cristabel Baidoo (2122646)" userId="98a000c1-da28-40ab-898a-9f18978f0ece" providerId="ADAL" clId="{44D92CE5-B92E-488C-91D5-6E537CDF9DEB}" dt="2022-03-23T18:00:01.205" v="320" actId="26606"/>
          <ac:grpSpMkLst>
            <pc:docMk/>
            <pc:sldMk cId="2053234328" sldId="256"/>
            <ac:grpSpMk id="1030" creationId="{EB95AFDF-FA7D-4311-9C65-6D507D92F474}"/>
          </ac:grpSpMkLst>
        </pc:grpChg>
        <pc:grpChg chg="add del">
          <ac:chgData name="Cristabel Baidoo (2122646)" userId="98a000c1-da28-40ab-898a-9f18978f0ece" providerId="ADAL" clId="{44D92CE5-B92E-488C-91D5-6E537CDF9DEB}" dt="2022-03-23T17:59:49.220" v="316" actId="26606"/>
          <ac:grpSpMkLst>
            <pc:docMk/>
            <pc:sldMk cId="2053234328" sldId="256"/>
            <ac:grpSpMk id="1054" creationId="{A838DBA2-246D-4087-AE0A-6EA2B4B65AF3}"/>
          </ac:grpSpMkLst>
        </pc:grpChg>
        <pc:grpChg chg="add del">
          <ac:chgData name="Cristabel Baidoo (2122646)" userId="98a000c1-da28-40ab-898a-9f18978f0ece" providerId="ADAL" clId="{44D92CE5-B92E-488C-91D5-6E537CDF9DEB}" dt="2022-03-23T18:00:01.205" v="320" actId="26606"/>
          <ac:grpSpMkLst>
            <pc:docMk/>
            <pc:sldMk cId="2053234328" sldId="256"/>
            <ac:grpSpMk id="1057" creationId="{A0F1F7ED-DA39-478F-85DA-317DE08941E8}"/>
          </ac:grpSpMkLst>
        </pc:grpChg>
        <pc:grpChg chg="add del">
          <ac:chgData name="Cristabel Baidoo (2122646)" userId="98a000c1-da28-40ab-898a-9f18978f0ece" providerId="ADAL" clId="{44D92CE5-B92E-488C-91D5-6E537CDF9DEB}" dt="2022-03-23T18:00:03.298" v="322" actId="26606"/>
          <ac:grpSpMkLst>
            <pc:docMk/>
            <pc:sldMk cId="2053234328" sldId="256"/>
            <ac:grpSpMk id="1085" creationId="{EB95AFDF-FA7D-4311-9C65-6D507D92F474}"/>
          </ac:grpSpMkLst>
        </pc:grpChg>
        <pc:grpChg chg="add del">
          <ac:chgData name="Cristabel Baidoo (2122646)" userId="98a000c1-da28-40ab-898a-9f18978f0ece" providerId="ADAL" clId="{44D92CE5-B92E-488C-91D5-6E537CDF9DEB}" dt="2022-03-23T18:00:31.954" v="324" actId="26606"/>
          <ac:grpSpMkLst>
            <pc:docMk/>
            <pc:sldMk cId="2053234328" sldId="256"/>
            <ac:grpSpMk id="1090" creationId="{A838DBA2-246D-4087-AE0A-6EA2B4B65AF3}"/>
          </ac:grpSpMkLst>
        </pc:grpChg>
        <pc:grpChg chg="add del">
          <ac:chgData name="Cristabel Baidoo (2122646)" userId="98a000c1-da28-40ab-898a-9f18978f0ece" providerId="ADAL" clId="{44D92CE5-B92E-488C-91D5-6E537CDF9DEB}" dt="2022-03-23T18:00:34.280" v="326" actId="26606"/>
          <ac:grpSpMkLst>
            <pc:docMk/>
            <pc:sldMk cId="2053234328" sldId="256"/>
            <ac:grpSpMk id="1116" creationId="{EB95AFDF-FA7D-4311-9C65-6D507D92F474}"/>
          </ac:grpSpMkLst>
        </pc:grpChg>
        <pc:grpChg chg="add del">
          <ac:chgData name="Cristabel Baidoo (2122646)" userId="98a000c1-da28-40ab-898a-9f18978f0ece" providerId="ADAL" clId="{44D92CE5-B92E-488C-91D5-6E537CDF9DEB}" dt="2022-03-23T18:00:34.280" v="326" actId="26606"/>
          <ac:grpSpMkLst>
            <pc:docMk/>
            <pc:sldMk cId="2053234328" sldId="256"/>
            <ac:grpSpMk id="1141" creationId="{A0F1F7ED-DA39-478F-85DA-317DE08941E8}"/>
          </ac:grpSpMkLst>
        </pc:grpChg>
        <pc:grpChg chg="add del">
          <ac:chgData name="Cristabel Baidoo (2122646)" userId="98a000c1-da28-40ab-898a-9f18978f0ece" providerId="ADAL" clId="{44D92CE5-B92E-488C-91D5-6E537CDF9DEB}" dt="2022-03-23T18:00:36.592" v="328" actId="26606"/>
          <ac:grpSpMkLst>
            <pc:docMk/>
            <pc:sldMk cId="2053234328" sldId="256"/>
            <ac:grpSpMk id="1171" creationId="{EB95AFDF-FA7D-4311-9C65-6D507D92F474}"/>
          </ac:grpSpMkLst>
        </pc:grpChg>
        <pc:grpChg chg="add del">
          <ac:chgData name="Cristabel Baidoo (2122646)" userId="98a000c1-da28-40ab-898a-9f18978f0ece" providerId="ADAL" clId="{44D92CE5-B92E-488C-91D5-6E537CDF9DEB}" dt="2022-03-23T18:19:41.510" v="735"/>
          <ac:grpSpMkLst>
            <pc:docMk/>
            <pc:sldMk cId="2053234328" sldId="256"/>
            <ac:grpSpMk id="1197" creationId="{A838DBA2-246D-4087-AE0A-6EA2B4B65AF3}"/>
          </ac:grpSpMkLst>
        </pc:grpChg>
        <pc:picChg chg="del">
          <ac:chgData name="Cristabel Baidoo (2122646)" userId="98a000c1-da28-40ab-898a-9f18978f0ece" providerId="ADAL" clId="{44D92CE5-B92E-488C-91D5-6E537CDF9DEB}" dt="2022-03-23T17:33:46.561" v="13" actId="26606"/>
          <ac:picMkLst>
            <pc:docMk/>
            <pc:sldMk cId="2053234328" sldId="256"/>
            <ac:picMk id="4" creationId="{8163B1E5-1ED9-B0B1-59DB-022D15DE08FE}"/>
          </ac:picMkLst>
        </pc:picChg>
        <pc:picChg chg="add del">
          <ac:chgData name="Cristabel Baidoo (2122646)" userId="98a000c1-da28-40ab-898a-9f18978f0ece" providerId="ADAL" clId="{44D92CE5-B92E-488C-91D5-6E537CDF9DEB}" dt="2022-03-23T17:40:59.608" v="152" actId="26606"/>
          <ac:picMkLst>
            <pc:docMk/>
            <pc:sldMk cId="2053234328" sldId="256"/>
            <ac:picMk id="5" creationId="{54AE2195-692D-8DF1-5323-D7D1D5966AEC}"/>
          </ac:picMkLst>
        </pc:picChg>
        <pc:picChg chg="add del">
          <ac:chgData name="Cristabel Baidoo (2122646)" userId="98a000c1-da28-40ab-898a-9f18978f0ece" providerId="ADAL" clId="{44D92CE5-B92E-488C-91D5-6E537CDF9DEB}" dt="2022-03-23T17:41:38.964" v="158" actId="26606"/>
          <ac:picMkLst>
            <pc:docMk/>
            <pc:sldMk cId="2053234328" sldId="256"/>
            <ac:picMk id="66" creationId="{51039561-92F9-40EE-900B-6AA0F58042A4}"/>
          </ac:picMkLst>
        </pc:picChg>
        <pc:picChg chg="add del mod">
          <ac:chgData name="Cristabel Baidoo (2122646)" userId="98a000c1-da28-40ab-898a-9f18978f0ece" providerId="ADAL" clId="{44D92CE5-B92E-488C-91D5-6E537CDF9DEB}" dt="2022-03-23T17:51:49.146" v="268" actId="21"/>
          <ac:picMkLst>
            <pc:docMk/>
            <pc:sldMk cId="2053234328" sldId="256"/>
            <ac:picMk id="95" creationId="{54AE2195-692D-8DF1-5323-D7D1D5966AEC}"/>
          </ac:picMkLst>
        </pc:picChg>
        <pc:picChg chg="add del">
          <ac:chgData name="Cristabel Baidoo (2122646)" userId="98a000c1-da28-40ab-898a-9f18978f0ece" providerId="ADAL" clId="{44D92CE5-B92E-488C-91D5-6E537CDF9DEB}" dt="2022-03-23T17:57:40.334" v="301" actId="26606"/>
          <ac:picMkLst>
            <pc:docMk/>
            <pc:sldMk cId="2053234328" sldId="256"/>
            <ac:picMk id="99" creationId="{9FBB3149-8289-4060-BB01-ED3047C53146}"/>
          </ac:picMkLst>
        </pc:picChg>
        <pc:picChg chg="add del">
          <ac:chgData name="Cristabel Baidoo (2122646)" userId="98a000c1-da28-40ab-898a-9f18978f0ece" providerId="ADAL" clId="{44D92CE5-B92E-488C-91D5-6E537CDF9DEB}" dt="2022-03-23T17:55:18.259" v="283"/>
          <ac:picMkLst>
            <pc:docMk/>
            <pc:sldMk cId="2053234328" sldId="256"/>
            <ac:picMk id="103" creationId="{59FACE42-44B0-4185-8ED4-9043A78C8600}"/>
          </ac:picMkLst>
        </pc:picChg>
        <pc:picChg chg="add del">
          <ac:chgData name="Cristabel Baidoo (2122646)" userId="98a000c1-da28-40ab-898a-9f18978f0ece" providerId="ADAL" clId="{44D92CE5-B92E-488C-91D5-6E537CDF9DEB}" dt="2022-03-23T18:00:01.205" v="320" actId="26606"/>
          <ac:picMkLst>
            <pc:docMk/>
            <pc:sldMk cId="2053234328" sldId="256"/>
            <ac:picMk id="160" creationId="{1B17CCE2-CEEF-40CA-8C4D-0DC2DCA78A23}"/>
          </ac:picMkLst>
        </pc:picChg>
        <pc:picChg chg="add del">
          <ac:chgData name="Cristabel Baidoo (2122646)" userId="98a000c1-da28-40ab-898a-9f18978f0ece" providerId="ADAL" clId="{44D92CE5-B92E-488C-91D5-6E537CDF9DEB}" dt="2022-03-23T17:56:50.112" v="288" actId="26606"/>
          <ac:picMkLst>
            <pc:docMk/>
            <pc:sldMk cId="2053234328" sldId="256"/>
            <ac:picMk id="186" creationId="{51039561-92F9-40EE-900B-6AA0F58042A4}"/>
          </ac:picMkLst>
        </pc:picChg>
        <pc:picChg chg="add del">
          <ac:chgData name="Cristabel Baidoo (2122646)" userId="98a000c1-da28-40ab-898a-9f18978f0ece" providerId="ADAL" clId="{44D92CE5-B92E-488C-91D5-6E537CDF9DEB}" dt="2022-03-23T17:57:30.987" v="299"/>
          <ac:picMkLst>
            <pc:docMk/>
            <pc:sldMk cId="2053234328" sldId="256"/>
            <ac:picMk id="193" creationId="{59FACE42-44B0-4185-8ED4-9043A78C8600}"/>
          </ac:picMkLst>
        </pc:picChg>
        <pc:picChg chg="add del mod">
          <ac:chgData name="Cristabel Baidoo (2122646)" userId="98a000c1-da28-40ab-898a-9f18978f0ece" providerId="ADAL" clId="{44D92CE5-B92E-488C-91D5-6E537CDF9DEB}" dt="2022-03-23T17:57:22.741" v="296" actId="21"/>
          <ac:picMkLst>
            <pc:docMk/>
            <pc:sldMk cId="2053234328" sldId="256"/>
            <ac:picMk id="236" creationId="{DF58569D-46EC-A54A-BE03-6BB9FE6FD5EB}"/>
          </ac:picMkLst>
        </pc:picChg>
        <pc:picChg chg="add mod">
          <ac:chgData name="Cristabel Baidoo (2122646)" userId="98a000c1-da28-40ab-898a-9f18978f0ece" providerId="ADAL" clId="{44D92CE5-B92E-488C-91D5-6E537CDF9DEB}" dt="2022-03-23T18:00:36.623" v="329" actId="26606"/>
          <ac:picMkLst>
            <pc:docMk/>
            <pc:sldMk cId="2053234328" sldId="256"/>
            <ac:picMk id="1026" creationId="{8F13A38B-C251-4478-AD7C-F38699D3DB40}"/>
          </ac:picMkLst>
        </pc:picChg>
        <pc:picChg chg="add del">
          <ac:chgData name="Cristabel Baidoo (2122646)" userId="98a000c1-da28-40ab-898a-9f18978f0ece" providerId="ADAL" clId="{44D92CE5-B92E-488C-91D5-6E537CDF9DEB}" dt="2022-03-23T17:59:42.205" v="314" actId="26606"/>
          <ac:picMkLst>
            <pc:docMk/>
            <pc:sldMk cId="2053234328" sldId="256"/>
            <ac:picMk id="1028" creationId="{59FACE42-44B0-4185-8ED4-9043A78C8600}"/>
          </ac:picMkLst>
        </pc:picChg>
        <pc:picChg chg="add del">
          <ac:chgData name="Cristabel Baidoo (2122646)" userId="98a000c1-da28-40ab-898a-9f18978f0ece" providerId="ADAL" clId="{44D92CE5-B92E-488C-91D5-6E537CDF9DEB}" dt="2022-03-23T18:00:01.205" v="320" actId="26606"/>
          <ac:picMkLst>
            <pc:docMk/>
            <pc:sldMk cId="2053234328" sldId="256"/>
            <ac:picMk id="1029" creationId="{5FF7B57D-FF7B-48B3-9F60-9BCEEECF9E76}"/>
          </ac:picMkLst>
        </pc:picChg>
        <pc:picChg chg="add del">
          <ac:chgData name="Cristabel Baidoo (2122646)" userId="98a000c1-da28-40ab-898a-9f18978f0ece" providerId="ADAL" clId="{44D92CE5-B92E-488C-91D5-6E537CDF9DEB}" dt="2022-03-23T17:59:49.220" v="316" actId="26606"/>
          <ac:picMkLst>
            <pc:docMk/>
            <pc:sldMk cId="2053234328" sldId="256"/>
            <ac:picMk id="1053" creationId="{59FACE42-44B0-4185-8ED4-9043A78C8600}"/>
          </ac:picMkLst>
        </pc:picChg>
        <pc:picChg chg="add del">
          <ac:chgData name="Cristabel Baidoo (2122646)" userId="98a000c1-da28-40ab-898a-9f18978f0ece" providerId="ADAL" clId="{44D92CE5-B92E-488C-91D5-6E537CDF9DEB}" dt="2022-03-23T18:00:03.298" v="322" actId="26606"/>
          <ac:picMkLst>
            <pc:docMk/>
            <pc:sldMk cId="2053234328" sldId="256"/>
            <ac:picMk id="1084" creationId="{5FF7B57D-FF7B-48B3-9F60-9BCEEECF9E76}"/>
          </ac:picMkLst>
        </pc:picChg>
        <pc:picChg chg="add del">
          <ac:chgData name="Cristabel Baidoo (2122646)" userId="98a000c1-da28-40ab-898a-9f18978f0ece" providerId="ADAL" clId="{44D92CE5-B92E-488C-91D5-6E537CDF9DEB}" dt="2022-03-23T18:00:31.954" v="324" actId="26606"/>
          <ac:picMkLst>
            <pc:docMk/>
            <pc:sldMk cId="2053234328" sldId="256"/>
            <ac:picMk id="1089" creationId="{59FACE42-44B0-4185-8ED4-9043A78C8600}"/>
          </ac:picMkLst>
        </pc:picChg>
        <pc:picChg chg="add del">
          <ac:chgData name="Cristabel Baidoo (2122646)" userId="98a000c1-da28-40ab-898a-9f18978f0ece" providerId="ADAL" clId="{44D92CE5-B92E-488C-91D5-6E537CDF9DEB}" dt="2022-03-23T18:00:34.280" v="326" actId="26606"/>
          <ac:picMkLst>
            <pc:docMk/>
            <pc:sldMk cId="2053234328" sldId="256"/>
            <ac:picMk id="1115" creationId="{5FF7B57D-FF7B-48B3-9F60-9BCEEECF9E76}"/>
          </ac:picMkLst>
        </pc:picChg>
        <pc:picChg chg="add del">
          <ac:chgData name="Cristabel Baidoo (2122646)" userId="98a000c1-da28-40ab-898a-9f18978f0ece" providerId="ADAL" clId="{44D92CE5-B92E-488C-91D5-6E537CDF9DEB}" dt="2022-03-23T18:00:34.280" v="326" actId="26606"/>
          <ac:picMkLst>
            <pc:docMk/>
            <pc:sldMk cId="2053234328" sldId="256"/>
            <ac:picMk id="1167" creationId="{1B17CCE2-CEEF-40CA-8C4D-0DC2DCA78A23}"/>
          </ac:picMkLst>
        </pc:picChg>
        <pc:picChg chg="add del">
          <ac:chgData name="Cristabel Baidoo (2122646)" userId="98a000c1-da28-40ab-898a-9f18978f0ece" providerId="ADAL" clId="{44D92CE5-B92E-488C-91D5-6E537CDF9DEB}" dt="2022-03-23T18:00:36.592" v="328" actId="26606"/>
          <ac:picMkLst>
            <pc:docMk/>
            <pc:sldMk cId="2053234328" sldId="256"/>
            <ac:picMk id="1170" creationId="{5FF7B57D-FF7B-48B3-9F60-9BCEEECF9E76}"/>
          </ac:picMkLst>
        </pc:picChg>
        <pc:picChg chg="add del">
          <ac:chgData name="Cristabel Baidoo (2122646)" userId="98a000c1-da28-40ab-898a-9f18978f0ece" providerId="ADAL" clId="{44D92CE5-B92E-488C-91D5-6E537CDF9DEB}" dt="2022-03-23T18:19:41.510" v="735"/>
          <ac:picMkLst>
            <pc:docMk/>
            <pc:sldMk cId="2053234328" sldId="256"/>
            <ac:picMk id="1196" creationId="{59FACE42-44B0-4185-8ED4-9043A78C8600}"/>
          </ac:picMkLst>
        </pc:picChg>
        <pc:cxnChg chg="del">
          <ac:chgData name="Cristabel Baidoo (2122646)" userId="98a000c1-da28-40ab-898a-9f18978f0ece" providerId="ADAL" clId="{44D92CE5-B92E-488C-91D5-6E537CDF9DEB}" dt="2022-03-23T17:33:46.561" v="13" actId="26606"/>
          <ac:cxnSpMkLst>
            <pc:docMk/>
            <pc:sldMk cId="2053234328" sldId="256"/>
            <ac:cxnSpMk id="13" creationId="{414C5C93-B9E9-4392-ADCF-ABF21209DD56}"/>
          </ac:cxnSpMkLst>
        </pc:cxnChg>
        <pc:cxnChg chg="add del">
          <ac:chgData name="Cristabel Baidoo (2122646)" userId="98a000c1-da28-40ab-898a-9f18978f0ece" providerId="ADAL" clId="{44D92CE5-B92E-488C-91D5-6E537CDF9DEB}" dt="2022-03-23T17:41:38.964" v="158" actId="26606"/>
          <ac:cxnSpMkLst>
            <pc:docMk/>
            <pc:sldMk cId="2053234328" sldId="256"/>
            <ac:cxnSpMk id="68" creationId="{D902DA06-324A-48CE-8C20-94535480A632}"/>
          </ac:cxnSpMkLst>
        </pc:cxnChg>
        <pc:cxnChg chg="add del">
          <ac:chgData name="Cristabel Baidoo (2122646)" userId="98a000c1-da28-40ab-898a-9f18978f0ece" providerId="ADAL" clId="{44D92CE5-B92E-488C-91D5-6E537CDF9DEB}" dt="2022-03-23T17:56:50.112" v="288" actId="26606"/>
          <ac:cxnSpMkLst>
            <pc:docMk/>
            <pc:sldMk cId="2053234328" sldId="256"/>
            <ac:cxnSpMk id="187" creationId="{D902DA06-324A-48CE-8C20-94535480A632}"/>
          </ac:cxnSpMkLst>
        </pc:cxnChg>
        <pc:cxnChg chg="add del">
          <ac:chgData name="Cristabel Baidoo (2122646)" userId="98a000c1-da28-40ab-898a-9f18978f0ece" providerId="ADAL" clId="{44D92CE5-B92E-488C-91D5-6E537CDF9DEB}" dt="2022-03-23T17:57:40.334" v="301" actId="26606"/>
          <ac:cxnSpMkLst>
            <pc:docMk/>
            <pc:sldMk cId="2053234328" sldId="256"/>
            <ac:cxnSpMk id="211" creationId="{085ECEC0-FF5D-4348-92C7-1EA7C61E770C}"/>
          </ac:cxnSpMkLst>
        </pc:cxnChg>
      </pc:sldChg>
      <pc:sldChg chg="addSp delSp modSp new mod setBg addAnim delDesignElem">
        <pc:chgData name="Cristabel Baidoo (2122646)" userId="98a000c1-da28-40ab-898a-9f18978f0ece" providerId="ADAL" clId="{44D92CE5-B92E-488C-91D5-6E537CDF9DEB}" dt="2022-04-07T17:28:08.363" v="2431"/>
        <pc:sldMkLst>
          <pc:docMk/>
          <pc:sldMk cId="623181843" sldId="257"/>
        </pc:sldMkLst>
        <pc:spChg chg="mod">
          <ac:chgData name="Cristabel Baidoo (2122646)" userId="98a000c1-da28-40ab-898a-9f18978f0ece" providerId="ADAL" clId="{44D92CE5-B92E-488C-91D5-6E537CDF9DEB}" dt="2022-03-23T19:47:23.712" v="1629" actId="20577"/>
          <ac:spMkLst>
            <pc:docMk/>
            <pc:sldMk cId="623181843" sldId="257"/>
            <ac:spMk id="2" creationId="{A13F6B43-EC76-43E1-BD0D-AFA5A91873B3}"/>
          </ac:spMkLst>
        </pc:spChg>
        <pc:spChg chg="add del mod">
          <ac:chgData name="Cristabel Baidoo (2122646)" userId="98a000c1-da28-40ab-898a-9f18978f0ece" providerId="ADAL" clId="{44D92CE5-B92E-488C-91D5-6E537CDF9DEB}" dt="2022-04-07T17:28:08.363" v="2431"/>
          <ac:spMkLst>
            <pc:docMk/>
            <pc:sldMk cId="623181843" sldId="257"/>
            <ac:spMk id="3" creationId="{0FCCF35C-EA13-4AA4-A182-95A5CB5C7E1D}"/>
          </ac:spMkLst>
        </pc:spChg>
        <pc:spChg chg="del mod">
          <ac:chgData name="Cristabel Baidoo (2122646)" userId="98a000c1-da28-40ab-898a-9f18978f0ece" providerId="ADAL" clId="{44D92CE5-B92E-488C-91D5-6E537CDF9DEB}" dt="2022-03-23T19:25:17.500" v="1185" actId="26606"/>
          <ac:spMkLst>
            <pc:docMk/>
            <pc:sldMk cId="623181843" sldId="257"/>
            <ac:spMk id="3" creationId="{1D6858FC-9B69-403E-A91A-47D1FD6604CA}"/>
          </ac:spMkLst>
        </pc:spChg>
        <pc:spChg chg="add del">
          <ac:chgData name="Cristabel Baidoo (2122646)" userId="98a000c1-da28-40ab-898a-9f18978f0ece" providerId="ADAL" clId="{44D92CE5-B92E-488C-91D5-6E537CDF9DEB}" dt="2022-03-23T17:55:18.259" v="283"/>
          <ac:spMkLst>
            <pc:docMk/>
            <pc:sldMk cId="623181843" sldId="257"/>
            <ac:spMk id="8" creationId="{E978A47D-4F17-40FE-AB70-7AF78A9575EB}"/>
          </ac:spMkLst>
        </pc:spChg>
        <pc:spChg chg="add del">
          <ac:chgData name="Cristabel Baidoo (2122646)" userId="98a000c1-da28-40ab-898a-9f18978f0ece" providerId="ADAL" clId="{44D92CE5-B92E-488C-91D5-6E537CDF9DEB}" dt="2022-03-23T18:19:41.510" v="735"/>
          <ac:spMkLst>
            <pc:docMk/>
            <pc:sldMk cId="623181843" sldId="257"/>
            <ac:spMk id="166" creationId="{B7D4B16D-600A-41A1-8B1B-3727C56C0C9B}"/>
          </ac:spMkLst>
        </pc:spChg>
        <pc:grpChg chg="add del">
          <ac:chgData name="Cristabel Baidoo (2122646)" userId="98a000c1-da28-40ab-898a-9f18978f0ece" providerId="ADAL" clId="{44D92CE5-B92E-488C-91D5-6E537CDF9DEB}" dt="2022-03-23T17:41:53.529" v="163" actId="26606"/>
          <ac:grpSpMkLst>
            <pc:docMk/>
            <pc:sldMk cId="623181843" sldId="257"/>
            <ac:grpSpMk id="9" creationId="{9AE4726C-1831-4FE3-9A11-227F0DC2F0BC}"/>
          </ac:grpSpMkLst>
        </pc:grpChg>
        <pc:grpChg chg="add del">
          <ac:chgData name="Cristabel Baidoo (2122646)" userId="98a000c1-da28-40ab-898a-9f18978f0ece" providerId="ADAL" clId="{44D92CE5-B92E-488C-91D5-6E537CDF9DEB}" dt="2022-03-23T17:55:18.259" v="283"/>
          <ac:grpSpMkLst>
            <pc:docMk/>
            <pc:sldMk cId="623181843" sldId="257"/>
            <ac:grpSpMk id="10" creationId="{85BE3A7E-6A3F-401E-A025-BBB8FDB8DD30}"/>
          </ac:grpSpMkLst>
        </pc:grpChg>
        <pc:grpChg chg="add del">
          <ac:chgData name="Cristabel Baidoo (2122646)" userId="98a000c1-da28-40ab-898a-9f18978f0ece" providerId="ADAL" clId="{44D92CE5-B92E-488C-91D5-6E537CDF9DEB}" dt="2022-03-23T17:41:53.529" v="163" actId="26606"/>
          <ac:grpSpMkLst>
            <pc:docMk/>
            <pc:sldMk cId="623181843" sldId="257"/>
            <ac:grpSpMk id="13" creationId="{E916825F-759B-4F1A-BA80-AF7137691EC5}"/>
          </ac:grpSpMkLst>
        </pc:grpChg>
        <pc:grpChg chg="add del">
          <ac:chgData name="Cristabel Baidoo (2122646)" userId="98a000c1-da28-40ab-898a-9f18978f0ece" providerId="ADAL" clId="{44D92CE5-B92E-488C-91D5-6E537CDF9DEB}" dt="2022-03-23T17:55:18.259" v="283"/>
          <ac:grpSpMkLst>
            <pc:docMk/>
            <pc:sldMk cId="623181843" sldId="257"/>
            <ac:grpSpMk id="41" creationId="{F4E035BE-9FF4-43D3-BC25-CF582D7FF85E}"/>
          </ac:grpSpMkLst>
        </pc:grpChg>
        <pc:grpChg chg="add del">
          <ac:chgData name="Cristabel Baidoo (2122646)" userId="98a000c1-da28-40ab-898a-9f18978f0ece" providerId="ADAL" clId="{44D92CE5-B92E-488C-91D5-6E537CDF9DEB}" dt="2022-03-23T17:57:30.987" v="299"/>
          <ac:grpSpMkLst>
            <pc:docMk/>
            <pc:sldMk cId="623181843" sldId="257"/>
            <ac:grpSpMk id="65" creationId="{FF5EAD09-B81D-415F-8BCF-73C81AE05F21}"/>
          </ac:grpSpMkLst>
        </pc:grpChg>
        <pc:grpChg chg="add del">
          <ac:chgData name="Cristabel Baidoo (2122646)" userId="98a000c1-da28-40ab-898a-9f18978f0ece" providerId="ADAL" clId="{44D92CE5-B92E-488C-91D5-6E537CDF9DEB}" dt="2022-03-23T17:57:30.987" v="299"/>
          <ac:grpSpMkLst>
            <pc:docMk/>
            <pc:sldMk cId="623181843" sldId="257"/>
            <ac:grpSpMk id="66" creationId="{82EEA7F3-64E0-47B1-9B06-0677EA6FD79E}"/>
          </ac:grpSpMkLst>
        </pc:grpChg>
        <pc:grpChg chg="add del">
          <ac:chgData name="Cristabel Baidoo (2122646)" userId="98a000c1-da28-40ab-898a-9f18978f0ece" providerId="ADAL" clId="{44D92CE5-B92E-488C-91D5-6E537CDF9DEB}" dt="2022-03-23T18:19:41.510" v="735"/>
          <ac:grpSpMkLst>
            <pc:docMk/>
            <pc:sldMk cId="623181843" sldId="257"/>
            <ac:grpSpMk id="68" creationId="{DE7C35E0-BD19-4AFC-81BF-7A7507E9C94D}"/>
          </ac:grpSpMkLst>
        </pc:grpChg>
        <pc:grpChg chg="add del">
          <ac:chgData name="Cristabel Baidoo (2122646)" userId="98a000c1-da28-40ab-898a-9f18978f0ece" providerId="ADAL" clId="{44D92CE5-B92E-488C-91D5-6E537CDF9DEB}" dt="2022-03-23T18:19:41.510" v="735"/>
          <ac:grpSpMkLst>
            <pc:docMk/>
            <pc:sldMk cId="623181843" sldId="257"/>
            <ac:grpSpMk id="125" creationId="{FF5EAD09-B81D-415F-8BCF-73C81AE05F21}"/>
          </ac:grpSpMkLst>
        </pc:grpChg>
        <pc:graphicFrameChg chg="add mod modGraphic">
          <ac:chgData name="Cristabel Baidoo (2122646)" userId="98a000c1-da28-40ab-898a-9f18978f0ece" providerId="ADAL" clId="{44D92CE5-B92E-488C-91D5-6E537CDF9DEB}" dt="2022-04-07T17:26:50.631" v="2422" actId="1076"/>
          <ac:graphicFrameMkLst>
            <pc:docMk/>
            <pc:sldMk cId="623181843" sldId="257"/>
            <ac:graphicFrameMk id="6" creationId="{18EC3971-5707-8E11-512E-A3E3FF910AF7}"/>
          </ac:graphicFrameMkLst>
        </pc:graphicFrameChg>
        <pc:picChg chg="add del">
          <ac:chgData name="Cristabel Baidoo (2122646)" userId="98a000c1-da28-40ab-898a-9f18978f0ece" providerId="ADAL" clId="{44D92CE5-B92E-488C-91D5-6E537CDF9DEB}" dt="2022-03-23T17:41:53.529" v="163" actId="26606"/>
          <ac:picMkLst>
            <pc:docMk/>
            <pc:sldMk cId="623181843" sldId="257"/>
            <ac:picMk id="5" creationId="{1003BA97-9F1C-EDE5-2085-BED634D46E2A}"/>
          </ac:picMkLst>
        </pc:picChg>
        <pc:picChg chg="add del">
          <ac:chgData name="Cristabel Baidoo (2122646)" userId="98a000c1-da28-40ab-898a-9f18978f0ece" providerId="ADAL" clId="{44D92CE5-B92E-488C-91D5-6E537CDF9DEB}" dt="2022-03-23T17:57:30.987" v="299"/>
          <ac:picMkLst>
            <pc:docMk/>
            <pc:sldMk cId="623181843" sldId="257"/>
            <ac:picMk id="7" creationId="{9ACD3AF8-B16E-4174-8C1A-41F683C4AF8A}"/>
          </ac:picMkLst>
        </pc:picChg>
        <pc:picChg chg="add del">
          <ac:chgData name="Cristabel Baidoo (2122646)" userId="98a000c1-da28-40ab-898a-9f18978f0ece" providerId="ADAL" clId="{44D92CE5-B92E-488C-91D5-6E537CDF9DEB}" dt="2022-03-23T18:19:41.510" v="735"/>
          <ac:picMkLst>
            <pc:docMk/>
            <pc:sldMk cId="623181843" sldId="257"/>
            <ac:picMk id="123" creationId="{9ACD3AF8-B16E-4174-8C1A-41F683C4AF8A}"/>
          </ac:picMkLst>
        </pc:picChg>
        <pc:picChg chg="add del">
          <ac:chgData name="Cristabel Baidoo (2122646)" userId="98a000c1-da28-40ab-898a-9f18978f0ece" providerId="ADAL" clId="{44D92CE5-B92E-488C-91D5-6E537CDF9DEB}" dt="2022-03-23T18:19:41.510" v="735"/>
          <ac:picMkLst>
            <pc:docMk/>
            <pc:sldMk cId="623181843" sldId="257"/>
            <ac:picMk id="124" creationId="{51039561-92F9-40EE-900B-6AA0F58042A4}"/>
          </ac:picMkLst>
        </pc:picChg>
        <pc:cxnChg chg="add del">
          <ac:chgData name="Cristabel Baidoo (2122646)" userId="98a000c1-da28-40ab-898a-9f18978f0ece" providerId="ADAL" clId="{44D92CE5-B92E-488C-91D5-6E537CDF9DEB}" dt="2022-03-23T17:55:18.259" v="283"/>
          <ac:cxnSpMkLst>
            <pc:docMk/>
            <pc:sldMk cId="623181843" sldId="257"/>
            <ac:cxnSpMk id="39" creationId="{085ECEC0-FF5D-4348-92C7-1EA7C61E770C}"/>
          </ac:cxnSpMkLst>
        </pc:cxnChg>
        <pc:cxnChg chg="add del">
          <ac:chgData name="Cristabel Baidoo (2122646)" userId="98a000c1-da28-40ab-898a-9f18978f0ece" providerId="ADAL" clId="{44D92CE5-B92E-488C-91D5-6E537CDF9DEB}" dt="2022-03-23T18:19:41.510" v="735"/>
          <ac:cxnSpMkLst>
            <pc:docMk/>
            <pc:sldMk cId="623181843" sldId="257"/>
            <ac:cxnSpMk id="126" creationId="{D902DA06-324A-48CE-8C20-94535480A632}"/>
          </ac:cxnSpMkLst>
        </pc:cxnChg>
      </pc:sldChg>
      <pc:sldChg chg="new del">
        <pc:chgData name="Cristabel Baidoo (2122646)" userId="98a000c1-da28-40ab-898a-9f18978f0ece" providerId="ADAL" clId="{44D92CE5-B92E-488C-91D5-6E537CDF9DEB}" dt="2022-03-23T17:24:48.546" v="1" actId="680"/>
        <pc:sldMkLst>
          <pc:docMk/>
          <pc:sldMk cId="3645987974" sldId="257"/>
        </pc:sldMkLst>
      </pc:sldChg>
      <pc:sldChg chg="addSp delSp modSp new del mod setBg">
        <pc:chgData name="Cristabel Baidoo (2122646)" userId="98a000c1-da28-40ab-898a-9f18978f0ece" providerId="ADAL" clId="{44D92CE5-B92E-488C-91D5-6E537CDF9DEB}" dt="2022-03-23T18:19:20.434" v="732" actId="47"/>
        <pc:sldMkLst>
          <pc:docMk/>
          <pc:sldMk cId="2176991663" sldId="258"/>
        </pc:sldMkLst>
        <pc:spChg chg="mod">
          <ac:chgData name="Cristabel Baidoo (2122646)" userId="98a000c1-da28-40ab-898a-9f18978f0ece" providerId="ADAL" clId="{44D92CE5-B92E-488C-91D5-6E537CDF9DEB}" dt="2022-03-23T18:17:20.208" v="547" actId="122"/>
          <ac:spMkLst>
            <pc:docMk/>
            <pc:sldMk cId="2176991663" sldId="258"/>
            <ac:spMk id="2" creationId="{5AA6616D-330E-4B3E-AB4D-6A336220C236}"/>
          </ac:spMkLst>
        </pc:spChg>
        <pc:spChg chg="mod">
          <ac:chgData name="Cristabel Baidoo (2122646)" userId="98a000c1-da28-40ab-898a-9f18978f0ece" providerId="ADAL" clId="{44D92CE5-B92E-488C-91D5-6E537CDF9DEB}" dt="2022-03-23T18:18:30.422" v="728" actId="20577"/>
          <ac:spMkLst>
            <pc:docMk/>
            <pc:sldMk cId="2176991663" sldId="258"/>
            <ac:spMk id="3" creationId="{C66E71D5-BA7A-42CA-8C5D-61BF78FA5263}"/>
          </ac:spMkLst>
        </pc:spChg>
        <pc:spChg chg="add del">
          <ac:chgData name="Cristabel Baidoo (2122646)" userId="98a000c1-da28-40ab-898a-9f18978f0ece" providerId="ADAL" clId="{44D92CE5-B92E-488C-91D5-6E537CDF9DEB}" dt="2022-03-23T18:16:20.705" v="526" actId="26606"/>
          <ac:spMkLst>
            <pc:docMk/>
            <pc:sldMk cId="2176991663" sldId="258"/>
            <ac:spMk id="8" creationId="{E978A47D-4F17-40FE-AB70-7AF78A9575EB}"/>
          </ac:spMkLst>
        </pc:spChg>
        <pc:grpChg chg="add del">
          <ac:chgData name="Cristabel Baidoo (2122646)" userId="98a000c1-da28-40ab-898a-9f18978f0ece" providerId="ADAL" clId="{44D92CE5-B92E-488C-91D5-6E537CDF9DEB}" dt="2022-03-23T18:16:20.705" v="526" actId="26606"/>
          <ac:grpSpMkLst>
            <pc:docMk/>
            <pc:sldMk cId="2176991663" sldId="258"/>
            <ac:grpSpMk id="10" creationId="{85BE3A7E-6A3F-401E-A025-BBB8FDB8DD30}"/>
          </ac:grpSpMkLst>
        </pc:grpChg>
        <pc:grpChg chg="add del">
          <ac:chgData name="Cristabel Baidoo (2122646)" userId="98a000c1-da28-40ab-898a-9f18978f0ece" providerId="ADAL" clId="{44D92CE5-B92E-488C-91D5-6E537CDF9DEB}" dt="2022-03-23T18:16:20.705" v="526" actId="26606"/>
          <ac:grpSpMkLst>
            <pc:docMk/>
            <pc:sldMk cId="2176991663" sldId="258"/>
            <ac:grpSpMk id="41" creationId="{F4E035BE-9FF4-43D3-BC25-CF582D7FF85E}"/>
          </ac:grpSpMkLst>
        </pc:grpChg>
        <pc:cxnChg chg="add del">
          <ac:chgData name="Cristabel Baidoo (2122646)" userId="98a000c1-da28-40ab-898a-9f18978f0ece" providerId="ADAL" clId="{44D92CE5-B92E-488C-91D5-6E537CDF9DEB}" dt="2022-03-23T18:16:20.705" v="526" actId="26606"/>
          <ac:cxnSpMkLst>
            <pc:docMk/>
            <pc:sldMk cId="2176991663" sldId="258"/>
            <ac:cxnSpMk id="39" creationId="{085ECEC0-FF5D-4348-92C7-1EA7C61E770C}"/>
          </ac:cxnSpMkLst>
        </pc:cxnChg>
      </pc:sldChg>
      <pc:sldChg chg="new del">
        <pc:chgData name="Cristabel Baidoo (2122646)" userId="98a000c1-da28-40ab-898a-9f18978f0ece" providerId="ADAL" clId="{44D92CE5-B92E-488C-91D5-6E537CDF9DEB}" dt="2022-03-23T17:55:03.441" v="280" actId="47"/>
        <pc:sldMkLst>
          <pc:docMk/>
          <pc:sldMk cId="2220354580" sldId="258"/>
        </pc:sldMkLst>
      </pc:sldChg>
      <pc:sldChg chg="addSp delSp modSp new del mod setBg delDesignElem">
        <pc:chgData name="Cristabel Baidoo (2122646)" userId="98a000c1-da28-40ab-898a-9f18978f0ece" providerId="ADAL" clId="{44D92CE5-B92E-488C-91D5-6E537CDF9DEB}" dt="2022-04-07T16:38:23.926" v="2176" actId="47"/>
        <pc:sldMkLst>
          <pc:docMk/>
          <pc:sldMk cId="163280462" sldId="259"/>
        </pc:sldMkLst>
        <pc:spChg chg="mod">
          <ac:chgData name="Cristabel Baidoo (2122646)" userId="98a000c1-da28-40ab-898a-9f18978f0ece" providerId="ADAL" clId="{44D92CE5-B92E-488C-91D5-6E537CDF9DEB}" dt="2022-03-23T19:47:33.455" v="1631" actId="20577"/>
          <ac:spMkLst>
            <pc:docMk/>
            <pc:sldMk cId="163280462" sldId="259"/>
            <ac:spMk id="2" creationId="{72BC0621-5A73-4F46-B53A-7D281142D2C7}"/>
          </ac:spMkLst>
        </pc:spChg>
        <pc:spChg chg="mod">
          <ac:chgData name="Cristabel Baidoo (2122646)" userId="98a000c1-da28-40ab-898a-9f18978f0ece" providerId="ADAL" clId="{44D92CE5-B92E-488C-91D5-6E537CDF9DEB}" dt="2022-03-23T19:21:35.545" v="979" actId="20577"/>
          <ac:spMkLst>
            <pc:docMk/>
            <pc:sldMk cId="163280462" sldId="259"/>
            <ac:spMk id="3" creationId="{A48EB7D9-21AE-493E-BC97-1AC864495FDD}"/>
          </ac:spMkLst>
        </pc:spChg>
        <pc:spChg chg="add del">
          <ac:chgData name="Cristabel Baidoo (2122646)" userId="98a000c1-da28-40ab-898a-9f18978f0ece" providerId="ADAL" clId="{44D92CE5-B92E-488C-91D5-6E537CDF9DEB}" dt="2022-03-23T18:20:55.821" v="737" actId="26606"/>
          <ac:spMkLst>
            <pc:docMk/>
            <pc:sldMk cId="163280462" sldId="259"/>
            <ac:spMk id="8" creationId="{CB2E6072-4A58-4A16-85F6-67A0FE223FB5}"/>
          </ac:spMkLst>
        </pc:spChg>
        <pc:spChg chg="add del">
          <ac:chgData name="Cristabel Baidoo (2122646)" userId="98a000c1-da28-40ab-898a-9f18978f0ece" providerId="ADAL" clId="{44D92CE5-B92E-488C-91D5-6E537CDF9DEB}" dt="2022-03-23T19:19:48.260" v="942"/>
          <ac:spMkLst>
            <pc:docMk/>
            <pc:sldMk cId="163280462" sldId="259"/>
            <ac:spMk id="52" creationId="{E978A47D-4F17-40FE-AB70-7AF78A9575EB}"/>
          </ac:spMkLst>
        </pc:spChg>
        <pc:grpChg chg="add del">
          <ac:chgData name="Cristabel Baidoo (2122646)" userId="98a000c1-da28-40ab-898a-9f18978f0ece" providerId="ADAL" clId="{44D92CE5-B92E-488C-91D5-6E537CDF9DEB}" dt="2022-03-23T18:20:55.821" v="737" actId="26606"/>
          <ac:grpSpMkLst>
            <pc:docMk/>
            <pc:sldMk cId="163280462" sldId="259"/>
            <ac:grpSpMk id="10" creationId="{AC1DD88D-B6CF-4188-B28E-41DA602F7AF5}"/>
          </ac:grpSpMkLst>
        </pc:grpChg>
        <pc:grpChg chg="add del">
          <ac:chgData name="Cristabel Baidoo (2122646)" userId="98a000c1-da28-40ab-898a-9f18978f0ece" providerId="ADAL" clId="{44D92CE5-B92E-488C-91D5-6E537CDF9DEB}" dt="2022-03-23T18:20:55.821" v="737" actId="26606"/>
          <ac:grpSpMkLst>
            <pc:docMk/>
            <pc:sldMk cId="163280462" sldId="259"/>
            <ac:grpSpMk id="39" creationId="{455E0AD7-882F-4B4C-B3A7-D4E72D48E46A}"/>
          </ac:grpSpMkLst>
        </pc:grpChg>
        <pc:grpChg chg="add del">
          <ac:chgData name="Cristabel Baidoo (2122646)" userId="98a000c1-da28-40ab-898a-9f18978f0ece" providerId="ADAL" clId="{44D92CE5-B92E-488C-91D5-6E537CDF9DEB}" dt="2022-03-23T19:19:48.260" v="942"/>
          <ac:grpSpMkLst>
            <pc:docMk/>
            <pc:sldMk cId="163280462" sldId="259"/>
            <ac:grpSpMk id="41" creationId="{F4E035BE-9FF4-43D3-BC25-CF582D7FF85E}"/>
          </ac:grpSpMkLst>
        </pc:grpChg>
        <pc:grpChg chg="add del">
          <ac:chgData name="Cristabel Baidoo (2122646)" userId="98a000c1-da28-40ab-898a-9f18978f0ece" providerId="ADAL" clId="{44D92CE5-B92E-488C-91D5-6E537CDF9DEB}" dt="2022-03-23T19:19:48.260" v="942"/>
          <ac:grpSpMkLst>
            <pc:docMk/>
            <pc:sldMk cId="163280462" sldId="259"/>
            <ac:grpSpMk id="53" creationId="{85BE3A7E-6A3F-401E-A025-BBB8FDB8DD30}"/>
          </ac:grpSpMkLst>
        </pc:grpChg>
        <pc:cxnChg chg="add del">
          <ac:chgData name="Cristabel Baidoo (2122646)" userId="98a000c1-da28-40ab-898a-9f18978f0ece" providerId="ADAL" clId="{44D92CE5-B92E-488C-91D5-6E537CDF9DEB}" dt="2022-03-23T19:19:48.260" v="942"/>
          <ac:cxnSpMkLst>
            <pc:docMk/>
            <pc:sldMk cId="163280462" sldId="259"/>
            <ac:cxnSpMk id="54" creationId="{085ECEC0-FF5D-4348-92C7-1EA7C61E770C}"/>
          </ac:cxnSpMkLst>
        </pc:cxnChg>
      </pc:sldChg>
      <pc:sldChg chg="addSp delSp modSp new mod ord setBg delDesignElem">
        <pc:chgData name="Cristabel Baidoo (2122646)" userId="98a000c1-da28-40ab-898a-9f18978f0ece" providerId="ADAL" clId="{44D92CE5-B92E-488C-91D5-6E537CDF9DEB}" dt="2022-04-07T16:39:07.714" v="2180"/>
        <pc:sldMkLst>
          <pc:docMk/>
          <pc:sldMk cId="939497108" sldId="260"/>
        </pc:sldMkLst>
        <pc:spChg chg="mod">
          <ac:chgData name="Cristabel Baidoo (2122646)" userId="98a000c1-da28-40ab-898a-9f18978f0ece" providerId="ADAL" clId="{44D92CE5-B92E-488C-91D5-6E537CDF9DEB}" dt="2022-03-23T19:38:23.131" v="1348" actId="1076"/>
          <ac:spMkLst>
            <pc:docMk/>
            <pc:sldMk cId="939497108" sldId="260"/>
            <ac:spMk id="2" creationId="{921D43D9-0528-4612-8572-8406E9E055B9}"/>
          </ac:spMkLst>
        </pc:spChg>
        <pc:spChg chg="mod">
          <ac:chgData name="Cristabel Baidoo (2122646)" userId="98a000c1-da28-40ab-898a-9f18978f0ece" providerId="ADAL" clId="{44D92CE5-B92E-488C-91D5-6E537CDF9DEB}" dt="2022-03-23T20:02:33.792" v="2093" actId="20577"/>
          <ac:spMkLst>
            <pc:docMk/>
            <pc:sldMk cId="939497108" sldId="260"/>
            <ac:spMk id="3" creationId="{DA4FE239-EC2D-47D0-AEE6-478BF73D3205}"/>
          </ac:spMkLst>
        </pc:spChg>
        <pc:spChg chg="add del">
          <ac:chgData name="Cristabel Baidoo (2122646)" userId="98a000c1-da28-40ab-898a-9f18978f0ece" providerId="ADAL" clId="{44D92CE5-B92E-488C-91D5-6E537CDF9DEB}" dt="2022-03-23T19:19:58.338" v="946" actId="26606"/>
          <ac:spMkLst>
            <pc:docMk/>
            <pc:sldMk cId="939497108" sldId="260"/>
            <ac:spMk id="8" creationId="{E978A47D-4F17-40FE-AB70-7AF78A9575EB}"/>
          </ac:spMkLst>
        </pc:spChg>
        <pc:spChg chg="add del">
          <ac:chgData name="Cristabel Baidoo (2122646)" userId="98a000c1-da28-40ab-898a-9f18978f0ece" providerId="ADAL" clId="{44D92CE5-B92E-488C-91D5-6E537CDF9DEB}" dt="2022-03-23T19:19:59.719" v="948" actId="26606"/>
          <ac:spMkLst>
            <pc:docMk/>
            <pc:sldMk cId="939497108" sldId="260"/>
            <ac:spMk id="38" creationId="{6D29BE04-4454-4832-B83F-10D001BFF94D}"/>
          </ac:spMkLst>
        </pc:spChg>
        <pc:spChg chg="add del">
          <ac:chgData name="Cristabel Baidoo (2122646)" userId="98a000c1-da28-40ab-898a-9f18978f0ece" providerId="ADAL" clId="{44D92CE5-B92E-488C-91D5-6E537CDF9DEB}" dt="2022-03-23T19:19:59.719" v="948" actId="26606"/>
          <ac:spMkLst>
            <pc:docMk/>
            <pc:sldMk cId="939497108" sldId="260"/>
            <ac:spMk id="40" creationId="{98714CE9-3C2C-48E1-8B8F-CFB7735C43D7}"/>
          </ac:spMkLst>
        </pc:spChg>
        <pc:spChg chg="add del">
          <ac:chgData name="Cristabel Baidoo (2122646)" userId="98a000c1-da28-40ab-898a-9f18978f0ece" providerId="ADAL" clId="{44D92CE5-B92E-488C-91D5-6E537CDF9DEB}" dt="2022-03-23T19:19:59.719" v="948" actId="26606"/>
          <ac:spMkLst>
            <pc:docMk/>
            <pc:sldMk cId="939497108" sldId="260"/>
            <ac:spMk id="53" creationId="{CC892AB0-7D6D-4FC9-9105-0CB427161889}"/>
          </ac:spMkLst>
        </pc:spChg>
        <pc:spChg chg="add del">
          <ac:chgData name="Cristabel Baidoo (2122646)" userId="98a000c1-da28-40ab-898a-9f18978f0ece" providerId="ADAL" clId="{44D92CE5-B92E-488C-91D5-6E537CDF9DEB}" dt="2022-03-23T19:20:27.600" v="951"/>
          <ac:spMkLst>
            <pc:docMk/>
            <pc:sldMk cId="939497108" sldId="260"/>
            <ac:spMk id="56" creationId="{E978A47D-4F17-40FE-AB70-7AF78A9575EB}"/>
          </ac:spMkLst>
        </pc:spChg>
        <pc:grpChg chg="add del">
          <ac:chgData name="Cristabel Baidoo (2122646)" userId="98a000c1-da28-40ab-898a-9f18978f0ece" providerId="ADAL" clId="{44D92CE5-B92E-488C-91D5-6E537CDF9DEB}" dt="2022-03-23T19:19:58.338" v="946" actId="26606"/>
          <ac:grpSpMkLst>
            <pc:docMk/>
            <pc:sldMk cId="939497108" sldId="260"/>
            <ac:grpSpMk id="10" creationId="{85BE3A7E-6A3F-401E-A025-BBB8FDB8DD30}"/>
          </ac:grpSpMkLst>
        </pc:grpChg>
        <pc:grpChg chg="add del">
          <ac:chgData name="Cristabel Baidoo (2122646)" userId="98a000c1-da28-40ab-898a-9f18978f0ece" providerId="ADAL" clId="{44D92CE5-B92E-488C-91D5-6E537CDF9DEB}" dt="2022-03-23T19:19:59.719" v="948" actId="26606"/>
          <ac:grpSpMkLst>
            <pc:docMk/>
            <pc:sldMk cId="939497108" sldId="260"/>
            <ac:grpSpMk id="18" creationId="{0328E69E-CE3D-4110-8BF7-AD3C0C10CB1C}"/>
          </ac:grpSpMkLst>
        </pc:grpChg>
        <pc:grpChg chg="add del">
          <ac:chgData name="Cristabel Baidoo (2122646)" userId="98a000c1-da28-40ab-898a-9f18978f0ece" providerId="ADAL" clId="{44D92CE5-B92E-488C-91D5-6E537CDF9DEB}" dt="2022-03-23T19:19:59.719" v="948" actId="26606"/>
          <ac:grpSpMkLst>
            <pc:docMk/>
            <pc:sldMk cId="939497108" sldId="260"/>
            <ac:grpSpMk id="24" creationId="{F64806C9-3599-45A7-BCFF-F762C54276F8}"/>
          </ac:grpSpMkLst>
        </pc:grpChg>
        <pc:grpChg chg="add del">
          <ac:chgData name="Cristabel Baidoo (2122646)" userId="98a000c1-da28-40ab-898a-9f18978f0ece" providerId="ADAL" clId="{44D92CE5-B92E-488C-91D5-6E537CDF9DEB}" dt="2022-03-23T19:19:59.719" v="948" actId="26606"/>
          <ac:grpSpMkLst>
            <pc:docMk/>
            <pc:sldMk cId="939497108" sldId="260"/>
            <ac:grpSpMk id="30" creationId="{1287AC97-A8E8-4B45-A50A-3057A88B4088}"/>
          </ac:grpSpMkLst>
        </pc:grpChg>
        <pc:grpChg chg="add del">
          <ac:chgData name="Cristabel Baidoo (2122646)" userId="98a000c1-da28-40ab-898a-9f18978f0ece" providerId="ADAL" clId="{44D92CE5-B92E-488C-91D5-6E537CDF9DEB}" dt="2022-03-23T19:19:58.338" v="946" actId="26606"/>
          <ac:grpSpMkLst>
            <pc:docMk/>
            <pc:sldMk cId="939497108" sldId="260"/>
            <ac:grpSpMk id="41" creationId="{F4E035BE-9FF4-43D3-BC25-CF582D7FF85E}"/>
          </ac:grpSpMkLst>
        </pc:grpChg>
        <pc:grpChg chg="add del">
          <ac:chgData name="Cristabel Baidoo (2122646)" userId="98a000c1-da28-40ab-898a-9f18978f0ece" providerId="ADAL" clId="{44D92CE5-B92E-488C-91D5-6E537CDF9DEB}" dt="2022-03-23T19:19:59.719" v="948" actId="26606"/>
          <ac:grpSpMkLst>
            <pc:docMk/>
            <pc:sldMk cId="939497108" sldId="260"/>
            <ac:grpSpMk id="54" creationId="{807353E4-FA19-40CB-8AF8-3A8E6704BE09}"/>
          </ac:grpSpMkLst>
        </pc:grpChg>
        <pc:grpChg chg="add del">
          <ac:chgData name="Cristabel Baidoo (2122646)" userId="98a000c1-da28-40ab-898a-9f18978f0ece" providerId="ADAL" clId="{44D92CE5-B92E-488C-91D5-6E537CDF9DEB}" dt="2022-03-23T19:20:27.600" v="951"/>
          <ac:grpSpMkLst>
            <pc:docMk/>
            <pc:sldMk cId="939497108" sldId="260"/>
            <ac:grpSpMk id="57" creationId="{85BE3A7E-6A3F-401E-A025-BBB8FDB8DD30}"/>
          </ac:grpSpMkLst>
        </pc:grpChg>
        <pc:grpChg chg="add del">
          <ac:chgData name="Cristabel Baidoo (2122646)" userId="98a000c1-da28-40ab-898a-9f18978f0ece" providerId="ADAL" clId="{44D92CE5-B92E-488C-91D5-6E537CDF9DEB}" dt="2022-03-23T19:20:27.600" v="951"/>
          <ac:grpSpMkLst>
            <pc:docMk/>
            <pc:sldMk cId="939497108" sldId="260"/>
            <ac:grpSpMk id="62" creationId="{F4E035BE-9FF4-43D3-BC25-CF582D7FF85E}"/>
          </ac:grpSpMkLst>
        </pc:grpChg>
        <pc:cxnChg chg="add del">
          <ac:chgData name="Cristabel Baidoo (2122646)" userId="98a000c1-da28-40ab-898a-9f18978f0ece" providerId="ADAL" clId="{44D92CE5-B92E-488C-91D5-6E537CDF9DEB}" dt="2022-03-23T19:19:58.338" v="946" actId="26606"/>
          <ac:cxnSpMkLst>
            <pc:docMk/>
            <pc:sldMk cId="939497108" sldId="260"/>
            <ac:cxnSpMk id="39" creationId="{085ECEC0-FF5D-4348-92C7-1EA7C61E770C}"/>
          </ac:cxnSpMkLst>
        </pc:cxnChg>
        <pc:cxnChg chg="add del">
          <ac:chgData name="Cristabel Baidoo (2122646)" userId="98a000c1-da28-40ab-898a-9f18978f0ece" providerId="ADAL" clId="{44D92CE5-B92E-488C-91D5-6E537CDF9DEB}" dt="2022-03-23T19:20:27.600" v="951"/>
          <ac:cxnSpMkLst>
            <pc:docMk/>
            <pc:sldMk cId="939497108" sldId="260"/>
            <ac:cxnSpMk id="61" creationId="{085ECEC0-FF5D-4348-92C7-1EA7C61E770C}"/>
          </ac:cxnSpMkLst>
        </pc:cxnChg>
      </pc:sldChg>
      <pc:sldChg chg="addSp modSp new mod ord">
        <pc:chgData name="Cristabel Baidoo (2122646)" userId="98a000c1-da28-40ab-898a-9f18978f0ece" providerId="ADAL" clId="{44D92CE5-B92E-488C-91D5-6E537CDF9DEB}" dt="2022-04-07T16:59:09.609" v="2403" actId="207"/>
        <pc:sldMkLst>
          <pc:docMk/>
          <pc:sldMk cId="2536365878" sldId="261"/>
        </pc:sldMkLst>
        <pc:spChg chg="mod">
          <ac:chgData name="Cristabel Baidoo (2122646)" userId="98a000c1-da28-40ab-898a-9f18978f0ece" providerId="ADAL" clId="{44D92CE5-B92E-488C-91D5-6E537CDF9DEB}" dt="2022-04-07T16:47:33.944" v="2185" actId="1076"/>
          <ac:spMkLst>
            <pc:docMk/>
            <pc:sldMk cId="2536365878" sldId="261"/>
            <ac:spMk id="2" creationId="{2042025A-4521-4D07-A7BD-99EC31C5B098}"/>
          </ac:spMkLst>
        </pc:spChg>
        <pc:spChg chg="mod">
          <ac:chgData name="Cristabel Baidoo (2122646)" userId="98a000c1-da28-40ab-898a-9f18978f0ece" providerId="ADAL" clId="{44D92CE5-B92E-488C-91D5-6E537CDF9DEB}" dt="2022-04-07T16:59:09.609" v="2403" actId="207"/>
          <ac:spMkLst>
            <pc:docMk/>
            <pc:sldMk cId="2536365878" sldId="261"/>
            <ac:spMk id="3" creationId="{D35A4EF1-041A-4612-B131-07648026140E}"/>
          </ac:spMkLst>
        </pc:spChg>
        <pc:picChg chg="add mod">
          <ac:chgData name="Cristabel Baidoo (2122646)" userId="98a000c1-da28-40ab-898a-9f18978f0ece" providerId="ADAL" clId="{44D92CE5-B92E-488C-91D5-6E537CDF9DEB}" dt="2022-04-07T16:48:44.341" v="2190" actId="1076"/>
          <ac:picMkLst>
            <pc:docMk/>
            <pc:sldMk cId="2536365878" sldId="261"/>
            <ac:picMk id="1026" creationId="{61A7537D-DACD-4DD5-82BD-C9B9A1FC66C8}"/>
          </ac:picMkLst>
        </pc:picChg>
      </pc:sldChg>
      <pc:sldChg chg="addSp delSp modSp new del mod">
        <pc:chgData name="Cristabel Baidoo (2122646)" userId="98a000c1-da28-40ab-898a-9f18978f0ece" providerId="ADAL" clId="{44D92CE5-B92E-488C-91D5-6E537CDF9DEB}" dt="2022-03-23T20:12:11.288" v="2124" actId="47"/>
        <pc:sldMkLst>
          <pc:docMk/>
          <pc:sldMk cId="3400529168" sldId="261"/>
        </pc:sldMkLst>
        <pc:spChg chg="del mod">
          <ac:chgData name="Cristabel Baidoo (2122646)" userId="98a000c1-da28-40ab-898a-9f18978f0ece" providerId="ADAL" clId="{44D92CE5-B92E-488C-91D5-6E537CDF9DEB}" dt="2022-03-23T20:12:06.701" v="2123" actId="478"/>
          <ac:spMkLst>
            <pc:docMk/>
            <pc:sldMk cId="3400529168" sldId="261"/>
            <ac:spMk id="3" creationId="{7FDE092A-6A74-441B-A61D-93633C4A2843}"/>
          </ac:spMkLst>
        </pc:spChg>
        <pc:spChg chg="add mod">
          <ac:chgData name="Cristabel Baidoo (2122646)" userId="98a000c1-da28-40ab-898a-9f18978f0ece" providerId="ADAL" clId="{44D92CE5-B92E-488C-91D5-6E537CDF9DEB}" dt="2022-03-23T20:12:06.701" v="2123" actId="478"/>
          <ac:spMkLst>
            <pc:docMk/>
            <pc:sldMk cId="3400529168" sldId="261"/>
            <ac:spMk id="5" creationId="{DCBD4EC2-AD9B-4A76-ADB8-47EB9E0D799B}"/>
          </ac:spMkLst>
        </pc:spChg>
      </pc:sldChg>
      <pc:sldChg chg="modSp new mod">
        <pc:chgData name="Cristabel Baidoo (2122646)" userId="98a000c1-da28-40ab-898a-9f18978f0ece" providerId="ADAL" clId="{44D92CE5-B92E-488C-91D5-6E537CDF9DEB}" dt="2022-04-07T16:59:46.440" v="2408" actId="1076"/>
        <pc:sldMkLst>
          <pc:docMk/>
          <pc:sldMk cId="708922916" sldId="262"/>
        </pc:sldMkLst>
        <pc:spChg chg="mod">
          <ac:chgData name="Cristabel Baidoo (2122646)" userId="98a000c1-da28-40ab-898a-9f18978f0ece" providerId="ADAL" clId="{44D92CE5-B92E-488C-91D5-6E537CDF9DEB}" dt="2022-04-07T16:59:40.744" v="2407" actId="1076"/>
          <ac:spMkLst>
            <pc:docMk/>
            <pc:sldMk cId="708922916" sldId="262"/>
            <ac:spMk id="2" creationId="{EA10D710-C0BD-435B-8D2C-57108F712D72}"/>
          </ac:spMkLst>
        </pc:spChg>
        <pc:spChg chg="mod">
          <ac:chgData name="Cristabel Baidoo (2122646)" userId="98a000c1-da28-40ab-898a-9f18978f0ece" providerId="ADAL" clId="{44D92CE5-B92E-488C-91D5-6E537CDF9DEB}" dt="2022-04-07T16:59:46.440" v="2408" actId="1076"/>
          <ac:spMkLst>
            <pc:docMk/>
            <pc:sldMk cId="708922916" sldId="262"/>
            <ac:spMk id="3" creationId="{6DD919FA-1610-4B23-B68D-4ED54040089C}"/>
          </ac:spMkLst>
        </pc:spChg>
      </pc:sldChg>
      <pc:sldChg chg="modSp new mod">
        <pc:chgData name="Cristabel Baidoo (2122646)" userId="98a000c1-da28-40ab-898a-9f18978f0ece" providerId="ADAL" clId="{44D92CE5-B92E-488C-91D5-6E537CDF9DEB}" dt="2022-04-07T17:46:29.728" v="2756" actId="20577"/>
        <pc:sldMkLst>
          <pc:docMk/>
          <pc:sldMk cId="926585498" sldId="263"/>
        </pc:sldMkLst>
        <pc:spChg chg="mod">
          <ac:chgData name="Cristabel Baidoo (2122646)" userId="98a000c1-da28-40ab-898a-9f18978f0ece" providerId="ADAL" clId="{44D92CE5-B92E-488C-91D5-6E537CDF9DEB}" dt="2022-04-07T17:26:38.319" v="2420" actId="5793"/>
          <ac:spMkLst>
            <pc:docMk/>
            <pc:sldMk cId="926585498" sldId="263"/>
            <ac:spMk id="2" creationId="{2A86441A-40ED-429A-9FA6-50158FEB1831}"/>
          </ac:spMkLst>
        </pc:spChg>
        <pc:spChg chg="mod">
          <ac:chgData name="Cristabel Baidoo (2122646)" userId="98a000c1-da28-40ab-898a-9f18978f0ece" providerId="ADAL" clId="{44D92CE5-B92E-488C-91D5-6E537CDF9DEB}" dt="2022-04-07T17:46:29.728" v="2756" actId="20577"/>
          <ac:spMkLst>
            <pc:docMk/>
            <pc:sldMk cId="926585498" sldId="263"/>
            <ac:spMk id="3" creationId="{A577769E-2E25-461F-AAAA-1EFC2AF83D5C}"/>
          </ac:spMkLst>
        </pc:spChg>
      </pc:sldChg>
      <pc:sldMasterChg chg="add addSldLayout">
        <pc:chgData name="Cristabel Baidoo (2122646)" userId="98a000c1-da28-40ab-898a-9f18978f0ece" providerId="ADAL" clId="{44D92CE5-B92E-488C-91D5-6E537CDF9DEB}" dt="2022-03-23T17:33:46.561" v="13" actId="26606"/>
        <pc:sldMasterMkLst>
          <pc:docMk/>
          <pc:sldMasterMk cId="3106307469" sldId="2147483648"/>
        </pc:sldMasterMkLst>
        <pc:sldLayoutChg chg="add">
          <pc:chgData name="Cristabel Baidoo (2122646)" userId="98a000c1-da28-40ab-898a-9f18978f0ece" providerId="ADAL" clId="{44D92CE5-B92E-488C-91D5-6E537CDF9DEB}" dt="2022-03-23T17:33:46.561" v="13" actId="26606"/>
          <pc:sldLayoutMkLst>
            <pc:docMk/>
            <pc:sldMasterMk cId="3106307469" sldId="2147483648"/>
            <pc:sldLayoutMk cId="2446923964" sldId="2147483649"/>
          </pc:sldLayoutMkLst>
        </pc:sldLayoutChg>
        <pc:sldLayoutChg chg="add">
          <pc:chgData name="Cristabel Baidoo (2122646)" userId="98a000c1-da28-40ab-898a-9f18978f0ece" providerId="ADAL" clId="{44D92CE5-B92E-488C-91D5-6E537CDF9DEB}" dt="2022-03-23T17:33:46.561" v="13" actId="26606"/>
          <pc:sldLayoutMkLst>
            <pc:docMk/>
            <pc:sldMasterMk cId="3106307469" sldId="2147483648"/>
            <pc:sldLayoutMk cId="124930586" sldId="2147483650"/>
          </pc:sldLayoutMkLst>
        </pc:sldLayoutChg>
        <pc:sldLayoutChg chg="add">
          <pc:chgData name="Cristabel Baidoo (2122646)" userId="98a000c1-da28-40ab-898a-9f18978f0ece" providerId="ADAL" clId="{44D92CE5-B92E-488C-91D5-6E537CDF9DEB}" dt="2022-03-23T17:33:46.561" v="13" actId="26606"/>
          <pc:sldLayoutMkLst>
            <pc:docMk/>
            <pc:sldMasterMk cId="3106307469" sldId="2147483648"/>
            <pc:sldLayoutMk cId="3051320323" sldId="2147483651"/>
          </pc:sldLayoutMkLst>
        </pc:sldLayoutChg>
        <pc:sldLayoutChg chg="add">
          <pc:chgData name="Cristabel Baidoo (2122646)" userId="98a000c1-da28-40ab-898a-9f18978f0ece" providerId="ADAL" clId="{44D92CE5-B92E-488C-91D5-6E537CDF9DEB}" dt="2022-03-23T17:33:46.561" v="13" actId="26606"/>
          <pc:sldLayoutMkLst>
            <pc:docMk/>
            <pc:sldMasterMk cId="3106307469" sldId="2147483648"/>
            <pc:sldLayoutMk cId="2566798572" sldId="2147483652"/>
          </pc:sldLayoutMkLst>
        </pc:sldLayoutChg>
        <pc:sldLayoutChg chg="add">
          <pc:chgData name="Cristabel Baidoo (2122646)" userId="98a000c1-da28-40ab-898a-9f18978f0ece" providerId="ADAL" clId="{44D92CE5-B92E-488C-91D5-6E537CDF9DEB}" dt="2022-03-23T17:33:46.561" v="13" actId="26606"/>
          <pc:sldLayoutMkLst>
            <pc:docMk/>
            <pc:sldMasterMk cId="3106307469" sldId="2147483648"/>
            <pc:sldLayoutMk cId="3457056424" sldId="2147483653"/>
          </pc:sldLayoutMkLst>
        </pc:sldLayoutChg>
        <pc:sldLayoutChg chg="add">
          <pc:chgData name="Cristabel Baidoo (2122646)" userId="98a000c1-da28-40ab-898a-9f18978f0ece" providerId="ADAL" clId="{44D92CE5-B92E-488C-91D5-6E537CDF9DEB}" dt="2022-03-23T17:33:46.561" v="13" actId="26606"/>
          <pc:sldLayoutMkLst>
            <pc:docMk/>
            <pc:sldMasterMk cId="3106307469" sldId="2147483648"/>
            <pc:sldLayoutMk cId="1947052425" sldId="2147483654"/>
          </pc:sldLayoutMkLst>
        </pc:sldLayoutChg>
        <pc:sldLayoutChg chg="add">
          <pc:chgData name="Cristabel Baidoo (2122646)" userId="98a000c1-da28-40ab-898a-9f18978f0ece" providerId="ADAL" clId="{44D92CE5-B92E-488C-91D5-6E537CDF9DEB}" dt="2022-03-23T17:33:46.561" v="13" actId="26606"/>
          <pc:sldLayoutMkLst>
            <pc:docMk/>
            <pc:sldMasterMk cId="3106307469" sldId="2147483648"/>
            <pc:sldLayoutMk cId="2252803908" sldId="2147483655"/>
          </pc:sldLayoutMkLst>
        </pc:sldLayoutChg>
        <pc:sldLayoutChg chg="add">
          <pc:chgData name="Cristabel Baidoo (2122646)" userId="98a000c1-da28-40ab-898a-9f18978f0ece" providerId="ADAL" clId="{44D92CE5-B92E-488C-91D5-6E537CDF9DEB}" dt="2022-03-23T17:33:46.561" v="13" actId="26606"/>
          <pc:sldLayoutMkLst>
            <pc:docMk/>
            <pc:sldMasterMk cId="3106307469" sldId="2147483648"/>
            <pc:sldLayoutMk cId="3361829803" sldId="2147483656"/>
          </pc:sldLayoutMkLst>
        </pc:sldLayoutChg>
        <pc:sldLayoutChg chg="add">
          <pc:chgData name="Cristabel Baidoo (2122646)" userId="98a000c1-da28-40ab-898a-9f18978f0ece" providerId="ADAL" clId="{44D92CE5-B92E-488C-91D5-6E537CDF9DEB}" dt="2022-03-23T17:33:46.561" v="13" actId="26606"/>
          <pc:sldLayoutMkLst>
            <pc:docMk/>
            <pc:sldMasterMk cId="3106307469" sldId="2147483648"/>
            <pc:sldLayoutMk cId="1338440419" sldId="2147483657"/>
          </pc:sldLayoutMkLst>
        </pc:sldLayoutChg>
        <pc:sldLayoutChg chg="add">
          <pc:chgData name="Cristabel Baidoo (2122646)" userId="98a000c1-da28-40ab-898a-9f18978f0ece" providerId="ADAL" clId="{44D92CE5-B92E-488C-91D5-6E537CDF9DEB}" dt="2022-03-23T17:33:46.561" v="13" actId="26606"/>
          <pc:sldLayoutMkLst>
            <pc:docMk/>
            <pc:sldMasterMk cId="3106307469" sldId="2147483648"/>
            <pc:sldLayoutMk cId="1327834215" sldId="2147483658"/>
          </pc:sldLayoutMkLst>
        </pc:sldLayoutChg>
        <pc:sldLayoutChg chg="add">
          <pc:chgData name="Cristabel Baidoo (2122646)" userId="98a000c1-da28-40ab-898a-9f18978f0ece" providerId="ADAL" clId="{44D92CE5-B92E-488C-91D5-6E537CDF9DEB}" dt="2022-03-23T17:33:46.561" v="13" actId="26606"/>
          <pc:sldLayoutMkLst>
            <pc:docMk/>
            <pc:sldMasterMk cId="3106307469" sldId="2147483648"/>
            <pc:sldLayoutMk cId="3512900216" sldId="2147483659"/>
          </pc:sldLayoutMkLst>
        </pc:sldLayoutChg>
      </pc:sldMasterChg>
      <pc:sldMasterChg chg="del delSldLayout">
        <pc:chgData name="Cristabel Baidoo (2122646)" userId="98a000c1-da28-40ab-898a-9f18978f0ece" providerId="ADAL" clId="{44D92CE5-B92E-488C-91D5-6E537CDF9DEB}" dt="2022-03-23T17:33:46.561" v="13" actId="26606"/>
        <pc:sldMasterMkLst>
          <pc:docMk/>
          <pc:sldMasterMk cId="712879796" sldId="2147483673"/>
        </pc:sldMasterMkLst>
        <pc:sldLayoutChg chg="del">
          <pc:chgData name="Cristabel Baidoo (2122646)" userId="98a000c1-da28-40ab-898a-9f18978f0ece" providerId="ADAL" clId="{44D92CE5-B92E-488C-91D5-6E537CDF9DEB}" dt="2022-03-23T17:33:46.561" v="13" actId="26606"/>
          <pc:sldLayoutMkLst>
            <pc:docMk/>
            <pc:sldMasterMk cId="712879796" sldId="2147483673"/>
            <pc:sldLayoutMk cId="3002180362" sldId="2147483662"/>
          </pc:sldLayoutMkLst>
        </pc:sldLayoutChg>
        <pc:sldLayoutChg chg="del">
          <pc:chgData name="Cristabel Baidoo (2122646)" userId="98a000c1-da28-40ab-898a-9f18978f0ece" providerId="ADAL" clId="{44D92CE5-B92E-488C-91D5-6E537CDF9DEB}" dt="2022-03-23T17:33:46.561" v="13" actId="26606"/>
          <pc:sldLayoutMkLst>
            <pc:docMk/>
            <pc:sldMasterMk cId="712879796" sldId="2147483673"/>
            <pc:sldLayoutMk cId="1223865932" sldId="2147483663"/>
          </pc:sldLayoutMkLst>
        </pc:sldLayoutChg>
        <pc:sldLayoutChg chg="del">
          <pc:chgData name="Cristabel Baidoo (2122646)" userId="98a000c1-da28-40ab-898a-9f18978f0ece" providerId="ADAL" clId="{44D92CE5-B92E-488C-91D5-6E537CDF9DEB}" dt="2022-03-23T17:33:46.561" v="13" actId="26606"/>
          <pc:sldLayoutMkLst>
            <pc:docMk/>
            <pc:sldMasterMk cId="712879796" sldId="2147483673"/>
            <pc:sldLayoutMk cId="2737972587" sldId="2147483664"/>
          </pc:sldLayoutMkLst>
        </pc:sldLayoutChg>
        <pc:sldLayoutChg chg="del">
          <pc:chgData name="Cristabel Baidoo (2122646)" userId="98a000c1-da28-40ab-898a-9f18978f0ece" providerId="ADAL" clId="{44D92CE5-B92E-488C-91D5-6E537CDF9DEB}" dt="2022-03-23T17:33:46.561" v="13" actId="26606"/>
          <pc:sldLayoutMkLst>
            <pc:docMk/>
            <pc:sldMasterMk cId="712879796" sldId="2147483673"/>
            <pc:sldLayoutMk cId="1719518199" sldId="2147483665"/>
          </pc:sldLayoutMkLst>
        </pc:sldLayoutChg>
        <pc:sldLayoutChg chg="del">
          <pc:chgData name="Cristabel Baidoo (2122646)" userId="98a000c1-da28-40ab-898a-9f18978f0ece" providerId="ADAL" clId="{44D92CE5-B92E-488C-91D5-6E537CDF9DEB}" dt="2022-03-23T17:33:46.561" v="13" actId="26606"/>
          <pc:sldLayoutMkLst>
            <pc:docMk/>
            <pc:sldMasterMk cId="712879796" sldId="2147483673"/>
            <pc:sldLayoutMk cId="814266139" sldId="2147483666"/>
          </pc:sldLayoutMkLst>
        </pc:sldLayoutChg>
        <pc:sldLayoutChg chg="del">
          <pc:chgData name="Cristabel Baidoo (2122646)" userId="98a000c1-da28-40ab-898a-9f18978f0ece" providerId="ADAL" clId="{44D92CE5-B92E-488C-91D5-6E537CDF9DEB}" dt="2022-03-23T17:33:46.561" v="13" actId="26606"/>
          <pc:sldLayoutMkLst>
            <pc:docMk/>
            <pc:sldMasterMk cId="712879796" sldId="2147483673"/>
            <pc:sldLayoutMk cId="1209294673" sldId="2147483667"/>
          </pc:sldLayoutMkLst>
        </pc:sldLayoutChg>
        <pc:sldLayoutChg chg="del">
          <pc:chgData name="Cristabel Baidoo (2122646)" userId="98a000c1-da28-40ab-898a-9f18978f0ece" providerId="ADAL" clId="{44D92CE5-B92E-488C-91D5-6E537CDF9DEB}" dt="2022-03-23T17:33:46.561" v="13" actId="26606"/>
          <pc:sldLayoutMkLst>
            <pc:docMk/>
            <pc:sldMasterMk cId="712879796" sldId="2147483673"/>
            <pc:sldLayoutMk cId="1852535302" sldId="2147483668"/>
          </pc:sldLayoutMkLst>
        </pc:sldLayoutChg>
        <pc:sldLayoutChg chg="del">
          <pc:chgData name="Cristabel Baidoo (2122646)" userId="98a000c1-da28-40ab-898a-9f18978f0ece" providerId="ADAL" clId="{44D92CE5-B92E-488C-91D5-6E537CDF9DEB}" dt="2022-03-23T17:33:46.561" v="13" actId="26606"/>
          <pc:sldLayoutMkLst>
            <pc:docMk/>
            <pc:sldMasterMk cId="712879796" sldId="2147483673"/>
            <pc:sldLayoutMk cId="287458641" sldId="2147483669"/>
          </pc:sldLayoutMkLst>
        </pc:sldLayoutChg>
        <pc:sldLayoutChg chg="del">
          <pc:chgData name="Cristabel Baidoo (2122646)" userId="98a000c1-da28-40ab-898a-9f18978f0ece" providerId="ADAL" clId="{44D92CE5-B92E-488C-91D5-6E537CDF9DEB}" dt="2022-03-23T17:33:46.561" v="13" actId="26606"/>
          <pc:sldLayoutMkLst>
            <pc:docMk/>
            <pc:sldMasterMk cId="712879796" sldId="2147483673"/>
            <pc:sldLayoutMk cId="464930098" sldId="2147483670"/>
          </pc:sldLayoutMkLst>
        </pc:sldLayoutChg>
        <pc:sldLayoutChg chg="del">
          <pc:chgData name="Cristabel Baidoo (2122646)" userId="98a000c1-da28-40ab-898a-9f18978f0ece" providerId="ADAL" clId="{44D92CE5-B92E-488C-91D5-6E537CDF9DEB}" dt="2022-03-23T17:33:46.561" v="13" actId="26606"/>
          <pc:sldLayoutMkLst>
            <pc:docMk/>
            <pc:sldMasterMk cId="712879796" sldId="2147483673"/>
            <pc:sldLayoutMk cId="1818203080" sldId="2147483671"/>
          </pc:sldLayoutMkLst>
        </pc:sldLayoutChg>
        <pc:sldLayoutChg chg="del">
          <pc:chgData name="Cristabel Baidoo (2122646)" userId="98a000c1-da28-40ab-898a-9f18978f0ece" providerId="ADAL" clId="{44D92CE5-B92E-488C-91D5-6E537CDF9DEB}" dt="2022-03-23T17:33:46.561" v="13" actId="26606"/>
          <pc:sldLayoutMkLst>
            <pc:docMk/>
            <pc:sldMasterMk cId="712879796" sldId="2147483673"/>
            <pc:sldLayoutMk cId="3734542687" sldId="2147483672"/>
          </pc:sldLayoutMkLst>
        </pc:sldLayoutChg>
      </pc:sldMasterChg>
    </pc:docChg>
  </pc:docChgLst>
  <pc:docChgLst>
    <pc:chgData name="Cristabel Baidoo (2122646)" userId="98a000c1-da28-40ab-898a-9f18978f0ece" providerId="ADAL" clId="{E669DEDF-35FF-407D-9521-DA4C2921F94B}"/>
    <pc:docChg chg="custSel addSld modSld sldOrd">
      <pc:chgData name="Cristabel Baidoo (2122646)" userId="98a000c1-da28-40ab-898a-9f18978f0ece" providerId="ADAL" clId="{E669DEDF-35FF-407D-9521-DA4C2921F94B}" dt="2022-04-11T19:51:15.072" v="15" actId="5793"/>
      <pc:docMkLst>
        <pc:docMk/>
      </pc:docMkLst>
      <pc:sldChg chg="delSp modSp new mod ord">
        <pc:chgData name="Cristabel Baidoo (2122646)" userId="98a000c1-da28-40ab-898a-9f18978f0ece" providerId="ADAL" clId="{E669DEDF-35FF-407D-9521-DA4C2921F94B}" dt="2022-04-11T19:51:15.072" v="15" actId="5793"/>
        <pc:sldMkLst>
          <pc:docMk/>
          <pc:sldMk cId="895570541" sldId="264"/>
        </pc:sldMkLst>
        <pc:spChg chg="del">
          <ac:chgData name="Cristabel Baidoo (2122646)" userId="98a000c1-da28-40ab-898a-9f18978f0ece" providerId="ADAL" clId="{E669DEDF-35FF-407D-9521-DA4C2921F94B}" dt="2022-04-11T19:51:11.532" v="14" actId="478"/>
          <ac:spMkLst>
            <pc:docMk/>
            <pc:sldMk cId="895570541" sldId="264"/>
            <ac:spMk id="2" creationId="{63C6BD1F-B908-4DE4-8655-51135CFE8691}"/>
          </ac:spMkLst>
        </pc:spChg>
        <pc:spChg chg="mod">
          <ac:chgData name="Cristabel Baidoo (2122646)" userId="98a000c1-da28-40ab-898a-9f18978f0ece" providerId="ADAL" clId="{E669DEDF-35FF-407D-9521-DA4C2921F94B}" dt="2022-04-11T19:51:15.072" v="15" actId="5793"/>
          <ac:spMkLst>
            <pc:docMk/>
            <pc:sldMk cId="895570541" sldId="264"/>
            <ac:spMk id="3" creationId="{AFCBFD9A-F91B-45D8-8F1F-DE8626BDCB34}"/>
          </ac:spMkLst>
        </pc:spChg>
      </pc:sldChg>
    </pc:docChg>
  </pc:docChgLst>
  <pc:docChgLst>
    <pc:chgData name="Cristabel Baidoo (2122646)" userId="98a000c1-da28-40ab-898a-9f18978f0ece" providerId="ADAL" clId="{A922EB26-85A7-354B-8C6B-CBBB9484979F}"/>
    <pc:docChg chg="undo custSel modSld">
      <pc:chgData name="Cristabel Baidoo (2122646)" userId="98a000c1-da28-40ab-898a-9f18978f0ece" providerId="ADAL" clId="{A922EB26-85A7-354B-8C6B-CBBB9484979F}" dt="2022-04-11T13:19:45.079" v="41" actId="207"/>
      <pc:docMkLst>
        <pc:docMk/>
      </pc:docMkLst>
      <pc:sldChg chg="modSp">
        <pc:chgData name="Cristabel Baidoo (2122646)" userId="98a000c1-da28-40ab-898a-9f18978f0ece" providerId="ADAL" clId="{A922EB26-85A7-354B-8C6B-CBBB9484979F}" dt="2022-04-11T13:18:09.917" v="37" actId="20577"/>
        <pc:sldMkLst>
          <pc:docMk/>
          <pc:sldMk cId="2053234328" sldId="256"/>
        </pc:sldMkLst>
        <pc:spChg chg="mod">
          <ac:chgData name="Cristabel Baidoo (2122646)" userId="98a000c1-da28-40ab-898a-9f18978f0ece" providerId="ADAL" clId="{A922EB26-85A7-354B-8C6B-CBBB9484979F}" dt="2022-04-11T13:18:09.917" v="37" actId="20577"/>
          <ac:spMkLst>
            <pc:docMk/>
            <pc:sldMk cId="2053234328" sldId="256"/>
            <ac:spMk id="3" creationId="{2B6CB4EF-0C02-46AC-8CA0-1E42FDA2503C}"/>
          </ac:spMkLst>
        </pc:spChg>
      </pc:sldChg>
      <pc:sldChg chg="addSp delSp modSp">
        <pc:chgData name="Cristabel Baidoo (2122646)" userId="98a000c1-da28-40ab-898a-9f18978f0ece" providerId="ADAL" clId="{A922EB26-85A7-354B-8C6B-CBBB9484979F}" dt="2022-04-11T13:19:24.337" v="39" actId="207"/>
        <pc:sldMkLst>
          <pc:docMk/>
          <pc:sldMk cId="939497108" sldId="260"/>
        </pc:sldMkLst>
        <pc:spChg chg="mod">
          <ac:chgData name="Cristabel Baidoo (2122646)" userId="98a000c1-da28-40ab-898a-9f18978f0ece" providerId="ADAL" clId="{A922EB26-85A7-354B-8C6B-CBBB9484979F}" dt="2022-04-11T13:19:24.337" v="39" actId="207"/>
          <ac:spMkLst>
            <pc:docMk/>
            <pc:sldMk cId="939497108" sldId="260"/>
            <ac:spMk id="2" creationId="{921D43D9-0528-4612-8572-8406E9E055B9}"/>
          </ac:spMkLst>
        </pc:spChg>
        <pc:spChg chg="mod ord">
          <ac:chgData name="Cristabel Baidoo (2122646)" userId="98a000c1-da28-40ab-898a-9f18978f0ece" providerId="ADAL" clId="{A922EB26-85A7-354B-8C6B-CBBB9484979F}" dt="2022-04-11T13:18:27.061" v="38" actId="207"/>
          <ac:spMkLst>
            <pc:docMk/>
            <pc:sldMk cId="939497108" sldId="260"/>
            <ac:spMk id="3" creationId="{DA4FE239-EC2D-47D0-AEE6-478BF73D3205}"/>
          </ac:spMkLst>
        </pc:spChg>
        <pc:spChg chg="add del">
          <ac:chgData name="Cristabel Baidoo (2122646)" userId="98a000c1-da28-40ab-898a-9f18978f0ece" providerId="ADAL" clId="{A922EB26-85A7-354B-8C6B-CBBB9484979F}" dt="2022-04-11T13:17:40.507" v="32" actId="26606"/>
          <ac:spMkLst>
            <pc:docMk/>
            <pc:sldMk cId="939497108" sldId="260"/>
            <ac:spMk id="7" creationId="{C2E4E997-8672-4FFD-B8EC-9932A8E4714B}"/>
          </ac:spMkLst>
        </pc:spChg>
        <pc:grpChg chg="add del">
          <ac:chgData name="Cristabel Baidoo (2122646)" userId="98a000c1-da28-40ab-898a-9f18978f0ece" providerId="ADAL" clId="{A922EB26-85A7-354B-8C6B-CBBB9484979F}" dt="2022-04-11T13:17:40.507" v="32" actId="26606"/>
          <ac:grpSpMkLst>
            <pc:docMk/>
            <pc:sldMk cId="939497108" sldId="260"/>
            <ac:grpSpMk id="14" creationId="{453E4DEE-E996-40F8-8635-0FF43D7348F9}"/>
          </ac:grpSpMkLst>
        </pc:grpChg>
        <pc:picChg chg="add mod">
          <ac:chgData name="Cristabel Baidoo (2122646)" userId="98a000c1-da28-40ab-898a-9f18978f0ece" providerId="ADAL" clId="{A922EB26-85A7-354B-8C6B-CBBB9484979F}" dt="2022-04-11T13:17:40.511" v="33" actId="26606"/>
          <ac:picMkLst>
            <pc:docMk/>
            <pc:sldMk cId="939497108" sldId="260"/>
            <ac:picMk id="5" creationId="{4C87C94F-6D9E-4D93-D2A9-D7D2862BC426}"/>
          </ac:picMkLst>
        </pc:picChg>
        <pc:picChg chg="add del">
          <ac:chgData name="Cristabel Baidoo (2122646)" userId="98a000c1-da28-40ab-898a-9f18978f0ece" providerId="ADAL" clId="{A922EB26-85A7-354B-8C6B-CBBB9484979F}" dt="2022-04-11T13:17:40.507" v="32" actId="26606"/>
          <ac:picMkLst>
            <pc:docMk/>
            <pc:sldMk cId="939497108" sldId="260"/>
            <ac:picMk id="12" creationId="{FE6BA9E6-1D9E-4D30-B528-D49FA1342E4E}"/>
          </ac:picMkLst>
        </pc:picChg>
      </pc:sldChg>
      <pc:sldChg chg="addSp modSp">
        <pc:chgData name="Cristabel Baidoo (2122646)" userId="98a000c1-da28-40ab-898a-9f18978f0ece" providerId="ADAL" clId="{A922EB26-85A7-354B-8C6B-CBBB9484979F}" dt="2022-04-11T13:19:32.940" v="40" actId="1076"/>
        <pc:sldMkLst>
          <pc:docMk/>
          <pc:sldMk cId="2536365878" sldId="261"/>
        </pc:sldMkLst>
        <pc:spChg chg="mod">
          <ac:chgData name="Cristabel Baidoo (2122646)" userId="98a000c1-da28-40ab-898a-9f18978f0ece" providerId="ADAL" clId="{A922EB26-85A7-354B-8C6B-CBBB9484979F}" dt="2022-04-11T13:19:32.940" v="40" actId="1076"/>
          <ac:spMkLst>
            <pc:docMk/>
            <pc:sldMk cId="2536365878" sldId="261"/>
            <ac:spMk id="2" creationId="{2042025A-4521-4D07-A7BD-99EC31C5B098}"/>
          </ac:spMkLst>
        </pc:spChg>
        <pc:picChg chg="add mod">
          <ac:chgData name="Cristabel Baidoo (2122646)" userId="98a000c1-da28-40ab-898a-9f18978f0ece" providerId="ADAL" clId="{A922EB26-85A7-354B-8C6B-CBBB9484979F}" dt="2022-04-11T13:15:24.736" v="16" actId="1076"/>
          <ac:picMkLst>
            <pc:docMk/>
            <pc:sldMk cId="2536365878" sldId="261"/>
            <ac:picMk id="4" creationId="{3CA11D43-AE04-A092-EACB-C623786B2B15}"/>
          </ac:picMkLst>
        </pc:picChg>
        <pc:picChg chg="add mod">
          <ac:chgData name="Cristabel Baidoo (2122646)" userId="98a000c1-da28-40ab-898a-9f18978f0ece" providerId="ADAL" clId="{A922EB26-85A7-354B-8C6B-CBBB9484979F}" dt="2022-04-11T13:15:31.672" v="19" actId="1076"/>
          <ac:picMkLst>
            <pc:docMk/>
            <pc:sldMk cId="2536365878" sldId="261"/>
            <ac:picMk id="5" creationId="{921B2A45-7D7C-1BB4-B2E2-428F53BCBA40}"/>
          </ac:picMkLst>
        </pc:picChg>
        <pc:picChg chg="add mod">
          <ac:chgData name="Cristabel Baidoo (2122646)" userId="98a000c1-da28-40ab-898a-9f18978f0ece" providerId="ADAL" clId="{A922EB26-85A7-354B-8C6B-CBBB9484979F}" dt="2022-04-11T13:15:49.287" v="24" actId="1076"/>
          <ac:picMkLst>
            <pc:docMk/>
            <pc:sldMk cId="2536365878" sldId="261"/>
            <ac:picMk id="6" creationId="{53166E41-B125-671F-5A07-CC5173893F2C}"/>
          </ac:picMkLst>
        </pc:picChg>
        <pc:picChg chg="add mod">
          <ac:chgData name="Cristabel Baidoo (2122646)" userId="98a000c1-da28-40ab-898a-9f18978f0ece" providerId="ADAL" clId="{A922EB26-85A7-354B-8C6B-CBBB9484979F}" dt="2022-04-11T13:15:43.788" v="23" actId="1076"/>
          <ac:picMkLst>
            <pc:docMk/>
            <pc:sldMk cId="2536365878" sldId="261"/>
            <ac:picMk id="7" creationId="{50DB6D56-74D5-93F5-D52D-0B5FA27ECB25}"/>
          </ac:picMkLst>
        </pc:picChg>
        <pc:picChg chg="mod">
          <ac:chgData name="Cristabel Baidoo (2122646)" userId="98a000c1-da28-40ab-898a-9f18978f0ece" providerId="ADAL" clId="{A922EB26-85A7-354B-8C6B-CBBB9484979F}" dt="2022-04-11T13:15:52.237" v="25" actId="1076"/>
          <ac:picMkLst>
            <pc:docMk/>
            <pc:sldMk cId="2536365878" sldId="261"/>
            <ac:picMk id="1026" creationId="{61A7537D-DACD-4DD5-82BD-C9B9A1FC66C8}"/>
          </ac:picMkLst>
        </pc:picChg>
      </pc:sldChg>
      <pc:sldChg chg="modSp">
        <pc:chgData name="Cristabel Baidoo (2122646)" userId="98a000c1-da28-40ab-898a-9f18978f0ece" providerId="ADAL" clId="{A922EB26-85A7-354B-8C6B-CBBB9484979F}" dt="2022-04-11T13:19:45.079" v="41" actId="207"/>
        <pc:sldMkLst>
          <pc:docMk/>
          <pc:sldMk cId="926585498" sldId="263"/>
        </pc:sldMkLst>
        <pc:spChg chg="mod">
          <ac:chgData name="Cristabel Baidoo (2122646)" userId="98a000c1-da28-40ab-898a-9f18978f0ece" providerId="ADAL" clId="{A922EB26-85A7-354B-8C6B-CBBB9484979F}" dt="2022-04-11T13:19:45.079" v="41" actId="207"/>
          <ac:spMkLst>
            <pc:docMk/>
            <pc:sldMk cId="926585498" sldId="263"/>
            <ac:spMk id="2" creationId="{2A86441A-40ED-429A-9FA6-50158FEB183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A354CC-17B8-4817-9E3E-F19525164E6A}"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AB4B4DB6-034B-4070-A801-B48D1C2D1D65}">
      <dgm:prSet/>
      <dgm:spPr/>
      <dgm:t>
        <a:bodyPr/>
        <a:lstStyle/>
        <a:p>
          <a:r>
            <a:rPr lang="en-US" dirty="0">
              <a:solidFill>
                <a:schemeClr val="bg1"/>
              </a:solidFill>
            </a:rPr>
            <a:t>What is my future  career? </a:t>
          </a:r>
        </a:p>
      </dgm:t>
    </dgm:pt>
    <dgm:pt modelId="{0500FB6D-A69A-4120-91A8-29B1825B6EB5}" type="parTrans" cxnId="{B7C18268-BAEE-4427-87A0-E81A6FEECE2D}">
      <dgm:prSet/>
      <dgm:spPr/>
      <dgm:t>
        <a:bodyPr/>
        <a:lstStyle/>
        <a:p>
          <a:endParaRPr lang="en-US"/>
        </a:p>
      </dgm:t>
    </dgm:pt>
    <dgm:pt modelId="{C41B0B70-3747-4474-B5E1-A899BF563ED3}" type="sibTrans" cxnId="{B7C18268-BAEE-4427-87A0-E81A6FEECE2D}">
      <dgm:prSet/>
      <dgm:spPr/>
      <dgm:t>
        <a:bodyPr/>
        <a:lstStyle/>
        <a:p>
          <a:endParaRPr lang="en-US"/>
        </a:p>
      </dgm:t>
    </dgm:pt>
    <dgm:pt modelId="{33FD1D6E-9478-4F46-A8DA-3450E9B64D64}">
      <dgm:prSet/>
      <dgm:spPr/>
      <dgm:t>
        <a:bodyPr/>
        <a:lstStyle/>
        <a:p>
          <a:r>
            <a:rPr lang="en-US" dirty="0">
              <a:solidFill>
                <a:schemeClr val="bg1"/>
              </a:solidFill>
            </a:rPr>
            <a:t>what is The main responsibilities? </a:t>
          </a:r>
        </a:p>
      </dgm:t>
    </dgm:pt>
    <dgm:pt modelId="{DB3268D9-A143-46A8-BBFC-A4FB6A8F7FBF}" type="parTrans" cxnId="{15275344-31D6-41D4-840E-5A87C636AC54}">
      <dgm:prSet/>
      <dgm:spPr/>
      <dgm:t>
        <a:bodyPr/>
        <a:lstStyle/>
        <a:p>
          <a:endParaRPr lang="en-US"/>
        </a:p>
      </dgm:t>
    </dgm:pt>
    <dgm:pt modelId="{680FA16B-CCD8-41ED-AB72-C9BB2335BFFF}" type="sibTrans" cxnId="{15275344-31D6-41D4-840E-5A87C636AC54}">
      <dgm:prSet/>
      <dgm:spPr/>
      <dgm:t>
        <a:bodyPr/>
        <a:lstStyle/>
        <a:p>
          <a:endParaRPr lang="en-US"/>
        </a:p>
      </dgm:t>
    </dgm:pt>
    <dgm:pt modelId="{D8E25274-BCDA-46E9-BD3A-1941A0A7C485}">
      <dgm:prSet/>
      <dgm:spPr/>
      <dgm:t>
        <a:bodyPr/>
        <a:lstStyle/>
        <a:p>
          <a:r>
            <a:rPr lang="en-US" dirty="0">
              <a:solidFill>
                <a:schemeClr val="bg1"/>
              </a:solidFill>
            </a:rPr>
            <a:t>Employability skills I need for this career  </a:t>
          </a:r>
        </a:p>
      </dgm:t>
    </dgm:pt>
    <dgm:pt modelId="{D038FB02-401D-472F-9C95-94CCAAD0CB5F}" type="parTrans" cxnId="{3DA350D4-64DD-4673-B4E3-99F73CDE53DE}">
      <dgm:prSet/>
      <dgm:spPr/>
      <dgm:t>
        <a:bodyPr/>
        <a:lstStyle/>
        <a:p>
          <a:endParaRPr lang="en-US"/>
        </a:p>
      </dgm:t>
    </dgm:pt>
    <dgm:pt modelId="{1E260EBB-D914-4F17-B042-675790A1B4D2}" type="sibTrans" cxnId="{3DA350D4-64DD-4673-B4E3-99F73CDE53DE}">
      <dgm:prSet/>
      <dgm:spPr/>
      <dgm:t>
        <a:bodyPr/>
        <a:lstStyle/>
        <a:p>
          <a:endParaRPr lang="en-US"/>
        </a:p>
      </dgm:t>
    </dgm:pt>
    <dgm:pt modelId="{3F9CCB85-4FC1-4894-893E-244E1E32DB8D}" type="pres">
      <dgm:prSet presAssocID="{C9A354CC-17B8-4817-9E3E-F19525164E6A}" presName="linear" presStyleCnt="0">
        <dgm:presLayoutVars>
          <dgm:animLvl val="lvl"/>
          <dgm:resizeHandles val="exact"/>
        </dgm:presLayoutVars>
      </dgm:prSet>
      <dgm:spPr/>
    </dgm:pt>
    <dgm:pt modelId="{7E72AEE6-6E66-4B65-A904-E43A19E1DF52}" type="pres">
      <dgm:prSet presAssocID="{AB4B4DB6-034B-4070-A801-B48D1C2D1D65}" presName="parentText" presStyleLbl="node1" presStyleIdx="0" presStyleCnt="3">
        <dgm:presLayoutVars>
          <dgm:chMax val="0"/>
          <dgm:bulletEnabled val="1"/>
        </dgm:presLayoutVars>
      </dgm:prSet>
      <dgm:spPr/>
    </dgm:pt>
    <dgm:pt modelId="{8C0A1183-0F26-40D9-96CB-58BB37D74A61}" type="pres">
      <dgm:prSet presAssocID="{C41B0B70-3747-4474-B5E1-A899BF563ED3}" presName="spacer" presStyleCnt="0"/>
      <dgm:spPr/>
    </dgm:pt>
    <dgm:pt modelId="{6B6C10D6-55BA-4CE6-A860-99ED6E21307F}" type="pres">
      <dgm:prSet presAssocID="{33FD1D6E-9478-4F46-A8DA-3450E9B64D64}" presName="parentText" presStyleLbl="node1" presStyleIdx="1" presStyleCnt="3">
        <dgm:presLayoutVars>
          <dgm:chMax val="0"/>
          <dgm:bulletEnabled val="1"/>
        </dgm:presLayoutVars>
      </dgm:prSet>
      <dgm:spPr/>
    </dgm:pt>
    <dgm:pt modelId="{10571C3C-31CF-40DD-AEC0-DB0419564FCD}" type="pres">
      <dgm:prSet presAssocID="{680FA16B-CCD8-41ED-AB72-C9BB2335BFFF}" presName="spacer" presStyleCnt="0"/>
      <dgm:spPr/>
    </dgm:pt>
    <dgm:pt modelId="{4A44721F-6CC2-40F2-B2D9-0B7150475BD7}" type="pres">
      <dgm:prSet presAssocID="{D8E25274-BCDA-46E9-BD3A-1941A0A7C485}" presName="parentText" presStyleLbl="node1" presStyleIdx="2" presStyleCnt="3">
        <dgm:presLayoutVars>
          <dgm:chMax val="0"/>
          <dgm:bulletEnabled val="1"/>
        </dgm:presLayoutVars>
      </dgm:prSet>
      <dgm:spPr/>
    </dgm:pt>
  </dgm:ptLst>
  <dgm:cxnLst>
    <dgm:cxn modelId="{D4DA750E-AC01-45FE-A1C7-0F7671FCAA16}" type="presOf" srcId="{D8E25274-BCDA-46E9-BD3A-1941A0A7C485}" destId="{4A44721F-6CC2-40F2-B2D9-0B7150475BD7}" srcOrd="0" destOrd="0" presId="urn:microsoft.com/office/officeart/2005/8/layout/vList2"/>
    <dgm:cxn modelId="{80BBE614-C089-4704-9E91-160B0E4ECC99}" type="presOf" srcId="{C9A354CC-17B8-4817-9E3E-F19525164E6A}" destId="{3F9CCB85-4FC1-4894-893E-244E1E32DB8D}" srcOrd="0" destOrd="0" presId="urn:microsoft.com/office/officeart/2005/8/layout/vList2"/>
    <dgm:cxn modelId="{15275344-31D6-41D4-840E-5A87C636AC54}" srcId="{C9A354CC-17B8-4817-9E3E-F19525164E6A}" destId="{33FD1D6E-9478-4F46-A8DA-3450E9B64D64}" srcOrd="1" destOrd="0" parTransId="{DB3268D9-A143-46A8-BBFC-A4FB6A8F7FBF}" sibTransId="{680FA16B-CCD8-41ED-AB72-C9BB2335BFFF}"/>
    <dgm:cxn modelId="{C96A6267-6230-49AE-B6FE-EFA84F161006}" type="presOf" srcId="{AB4B4DB6-034B-4070-A801-B48D1C2D1D65}" destId="{7E72AEE6-6E66-4B65-A904-E43A19E1DF52}" srcOrd="0" destOrd="0" presId="urn:microsoft.com/office/officeart/2005/8/layout/vList2"/>
    <dgm:cxn modelId="{B7C18268-BAEE-4427-87A0-E81A6FEECE2D}" srcId="{C9A354CC-17B8-4817-9E3E-F19525164E6A}" destId="{AB4B4DB6-034B-4070-A801-B48D1C2D1D65}" srcOrd="0" destOrd="0" parTransId="{0500FB6D-A69A-4120-91A8-29B1825B6EB5}" sibTransId="{C41B0B70-3747-4474-B5E1-A899BF563ED3}"/>
    <dgm:cxn modelId="{7305736B-3359-499F-A314-39EA48EFFD24}" type="presOf" srcId="{33FD1D6E-9478-4F46-A8DA-3450E9B64D64}" destId="{6B6C10D6-55BA-4CE6-A860-99ED6E21307F}" srcOrd="0" destOrd="0" presId="urn:microsoft.com/office/officeart/2005/8/layout/vList2"/>
    <dgm:cxn modelId="{3DA350D4-64DD-4673-B4E3-99F73CDE53DE}" srcId="{C9A354CC-17B8-4817-9E3E-F19525164E6A}" destId="{D8E25274-BCDA-46E9-BD3A-1941A0A7C485}" srcOrd="2" destOrd="0" parTransId="{D038FB02-401D-472F-9C95-94CCAAD0CB5F}" sibTransId="{1E260EBB-D914-4F17-B042-675790A1B4D2}"/>
    <dgm:cxn modelId="{A493A666-1A81-465E-B51B-670235BE3E15}" type="presParOf" srcId="{3F9CCB85-4FC1-4894-893E-244E1E32DB8D}" destId="{7E72AEE6-6E66-4B65-A904-E43A19E1DF52}" srcOrd="0" destOrd="0" presId="urn:microsoft.com/office/officeart/2005/8/layout/vList2"/>
    <dgm:cxn modelId="{3475F305-614B-4D0F-827E-BC0E778D7AB6}" type="presParOf" srcId="{3F9CCB85-4FC1-4894-893E-244E1E32DB8D}" destId="{8C0A1183-0F26-40D9-96CB-58BB37D74A61}" srcOrd="1" destOrd="0" presId="urn:microsoft.com/office/officeart/2005/8/layout/vList2"/>
    <dgm:cxn modelId="{ADD88855-5254-4F4C-B3B0-3C9597C84F83}" type="presParOf" srcId="{3F9CCB85-4FC1-4894-893E-244E1E32DB8D}" destId="{6B6C10D6-55BA-4CE6-A860-99ED6E21307F}" srcOrd="2" destOrd="0" presId="urn:microsoft.com/office/officeart/2005/8/layout/vList2"/>
    <dgm:cxn modelId="{D9FB49AD-D4EF-45DC-AD9E-C3D38FC2FAA0}" type="presParOf" srcId="{3F9CCB85-4FC1-4894-893E-244E1E32DB8D}" destId="{10571C3C-31CF-40DD-AEC0-DB0419564FCD}" srcOrd="3" destOrd="0" presId="urn:microsoft.com/office/officeart/2005/8/layout/vList2"/>
    <dgm:cxn modelId="{B0265701-6297-4356-968D-21B359A370D2}" type="presParOf" srcId="{3F9CCB85-4FC1-4894-893E-244E1E32DB8D}" destId="{4A44721F-6CC2-40F2-B2D9-0B7150475BD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72AEE6-6E66-4B65-A904-E43A19E1DF52}">
      <dsp:nvSpPr>
        <dsp:cNvPr id="0" name=""/>
        <dsp:cNvSpPr/>
      </dsp:nvSpPr>
      <dsp:spPr>
        <a:xfrm>
          <a:off x="0" y="129410"/>
          <a:ext cx="10358161" cy="1095119"/>
        </a:xfrm>
        <a:prstGeom prst="roundRect">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dirty="0">
              <a:solidFill>
                <a:schemeClr val="bg1"/>
              </a:solidFill>
            </a:rPr>
            <a:t>What is my future  career? </a:t>
          </a:r>
        </a:p>
      </dsp:txBody>
      <dsp:txXfrm>
        <a:off x="53459" y="182869"/>
        <a:ext cx="10251243" cy="988201"/>
      </dsp:txXfrm>
    </dsp:sp>
    <dsp:sp modelId="{6B6C10D6-55BA-4CE6-A860-99ED6E21307F}">
      <dsp:nvSpPr>
        <dsp:cNvPr id="0" name=""/>
        <dsp:cNvSpPr/>
      </dsp:nvSpPr>
      <dsp:spPr>
        <a:xfrm>
          <a:off x="0" y="1362770"/>
          <a:ext cx="10358161" cy="1095119"/>
        </a:xfrm>
        <a:prstGeom prst="roundRect">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dirty="0">
              <a:solidFill>
                <a:schemeClr val="bg1"/>
              </a:solidFill>
            </a:rPr>
            <a:t>what is The main responsibilities? </a:t>
          </a:r>
        </a:p>
      </dsp:txBody>
      <dsp:txXfrm>
        <a:off x="53459" y="1416229"/>
        <a:ext cx="10251243" cy="988201"/>
      </dsp:txXfrm>
    </dsp:sp>
    <dsp:sp modelId="{4A44721F-6CC2-40F2-B2D9-0B7150475BD7}">
      <dsp:nvSpPr>
        <dsp:cNvPr id="0" name=""/>
        <dsp:cNvSpPr/>
      </dsp:nvSpPr>
      <dsp:spPr>
        <a:xfrm>
          <a:off x="0" y="2596130"/>
          <a:ext cx="10358161" cy="1095119"/>
        </a:xfrm>
        <a:prstGeom prst="roundRect">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dirty="0">
              <a:solidFill>
                <a:schemeClr val="bg1"/>
              </a:solidFill>
            </a:rPr>
            <a:t>Employability skills I need for this career  </a:t>
          </a:r>
        </a:p>
      </dsp:txBody>
      <dsp:txXfrm>
        <a:off x="53459" y="2649589"/>
        <a:ext cx="10251243" cy="98820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9B7283FB-E00A-45F5-8443-80968BB4D195}" type="datetimeFigureOut">
              <a:rPr lang="en-GB" smtClean="0"/>
              <a:t>11/04/2022</a:t>
            </a:fld>
            <a:endParaRPr lang="en-GB" dirty="0"/>
          </a:p>
        </p:txBody>
      </p:sp>
      <p:sp>
        <p:nvSpPr>
          <p:cNvPr id="5" name="Footer Placeholder 4"/>
          <p:cNvSpPr>
            <a:spLocks noGrp="1"/>
          </p:cNvSpPr>
          <p:nvPr>
            <p:ph type="ftr" sz="quarter" idx="11"/>
          </p:nvPr>
        </p:nvSpPr>
        <p:spPr>
          <a:xfrm>
            <a:off x="1876424" y="5410201"/>
            <a:ext cx="5124886" cy="365125"/>
          </a:xfrm>
        </p:spPr>
        <p:txBody>
          <a:bodyPr/>
          <a:lstStyle/>
          <a:p>
            <a:endParaRPr lang="en-GB" dirty="0"/>
          </a:p>
        </p:txBody>
      </p:sp>
      <p:sp>
        <p:nvSpPr>
          <p:cNvPr id="6" name="Slide Number Placeholder 5"/>
          <p:cNvSpPr>
            <a:spLocks noGrp="1"/>
          </p:cNvSpPr>
          <p:nvPr>
            <p:ph type="sldNum" sz="quarter" idx="12"/>
          </p:nvPr>
        </p:nvSpPr>
        <p:spPr>
          <a:xfrm>
            <a:off x="9896911" y="5410199"/>
            <a:ext cx="771089" cy="365125"/>
          </a:xfrm>
        </p:spPr>
        <p:txBody>
          <a:bodyPr/>
          <a:lstStyle/>
          <a:p>
            <a:fld id="{0ECC5718-13F2-4D10-ABAA-481D33B231F7}" type="slidenum">
              <a:rPr lang="en-GB" smtClean="0"/>
              <a:t>‹#›</a:t>
            </a:fld>
            <a:endParaRPr lang="en-GB" dirty="0"/>
          </a:p>
        </p:txBody>
      </p:sp>
    </p:spTree>
    <p:extLst>
      <p:ext uri="{BB962C8B-B14F-4D97-AF65-F5344CB8AC3E}">
        <p14:creationId xmlns:p14="http://schemas.microsoft.com/office/powerpoint/2010/main" val="1357055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7283FB-E00A-45F5-8443-80968BB4D195}" type="datetimeFigureOut">
              <a:rPr lang="en-GB" smtClean="0"/>
              <a:t>11/04/2022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ECC5718-13F2-4D10-ABAA-481D33B231F7}" type="slidenum">
              <a:rPr lang="en-GB" smtClean="0"/>
              <a:t>‹#›</a:t>
            </a:fld>
            <a:endParaRPr lang="en-GB" dirty="0"/>
          </a:p>
        </p:txBody>
      </p:sp>
    </p:spTree>
    <p:extLst>
      <p:ext uri="{BB962C8B-B14F-4D97-AF65-F5344CB8AC3E}">
        <p14:creationId xmlns:p14="http://schemas.microsoft.com/office/powerpoint/2010/main" val="3595873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7283FB-E00A-45F5-8443-80968BB4D195}" type="datetimeFigureOut">
              <a:rPr lang="en-GB" smtClean="0"/>
              <a:t>11/04/2022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ECC5718-13F2-4D10-ABAA-481D33B231F7}" type="slidenum">
              <a:rPr lang="en-GB" smtClean="0"/>
              <a:t>‹#›</a:t>
            </a:fld>
            <a:endParaRPr lang="en-GB" dirty="0"/>
          </a:p>
        </p:txBody>
      </p:sp>
    </p:spTree>
    <p:extLst>
      <p:ext uri="{BB962C8B-B14F-4D97-AF65-F5344CB8AC3E}">
        <p14:creationId xmlns:p14="http://schemas.microsoft.com/office/powerpoint/2010/main" val="1533524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B7283FB-E00A-45F5-8443-80968BB4D195}" type="datetimeFigureOut">
              <a:rPr lang="en-GB" smtClean="0"/>
              <a:t>11/04/2022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ECC5718-13F2-4D10-ABAA-481D33B231F7}" type="slidenum">
              <a:rPr lang="en-GB" smtClean="0"/>
              <a:t>‹#›</a:t>
            </a:fld>
            <a:endParaRPr lang="en-GB" dirty="0"/>
          </a:p>
        </p:txBody>
      </p:sp>
    </p:spTree>
    <p:extLst>
      <p:ext uri="{BB962C8B-B14F-4D97-AF65-F5344CB8AC3E}">
        <p14:creationId xmlns:p14="http://schemas.microsoft.com/office/powerpoint/2010/main" val="2806602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7283FB-E00A-45F5-8443-80968BB4D195}" type="datetimeFigureOut">
              <a:rPr lang="en-GB" smtClean="0"/>
              <a:t>11/04/2022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0ECC5718-13F2-4D10-ABAA-481D33B231F7}" type="slidenum">
              <a:rPr lang="en-GB" smtClean="0"/>
              <a:t>‹#›</a:t>
            </a:fld>
            <a:endParaRPr lang="en-GB" dirty="0"/>
          </a:p>
        </p:txBody>
      </p:sp>
    </p:spTree>
    <p:extLst>
      <p:ext uri="{BB962C8B-B14F-4D97-AF65-F5344CB8AC3E}">
        <p14:creationId xmlns:p14="http://schemas.microsoft.com/office/powerpoint/2010/main" val="30662703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B7283FB-E00A-45F5-8443-80968BB4D195}" type="datetimeFigureOut">
              <a:rPr lang="en-GB" smtClean="0"/>
              <a:t>11/04/2022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0ECC5718-13F2-4D10-ABAA-481D33B231F7}" type="slidenum">
              <a:rPr lang="en-GB" smtClean="0"/>
              <a:t>‹#›</a:t>
            </a:fld>
            <a:endParaRPr lang="en-GB" dirty="0"/>
          </a:p>
        </p:txBody>
      </p:sp>
    </p:spTree>
    <p:extLst>
      <p:ext uri="{BB962C8B-B14F-4D97-AF65-F5344CB8AC3E}">
        <p14:creationId xmlns:p14="http://schemas.microsoft.com/office/powerpoint/2010/main" val="907070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7283FB-E00A-45F5-8443-80968BB4D195}" type="datetimeFigureOut">
              <a:rPr lang="en-GB" smtClean="0"/>
              <a:t>11/04/2022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0ECC5718-13F2-4D10-ABAA-481D33B231F7}" type="slidenum">
              <a:rPr lang="en-GB" smtClean="0"/>
              <a:t>‹#›</a:t>
            </a:fld>
            <a:endParaRPr lang="en-GB" dirty="0"/>
          </a:p>
        </p:txBody>
      </p:sp>
    </p:spTree>
    <p:extLst>
      <p:ext uri="{BB962C8B-B14F-4D97-AF65-F5344CB8AC3E}">
        <p14:creationId xmlns:p14="http://schemas.microsoft.com/office/powerpoint/2010/main" val="1568278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B7283FB-E00A-45F5-8443-80968BB4D195}" type="datetimeFigureOut">
              <a:rPr lang="en-GB" smtClean="0"/>
              <a:t>11/04/2022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ECC5718-13F2-4D10-ABAA-481D33B231F7}" type="slidenum">
              <a:rPr lang="en-GB" smtClean="0"/>
              <a:t>‹#›</a:t>
            </a:fld>
            <a:endParaRPr lang="en-GB" dirty="0"/>
          </a:p>
        </p:txBody>
      </p:sp>
    </p:spTree>
    <p:extLst>
      <p:ext uri="{BB962C8B-B14F-4D97-AF65-F5344CB8AC3E}">
        <p14:creationId xmlns:p14="http://schemas.microsoft.com/office/powerpoint/2010/main" val="23000060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B7283FB-E00A-45F5-8443-80968BB4D195}" type="datetimeFigureOut">
              <a:rPr lang="en-GB" smtClean="0"/>
              <a:t>11/04/2022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ECC5718-13F2-4D10-ABAA-481D33B231F7}" type="slidenum">
              <a:rPr lang="en-GB" smtClean="0"/>
              <a:t>‹#›</a:t>
            </a:fld>
            <a:endParaRPr lang="en-GB" dirty="0"/>
          </a:p>
        </p:txBody>
      </p:sp>
    </p:spTree>
    <p:extLst>
      <p:ext uri="{BB962C8B-B14F-4D97-AF65-F5344CB8AC3E}">
        <p14:creationId xmlns:p14="http://schemas.microsoft.com/office/powerpoint/2010/main" val="2589097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dirty="0"/>
              <a:t>Click icon to add picture</a:t>
            </a:r>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B7283FB-E00A-45F5-8443-80968BB4D195}" type="datetimeFigureOut">
              <a:rPr lang="en-GB" smtClean="0"/>
              <a:t>11/04/2022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ECC5718-13F2-4D10-ABAA-481D33B231F7}" type="slidenum">
              <a:rPr lang="en-GB" smtClean="0"/>
              <a:t>‹#›</a:t>
            </a:fld>
            <a:endParaRPr lang="en-GB" dirty="0"/>
          </a:p>
        </p:txBody>
      </p:sp>
    </p:spTree>
    <p:extLst>
      <p:ext uri="{BB962C8B-B14F-4D97-AF65-F5344CB8AC3E}">
        <p14:creationId xmlns:p14="http://schemas.microsoft.com/office/powerpoint/2010/main" val="971114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B7283FB-E00A-45F5-8443-80968BB4D195}" type="datetimeFigureOut">
              <a:rPr lang="en-GB" smtClean="0"/>
              <a:t>11/04/2022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ECC5718-13F2-4D10-ABAA-481D33B231F7}" type="slidenum">
              <a:rPr lang="en-GB" smtClean="0"/>
              <a:t>‹#›</a:t>
            </a:fld>
            <a:endParaRPr lang="en-GB" dirty="0"/>
          </a:p>
        </p:txBody>
      </p:sp>
    </p:spTree>
    <p:extLst>
      <p:ext uri="{BB962C8B-B14F-4D97-AF65-F5344CB8AC3E}">
        <p14:creationId xmlns:p14="http://schemas.microsoft.com/office/powerpoint/2010/main" val="1103308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B7283FB-E00A-45F5-8443-80968BB4D195}" type="datetimeFigureOut">
              <a:rPr lang="en-GB" smtClean="0"/>
              <a:t>11/04/2022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ECC5718-13F2-4D10-ABAA-481D33B231F7}" type="slidenum">
              <a:rPr lang="en-GB" smtClean="0"/>
              <a:t>‹#›</a:t>
            </a:fld>
            <a:endParaRPr lang="en-GB"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402570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B7283FB-E00A-45F5-8443-80968BB4D195}" type="datetimeFigureOut">
              <a:rPr lang="en-GB" smtClean="0"/>
              <a:t>11/04/2022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ECC5718-13F2-4D10-ABAA-481D33B231F7}" type="slidenum">
              <a:rPr lang="en-GB" smtClean="0"/>
              <a:t>‹#›</a:t>
            </a:fld>
            <a:endParaRPr lang="en-GB" dirty="0"/>
          </a:p>
        </p:txBody>
      </p:sp>
    </p:spTree>
    <p:extLst>
      <p:ext uri="{BB962C8B-B14F-4D97-AF65-F5344CB8AC3E}">
        <p14:creationId xmlns:p14="http://schemas.microsoft.com/office/powerpoint/2010/main" val="28310313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B7283FB-E00A-45F5-8443-80968BB4D195}" type="datetimeFigureOut">
              <a:rPr lang="en-GB" smtClean="0"/>
              <a:t>11/04/2022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0ECC5718-13F2-4D10-ABAA-481D33B231F7}" type="slidenum">
              <a:rPr lang="en-GB" smtClean="0"/>
              <a:t>‹#›</a:t>
            </a:fld>
            <a:endParaRPr lang="en-GB" dirty="0"/>
          </a:p>
        </p:txBody>
      </p:sp>
    </p:spTree>
    <p:extLst>
      <p:ext uri="{BB962C8B-B14F-4D97-AF65-F5344CB8AC3E}">
        <p14:creationId xmlns:p14="http://schemas.microsoft.com/office/powerpoint/2010/main" val="3227970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B7283FB-E00A-45F5-8443-80968BB4D195}" type="datetimeFigureOut">
              <a:rPr lang="en-GB" smtClean="0"/>
              <a:t>11/04/2022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0ECC5718-13F2-4D10-ABAA-481D33B231F7}" type="slidenum">
              <a:rPr lang="en-GB" smtClean="0"/>
              <a:t>‹#›</a:t>
            </a:fld>
            <a:endParaRPr lang="en-GB" dirty="0"/>
          </a:p>
        </p:txBody>
      </p:sp>
    </p:spTree>
    <p:extLst>
      <p:ext uri="{BB962C8B-B14F-4D97-AF65-F5344CB8AC3E}">
        <p14:creationId xmlns:p14="http://schemas.microsoft.com/office/powerpoint/2010/main" val="20190690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7283FB-E00A-45F5-8443-80968BB4D195}" type="datetimeFigureOut">
              <a:rPr lang="en-GB" smtClean="0"/>
              <a:t>11/04/2022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ECC5718-13F2-4D10-ABAA-481D33B231F7}" type="slidenum">
              <a:rPr lang="en-GB" smtClean="0"/>
              <a:t>‹#›</a:t>
            </a:fld>
            <a:endParaRPr lang="en-GB" dirty="0"/>
          </a:p>
        </p:txBody>
      </p:sp>
    </p:spTree>
    <p:extLst>
      <p:ext uri="{BB962C8B-B14F-4D97-AF65-F5344CB8AC3E}">
        <p14:creationId xmlns:p14="http://schemas.microsoft.com/office/powerpoint/2010/main" val="11900976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7283FB-E00A-45F5-8443-80968BB4D195}" type="datetimeFigureOut">
              <a:rPr lang="en-GB" smtClean="0"/>
              <a:t>11/04/2022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ECC5718-13F2-4D10-ABAA-481D33B231F7}" type="slidenum">
              <a:rPr lang="en-GB" smtClean="0"/>
              <a:t>‹#›</a:t>
            </a:fld>
            <a:endParaRPr lang="en-GB" dirty="0"/>
          </a:p>
        </p:txBody>
      </p:sp>
    </p:spTree>
    <p:extLst>
      <p:ext uri="{BB962C8B-B14F-4D97-AF65-F5344CB8AC3E}">
        <p14:creationId xmlns:p14="http://schemas.microsoft.com/office/powerpoint/2010/main" val="12742817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B7283FB-E00A-45F5-8443-80968BB4D195}" type="datetimeFigureOut">
              <a:rPr lang="en-GB" smtClean="0"/>
              <a:t>11/04/2022</a:t>
            </a:fld>
            <a:endParaRPr lang="en-GB"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ECC5718-13F2-4D10-ABAA-481D33B231F7}" type="slidenum">
              <a:rPr lang="en-GB" smtClean="0"/>
              <a:t>‹#›</a:t>
            </a:fld>
            <a:endParaRPr lang="en-GB" dirty="0"/>
          </a:p>
        </p:txBody>
      </p:sp>
    </p:spTree>
    <p:extLst>
      <p:ext uri="{BB962C8B-B14F-4D97-AF65-F5344CB8AC3E}">
        <p14:creationId xmlns:p14="http://schemas.microsoft.com/office/powerpoint/2010/main" val="1255137281"/>
      </p:ext>
    </p:extLst>
  </p:cSld>
  <p:clrMap bg1="dk1" tx1="lt1" bg2="dk2" tx2="lt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 id="2147483817" r:id="rId13"/>
    <p:sldLayoutId id="2147483818" r:id="rId14"/>
    <p:sldLayoutId id="2147483819" r:id="rId15"/>
    <p:sldLayoutId id="2147483820" r:id="rId16"/>
    <p:sldLayoutId id="2147483821"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uk.indeed.com/jobs?q=midwifery&amp;l=London%2C%20Greater%20London&amp;vjk=5e80d82a1da1c6ea" TargetMode="External"/><Relationship Id="rId2" Type="http://schemas.openxmlformats.org/officeDocument/2006/relationships/hyperlink" Target="https://www.healthcareers.nhs.uk/explore-roles/midwifery" TargetMode="External"/><Relationship Id="rId1" Type="http://schemas.openxmlformats.org/officeDocument/2006/relationships/slideLayout" Target="../slideLayouts/slideLayout2.xml"/><Relationship Id="rId4" Type="http://schemas.openxmlformats.org/officeDocument/2006/relationships/hyperlink" Target="https://en.wikipedia.org/wiki/Midwif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53458-E9B8-442A-8DDF-37182DD40C97}"/>
              </a:ext>
            </a:extLst>
          </p:cNvPr>
          <p:cNvSpPr>
            <a:spLocks noGrp="1"/>
          </p:cNvSpPr>
          <p:nvPr>
            <p:ph type="ctrTitle"/>
          </p:nvPr>
        </p:nvSpPr>
        <p:spPr>
          <a:xfrm>
            <a:off x="1141413" y="618518"/>
            <a:ext cx="9905998" cy="1478570"/>
          </a:xfrm>
        </p:spPr>
        <p:txBody>
          <a:bodyPr vert="horz" lIns="91440" tIns="45720" rIns="91440" bIns="45720" rtlCol="0" anchor="ctr">
            <a:normAutofit/>
          </a:bodyPr>
          <a:lstStyle/>
          <a:p>
            <a:pPr algn="ctr"/>
            <a:r>
              <a:rPr lang="en-US" sz="3600" dirty="0"/>
              <a:t>Academic and Employability skills </a:t>
            </a:r>
          </a:p>
        </p:txBody>
      </p:sp>
      <p:sp>
        <p:nvSpPr>
          <p:cNvPr id="3" name="Subtitle 2">
            <a:extLst>
              <a:ext uri="{FF2B5EF4-FFF2-40B4-BE49-F238E27FC236}">
                <a16:creationId xmlns:a16="http://schemas.microsoft.com/office/drawing/2014/main" id="{2B6CB4EF-0C02-46AC-8CA0-1E42FDA2503C}"/>
              </a:ext>
            </a:extLst>
          </p:cNvPr>
          <p:cNvSpPr>
            <a:spLocks noGrp="1"/>
          </p:cNvSpPr>
          <p:nvPr>
            <p:ph type="subTitle" idx="1"/>
          </p:nvPr>
        </p:nvSpPr>
        <p:spPr>
          <a:xfrm>
            <a:off x="5970303" y="2097088"/>
            <a:ext cx="4844521" cy="3541714"/>
          </a:xfrm>
        </p:spPr>
        <p:txBody>
          <a:bodyPr vert="horz" lIns="91440" tIns="45720" rIns="91440" bIns="45720" rtlCol="0" anchor="ctr">
            <a:normAutofit/>
          </a:bodyPr>
          <a:lstStyle/>
          <a:p>
            <a:r>
              <a:rPr lang="en-US" dirty="0">
                <a:solidFill>
                  <a:schemeClr val="bg1"/>
                </a:solidFill>
              </a:rPr>
              <a:t>Employability skills for Maternity support worker</a:t>
            </a:r>
            <a:endParaRPr lang="it-IT" dirty="0">
              <a:solidFill>
                <a:schemeClr val="bg1"/>
              </a:solidFill>
            </a:endParaRPr>
          </a:p>
          <a:p>
            <a:endParaRPr lang="en-US" dirty="0">
              <a:solidFill>
                <a:schemeClr val="bg1"/>
              </a:solidFill>
            </a:endParaRPr>
          </a:p>
          <a:p>
            <a:r>
              <a:rPr lang="en-US" dirty="0">
                <a:solidFill>
                  <a:schemeClr val="bg1"/>
                </a:solidFill>
              </a:rPr>
              <a:t>Cristabel Baidoo </a:t>
            </a:r>
            <a:r>
              <a:rPr lang="it-IT" dirty="0">
                <a:solidFill>
                  <a:schemeClr val="bg1"/>
                </a:solidFill>
              </a:rPr>
              <a:t>(</a:t>
            </a:r>
            <a:r>
              <a:rPr lang="en-US" dirty="0">
                <a:solidFill>
                  <a:schemeClr val="bg1"/>
                </a:solidFill>
              </a:rPr>
              <a:t>2122646</a:t>
            </a:r>
            <a:r>
              <a:rPr lang="it-IT" dirty="0">
                <a:solidFill>
                  <a:schemeClr val="bg1"/>
                </a:solidFill>
              </a:rPr>
              <a:t>)</a:t>
            </a:r>
            <a:endParaRPr lang="en-US" dirty="0">
              <a:solidFill>
                <a:schemeClr val="bg1"/>
              </a:solidFill>
            </a:endParaRPr>
          </a:p>
          <a:p>
            <a:endParaRPr lang="en-US" dirty="0">
              <a:solidFill>
                <a:schemeClr val="tx1"/>
              </a:solidFill>
            </a:endParaRPr>
          </a:p>
          <a:p>
            <a:r>
              <a:rPr lang="en-US" dirty="0">
                <a:solidFill>
                  <a:schemeClr val="tx1"/>
                </a:solidFill>
              </a:rPr>
              <a:t>Teacher: </a:t>
            </a:r>
            <a:r>
              <a:rPr lang="en-GB" dirty="0" err="1"/>
              <a:t>Lizeta</a:t>
            </a:r>
            <a:r>
              <a:rPr lang="en-GB" dirty="0"/>
              <a:t> Demetriou</a:t>
            </a:r>
          </a:p>
          <a:p>
            <a:endParaRPr lang="en-US" dirty="0">
              <a:solidFill>
                <a:schemeClr val="tx1"/>
              </a:solidFill>
            </a:endParaRPr>
          </a:p>
        </p:txBody>
      </p:sp>
      <p:pic>
        <p:nvPicPr>
          <p:cNvPr id="1026" name="Picture 2" descr="How to Become a Maternity Support Worker in the UK">
            <a:extLst>
              <a:ext uri="{FF2B5EF4-FFF2-40B4-BE49-F238E27FC236}">
                <a16:creationId xmlns:a16="http://schemas.microsoft.com/office/drawing/2014/main" id="{8F13A38B-C251-4478-AD7C-F38699D3DB4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300" r="3147" b="1"/>
          <a:stretch/>
        </p:blipFill>
        <p:spPr bwMode="auto">
          <a:xfrm>
            <a:off x="1141412" y="2497720"/>
            <a:ext cx="4662140" cy="3047892"/>
          </a:xfrm>
          <a:prstGeom prst="round2DiagRect">
            <a:avLst>
              <a:gd name="adj1" fmla="val 4860"/>
              <a:gd name="adj2" fmla="val 0"/>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3234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4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400"/>
                                        <p:tgtEl>
                                          <p:spTgt spid="3">
                                            <p:txEl>
                                              <p:pRg st="4" end="4"/>
                                            </p:txEl>
                                          </p:spTgt>
                                        </p:tgtEl>
                                      </p:cBhvr>
                                    </p:animEffect>
                                  </p:childTnLst>
                                </p:cTn>
                              </p:par>
                              <p:par>
                                <p:cTn id="18" presetID="10" presetClass="entr" presetSubtype="0" fill="hold" grpId="0" nodeType="withEffect">
                                  <p:stCondLst>
                                    <p:cond delay="1000"/>
                                  </p:stCondLst>
                                  <p:iterate type="lt">
                                    <p:tmPct val="10000"/>
                                  </p:iterate>
                                  <p:childTnLst>
                                    <p:set>
                                      <p:cBhvr>
                                        <p:cTn id="19" dur="1" fill="hold">
                                          <p:stCondLst>
                                            <p:cond delay="0"/>
                                          </p:stCondLst>
                                        </p:cTn>
                                        <p:tgtEl>
                                          <p:spTgt spid="2"/>
                                        </p:tgtEl>
                                        <p:attrNameLst>
                                          <p:attrName>style.visibility</p:attrName>
                                        </p:attrNameLst>
                                      </p:cBhvr>
                                      <p:to>
                                        <p:strVal val="visible"/>
                                      </p:to>
                                    </p:set>
                                    <p:animEffect transition="in" filter="fade">
                                      <p:cBhvr>
                                        <p:cTn id="2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F6B43-EC76-43E1-BD0D-AFA5A91873B3}"/>
              </a:ext>
            </a:extLst>
          </p:cNvPr>
          <p:cNvSpPr>
            <a:spLocks noGrp="1"/>
          </p:cNvSpPr>
          <p:nvPr>
            <p:ph type="title"/>
          </p:nvPr>
        </p:nvSpPr>
        <p:spPr/>
        <p:txBody>
          <a:bodyPr vert="horz" lIns="91440" tIns="45720" rIns="91440" bIns="45720" rtlCol="0">
            <a:normAutofit/>
          </a:bodyPr>
          <a:lstStyle/>
          <a:p>
            <a:r>
              <a:rPr lang="en-US" dirty="0"/>
              <a:t>Outline 1</a:t>
            </a:r>
          </a:p>
        </p:txBody>
      </p:sp>
      <p:graphicFrame>
        <p:nvGraphicFramePr>
          <p:cNvPr id="6" name="Content Placeholder 2">
            <a:extLst>
              <a:ext uri="{FF2B5EF4-FFF2-40B4-BE49-F238E27FC236}">
                <a16:creationId xmlns:a16="http://schemas.microsoft.com/office/drawing/2014/main" id="{18EC3971-5707-8E11-512E-A3E3FF910AF7}"/>
              </a:ext>
            </a:extLst>
          </p:cNvPr>
          <p:cNvGraphicFramePr>
            <a:graphicFrameLocks noGrp="1"/>
          </p:cNvGraphicFramePr>
          <p:nvPr>
            <p:ph idx="1"/>
            <p:extLst>
              <p:ext uri="{D42A27DB-BD31-4B8C-83A1-F6EECF244321}">
                <p14:modId xmlns:p14="http://schemas.microsoft.com/office/powerpoint/2010/main" val="2155027969"/>
              </p:ext>
            </p:extLst>
          </p:nvPr>
        </p:nvGraphicFramePr>
        <p:xfrm>
          <a:off x="915331" y="1852290"/>
          <a:ext cx="10358161" cy="38206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3181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D43D9-0528-4612-8572-8406E9E055B9}"/>
              </a:ext>
            </a:extLst>
          </p:cNvPr>
          <p:cNvSpPr>
            <a:spLocks noGrp="1"/>
          </p:cNvSpPr>
          <p:nvPr>
            <p:ph type="title"/>
          </p:nvPr>
        </p:nvSpPr>
        <p:spPr>
          <a:xfrm>
            <a:off x="1141413" y="618518"/>
            <a:ext cx="9905998" cy="1478570"/>
          </a:xfrm>
        </p:spPr>
        <p:txBody>
          <a:bodyPr>
            <a:normAutofit/>
          </a:bodyPr>
          <a:lstStyle/>
          <a:p>
            <a:pPr algn="ctr"/>
            <a:r>
              <a:rPr lang="en-GB" b="1">
                <a:solidFill>
                  <a:schemeClr val="accent2"/>
                </a:solidFill>
              </a:rPr>
              <a:t>MY FUTURE CAREER?  </a:t>
            </a:r>
          </a:p>
        </p:txBody>
      </p:sp>
      <p:sp>
        <p:nvSpPr>
          <p:cNvPr id="3" name="Content Placeholder 2">
            <a:extLst>
              <a:ext uri="{FF2B5EF4-FFF2-40B4-BE49-F238E27FC236}">
                <a16:creationId xmlns:a16="http://schemas.microsoft.com/office/drawing/2014/main" id="{DA4FE239-EC2D-47D0-AEE6-478BF73D3205}"/>
              </a:ext>
            </a:extLst>
          </p:cNvPr>
          <p:cNvSpPr>
            <a:spLocks noGrp="1"/>
          </p:cNvSpPr>
          <p:nvPr>
            <p:ph idx="1"/>
          </p:nvPr>
        </p:nvSpPr>
        <p:spPr>
          <a:xfrm>
            <a:off x="1141412" y="2249487"/>
            <a:ext cx="4844521" cy="3541714"/>
          </a:xfrm>
        </p:spPr>
        <p:txBody>
          <a:bodyPr anchor="ctr">
            <a:normAutofit/>
          </a:bodyPr>
          <a:lstStyle/>
          <a:p>
            <a:pPr marL="0" indent="0">
              <a:lnSpc>
                <a:spcPct val="110000"/>
              </a:lnSpc>
              <a:buNone/>
            </a:pPr>
            <a:r>
              <a:rPr lang="en-GB" sz="1700">
                <a:solidFill>
                  <a:schemeClr val="bg1"/>
                </a:solidFill>
              </a:rPr>
              <a:t>My future career is to be a Maternity Support Worker.</a:t>
            </a:r>
          </a:p>
          <a:p>
            <a:pPr marL="0" indent="0">
              <a:lnSpc>
                <a:spcPct val="110000"/>
              </a:lnSpc>
              <a:buNone/>
            </a:pPr>
            <a:r>
              <a:rPr lang="en-GB" sz="1700">
                <a:solidFill>
                  <a:schemeClr val="bg1"/>
                </a:solidFill>
              </a:rPr>
              <a:t>Why I want to become a maternity support workers? Because I want to help mothers and their new born babies, by doing that I will need to gain more skills to become a registered midwife. I love seeing support workers with /on their uniforms, </a:t>
            </a:r>
          </a:p>
          <a:p>
            <a:pPr marL="0" indent="0">
              <a:lnSpc>
                <a:spcPct val="110000"/>
              </a:lnSpc>
              <a:buNone/>
            </a:pPr>
            <a:endParaRPr lang="en-GB" sz="1700">
              <a:solidFill>
                <a:schemeClr val="bg1"/>
              </a:solidFill>
            </a:endParaRPr>
          </a:p>
          <a:p>
            <a:pPr marL="0" indent="0">
              <a:lnSpc>
                <a:spcPct val="110000"/>
              </a:lnSpc>
              <a:buNone/>
            </a:pPr>
            <a:r>
              <a:rPr lang="en-GB" sz="1700">
                <a:solidFill>
                  <a:schemeClr val="bg1"/>
                </a:solidFill>
              </a:rPr>
              <a:t>  </a:t>
            </a:r>
          </a:p>
        </p:txBody>
      </p:sp>
      <p:pic>
        <p:nvPicPr>
          <p:cNvPr id="5" name="Picture 2" descr="Job banding together for MSW Week">
            <a:extLst>
              <a:ext uri="{FF2B5EF4-FFF2-40B4-BE49-F238E27FC236}">
                <a16:creationId xmlns:a16="http://schemas.microsoft.com/office/drawing/2014/main" id="{4C87C94F-6D9E-4D93-D2A9-D7D2862BC4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1612"/>
          <a:stretch/>
        </p:blipFill>
        <p:spPr bwMode="auto">
          <a:xfrm>
            <a:off x="6392335" y="2497720"/>
            <a:ext cx="4655075" cy="3047892"/>
          </a:xfrm>
          <a:prstGeom prst="round2DiagRect">
            <a:avLst>
              <a:gd name="adj1" fmla="val 4860"/>
              <a:gd name="adj2" fmla="val 0"/>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94971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2025A-4521-4D07-A7BD-99EC31C5B098}"/>
              </a:ext>
            </a:extLst>
          </p:cNvPr>
          <p:cNvSpPr>
            <a:spLocks noGrp="1"/>
          </p:cNvSpPr>
          <p:nvPr>
            <p:ph type="title"/>
          </p:nvPr>
        </p:nvSpPr>
        <p:spPr>
          <a:xfrm>
            <a:off x="1143001" y="19077"/>
            <a:ext cx="9905998" cy="1478570"/>
          </a:xfrm>
        </p:spPr>
        <p:txBody>
          <a:bodyPr/>
          <a:lstStyle/>
          <a:p>
            <a:r>
              <a:rPr lang="en-GB" dirty="0">
                <a:solidFill>
                  <a:schemeClr val="accent2"/>
                </a:solidFill>
              </a:rPr>
              <a:t>WHAT IS THE MAIN RESPONSABILITIES?</a:t>
            </a:r>
          </a:p>
        </p:txBody>
      </p:sp>
      <p:sp>
        <p:nvSpPr>
          <p:cNvPr id="3" name="Content Placeholder 2">
            <a:extLst>
              <a:ext uri="{FF2B5EF4-FFF2-40B4-BE49-F238E27FC236}">
                <a16:creationId xmlns:a16="http://schemas.microsoft.com/office/drawing/2014/main" id="{D35A4EF1-041A-4612-B131-07648026140E}"/>
              </a:ext>
            </a:extLst>
          </p:cNvPr>
          <p:cNvSpPr>
            <a:spLocks noGrp="1"/>
          </p:cNvSpPr>
          <p:nvPr>
            <p:ph idx="1"/>
          </p:nvPr>
        </p:nvSpPr>
        <p:spPr>
          <a:xfrm>
            <a:off x="541973" y="1497647"/>
            <a:ext cx="5310188" cy="3541714"/>
          </a:xfrm>
        </p:spPr>
        <p:txBody>
          <a:bodyPr>
            <a:normAutofit fontScale="92500" lnSpcReduction="10000"/>
          </a:bodyPr>
          <a:lstStyle/>
          <a:p>
            <a:r>
              <a:rPr lang="en-GB" dirty="0">
                <a:solidFill>
                  <a:schemeClr val="bg1"/>
                </a:solidFill>
              </a:rPr>
              <a:t>During pregnancy, childbirth, and the postpartum period, they provide women with the appropriate supervision, care, and advice. Provide full antenatal care in the hospital, community, and at home, including screening tests. Before and after screenings and testing, provide counselling and recommendations. She is able to deliver babies on her own and care for them</a:t>
            </a:r>
            <a:r>
              <a:rPr lang="en-GB" dirty="0"/>
              <a:t>.</a:t>
            </a:r>
          </a:p>
        </p:txBody>
      </p:sp>
      <p:pic>
        <p:nvPicPr>
          <p:cNvPr id="1026" name="Picture 2" descr="Image result for what is the main responsibility of a midwife">
            <a:extLst>
              <a:ext uri="{FF2B5EF4-FFF2-40B4-BE49-F238E27FC236}">
                <a16:creationId xmlns:a16="http://schemas.microsoft.com/office/drawing/2014/main" id="{61A7537D-DACD-4DD5-82BD-C9B9A1FC66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344960"/>
            <a:ext cx="2983861" cy="273469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Image result for hospital meals uk">
            <a:extLst>
              <a:ext uri="{FF2B5EF4-FFF2-40B4-BE49-F238E27FC236}">
                <a16:creationId xmlns:a16="http://schemas.microsoft.com/office/drawing/2014/main" id="{3CA11D43-AE04-A092-EACB-C623786B2B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0068" y="0"/>
            <a:ext cx="2983860" cy="261665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Image result for picture of nurses doing bed">
            <a:extLst>
              <a:ext uri="{FF2B5EF4-FFF2-40B4-BE49-F238E27FC236}">
                <a16:creationId xmlns:a16="http://schemas.microsoft.com/office/drawing/2014/main" id="{921B2A45-7D7C-1BB4-B2E2-428F53BCBA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90068" y="2685001"/>
            <a:ext cx="2925402" cy="170223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0" descr="Image result for two nurses talking">
            <a:extLst>
              <a:ext uri="{FF2B5EF4-FFF2-40B4-BE49-F238E27FC236}">
                <a16:creationId xmlns:a16="http://schemas.microsoft.com/office/drawing/2014/main" id="{53166E41-B125-671F-5A07-CC5173893F2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07801" y="4455576"/>
            <a:ext cx="2782267" cy="201201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Image result for helping mothers taking care of their newborns ">
            <a:extLst>
              <a:ext uri="{FF2B5EF4-FFF2-40B4-BE49-F238E27FC236}">
                <a16:creationId xmlns:a16="http://schemas.microsoft.com/office/drawing/2014/main" id="{50DB6D56-74D5-93F5-D52D-0B5FA27ECB2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572788" y="4496364"/>
            <a:ext cx="2296154" cy="21747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6365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0D710-C0BD-435B-8D2C-57108F712D72}"/>
              </a:ext>
            </a:extLst>
          </p:cNvPr>
          <p:cNvSpPr>
            <a:spLocks noGrp="1"/>
          </p:cNvSpPr>
          <p:nvPr>
            <p:ph type="title"/>
          </p:nvPr>
        </p:nvSpPr>
        <p:spPr>
          <a:xfrm>
            <a:off x="1330257" y="-325699"/>
            <a:ext cx="9905998" cy="1478570"/>
          </a:xfrm>
        </p:spPr>
        <p:txBody>
          <a:bodyPr/>
          <a:lstStyle/>
          <a:p>
            <a:r>
              <a:rPr lang="en-GB" dirty="0">
                <a:solidFill>
                  <a:schemeClr val="accent2"/>
                </a:solidFill>
              </a:rPr>
              <a:t>EMPLOYABILITY SKILLS I NEED FOR THIS CAREER  </a:t>
            </a:r>
          </a:p>
        </p:txBody>
      </p:sp>
      <p:sp>
        <p:nvSpPr>
          <p:cNvPr id="3" name="Content Placeholder 2">
            <a:extLst>
              <a:ext uri="{FF2B5EF4-FFF2-40B4-BE49-F238E27FC236}">
                <a16:creationId xmlns:a16="http://schemas.microsoft.com/office/drawing/2014/main" id="{6DD919FA-1610-4B23-B68D-4ED54040089C}"/>
              </a:ext>
            </a:extLst>
          </p:cNvPr>
          <p:cNvSpPr>
            <a:spLocks noGrp="1"/>
          </p:cNvSpPr>
          <p:nvPr>
            <p:ph idx="1"/>
          </p:nvPr>
        </p:nvSpPr>
        <p:spPr>
          <a:xfrm>
            <a:off x="955745" y="980116"/>
            <a:ext cx="9905999" cy="3541714"/>
          </a:xfrm>
        </p:spPr>
        <p:txBody>
          <a:bodyPr>
            <a:noAutofit/>
          </a:bodyPr>
          <a:lstStyle/>
          <a:p>
            <a:r>
              <a:rPr lang="en-GB" sz="1800" dirty="0">
                <a:solidFill>
                  <a:schemeClr val="bg1"/>
                </a:solidFill>
              </a:rPr>
              <a:t>Medical knowledge</a:t>
            </a:r>
          </a:p>
          <a:p>
            <a:pPr marL="0" indent="0">
              <a:buNone/>
            </a:pPr>
            <a:r>
              <a:rPr lang="en-GB" sz="1800" dirty="0">
                <a:solidFill>
                  <a:schemeClr val="bg1"/>
                </a:solidFill>
              </a:rPr>
              <a:t>Certain medical abilities are required of midwives. They must keep an eye on women during pregnancy and childbirth, taking vital signs, checking the baby heart rate, analysing the baby's position and the mother's health. </a:t>
            </a:r>
          </a:p>
          <a:p>
            <a:r>
              <a:rPr lang="en-GB" sz="1800" dirty="0">
                <a:solidFill>
                  <a:schemeClr val="bg1"/>
                </a:solidFill>
              </a:rPr>
              <a:t>Ability to communicate effectively</a:t>
            </a:r>
          </a:p>
          <a:p>
            <a:pPr marL="0" indent="0">
              <a:buNone/>
            </a:pPr>
            <a:r>
              <a:rPr lang="en-GB" sz="1800" dirty="0">
                <a:solidFill>
                  <a:schemeClr val="bg1"/>
                </a:solidFill>
              </a:rPr>
              <a:t> Midwives must be able to communicate effectively. They must be aware of the worries and wishes of the parents they are responsible for, as well as educate pregnant parents about pregnancy and childbirth. </a:t>
            </a:r>
          </a:p>
          <a:p>
            <a:r>
              <a:rPr lang="en-GB" sz="1800" dirty="0">
                <a:solidFill>
                  <a:schemeClr val="bg1"/>
                </a:solidFill>
              </a:rPr>
              <a:t>Flexibility</a:t>
            </a:r>
          </a:p>
          <a:p>
            <a:pPr marL="0" indent="0">
              <a:buNone/>
            </a:pPr>
            <a:r>
              <a:rPr lang="en-GB" sz="1800" dirty="0">
                <a:solidFill>
                  <a:schemeClr val="bg1"/>
                </a:solidFill>
              </a:rPr>
              <a:t> Because babies are born at various hours of the day and on holidays, midwives must be adaptable.  </a:t>
            </a:r>
          </a:p>
          <a:p>
            <a:r>
              <a:rPr lang="en-GB" sz="1800" dirty="0">
                <a:solidFill>
                  <a:schemeClr val="bg1"/>
                </a:solidFill>
              </a:rPr>
              <a:t>Keeping Calm in a Crisis While the majority of deliveries go successfully, especially those attended by midwives, emergencies can be there </a:t>
            </a:r>
          </a:p>
          <a:p>
            <a:r>
              <a:rPr lang="en-GB" sz="1800" dirty="0">
                <a:solidFill>
                  <a:schemeClr val="bg1"/>
                </a:solidFill>
              </a:rPr>
              <a:t>Quick-thinking</a:t>
            </a:r>
          </a:p>
          <a:p>
            <a:pPr marL="0" indent="0">
              <a:buNone/>
            </a:pPr>
            <a:r>
              <a:rPr lang="en-GB" sz="1800" dirty="0">
                <a:solidFill>
                  <a:schemeClr val="bg1"/>
                </a:solidFill>
              </a:rPr>
              <a:t> Because emergencies can and do occur at any time, midwives must be able to think quickly. </a:t>
            </a:r>
          </a:p>
        </p:txBody>
      </p:sp>
    </p:spTree>
    <p:extLst>
      <p:ext uri="{BB962C8B-B14F-4D97-AF65-F5344CB8AC3E}">
        <p14:creationId xmlns:p14="http://schemas.microsoft.com/office/powerpoint/2010/main" val="708922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CBFD9A-F91B-45D8-8F1F-DE8626BDCB34}"/>
              </a:ext>
            </a:extLst>
          </p:cNvPr>
          <p:cNvSpPr>
            <a:spLocks noGrp="1"/>
          </p:cNvSpPr>
          <p:nvPr>
            <p:ph idx="1"/>
          </p:nvPr>
        </p:nvSpPr>
        <p:spPr/>
        <p:txBody>
          <a:bodyPr>
            <a:normAutofit/>
          </a:bodyPr>
          <a:lstStyle/>
          <a:p>
            <a:pPr marL="0" indent="0">
              <a:buNone/>
            </a:pPr>
            <a:r>
              <a:rPr lang="en-GB" sz="6600" dirty="0"/>
              <a:t>Questions?</a:t>
            </a:r>
          </a:p>
        </p:txBody>
      </p:sp>
    </p:spTree>
    <p:extLst>
      <p:ext uri="{BB962C8B-B14F-4D97-AF65-F5344CB8AC3E}">
        <p14:creationId xmlns:p14="http://schemas.microsoft.com/office/powerpoint/2010/main" val="895570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6441A-40ED-429A-9FA6-50158FEB1831}"/>
              </a:ext>
            </a:extLst>
          </p:cNvPr>
          <p:cNvSpPr>
            <a:spLocks noGrp="1"/>
          </p:cNvSpPr>
          <p:nvPr>
            <p:ph type="title"/>
          </p:nvPr>
        </p:nvSpPr>
        <p:spPr/>
        <p:txBody>
          <a:bodyPr/>
          <a:lstStyle/>
          <a:p>
            <a:r>
              <a:rPr lang="en-GB" dirty="0">
                <a:solidFill>
                  <a:schemeClr val="accent2"/>
                </a:solidFill>
              </a:rPr>
              <a:t>References </a:t>
            </a:r>
          </a:p>
        </p:txBody>
      </p:sp>
      <p:sp>
        <p:nvSpPr>
          <p:cNvPr id="3" name="Content Placeholder 2">
            <a:extLst>
              <a:ext uri="{FF2B5EF4-FFF2-40B4-BE49-F238E27FC236}">
                <a16:creationId xmlns:a16="http://schemas.microsoft.com/office/drawing/2014/main" id="{A577769E-2E25-461F-AAAA-1EFC2AF83D5C}"/>
              </a:ext>
            </a:extLst>
          </p:cNvPr>
          <p:cNvSpPr>
            <a:spLocks noGrp="1"/>
          </p:cNvSpPr>
          <p:nvPr>
            <p:ph idx="1"/>
          </p:nvPr>
        </p:nvSpPr>
        <p:spPr/>
        <p:txBody>
          <a:bodyPr/>
          <a:lstStyle/>
          <a:p>
            <a:pPr marL="0" indent="0">
              <a:buNone/>
            </a:pPr>
            <a:r>
              <a:rPr lang="en-GB" dirty="0">
                <a:solidFill>
                  <a:schemeClr val="accent4"/>
                </a:solidFill>
              </a:rPr>
              <a:t>NHS</a:t>
            </a:r>
            <a:r>
              <a:rPr lang="en-GB" dirty="0"/>
              <a:t> Maternity </a:t>
            </a:r>
            <a:r>
              <a:rPr lang="en-GB"/>
              <a:t>worker  </a:t>
            </a:r>
            <a:r>
              <a:rPr lang="en-GB">
                <a:hlinkClick r:id="rId2"/>
              </a:rPr>
              <a:t>Midwifery </a:t>
            </a:r>
            <a:r>
              <a:rPr lang="en-GB" dirty="0">
                <a:hlinkClick r:id="rId2"/>
              </a:rPr>
              <a:t>| Health Careers</a:t>
            </a:r>
            <a:endParaRPr lang="en-GB" dirty="0"/>
          </a:p>
          <a:p>
            <a:pPr marL="0" indent="0">
              <a:buNone/>
            </a:pPr>
            <a:r>
              <a:rPr lang="en-GB" dirty="0">
                <a:solidFill>
                  <a:schemeClr val="accent4"/>
                </a:solidFill>
              </a:rPr>
              <a:t>INDEED</a:t>
            </a:r>
            <a:r>
              <a:rPr lang="en-GB" dirty="0"/>
              <a:t> maternity skills  </a:t>
            </a:r>
            <a:r>
              <a:rPr lang="en-GB" dirty="0">
                <a:hlinkClick r:id="rId3"/>
              </a:rPr>
              <a:t>Midwifery Jobs in London - 2022 | Indeed.com</a:t>
            </a:r>
            <a:endParaRPr lang="en-GB" dirty="0"/>
          </a:p>
          <a:p>
            <a:pPr marL="0" indent="0">
              <a:buNone/>
            </a:pPr>
            <a:r>
              <a:rPr lang="en-GB" dirty="0">
                <a:solidFill>
                  <a:schemeClr val="accent4"/>
                </a:solidFill>
              </a:rPr>
              <a:t>WIKIPIDIA</a:t>
            </a:r>
            <a:r>
              <a:rPr lang="en-GB" dirty="0"/>
              <a:t> main responsibilities </a:t>
            </a:r>
            <a:r>
              <a:rPr lang="en-GB" dirty="0">
                <a:hlinkClick r:id="rId4"/>
              </a:rPr>
              <a:t>Midwife – Wikipedia</a:t>
            </a:r>
            <a:r>
              <a:rPr lang="en-GB" dirty="0"/>
              <a:t> </a:t>
            </a:r>
          </a:p>
        </p:txBody>
      </p:sp>
    </p:spTree>
    <p:extLst>
      <p:ext uri="{BB962C8B-B14F-4D97-AF65-F5344CB8AC3E}">
        <p14:creationId xmlns:p14="http://schemas.microsoft.com/office/powerpoint/2010/main" val="9265854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9001D07393BB34C96EAA9AF335D4C59" ma:contentTypeVersion="7" ma:contentTypeDescription="Create a new document." ma:contentTypeScope="" ma:versionID="33600f33636e7c2d215ac39c723340a2">
  <xsd:schema xmlns:xsd="http://www.w3.org/2001/XMLSchema" xmlns:xs="http://www.w3.org/2001/XMLSchema" xmlns:p="http://schemas.microsoft.com/office/2006/metadata/properties" xmlns:ns3="3126fb8f-6f0a-4021-9821-3197397987a0" xmlns:ns4="02f9a779-b163-4717-be83-f5bc5eef629d" targetNamespace="http://schemas.microsoft.com/office/2006/metadata/properties" ma:root="true" ma:fieldsID="dad064937240a527d5cc791baa18da4c" ns3:_="" ns4:_="">
    <xsd:import namespace="3126fb8f-6f0a-4021-9821-3197397987a0"/>
    <xsd:import namespace="02f9a779-b163-4717-be83-f5bc5eef629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26fb8f-6f0a-4021-9821-3197397987a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2f9a779-b163-4717-be83-f5bc5eef629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D4F0C1-BA8D-45C6-AE68-95D5C52459AE}">
  <ds:schemaRefs>
    <ds:schemaRef ds:uri="http://schemas.microsoft.com/sharepoint/v3/contenttype/forms"/>
  </ds:schemaRefs>
</ds:datastoreItem>
</file>

<file path=customXml/itemProps2.xml><?xml version="1.0" encoding="utf-8"?>
<ds:datastoreItem xmlns:ds="http://schemas.openxmlformats.org/officeDocument/2006/customXml" ds:itemID="{10D8F409-6470-4C13-A6CD-862BECDAD207}">
  <ds:schemaRefs>
    <ds:schemaRef ds:uri="http://schemas.openxmlformats.org/package/2006/metadata/core-properties"/>
    <ds:schemaRef ds:uri="02f9a779-b163-4717-be83-f5bc5eef629d"/>
    <ds:schemaRef ds:uri="http://purl.org/dc/elements/1.1/"/>
    <ds:schemaRef ds:uri="http://purl.org/dc/terms/"/>
    <ds:schemaRef ds:uri="http://purl.org/dc/dcmitype/"/>
    <ds:schemaRef ds:uri="http://schemas.microsoft.com/office/2006/metadata/properties"/>
    <ds:schemaRef ds:uri="http://schemas.microsoft.com/office/2006/documentManagement/types"/>
    <ds:schemaRef ds:uri="http://schemas.microsoft.com/office/infopath/2007/PartnerControls"/>
    <ds:schemaRef ds:uri="3126fb8f-6f0a-4021-9821-3197397987a0"/>
    <ds:schemaRef ds:uri="http://www.w3.org/XML/1998/namespace"/>
  </ds:schemaRefs>
</ds:datastoreItem>
</file>

<file path=customXml/itemProps3.xml><?xml version="1.0" encoding="utf-8"?>
<ds:datastoreItem xmlns:ds="http://schemas.openxmlformats.org/officeDocument/2006/customXml" ds:itemID="{3B0D43D7-3BB9-4F87-A9BB-BEEAEC2804A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26fb8f-6f0a-4021-9821-3197397987a0"/>
    <ds:schemaRef ds:uri="02f9a779-b163-4717-be83-f5bc5eef629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332</TotalTime>
  <Words>360</Words>
  <Application>Microsoft Office PowerPoint</Application>
  <PresentationFormat>Widescreen</PresentationFormat>
  <Paragraphs>32</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Tw Cen MT</vt:lpstr>
      <vt:lpstr>Circuit</vt:lpstr>
      <vt:lpstr>Academic and Employability skills </vt:lpstr>
      <vt:lpstr>Outline 1</vt:lpstr>
      <vt:lpstr>MY FUTURE CAREER?  </vt:lpstr>
      <vt:lpstr>WHAT IS THE MAIN RESPONSABILITIES?</vt:lpstr>
      <vt:lpstr>EMPLOYABILITY SKILLS I NEED FOR THIS CAREER  </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 </dc:title>
  <dc:creator>Cristabel Baidoo (2122646)</dc:creator>
  <cp:lastModifiedBy>Cristabel Baidoo (2122646)</cp:lastModifiedBy>
  <cp:revision>6</cp:revision>
  <dcterms:created xsi:type="dcterms:W3CDTF">2022-03-23T17:16:50Z</dcterms:created>
  <dcterms:modified xsi:type="dcterms:W3CDTF">2022-04-11T19:51:31Z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0x010100F9001D07393BB34C96EAA9AF335D4C59</vt:lpwstr>
  </property>
</Properties>
</file>