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1"/>
  </p:notesMasterIdLst>
  <p:sldIdLst>
    <p:sldId id="294" r:id="rId2"/>
    <p:sldId id="257" r:id="rId3"/>
    <p:sldId id="258" r:id="rId4"/>
    <p:sldId id="259" r:id="rId5"/>
    <p:sldId id="260" r:id="rId6"/>
    <p:sldId id="262" r:id="rId7"/>
    <p:sldId id="264" r:id="rId8"/>
    <p:sldId id="295" r:id="rId9"/>
    <p:sldId id="265" r:id="rId10"/>
    <p:sldId id="267" r:id="rId11"/>
    <p:sldId id="268" r:id="rId12"/>
    <p:sldId id="263"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6" r:id="rId36"/>
    <p:sldId id="291" r:id="rId37"/>
    <p:sldId id="297" r:id="rId38"/>
    <p:sldId id="292" r:id="rId39"/>
    <p:sldId id="293"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74" d="100"/>
          <a:sy n="74" d="100"/>
        </p:scale>
        <p:origin x="84"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5F8FD9-0417-485F-AEA9-D24B8117D4A8}" type="doc">
      <dgm:prSet loTypeId="urn:microsoft.com/office/officeart/2016/7/layout/VerticalSolidActionList" loCatId="List" qsTypeId="urn:microsoft.com/office/officeart/2005/8/quickstyle/simple1" qsCatId="simple" csTypeId="urn:microsoft.com/office/officeart/2005/8/colors/colorful1" csCatId="colorful" phldr="1"/>
      <dgm:spPr/>
      <dgm:t>
        <a:bodyPr/>
        <a:lstStyle/>
        <a:p>
          <a:endParaRPr lang="en-US"/>
        </a:p>
      </dgm:t>
    </dgm:pt>
    <dgm:pt modelId="{814C01E7-69CB-4AA3-99E5-DA5D8CC4887F}">
      <dgm:prSet custT="1"/>
      <dgm:spPr/>
      <dgm:t>
        <a:bodyPr/>
        <a:lstStyle/>
        <a:p>
          <a:r>
            <a:rPr lang="en-US" sz="2400" dirty="0"/>
            <a:t>At the end of this lesson Students  will be able to:</a:t>
          </a:r>
        </a:p>
      </dgm:t>
    </dgm:pt>
    <dgm:pt modelId="{29901C38-BB6C-4505-BFA9-3DDB4AD490CB}" type="parTrans" cxnId="{B07D56B6-A2F7-4A0E-8BCC-A9216E8088D7}">
      <dgm:prSet/>
      <dgm:spPr/>
      <dgm:t>
        <a:bodyPr/>
        <a:lstStyle/>
        <a:p>
          <a:endParaRPr lang="en-US"/>
        </a:p>
      </dgm:t>
    </dgm:pt>
    <dgm:pt modelId="{A538925A-987C-43D0-9122-5A0F02A68DC6}" type="sibTrans" cxnId="{B07D56B6-A2F7-4A0E-8BCC-A9216E8088D7}">
      <dgm:prSet/>
      <dgm:spPr/>
      <dgm:t>
        <a:bodyPr/>
        <a:lstStyle/>
        <a:p>
          <a:endParaRPr lang="en-US"/>
        </a:p>
      </dgm:t>
    </dgm:pt>
    <dgm:pt modelId="{2AF8C854-20FD-4BA0-87D4-DE32C2BB0784}">
      <dgm:prSet custT="1"/>
      <dgm:spPr/>
      <dgm:t>
        <a:bodyPr/>
        <a:lstStyle/>
        <a:p>
          <a:r>
            <a:rPr lang="en-US" sz="2400" dirty="0"/>
            <a:t>Identify</a:t>
          </a:r>
        </a:p>
      </dgm:t>
    </dgm:pt>
    <dgm:pt modelId="{D94C82C3-D465-4C9F-979B-9B02808D237F}" type="parTrans" cxnId="{9A3A91D3-A661-4670-8EB2-B6901CFBB685}">
      <dgm:prSet/>
      <dgm:spPr/>
      <dgm:t>
        <a:bodyPr/>
        <a:lstStyle/>
        <a:p>
          <a:endParaRPr lang="en-US"/>
        </a:p>
      </dgm:t>
    </dgm:pt>
    <dgm:pt modelId="{CCE58F48-1A66-4C94-B7A1-83C2DD618FD2}" type="sibTrans" cxnId="{9A3A91D3-A661-4670-8EB2-B6901CFBB685}">
      <dgm:prSet/>
      <dgm:spPr/>
      <dgm:t>
        <a:bodyPr/>
        <a:lstStyle/>
        <a:p>
          <a:endParaRPr lang="en-US"/>
        </a:p>
      </dgm:t>
    </dgm:pt>
    <dgm:pt modelId="{8261F84F-EB65-4834-BBA3-D622F89AEFC1}">
      <dgm:prSet custT="1"/>
      <dgm:spPr/>
      <dgm:t>
        <a:bodyPr/>
        <a:lstStyle/>
        <a:p>
          <a:r>
            <a:rPr lang="en-US" sz="2400" dirty="0"/>
            <a:t>Identify Health and Safety issues at Crime Scenes</a:t>
          </a:r>
        </a:p>
      </dgm:t>
    </dgm:pt>
    <dgm:pt modelId="{898E5CBD-9839-45FF-8E8D-10EF7BA38C85}" type="parTrans" cxnId="{CDF73D09-0C39-46B7-93A5-2A2C3B81233B}">
      <dgm:prSet/>
      <dgm:spPr/>
      <dgm:t>
        <a:bodyPr/>
        <a:lstStyle/>
        <a:p>
          <a:endParaRPr lang="en-US"/>
        </a:p>
      </dgm:t>
    </dgm:pt>
    <dgm:pt modelId="{F19AD89D-AE1D-4B9D-8D22-020F9A0ABB5C}" type="sibTrans" cxnId="{CDF73D09-0C39-46B7-93A5-2A2C3B81233B}">
      <dgm:prSet/>
      <dgm:spPr/>
      <dgm:t>
        <a:bodyPr/>
        <a:lstStyle/>
        <a:p>
          <a:endParaRPr lang="en-US"/>
        </a:p>
      </dgm:t>
    </dgm:pt>
    <dgm:pt modelId="{F20A9E7B-93F2-4496-8A07-3D368C4EA481}">
      <dgm:prSet/>
      <dgm:spPr/>
      <dgm:t>
        <a:bodyPr/>
        <a:lstStyle/>
        <a:p>
          <a:r>
            <a:rPr lang="en-US" dirty="0"/>
            <a:t>Identify</a:t>
          </a:r>
        </a:p>
      </dgm:t>
    </dgm:pt>
    <dgm:pt modelId="{664807CF-1357-482A-991B-4570C0F289C1}" type="parTrans" cxnId="{2A6916C4-FDAD-4382-88A2-BFF7B00EAFCA}">
      <dgm:prSet/>
      <dgm:spPr/>
      <dgm:t>
        <a:bodyPr/>
        <a:lstStyle/>
        <a:p>
          <a:endParaRPr lang="en-US"/>
        </a:p>
      </dgm:t>
    </dgm:pt>
    <dgm:pt modelId="{B6BECE8C-9E26-46B7-844F-5338C1B4A981}" type="sibTrans" cxnId="{2A6916C4-FDAD-4382-88A2-BFF7B00EAFCA}">
      <dgm:prSet/>
      <dgm:spPr/>
      <dgm:t>
        <a:bodyPr/>
        <a:lstStyle/>
        <a:p>
          <a:endParaRPr lang="en-US"/>
        </a:p>
      </dgm:t>
    </dgm:pt>
    <dgm:pt modelId="{FF219D32-A9AD-48BB-B488-DF44A018EFFC}">
      <dgm:prSet custT="1"/>
      <dgm:spPr/>
      <dgm:t>
        <a:bodyPr/>
        <a:lstStyle/>
        <a:p>
          <a:r>
            <a:rPr lang="en-US" sz="2400" dirty="0"/>
            <a:t>Identify when Personal Protective Equipment should be worn and by who.</a:t>
          </a:r>
        </a:p>
      </dgm:t>
    </dgm:pt>
    <dgm:pt modelId="{F2A6C639-53E8-44A4-A7AF-A5D234EE0C35}" type="parTrans" cxnId="{B41197DB-1614-406B-A30A-4F0D6BCF7462}">
      <dgm:prSet/>
      <dgm:spPr/>
      <dgm:t>
        <a:bodyPr/>
        <a:lstStyle/>
        <a:p>
          <a:endParaRPr lang="en-US"/>
        </a:p>
      </dgm:t>
    </dgm:pt>
    <dgm:pt modelId="{8AD47518-818F-448D-9EDA-ED56D5414F92}" type="sibTrans" cxnId="{B41197DB-1614-406B-A30A-4F0D6BCF7462}">
      <dgm:prSet/>
      <dgm:spPr/>
      <dgm:t>
        <a:bodyPr/>
        <a:lstStyle/>
        <a:p>
          <a:endParaRPr lang="en-US"/>
        </a:p>
      </dgm:t>
    </dgm:pt>
    <dgm:pt modelId="{8DE7CA5F-FFA9-40DD-BFEC-7D436FA1185F}">
      <dgm:prSet/>
      <dgm:spPr/>
      <dgm:t>
        <a:bodyPr/>
        <a:lstStyle/>
        <a:p>
          <a:r>
            <a:rPr lang="en-US"/>
            <a:t>Explain</a:t>
          </a:r>
        </a:p>
      </dgm:t>
    </dgm:pt>
    <dgm:pt modelId="{6B3233D6-25EE-4CB0-B79E-DB99418323CB}" type="parTrans" cxnId="{93EED2E2-2BF9-4743-AA1F-8CAC925E920C}">
      <dgm:prSet/>
      <dgm:spPr/>
      <dgm:t>
        <a:bodyPr/>
        <a:lstStyle/>
        <a:p>
          <a:endParaRPr lang="en-US"/>
        </a:p>
      </dgm:t>
    </dgm:pt>
    <dgm:pt modelId="{86579385-A06A-4CAB-BA0E-0E834A3D78DB}" type="sibTrans" cxnId="{93EED2E2-2BF9-4743-AA1F-8CAC925E920C}">
      <dgm:prSet/>
      <dgm:spPr/>
      <dgm:t>
        <a:bodyPr/>
        <a:lstStyle/>
        <a:p>
          <a:endParaRPr lang="en-US"/>
        </a:p>
      </dgm:t>
    </dgm:pt>
    <dgm:pt modelId="{CF7F70C5-97B1-451B-8696-B40EE25E7B4B}">
      <dgm:prSet custT="1"/>
      <dgm:spPr/>
      <dgm:t>
        <a:bodyPr/>
        <a:lstStyle/>
        <a:p>
          <a:r>
            <a:rPr lang="en-US" sz="2400" dirty="0"/>
            <a:t>Explain what control measures are.</a:t>
          </a:r>
        </a:p>
      </dgm:t>
    </dgm:pt>
    <dgm:pt modelId="{69617243-5865-4B0A-BBD6-E1AA831C4A04}" type="parTrans" cxnId="{FDF420A3-4671-4619-BD9F-A44DBACCE1CC}">
      <dgm:prSet/>
      <dgm:spPr/>
      <dgm:t>
        <a:bodyPr/>
        <a:lstStyle/>
        <a:p>
          <a:endParaRPr lang="en-US"/>
        </a:p>
      </dgm:t>
    </dgm:pt>
    <dgm:pt modelId="{4AE88F9D-AFC9-47AB-B1B7-DDAFE5640C84}" type="sibTrans" cxnId="{FDF420A3-4671-4619-BD9F-A44DBACCE1CC}">
      <dgm:prSet/>
      <dgm:spPr/>
      <dgm:t>
        <a:bodyPr/>
        <a:lstStyle/>
        <a:p>
          <a:endParaRPr lang="en-US"/>
        </a:p>
      </dgm:t>
    </dgm:pt>
    <dgm:pt modelId="{6AFA7D99-34D3-456D-8C90-CB19A88229E8}">
      <dgm:prSet/>
      <dgm:spPr/>
      <dgm:t>
        <a:bodyPr/>
        <a:lstStyle/>
        <a:p>
          <a:endParaRPr lang="en-US" dirty="0"/>
        </a:p>
      </dgm:t>
    </dgm:pt>
    <dgm:pt modelId="{C8EE5014-C59E-40FB-88A7-F6A3F4DE801A}" type="sibTrans" cxnId="{F5C8F427-574B-40B7-828F-6B4B1082E1BB}">
      <dgm:prSet/>
      <dgm:spPr/>
      <dgm:t>
        <a:bodyPr/>
        <a:lstStyle/>
        <a:p>
          <a:endParaRPr lang="en-US"/>
        </a:p>
      </dgm:t>
    </dgm:pt>
    <dgm:pt modelId="{47DA2C76-797C-4F12-97CD-533FADEA3AEC}" type="parTrans" cxnId="{F5C8F427-574B-40B7-828F-6B4B1082E1BB}">
      <dgm:prSet/>
      <dgm:spPr/>
      <dgm:t>
        <a:bodyPr/>
        <a:lstStyle/>
        <a:p>
          <a:endParaRPr lang="en-US"/>
        </a:p>
      </dgm:t>
    </dgm:pt>
    <dgm:pt modelId="{A2CC7A61-4C09-4920-950C-8875308D34E3}" type="pres">
      <dgm:prSet presAssocID="{B75F8FD9-0417-485F-AEA9-D24B8117D4A8}" presName="Name0" presStyleCnt="0">
        <dgm:presLayoutVars>
          <dgm:dir/>
          <dgm:animLvl val="lvl"/>
          <dgm:resizeHandles val="exact"/>
        </dgm:presLayoutVars>
      </dgm:prSet>
      <dgm:spPr/>
    </dgm:pt>
    <dgm:pt modelId="{2217DFF3-85FE-4DAB-9064-79AADBB7B927}" type="pres">
      <dgm:prSet presAssocID="{6AFA7D99-34D3-456D-8C90-CB19A88229E8}" presName="linNode" presStyleCnt="0"/>
      <dgm:spPr/>
    </dgm:pt>
    <dgm:pt modelId="{209AF838-737C-4D17-8744-D6688033BFC1}" type="pres">
      <dgm:prSet presAssocID="{6AFA7D99-34D3-456D-8C90-CB19A88229E8}" presName="parentText" presStyleLbl="alignNode1" presStyleIdx="0" presStyleCnt="4">
        <dgm:presLayoutVars>
          <dgm:chMax val="1"/>
          <dgm:bulletEnabled/>
        </dgm:presLayoutVars>
      </dgm:prSet>
      <dgm:spPr/>
    </dgm:pt>
    <dgm:pt modelId="{9D3FB400-D14D-4843-9D85-EB279DD0EE6F}" type="pres">
      <dgm:prSet presAssocID="{6AFA7D99-34D3-456D-8C90-CB19A88229E8}" presName="descendantText" presStyleLbl="alignAccFollowNode1" presStyleIdx="0" presStyleCnt="4">
        <dgm:presLayoutVars>
          <dgm:bulletEnabled/>
        </dgm:presLayoutVars>
      </dgm:prSet>
      <dgm:spPr/>
    </dgm:pt>
    <dgm:pt modelId="{DCC3341F-9E32-484E-806D-F9854B23BA76}" type="pres">
      <dgm:prSet presAssocID="{C8EE5014-C59E-40FB-88A7-F6A3F4DE801A}" presName="sp" presStyleCnt="0"/>
      <dgm:spPr/>
    </dgm:pt>
    <dgm:pt modelId="{0D49C3EB-B4AE-41F1-870E-B1CB5C6D7CEA}" type="pres">
      <dgm:prSet presAssocID="{2AF8C854-20FD-4BA0-87D4-DE32C2BB0784}" presName="linNode" presStyleCnt="0"/>
      <dgm:spPr/>
    </dgm:pt>
    <dgm:pt modelId="{3C630677-C265-4FC4-907E-A2E9F0BAD8D8}" type="pres">
      <dgm:prSet presAssocID="{2AF8C854-20FD-4BA0-87D4-DE32C2BB0784}" presName="parentText" presStyleLbl="alignNode1" presStyleIdx="1" presStyleCnt="4">
        <dgm:presLayoutVars>
          <dgm:chMax val="1"/>
          <dgm:bulletEnabled/>
        </dgm:presLayoutVars>
      </dgm:prSet>
      <dgm:spPr/>
    </dgm:pt>
    <dgm:pt modelId="{667993D3-368D-4C92-93E3-9C608CF8AD5F}" type="pres">
      <dgm:prSet presAssocID="{2AF8C854-20FD-4BA0-87D4-DE32C2BB0784}" presName="descendantText" presStyleLbl="alignAccFollowNode1" presStyleIdx="1" presStyleCnt="4">
        <dgm:presLayoutVars>
          <dgm:bulletEnabled/>
        </dgm:presLayoutVars>
      </dgm:prSet>
      <dgm:spPr/>
    </dgm:pt>
    <dgm:pt modelId="{8BF2948B-27E8-45AD-A778-C3D1466154D7}" type="pres">
      <dgm:prSet presAssocID="{CCE58F48-1A66-4C94-B7A1-83C2DD618FD2}" presName="sp" presStyleCnt="0"/>
      <dgm:spPr/>
    </dgm:pt>
    <dgm:pt modelId="{D5D9AAF9-2822-4882-97E1-A2273A6D84AB}" type="pres">
      <dgm:prSet presAssocID="{F20A9E7B-93F2-4496-8A07-3D368C4EA481}" presName="linNode" presStyleCnt="0"/>
      <dgm:spPr/>
    </dgm:pt>
    <dgm:pt modelId="{079D3A1B-58BA-4C98-B915-EA402D4D1DE2}" type="pres">
      <dgm:prSet presAssocID="{F20A9E7B-93F2-4496-8A07-3D368C4EA481}" presName="parentText" presStyleLbl="alignNode1" presStyleIdx="2" presStyleCnt="4">
        <dgm:presLayoutVars>
          <dgm:chMax val="1"/>
          <dgm:bulletEnabled/>
        </dgm:presLayoutVars>
      </dgm:prSet>
      <dgm:spPr/>
    </dgm:pt>
    <dgm:pt modelId="{29C7194F-119A-4037-933B-ED57CF75DFEC}" type="pres">
      <dgm:prSet presAssocID="{F20A9E7B-93F2-4496-8A07-3D368C4EA481}" presName="descendantText" presStyleLbl="alignAccFollowNode1" presStyleIdx="2" presStyleCnt="4">
        <dgm:presLayoutVars>
          <dgm:bulletEnabled/>
        </dgm:presLayoutVars>
      </dgm:prSet>
      <dgm:spPr/>
    </dgm:pt>
    <dgm:pt modelId="{96FDFA3D-BC08-4B9E-A267-C302FA27CCBE}" type="pres">
      <dgm:prSet presAssocID="{B6BECE8C-9E26-46B7-844F-5338C1B4A981}" presName="sp" presStyleCnt="0"/>
      <dgm:spPr/>
    </dgm:pt>
    <dgm:pt modelId="{B7D71347-CBE4-4A6B-90AC-42294F01A6A3}" type="pres">
      <dgm:prSet presAssocID="{8DE7CA5F-FFA9-40DD-BFEC-7D436FA1185F}" presName="linNode" presStyleCnt="0"/>
      <dgm:spPr/>
    </dgm:pt>
    <dgm:pt modelId="{81C9996F-7912-43DF-8996-A63E662EA3E1}" type="pres">
      <dgm:prSet presAssocID="{8DE7CA5F-FFA9-40DD-BFEC-7D436FA1185F}" presName="parentText" presStyleLbl="alignNode1" presStyleIdx="3" presStyleCnt="4">
        <dgm:presLayoutVars>
          <dgm:chMax val="1"/>
          <dgm:bulletEnabled/>
        </dgm:presLayoutVars>
      </dgm:prSet>
      <dgm:spPr/>
    </dgm:pt>
    <dgm:pt modelId="{5931FA50-4CC4-4A49-9798-C7F31C0387E1}" type="pres">
      <dgm:prSet presAssocID="{8DE7CA5F-FFA9-40DD-BFEC-7D436FA1185F}" presName="descendantText" presStyleLbl="alignAccFollowNode1" presStyleIdx="3" presStyleCnt="4">
        <dgm:presLayoutVars>
          <dgm:bulletEnabled/>
        </dgm:presLayoutVars>
      </dgm:prSet>
      <dgm:spPr/>
    </dgm:pt>
  </dgm:ptLst>
  <dgm:cxnLst>
    <dgm:cxn modelId="{CDF73D09-0C39-46B7-93A5-2A2C3B81233B}" srcId="{2AF8C854-20FD-4BA0-87D4-DE32C2BB0784}" destId="{8261F84F-EB65-4834-BBA3-D622F89AEFC1}" srcOrd="0" destOrd="0" parTransId="{898E5CBD-9839-45FF-8E8D-10EF7BA38C85}" sibTransId="{F19AD89D-AE1D-4B9D-8D22-020F9A0ABB5C}"/>
    <dgm:cxn modelId="{C653200E-B0F9-4C38-8EBA-E6A7F27BBDA1}" type="presOf" srcId="{8DE7CA5F-FFA9-40DD-BFEC-7D436FA1185F}" destId="{81C9996F-7912-43DF-8996-A63E662EA3E1}" srcOrd="0" destOrd="0" presId="urn:microsoft.com/office/officeart/2016/7/layout/VerticalSolidActionList"/>
    <dgm:cxn modelId="{223B3625-4C98-4112-8454-C484F54F3264}" type="presOf" srcId="{F20A9E7B-93F2-4496-8A07-3D368C4EA481}" destId="{079D3A1B-58BA-4C98-B915-EA402D4D1DE2}" srcOrd="0" destOrd="0" presId="urn:microsoft.com/office/officeart/2016/7/layout/VerticalSolidActionList"/>
    <dgm:cxn modelId="{F5C8F427-574B-40B7-828F-6B4B1082E1BB}" srcId="{B75F8FD9-0417-485F-AEA9-D24B8117D4A8}" destId="{6AFA7D99-34D3-456D-8C90-CB19A88229E8}" srcOrd="0" destOrd="0" parTransId="{47DA2C76-797C-4F12-97CD-533FADEA3AEC}" sibTransId="{C8EE5014-C59E-40FB-88A7-F6A3F4DE801A}"/>
    <dgm:cxn modelId="{D6BB583F-58A8-41B7-BAF4-B2D2DF27929A}" type="presOf" srcId="{2AF8C854-20FD-4BA0-87D4-DE32C2BB0784}" destId="{3C630677-C265-4FC4-907E-A2E9F0BAD8D8}" srcOrd="0" destOrd="0" presId="urn:microsoft.com/office/officeart/2016/7/layout/VerticalSolidActionList"/>
    <dgm:cxn modelId="{ADE1DB56-D877-4F57-B5E0-CCF53CC60681}" type="presOf" srcId="{8261F84F-EB65-4834-BBA3-D622F89AEFC1}" destId="{667993D3-368D-4C92-93E3-9C608CF8AD5F}" srcOrd="0" destOrd="0" presId="urn:microsoft.com/office/officeart/2016/7/layout/VerticalSolidActionList"/>
    <dgm:cxn modelId="{AA3F3458-753F-4EFF-8D32-61A6CD5A85ED}" type="presOf" srcId="{B75F8FD9-0417-485F-AEA9-D24B8117D4A8}" destId="{A2CC7A61-4C09-4920-950C-8875308D34E3}" srcOrd="0" destOrd="0" presId="urn:microsoft.com/office/officeart/2016/7/layout/VerticalSolidActionList"/>
    <dgm:cxn modelId="{7721AF93-8C93-44AF-8B47-30DD72E304D4}" type="presOf" srcId="{CF7F70C5-97B1-451B-8696-B40EE25E7B4B}" destId="{5931FA50-4CC4-4A49-9798-C7F31C0387E1}" srcOrd="0" destOrd="0" presId="urn:microsoft.com/office/officeart/2016/7/layout/VerticalSolidActionList"/>
    <dgm:cxn modelId="{FDF420A3-4671-4619-BD9F-A44DBACCE1CC}" srcId="{8DE7CA5F-FFA9-40DD-BFEC-7D436FA1185F}" destId="{CF7F70C5-97B1-451B-8696-B40EE25E7B4B}" srcOrd="0" destOrd="0" parTransId="{69617243-5865-4B0A-BBD6-E1AA831C4A04}" sibTransId="{4AE88F9D-AFC9-47AB-B1B7-DDAFE5640C84}"/>
    <dgm:cxn modelId="{B07D56B6-A2F7-4A0E-8BCC-A9216E8088D7}" srcId="{6AFA7D99-34D3-456D-8C90-CB19A88229E8}" destId="{814C01E7-69CB-4AA3-99E5-DA5D8CC4887F}" srcOrd="0" destOrd="0" parTransId="{29901C38-BB6C-4505-BFA9-3DDB4AD490CB}" sibTransId="{A538925A-987C-43D0-9122-5A0F02A68DC6}"/>
    <dgm:cxn modelId="{2A6916C4-FDAD-4382-88A2-BFF7B00EAFCA}" srcId="{B75F8FD9-0417-485F-AEA9-D24B8117D4A8}" destId="{F20A9E7B-93F2-4496-8A07-3D368C4EA481}" srcOrd="2" destOrd="0" parTransId="{664807CF-1357-482A-991B-4570C0F289C1}" sibTransId="{B6BECE8C-9E26-46B7-844F-5338C1B4A981}"/>
    <dgm:cxn modelId="{E96453C4-54DF-4556-8661-72C87333D169}" type="presOf" srcId="{FF219D32-A9AD-48BB-B488-DF44A018EFFC}" destId="{29C7194F-119A-4037-933B-ED57CF75DFEC}" srcOrd="0" destOrd="0" presId="urn:microsoft.com/office/officeart/2016/7/layout/VerticalSolidActionList"/>
    <dgm:cxn modelId="{9A3A91D3-A661-4670-8EB2-B6901CFBB685}" srcId="{B75F8FD9-0417-485F-AEA9-D24B8117D4A8}" destId="{2AF8C854-20FD-4BA0-87D4-DE32C2BB0784}" srcOrd="1" destOrd="0" parTransId="{D94C82C3-D465-4C9F-979B-9B02808D237F}" sibTransId="{CCE58F48-1A66-4C94-B7A1-83C2DD618FD2}"/>
    <dgm:cxn modelId="{B41197DB-1614-406B-A30A-4F0D6BCF7462}" srcId="{F20A9E7B-93F2-4496-8A07-3D368C4EA481}" destId="{FF219D32-A9AD-48BB-B488-DF44A018EFFC}" srcOrd="0" destOrd="0" parTransId="{F2A6C639-53E8-44A4-A7AF-A5D234EE0C35}" sibTransId="{8AD47518-818F-448D-9EDA-ED56D5414F92}"/>
    <dgm:cxn modelId="{93EED2E2-2BF9-4743-AA1F-8CAC925E920C}" srcId="{B75F8FD9-0417-485F-AEA9-D24B8117D4A8}" destId="{8DE7CA5F-FFA9-40DD-BFEC-7D436FA1185F}" srcOrd="3" destOrd="0" parTransId="{6B3233D6-25EE-4CB0-B79E-DB99418323CB}" sibTransId="{86579385-A06A-4CAB-BA0E-0E834A3D78DB}"/>
    <dgm:cxn modelId="{B7619DE3-24BD-4A24-A76C-E97407485FBE}" type="presOf" srcId="{6AFA7D99-34D3-456D-8C90-CB19A88229E8}" destId="{209AF838-737C-4D17-8744-D6688033BFC1}" srcOrd="0" destOrd="0" presId="urn:microsoft.com/office/officeart/2016/7/layout/VerticalSolidActionList"/>
    <dgm:cxn modelId="{410731FB-16F1-474C-B443-EA2089CA2B81}" type="presOf" srcId="{814C01E7-69CB-4AA3-99E5-DA5D8CC4887F}" destId="{9D3FB400-D14D-4843-9D85-EB279DD0EE6F}" srcOrd="0" destOrd="0" presId="urn:microsoft.com/office/officeart/2016/7/layout/VerticalSolidActionList"/>
    <dgm:cxn modelId="{3B1261F4-E9B4-43A5-8BC7-5123E16D7776}" type="presParOf" srcId="{A2CC7A61-4C09-4920-950C-8875308D34E3}" destId="{2217DFF3-85FE-4DAB-9064-79AADBB7B927}" srcOrd="0" destOrd="0" presId="urn:microsoft.com/office/officeart/2016/7/layout/VerticalSolidActionList"/>
    <dgm:cxn modelId="{2C68B922-E795-43E2-946D-ADBC73D192EC}" type="presParOf" srcId="{2217DFF3-85FE-4DAB-9064-79AADBB7B927}" destId="{209AF838-737C-4D17-8744-D6688033BFC1}" srcOrd="0" destOrd="0" presId="urn:microsoft.com/office/officeart/2016/7/layout/VerticalSolidActionList"/>
    <dgm:cxn modelId="{2232FC98-CB58-46A2-9528-4B0ABDC12E5F}" type="presParOf" srcId="{2217DFF3-85FE-4DAB-9064-79AADBB7B927}" destId="{9D3FB400-D14D-4843-9D85-EB279DD0EE6F}" srcOrd="1" destOrd="0" presId="urn:microsoft.com/office/officeart/2016/7/layout/VerticalSolidActionList"/>
    <dgm:cxn modelId="{31A580BD-4216-41FE-85BC-CF3C63A379B7}" type="presParOf" srcId="{A2CC7A61-4C09-4920-950C-8875308D34E3}" destId="{DCC3341F-9E32-484E-806D-F9854B23BA76}" srcOrd="1" destOrd="0" presId="urn:microsoft.com/office/officeart/2016/7/layout/VerticalSolidActionList"/>
    <dgm:cxn modelId="{1D9A5AF1-75A2-42F5-99B6-877AEB6BBE8E}" type="presParOf" srcId="{A2CC7A61-4C09-4920-950C-8875308D34E3}" destId="{0D49C3EB-B4AE-41F1-870E-B1CB5C6D7CEA}" srcOrd="2" destOrd="0" presId="urn:microsoft.com/office/officeart/2016/7/layout/VerticalSolidActionList"/>
    <dgm:cxn modelId="{3EDFF522-B893-488C-A7E8-10669F184D1C}" type="presParOf" srcId="{0D49C3EB-B4AE-41F1-870E-B1CB5C6D7CEA}" destId="{3C630677-C265-4FC4-907E-A2E9F0BAD8D8}" srcOrd="0" destOrd="0" presId="urn:microsoft.com/office/officeart/2016/7/layout/VerticalSolidActionList"/>
    <dgm:cxn modelId="{D0FDA53A-39BE-44A2-AD15-A06DD3F8AFB2}" type="presParOf" srcId="{0D49C3EB-B4AE-41F1-870E-B1CB5C6D7CEA}" destId="{667993D3-368D-4C92-93E3-9C608CF8AD5F}" srcOrd="1" destOrd="0" presId="urn:microsoft.com/office/officeart/2016/7/layout/VerticalSolidActionList"/>
    <dgm:cxn modelId="{FBB21C55-E870-4C0C-8CD1-D7D47AC4E78C}" type="presParOf" srcId="{A2CC7A61-4C09-4920-950C-8875308D34E3}" destId="{8BF2948B-27E8-45AD-A778-C3D1466154D7}" srcOrd="3" destOrd="0" presId="urn:microsoft.com/office/officeart/2016/7/layout/VerticalSolidActionList"/>
    <dgm:cxn modelId="{D6BC58F4-F06B-4663-BBB4-524656F1AA2C}" type="presParOf" srcId="{A2CC7A61-4C09-4920-950C-8875308D34E3}" destId="{D5D9AAF9-2822-4882-97E1-A2273A6D84AB}" srcOrd="4" destOrd="0" presId="urn:microsoft.com/office/officeart/2016/7/layout/VerticalSolidActionList"/>
    <dgm:cxn modelId="{B790A424-737D-4FB8-847D-F3A10F7AB3E3}" type="presParOf" srcId="{D5D9AAF9-2822-4882-97E1-A2273A6D84AB}" destId="{079D3A1B-58BA-4C98-B915-EA402D4D1DE2}" srcOrd="0" destOrd="0" presId="urn:microsoft.com/office/officeart/2016/7/layout/VerticalSolidActionList"/>
    <dgm:cxn modelId="{78280102-33DB-4AC3-A31C-F8EF05F96BDD}" type="presParOf" srcId="{D5D9AAF9-2822-4882-97E1-A2273A6D84AB}" destId="{29C7194F-119A-4037-933B-ED57CF75DFEC}" srcOrd="1" destOrd="0" presId="urn:microsoft.com/office/officeart/2016/7/layout/VerticalSolidActionList"/>
    <dgm:cxn modelId="{5F97AF37-F742-4D2E-A9B7-65A6167B860C}" type="presParOf" srcId="{A2CC7A61-4C09-4920-950C-8875308D34E3}" destId="{96FDFA3D-BC08-4B9E-A267-C302FA27CCBE}" srcOrd="5" destOrd="0" presId="urn:microsoft.com/office/officeart/2016/7/layout/VerticalSolidActionList"/>
    <dgm:cxn modelId="{4CA36DEE-9F4B-43CD-A73E-18F0C1F3D5F8}" type="presParOf" srcId="{A2CC7A61-4C09-4920-950C-8875308D34E3}" destId="{B7D71347-CBE4-4A6B-90AC-42294F01A6A3}" srcOrd="6" destOrd="0" presId="urn:microsoft.com/office/officeart/2016/7/layout/VerticalSolidActionList"/>
    <dgm:cxn modelId="{434B9CE4-64EB-4117-B844-35C6350B25FD}" type="presParOf" srcId="{B7D71347-CBE4-4A6B-90AC-42294F01A6A3}" destId="{81C9996F-7912-43DF-8996-A63E662EA3E1}" srcOrd="0" destOrd="0" presId="urn:microsoft.com/office/officeart/2016/7/layout/VerticalSolidActionList"/>
    <dgm:cxn modelId="{47F0BB03-7671-474F-847A-6252FB3631CA}" type="presParOf" srcId="{B7D71347-CBE4-4A6B-90AC-42294F01A6A3}" destId="{5931FA50-4CC4-4A49-9798-C7F31C0387E1}" srcOrd="1" destOrd="0" presId="urn:microsoft.com/office/officeart/2016/7/layout/VerticalSolid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DEA19D-C6B2-4A41-9CF4-7D172BD2C7CF}"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054AEAB6-1E90-4E67-9593-F1E5C34B0B66}">
      <dgm:prSet/>
      <dgm:spPr/>
      <dgm:t>
        <a:bodyPr/>
        <a:lstStyle/>
        <a:p>
          <a:r>
            <a:rPr lang="en-GB"/>
            <a:t>Male lost his key to his ground floor apartment.</a:t>
          </a:r>
          <a:endParaRPr lang="en-US"/>
        </a:p>
      </dgm:t>
    </dgm:pt>
    <dgm:pt modelId="{97FDA8A4-CE2E-4C8D-98C8-B50E40A19EA5}" type="parTrans" cxnId="{FC326810-F393-43CA-8053-DD2BDA824AD5}">
      <dgm:prSet/>
      <dgm:spPr/>
      <dgm:t>
        <a:bodyPr/>
        <a:lstStyle/>
        <a:p>
          <a:endParaRPr lang="en-US"/>
        </a:p>
      </dgm:t>
    </dgm:pt>
    <dgm:pt modelId="{8C20847F-34A7-476A-9885-95668F433BAB}" type="sibTrans" cxnId="{FC326810-F393-43CA-8053-DD2BDA824AD5}">
      <dgm:prSet/>
      <dgm:spPr/>
      <dgm:t>
        <a:bodyPr/>
        <a:lstStyle/>
        <a:p>
          <a:endParaRPr lang="en-US"/>
        </a:p>
      </dgm:t>
    </dgm:pt>
    <dgm:pt modelId="{6C8CD67C-D7BB-4009-887F-6F837A708B60}">
      <dgm:prSet/>
      <dgm:spPr/>
      <dgm:t>
        <a:bodyPr/>
        <a:lstStyle/>
        <a:p>
          <a:r>
            <a:rPr lang="en-GB"/>
            <a:t>The door was locked.</a:t>
          </a:r>
          <a:endParaRPr lang="en-US"/>
        </a:p>
      </dgm:t>
    </dgm:pt>
    <dgm:pt modelId="{6AE6778B-437B-46DD-A11C-8AD2D242AF75}" type="parTrans" cxnId="{576F1CA6-1CA3-4468-BFD1-46044A67E778}">
      <dgm:prSet/>
      <dgm:spPr/>
      <dgm:t>
        <a:bodyPr/>
        <a:lstStyle/>
        <a:p>
          <a:endParaRPr lang="en-US"/>
        </a:p>
      </dgm:t>
    </dgm:pt>
    <dgm:pt modelId="{A4230593-6D1D-4D48-AB70-A32C915D89E7}" type="sibTrans" cxnId="{576F1CA6-1CA3-4468-BFD1-46044A67E778}">
      <dgm:prSet/>
      <dgm:spPr/>
      <dgm:t>
        <a:bodyPr/>
        <a:lstStyle/>
        <a:p>
          <a:endParaRPr lang="en-US"/>
        </a:p>
      </dgm:t>
    </dgm:pt>
    <dgm:pt modelId="{9259831F-DFA0-44DE-BF23-41EC52E06153}">
      <dgm:prSet/>
      <dgm:spPr/>
      <dgm:t>
        <a:bodyPr/>
        <a:lstStyle/>
        <a:p>
          <a:r>
            <a:rPr lang="en-GB"/>
            <a:t>He did not have a spare key.</a:t>
          </a:r>
          <a:endParaRPr lang="en-US"/>
        </a:p>
      </dgm:t>
    </dgm:pt>
    <dgm:pt modelId="{AD464F06-5F5C-4C9E-A583-4AA714FC2F45}" type="parTrans" cxnId="{81D253F6-2418-4AE9-A309-8B0EB2EE5ED6}">
      <dgm:prSet/>
      <dgm:spPr/>
      <dgm:t>
        <a:bodyPr/>
        <a:lstStyle/>
        <a:p>
          <a:endParaRPr lang="en-US"/>
        </a:p>
      </dgm:t>
    </dgm:pt>
    <dgm:pt modelId="{9E80C660-AA28-4407-94F9-A219AD89F8AC}" type="sibTrans" cxnId="{81D253F6-2418-4AE9-A309-8B0EB2EE5ED6}">
      <dgm:prSet/>
      <dgm:spPr/>
      <dgm:t>
        <a:bodyPr/>
        <a:lstStyle/>
        <a:p>
          <a:endParaRPr lang="en-US"/>
        </a:p>
      </dgm:t>
    </dgm:pt>
    <dgm:pt modelId="{6CA23202-B944-44E9-8E9B-CFA8A879C5DA}">
      <dgm:prSet/>
      <dgm:spPr/>
      <dgm:t>
        <a:bodyPr/>
        <a:lstStyle/>
        <a:p>
          <a:r>
            <a:rPr lang="en-GB"/>
            <a:t>He had no money on him.</a:t>
          </a:r>
          <a:endParaRPr lang="en-US"/>
        </a:p>
      </dgm:t>
    </dgm:pt>
    <dgm:pt modelId="{F4CEB09B-4E48-4F7D-8624-6B2347EEEF86}" type="parTrans" cxnId="{59544E69-5998-4F56-AD9A-508D5291D5CE}">
      <dgm:prSet/>
      <dgm:spPr/>
      <dgm:t>
        <a:bodyPr/>
        <a:lstStyle/>
        <a:p>
          <a:endParaRPr lang="en-US"/>
        </a:p>
      </dgm:t>
    </dgm:pt>
    <dgm:pt modelId="{8F3CC611-AAFC-43AE-AD88-C12D6E44F651}" type="sibTrans" cxnId="{59544E69-5998-4F56-AD9A-508D5291D5CE}">
      <dgm:prSet/>
      <dgm:spPr/>
      <dgm:t>
        <a:bodyPr/>
        <a:lstStyle/>
        <a:p>
          <a:endParaRPr lang="en-US"/>
        </a:p>
      </dgm:t>
    </dgm:pt>
    <dgm:pt modelId="{F0A77DBB-DA3A-4D50-A8E1-8C16E200DB27}">
      <dgm:prSet/>
      <dgm:spPr/>
      <dgm:t>
        <a:bodyPr/>
        <a:lstStyle/>
        <a:p>
          <a:r>
            <a:rPr lang="en-GB"/>
            <a:t>A window was open </a:t>
          </a:r>
          <a:endParaRPr lang="en-US"/>
        </a:p>
      </dgm:t>
    </dgm:pt>
    <dgm:pt modelId="{242A6390-9816-41D9-9F81-89B06FD4A90B}" type="parTrans" cxnId="{B8E9E91B-EBB2-4B49-B85C-4FAD559700EC}">
      <dgm:prSet/>
      <dgm:spPr/>
      <dgm:t>
        <a:bodyPr/>
        <a:lstStyle/>
        <a:p>
          <a:endParaRPr lang="en-US"/>
        </a:p>
      </dgm:t>
    </dgm:pt>
    <dgm:pt modelId="{598FBBF5-F820-4A9C-AA00-EFCA07FEE92B}" type="sibTrans" cxnId="{B8E9E91B-EBB2-4B49-B85C-4FAD559700EC}">
      <dgm:prSet/>
      <dgm:spPr/>
      <dgm:t>
        <a:bodyPr/>
        <a:lstStyle/>
        <a:p>
          <a:endParaRPr lang="en-US"/>
        </a:p>
      </dgm:t>
    </dgm:pt>
    <dgm:pt modelId="{09CCF9EE-3F05-4748-8D50-71F562B8748B}">
      <dgm:prSet/>
      <dgm:spPr/>
      <dgm:t>
        <a:bodyPr/>
        <a:lstStyle/>
        <a:p>
          <a:r>
            <a:rPr lang="en-GB"/>
            <a:t>Consider what your options are and which is the best action to take.</a:t>
          </a:r>
          <a:endParaRPr lang="en-US"/>
        </a:p>
      </dgm:t>
    </dgm:pt>
    <dgm:pt modelId="{47875FD1-91DD-4E6A-AE3F-BD8A7AFAC405}" type="parTrans" cxnId="{566A294F-FC98-4EB6-B64C-5F12DFB43B44}">
      <dgm:prSet/>
      <dgm:spPr/>
      <dgm:t>
        <a:bodyPr/>
        <a:lstStyle/>
        <a:p>
          <a:endParaRPr lang="en-US"/>
        </a:p>
      </dgm:t>
    </dgm:pt>
    <dgm:pt modelId="{34E30BC4-B66A-48EE-8465-FB42A635455D}" type="sibTrans" cxnId="{566A294F-FC98-4EB6-B64C-5F12DFB43B44}">
      <dgm:prSet/>
      <dgm:spPr/>
      <dgm:t>
        <a:bodyPr/>
        <a:lstStyle/>
        <a:p>
          <a:endParaRPr lang="en-US"/>
        </a:p>
      </dgm:t>
    </dgm:pt>
    <dgm:pt modelId="{A45B2A54-0620-4826-B1FD-CC0DD15D3E1F}" type="pres">
      <dgm:prSet presAssocID="{E3DEA19D-C6B2-4A41-9CF4-7D172BD2C7CF}" presName="vert0" presStyleCnt="0">
        <dgm:presLayoutVars>
          <dgm:dir/>
          <dgm:animOne val="branch"/>
          <dgm:animLvl val="lvl"/>
        </dgm:presLayoutVars>
      </dgm:prSet>
      <dgm:spPr/>
    </dgm:pt>
    <dgm:pt modelId="{3F343F9D-DF22-4F44-B4F1-90AB38AEE229}" type="pres">
      <dgm:prSet presAssocID="{054AEAB6-1E90-4E67-9593-F1E5C34B0B66}" presName="thickLine" presStyleLbl="alignNode1" presStyleIdx="0" presStyleCnt="6"/>
      <dgm:spPr/>
    </dgm:pt>
    <dgm:pt modelId="{9A0B8DA5-603D-43F3-8184-4AAA0A493FCA}" type="pres">
      <dgm:prSet presAssocID="{054AEAB6-1E90-4E67-9593-F1E5C34B0B66}" presName="horz1" presStyleCnt="0"/>
      <dgm:spPr/>
    </dgm:pt>
    <dgm:pt modelId="{ACAFDCD4-11D7-4BD2-B0AE-1378B9E0AD90}" type="pres">
      <dgm:prSet presAssocID="{054AEAB6-1E90-4E67-9593-F1E5C34B0B66}" presName="tx1" presStyleLbl="revTx" presStyleIdx="0" presStyleCnt="6"/>
      <dgm:spPr/>
    </dgm:pt>
    <dgm:pt modelId="{3E81CF97-7958-440F-ADE6-D849009E6D22}" type="pres">
      <dgm:prSet presAssocID="{054AEAB6-1E90-4E67-9593-F1E5C34B0B66}" presName="vert1" presStyleCnt="0"/>
      <dgm:spPr/>
    </dgm:pt>
    <dgm:pt modelId="{8B36322C-CCF7-46B8-BF0B-BFD372A8FE94}" type="pres">
      <dgm:prSet presAssocID="{6C8CD67C-D7BB-4009-887F-6F837A708B60}" presName="thickLine" presStyleLbl="alignNode1" presStyleIdx="1" presStyleCnt="6"/>
      <dgm:spPr/>
    </dgm:pt>
    <dgm:pt modelId="{CC9B2585-8F2D-437A-9FE7-36C67F178307}" type="pres">
      <dgm:prSet presAssocID="{6C8CD67C-D7BB-4009-887F-6F837A708B60}" presName="horz1" presStyleCnt="0"/>
      <dgm:spPr/>
    </dgm:pt>
    <dgm:pt modelId="{4EEC58BB-C3B4-4710-8353-07361D18131C}" type="pres">
      <dgm:prSet presAssocID="{6C8CD67C-D7BB-4009-887F-6F837A708B60}" presName="tx1" presStyleLbl="revTx" presStyleIdx="1" presStyleCnt="6"/>
      <dgm:spPr/>
    </dgm:pt>
    <dgm:pt modelId="{778E7E9E-E6F8-4981-937C-6F38BB3D968D}" type="pres">
      <dgm:prSet presAssocID="{6C8CD67C-D7BB-4009-887F-6F837A708B60}" presName="vert1" presStyleCnt="0"/>
      <dgm:spPr/>
    </dgm:pt>
    <dgm:pt modelId="{2D553303-4CF2-4710-8D7D-8B85BA17A67B}" type="pres">
      <dgm:prSet presAssocID="{9259831F-DFA0-44DE-BF23-41EC52E06153}" presName="thickLine" presStyleLbl="alignNode1" presStyleIdx="2" presStyleCnt="6"/>
      <dgm:spPr/>
    </dgm:pt>
    <dgm:pt modelId="{1AEEA170-D5E2-47E0-9E82-5A0B36EE7BD6}" type="pres">
      <dgm:prSet presAssocID="{9259831F-DFA0-44DE-BF23-41EC52E06153}" presName="horz1" presStyleCnt="0"/>
      <dgm:spPr/>
    </dgm:pt>
    <dgm:pt modelId="{C89964B9-7B9D-4A55-ABFF-07E341DA866A}" type="pres">
      <dgm:prSet presAssocID="{9259831F-DFA0-44DE-BF23-41EC52E06153}" presName="tx1" presStyleLbl="revTx" presStyleIdx="2" presStyleCnt="6"/>
      <dgm:spPr/>
    </dgm:pt>
    <dgm:pt modelId="{1286950B-DD4D-486E-AD67-DFB7F40CDB1F}" type="pres">
      <dgm:prSet presAssocID="{9259831F-DFA0-44DE-BF23-41EC52E06153}" presName="vert1" presStyleCnt="0"/>
      <dgm:spPr/>
    </dgm:pt>
    <dgm:pt modelId="{CB204622-0C12-461F-A560-232F3986D1E2}" type="pres">
      <dgm:prSet presAssocID="{6CA23202-B944-44E9-8E9B-CFA8A879C5DA}" presName="thickLine" presStyleLbl="alignNode1" presStyleIdx="3" presStyleCnt="6"/>
      <dgm:spPr/>
    </dgm:pt>
    <dgm:pt modelId="{1C5C7AB1-0BAC-4D79-BE37-5B9096C63224}" type="pres">
      <dgm:prSet presAssocID="{6CA23202-B944-44E9-8E9B-CFA8A879C5DA}" presName="horz1" presStyleCnt="0"/>
      <dgm:spPr/>
    </dgm:pt>
    <dgm:pt modelId="{2E71CF16-E1E7-4474-9ED3-F51B986C304A}" type="pres">
      <dgm:prSet presAssocID="{6CA23202-B944-44E9-8E9B-CFA8A879C5DA}" presName="tx1" presStyleLbl="revTx" presStyleIdx="3" presStyleCnt="6"/>
      <dgm:spPr/>
    </dgm:pt>
    <dgm:pt modelId="{B8D203DA-0D1B-48D2-B51F-6A3D92E20675}" type="pres">
      <dgm:prSet presAssocID="{6CA23202-B944-44E9-8E9B-CFA8A879C5DA}" presName="vert1" presStyleCnt="0"/>
      <dgm:spPr/>
    </dgm:pt>
    <dgm:pt modelId="{6B3319AB-78E2-4185-A1A4-FE13B12C2C31}" type="pres">
      <dgm:prSet presAssocID="{F0A77DBB-DA3A-4D50-A8E1-8C16E200DB27}" presName="thickLine" presStyleLbl="alignNode1" presStyleIdx="4" presStyleCnt="6"/>
      <dgm:spPr/>
    </dgm:pt>
    <dgm:pt modelId="{BB2211DE-AA70-433C-A4B8-E06FD2C2D84F}" type="pres">
      <dgm:prSet presAssocID="{F0A77DBB-DA3A-4D50-A8E1-8C16E200DB27}" presName="horz1" presStyleCnt="0"/>
      <dgm:spPr/>
    </dgm:pt>
    <dgm:pt modelId="{946DAB9E-CCF6-4A81-BA23-E214229BA02F}" type="pres">
      <dgm:prSet presAssocID="{F0A77DBB-DA3A-4D50-A8E1-8C16E200DB27}" presName="tx1" presStyleLbl="revTx" presStyleIdx="4" presStyleCnt="6"/>
      <dgm:spPr/>
    </dgm:pt>
    <dgm:pt modelId="{7C8226FA-BD1B-4A55-B7E5-FDEF0EB4505E}" type="pres">
      <dgm:prSet presAssocID="{F0A77DBB-DA3A-4D50-A8E1-8C16E200DB27}" presName="vert1" presStyleCnt="0"/>
      <dgm:spPr/>
    </dgm:pt>
    <dgm:pt modelId="{941B06D5-6A4A-4B0F-85B6-E3F510A9AB06}" type="pres">
      <dgm:prSet presAssocID="{09CCF9EE-3F05-4748-8D50-71F562B8748B}" presName="thickLine" presStyleLbl="alignNode1" presStyleIdx="5" presStyleCnt="6"/>
      <dgm:spPr/>
    </dgm:pt>
    <dgm:pt modelId="{99D3B58A-9D92-4CEF-A217-A2D72BA7E239}" type="pres">
      <dgm:prSet presAssocID="{09CCF9EE-3F05-4748-8D50-71F562B8748B}" presName="horz1" presStyleCnt="0"/>
      <dgm:spPr/>
    </dgm:pt>
    <dgm:pt modelId="{18EE2487-36BD-40DF-A67E-0A3EFE095626}" type="pres">
      <dgm:prSet presAssocID="{09CCF9EE-3F05-4748-8D50-71F562B8748B}" presName="tx1" presStyleLbl="revTx" presStyleIdx="5" presStyleCnt="6"/>
      <dgm:spPr/>
    </dgm:pt>
    <dgm:pt modelId="{A5EBC4C2-58AC-4617-839D-D17635E0AB57}" type="pres">
      <dgm:prSet presAssocID="{09CCF9EE-3F05-4748-8D50-71F562B8748B}" presName="vert1" presStyleCnt="0"/>
      <dgm:spPr/>
    </dgm:pt>
  </dgm:ptLst>
  <dgm:cxnLst>
    <dgm:cxn modelId="{FC326810-F393-43CA-8053-DD2BDA824AD5}" srcId="{E3DEA19D-C6B2-4A41-9CF4-7D172BD2C7CF}" destId="{054AEAB6-1E90-4E67-9593-F1E5C34B0B66}" srcOrd="0" destOrd="0" parTransId="{97FDA8A4-CE2E-4C8D-98C8-B50E40A19EA5}" sibTransId="{8C20847F-34A7-476A-9885-95668F433BAB}"/>
    <dgm:cxn modelId="{BAA59911-16AD-4D68-BA40-2E3EA36E7592}" type="presOf" srcId="{054AEAB6-1E90-4E67-9593-F1E5C34B0B66}" destId="{ACAFDCD4-11D7-4BD2-B0AE-1378B9E0AD90}" srcOrd="0" destOrd="0" presId="urn:microsoft.com/office/officeart/2008/layout/LinedList"/>
    <dgm:cxn modelId="{61ED0F14-460F-4201-91E7-5AEB6A52BE9E}" type="presOf" srcId="{09CCF9EE-3F05-4748-8D50-71F562B8748B}" destId="{18EE2487-36BD-40DF-A67E-0A3EFE095626}" srcOrd="0" destOrd="0" presId="urn:microsoft.com/office/officeart/2008/layout/LinedList"/>
    <dgm:cxn modelId="{B8E9E91B-EBB2-4B49-B85C-4FAD559700EC}" srcId="{E3DEA19D-C6B2-4A41-9CF4-7D172BD2C7CF}" destId="{F0A77DBB-DA3A-4D50-A8E1-8C16E200DB27}" srcOrd="4" destOrd="0" parTransId="{242A6390-9816-41D9-9F81-89B06FD4A90B}" sibTransId="{598FBBF5-F820-4A9C-AA00-EFCA07FEE92B}"/>
    <dgm:cxn modelId="{C198B82D-1F9B-4AD5-9753-1D70785E6E74}" type="presOf" srcId="{9259831F-DFA0-44DE-BF23-41EC52E06153}" destId="{C89964B9-7B9D-4A55-ABFF-07E341DA866A}" srcOrd="0" destOrd="0" presId="urn:microsoft.com/office/officeart/2008/layout/LinedList"/>
    <dgm:cxn modelId="{A4B02536-B4C7-49A2-B14D-1A77FBB07147}" type="presOf" srcId="{6CA23202-B944-44E9-8E9B-CFA8A879C5DA}" destId="{2E71CF16-E1E7-4474-9ED3-F51B986C304A}" srcOrd="0" destOrd="0" presId="urn:microsoft.com/office/officeart/2008/layout/LinedList"/>
    <dgm:cxn modelId="{59544E69-5998-4F56-AD9A-508D5291D5CE}" srcId="{E3DEA19D-C6B2-4A41-9CF4-7D172BD2C7CF}" destId="{6CA23202-B944-44E9-8E9B-CFA8A879C5DA}" srcOrd="3" destOrd="0" parTransId="{F4CEB09B-4E48-4F7D-8624-6B2347EEEF86}" sibTransId="{8F3CC611-AAFC-43AE-AD88-C12D6E44F651}"/>
    <dgm:cxn modelId="{0E2E774D-FCFF-4454-924A-BDA6C4126D27}" type="presOf" srcId="{6C8CD67C-D7BB-4009-887F-6F837A708B60}" destId="{4EEC58BB-C3B4-4710-8353-07361D18131C}" srcOrd="0" destOrd="0" presId="urn:microsoft.com/office/officeart/2008/layout/LinedList"/>
    <dgm:cxn modelId="{566A294F-FC98-4EB6-B64C-5F12DFB43B44}" srcId="{E3DEA19D-C6B2-4A41-9CF4-7D172BD2C7CF}" destId="{09CCF9EE-3F05-4748-8D50-71F562B8748B}" srcOrd="5" destOrd="0" parTransId="{47875FD1-91DD-4E6A-AE3F-BD8A7AFAC405}" sibTransId="{34E30BC4-B66A-48EE-8465-FB42A635455D}"/>
    <dgm:cxn modelId="{576F1CA6-1CA3-4468-BFD1-46044A67E778}" srcId="{E3DEA19D-C6B2-4A41-9CF4-7D172BD2C7CF}" destId="{6C8CD67C-D7BB-4009-887F-6F837A708B60}" srcOrd="1" destOrd="0" parTransId="{6AE6778B-437B-46DD-A11C-8AD2D242AF75}" sibTransId="{A4230593-6D1D-4D48-AB70-A32C915D89E7}"/>
    <dgm:cxn modelId="{498259AD-52EF-44EE-A7ED-53581AEC74C7}" type="presOf" srcId="{E3DEA19D-C6B2-4A41-9CF4-7D172BD2C7CF}" destId="{A45B2A54-0620-4826-B1FD-CC0DD15D3E1F}" srcOrd="0" destOrd="0" presId="urn:microsoft.com/office/officeart/2008/layout/LinedList"/>
    <dgm:cxn modelId="{81D253F6-2418-4AE9-A309-8B0EB2EE5ED6}" srcId="{E3DEA19D-C6B2-4A41-9CF4-7D172BD2C7CF}" destId="{9259831F-DFA0-44DE-BF23-41EC52E06153}" srcOrd="2" destOrd="0" parTransId="{AD464F06-5F5C-4C9E-A583-4AA714FC2F45}" sibTransId="{9E80C660-AA28-4407-94F9-A219AD89F8AC}"/>
    <dgm:cxn modelId="{50E0BBF7-16C7-4D6F-9655-1228A7B118DF}" type="presOf" srcId="{F0A77DBB-DA3A-4D50-A8E1-8C16E200DB27}" destId="{946DAB9E-CCF6-4A81-BA23-E214229BA02F}" srcOrd="0" destOrd="0" presId="urn:microsoft.com/office/officeart/2008/layout/LinedList"/>
    <dgm:cxn modelId="{0E9B5B77-C118-4F99-990D-45E4848D8A61}" type="presParOf" srcId="{A45B2A54-0620-4826-B1FD-CC0DD15D3E1F}" destId="{3F343F9D-DF22-4F44-B4F1-90AB38AEE229}" srcOrd="0" destOrd="0" presId="urn:microsoft.com/office/officeart/2008/layout/LinedList"/>
    <dgm:cxn modelId="{71C81A3D-832F-43D5-8BD1-1544D809E64B}" type="presParOf" srcId="{A45B2A54-0620-4826-B1FD-CC0DD15D3E1F}" destId="{9A0B8DA5-603D-43F3-8184-4AAA0A493FCA}" srcOrd="1" destOrd="0" presId="urn:microsoft.com/office/officeart/2008/layout/LinedList"/>
    <dgm:cxn modelId="{21193404-0D66-47A7-8386-560C0D297D5C}" type="presParOf" srcId="{9A0B8DA5-603D-43F3-8184-4AAA0A493FCA}" destId="{ACAFDCD4-11D7-4BD2-B0AE-1378B9E0AD90}" srcOrd="0" destOrd="0" presId="urn:microsoft.com/office/officeart/2008/layout/LinedList"/>
    <dgm:cxn modelId="{B226E8FD-4D3A-413D-AB57-480FE3697B06}" type="presParOf" srcId="{9A0B8DA5-603D-43F3-8184-4AAA0A493FCA}" destId="{3E81CF97-7958-440F-ADE6-D849009E6D22}" srcOrd="1" destOrd="0" presId="urn:microsoft.com/office/officeart/2008/layout/LinedList"/>
    <dgm:cxn modelId="{3E712ECD-CD65-49DB-9A63-E27B81B38051}" type="presParOf" srcId="{A45B2A54-0620-4826-B1FD-CC0DD15D3E1F}" destId="{8B36322C-CCF7-46B8-BF0B-BFD372A8FE94}" srcOrd="2" destOrd="0" presId="urn:microsoft.com/office/officeart/2008/layout/LinedList"/>
    <dgm:cxn modelId="{30C14819-C214-44D4-A11E-B1950E7EDF3F}" type="presParOf" srcId="{A45B2A54-0620-4826-B1FD-CC0DD15D3E1F}" destId="{CC9B2585-8F2D-437A-9FE7-36C67F178307}" srcOrd="3" destOrd="0" presId="urn:microsoft.com/office/officeart/2008/layout/LinedList"/>
    <dgm:cxn modelId="{C3A9CB53-5102-4433-9251-16BDD30F5091}" type="presParOf" srcId="{CC9B2585-8F2D-437A-9FE7-36C67F178307}" destId="{4EEC58BB-C3B4-4710-8353-07361D18131C}" srcOrd="0" destOrd="0" presId="urn:microsoft.com/office/officeart/2008/layout/LinedList"/>
    <dgm:cxn modelId="{63C2E02C-7B08-4A33-B65F-8E672D065252}" type="presParOf" srcId="{CC9B2585-8F2D-437A-9FE7-36C67F178307}" destId="{778E7E9E-E6F8-4981-937C-6F38BB3D968D}" srcOrd="1" destOrd="0" presId="urn:microsoft.com/office/officeart/2008/layout/LinedList"/>
    <dgm:cxn modelId="{717EBC05-BF0A-4E37-9632-83B9F4FA36C2}" type="presParOf" srcId="{A45B2A54-0620-4826-B1FD-CC0DD15D3E1F}" destId="{2D553303-4CF2-4710-8D7D-8B85BA17A67B}" srcOrd="4" destOrd="0" presId="urn:microsoft.com/office/officeart/2008/layout/LinedList"/>
    <dgm:cxn modelId="{AB1609AF-113E-40B5-ADEC-18EB27770538}" type="presParOf" srcId="{A45B2A54-0620-4826-B1FD-CC0DD15D3E1F}" destId="{1AEEA170-D5E2-47E0-9E82-5A0B36EE7BD6}" srcOrd="5" destOrd="0" presId="urn:microsoft.com/office/officeart/2008/layout/LinedList"/>
    <dgm:cxn modelId="{EB5A5829-E960-4386-9787-F673027D6B09}" type="presParOf" srcId="{1AEEA170-D5E2-47E0-9E82-5A0B36EE7BD6}" destId="{C89964B9-7B9D-4A55-ABFF-07E341DA866A}" srcOrd="0" destOrd="0" presId="urn:microsoft.com/office/officeart/2008/layout/LinedList"/>
    <dgm:cxn modelId="{644264FB-3553-48D6-AF34-0C45A96FCB4A}" type="presParOf" srcId="{1AEEA170-D5E2-47E0-9E82-5A0B36EE7BD6}" destId="{1286950B-DD4D-486E-AD67-DFB7F40CDB1F}" srcOrd="1" destOrd="0" presId="urn:microsoft.com/office/officeart/2008/layout/LinedList"/>
    <dgm:cxn modelId="{14A874B1-9F88-40DA-9701-1C8AE28435FF}" type="presParOf" srcId="{A45B2A54-0620-4826-B1FD-CC0DD15D3E1F}" destId="{CB204622-0C12-461F-A560-232F3986D1E2}" srcOrd="6" destOrd="0" presId="urn:microsoft.com/office/officeart/2008/layout/LinedList"/>
    <dgm:cxn modelId="{AECC42EA-72C4-455F-BF7E-83D0F8BC9834}" type="presParOf" srcId="{A45B2A54-0620-4826-B1FD-CC0DD15D3E1F}" destId="{1C5C7AB1-0BAC-4D79-BE37-5B9096C63224}" srcOrd="7" destOrd="0" presId="urn:microsoft.com/office/officeart/2008/layout/LinedList"/>
    <dgm:cxn modelId="{404864C7-00C4-4F27-95B6-1F36CF6CDF6C}" type="presParOf" srcId="{1C5C7AB1-0BAC-4D79-BE37-5B9096C63224}" destId="{2E71CF16-E1E7-4474-9ED3-F51B986C304A}" srcOrd="0" destOrd="0" presId="urn:microsoft.com/office/officeart/2008/layout/LinedList"/>
    <dgm:cxn modelId="{0CD93386-F11F-45C2-B133-5E5C4DF74843}" type="presParOf" srcId="{1C5C7AB1-0BAC-4D79-BE37-5B9096C63224}" destId="{B8D203DA-0D1B-48D2-B51F-6A3D92E20675}" srcOrd="1" destOrd="0" presId="urn:microsoft.com/office/officeart/2008/layout/LinedList"/>
    <dgm:cxn modelId="{E215B874-E4C8-45B1-9D5F-90CB35F02F3D}" type="presParOf" srcId="{A45B2A54-0620-4826-B1FD-CC0DD15D3E1F}" destId="{6B3319AB-78E2-4185-A1A4-FE13B12C2C31}" srcOrd="8" destOrd="0" presId="urn:microsoft.com/office/officeart/2008/layout/LinedList"/>
    <dgm:cxn modelId="{2B2184E2-31D7-425C-9AC0-45CBCFA69231}" type="presParOf" srcId="{A45B2A54-0620-4826-B1FD-CC0DD15D3E1F}" destId="{BB2211DE-AA70-433C-A4B8-E06FD2C2D84F}" srcOrd="9" destOrd="0" presId="urn:microsoft.com/office/officeart/2008/layout/LinedList"/>
    <dgm:cxn modelId="{2F3CFAC0-8995-40CB-8ADD-A93923A8A0D8}" type="presParOf" srcId="{BB2211DE-AA70-433C-A4B8-E06FD2C2D84F}" destId="{946DAB9E-CCF6-4A81-BA23-E214229BA02F}" srcOrd="0" destOrd="0" presId="urn:microsoft.com/office/officeart/2008/layout/LinedList"/>
    <dgm:cxn modelId="{C4D180E3-46CB-4508-916F-ACFC73433495}" type="presParOf" srcId="{BB2211DE-AA70-433C-A4B8-E06FD2C2D84F}" destId="{7C8226FA-BD1B-4A55-B7E5-FDEF0EB4505E}" srcOrd="1" destOrd="0" presId="urn:microsoft.com/office/officeart/2008/layout/LinedList"/>
    <dgm:cxn modelId="{BA6A3A50-AAD6-4A66-8B16-A644110CAA08}" type="presParOf" srcId="{A45B2A54-0620-4826-B1FD-CC0DD15D3E1F}" destId="{941B06D5-6A4A-4B0F-85B6-E3F510A9AB06}" srcOrd="10" destOrd="0" presId="urn:microsoft.com/office/officeart/2008/layout/LinedList"/>
    <dgm:cxn modelId="{43E53D1D-CED8-49AF-9E6E-F6CDBEC9F4DE}" type="presParOf" srcId="{A45B2A54-0620-4826-B1FD-CC0DD15D3E1F}" destId="{99D3B58A-9D92-4CEF-A217-A2D72BA7E239}" srcOrd="11" destOrd="0" presId="urn:microsoft.com/office/officeart/2008/layout/LinedList"/>
    <dgm:cxn modelId="{61CD8199-8615-416B-8AC6-3B31F5F23560}" type="presParOf" srcId="{99D3B58A-9D92-4CEF-A217-A2D72BA7E239}" destId="{18EE2487-36BD-40DF-A67E-0A3EFE095626}" srcOrd="0" destOrd="0" presId="urn:microsoft.com/office/officeart/2008/layout/LinedList"/>
    <dgm:cxn modelId="{AF0DCF8E-B1AD-410B-9FAB-2E14DDB83F64}" type="presParOf" srcId="{99D3B58A-9D92-4CEF-A217-A2D72BA7E239}" destId="{A5EBC4C2-58AC-4617-839D-D17635E0AB5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14879A1-B286-4CF4-AC79-3FD51055A357}" type="doc">
      <dgm:prSet loTypeId="urn:microsoft.com/office/officeart/2005/8/layout/matrix2" loCatId="matrix" qsTypeId="urn:microsoft.com/office/officeart/2005/8/quickstyle/simple1" qsCatId="simple" csTypeId="urn:microsoft.com/office/officeart/2005/8/colors/colorful2" csCatId="colorful"/>
      <dgm:spPr/>
      <dgm:t>
        <a:bodyPr/>
        <a:lstStyle/>
        <a:p>
          <a:endParaRPr lang="en-US"/>
        </a:p>
      </dgm:t>
    </dgm:pt>
    <dgm:pt modelId="{4D616654-DE89-4144-A016-336C3127AB04}">
      <dgm:prSet/>
      <dgm:spPr/>
      <dgm:t>
        <a:bodyPr/>
        <a:lstStyle/>
        <a:p>
          <a:r>
            <a:rPr lang="en-GB"/>
            <a:t>Definition:</a:t>
          </a:r>
          <a:endParaRPr lang="en-US"/>
        </a:p>
      </dgm:t>
    </dgm:pt>
    <dgm:pt modelId="{21B3AE54-D897-48CB-AEDC-208CC6409931}" type="parTrans" cxnId="{480D260D-E093-4AE7-B685-A424E6A4005F}">
      <dgm:prSet/>
      <dgm:spPr/>
      <dgm:t>
        <a:bodyPr/>
        <a:lstStyle/>
        <a:p>
          <a:endParaRPr lang="en-US"/>
        </a:p>
      </dgm:t>
    </dgm:pt>
    <dgm:pt modelId="{EC85FF5C-B720-48E5-B88F-8049B9926922}" type="sibTrans" cxnId="{480D260D-E093-4AE7-B685-A424E6A4005F}">
      <dgm:prSet/>
      <dgm:spPr/>
      <dgm:t>
        <a:bodyPr/>
        <a:lstStyle/>
        <a:p>
          <a:endParaRPr lang="en-US"/>
        </a:p>
      </dgm:t>
    </dgm:pt>
    <dgm:pt modelId="{B7B708AF-9845-4CEF-93A4-4353C3A3D30D}">
      <dgm:prSet/>
      <dgm:spPr/>
      <dgm:t>
        <a:bodyPr/>
        <a:lstStyle/>
        <a:p>
          <a:r>
            <a:rPr lang="en-GB"/>
            <a:t>An evaluation of all the probable hazards and risks associated with carrying out an activity.</a:t>
          </a:r>
          <a:endParaRPr lang="en-US"/>
        </a:p>
      </dgm:t>
    </dgm:pt>
    <dgm:pt modelId="{A3635293-C9B8-4E5D-90A8-8FD5594E5946}" type="parTrans" cxnId="{068D8DCA-2A4E-4F08-9C72-C83E97AFC59A}">
      <dgm:prSet/>
      <dgm:spPr/>
      <dgm:t>
        <a:bodyPr/>
        <a:lstStyle/>
        <a:p>
          <a:endParaRPr lang="en-US"/>
        </a:p>
      </dgm:t>
    </dgm:pt>
    <dgm:pt modelId="{4F692868-342A-4D80-BE0E-1B710D670DAD}" type="sibTrans" cxnId="{068D8DCA-2A4E-4F08-9C72-C83E97AFC59A}">
      <dgm:prSet/>
      <dgm:spPr/>
      <dgm:t>
        <a:bodyPr/>
        <a:lstStyle/>
        <a:p>
          <a:endParaRPr lang="en-US"/>
        </a:p>
      </dgm:t>
    </dgm:pt>
    <dgm:pt modelId="{B46CE94B-F863-4DB6-A36B-42642FD097BA}">
      <dgm:prSet/>
      <dgm:spPr/>
      <dgm:t>
        <a:bodyPr/>
        <a:lstStyle/>
        <a:p>
          <a:r>
            <a:rPr lang="en-GB"/>
            <a:t>Risk avoidance:    </a:t>
          </a:r>
          <a:endParaRPr lang="en-US"/>
        </a:p>
      </dgm:t>
    </dgm:pt>
    <dgm:pt modelId="{243EC257-49CE-4D16-8080-AC2B904F69DA}" type="parTrans" cxnId="{0D7D4E67-A6C5-4DE9-A4A4-6A07A8973E62}">
      <dgm:prSet/>
      <dgm:spPr/>
      <dgm:t>
        <a:bodyPr/>
        <a:lstStyle/>
        <a:p>
          <a:endParaRPr lang="en-US"/>
        </a:p>
      </dgm:t>
    </dgm:pt>
    <dgm:pt modelId="{E4CEEFC0-0011-4638-A0DC-334499BFAF1D}" type="sibTrans" cxnId="{0D7D4E67-A6C5-4DE9-A4A4-6A07A8973E62}">
      <dgm:prSet/>
      <dgm:spPr/>
      <dgm:t>
        <a:bodyPr/>
        <a:lstStyle/>
        <a:p>
          <a:endParaRPr lang="en-US"/>
        </a:p>
      </dgm:t>
    </dgm:pt>
    <dgm:pt modelId="{6209FD7C-2A42-4E35-A220-620A121D53BC}">
      <dgm:prSet/>
      <dgm:spPr/>
      <dgm:t>
        <a:bodyPr/>
        <a:lstStyle/>
        <a:p>
          <a:r>
            <a:rPr lang="en-GB"/>
            <a:t>We must try to eliminate or reduce the risk if the task must be done</a:t>
          </a:r>
          <a:endParaRPr lang="en-US"/>
        </a:p>
      </dgm:t>
    </dgm:pt>
    <dgm:pt modelId="{2651894F-37CB-4006-894A-6FC9DF6FA3AD}" type="parTrans" cxnId="{8BA097BD-E253-48F7-9D05-9256509C5F8A}">
      <dgm:prSet/>
      <dgm:spPr/>
      <dgm:t>
        <a:bodyPr/>
        <a:lstStyle/>
        <a:p>
          <a:endParaRPr lang="en-US"/>
        </a:p>
      </dgm:t>
    </dgm:pt>
    <dgm:pt modelId="{34E284B7-2453-4C02-96A4-B94C4CE8DCB0}" type="sibTrans" cxnId="{8BA097BD-E253-48F7-9D05-9256509C5F8A}">
      <dgm:prSet/>
      <dgm:spPr/>
      <dgm:t>
        <a:bodyPr/>
        <a:lstStyle/>
        <a:p>
          <a:endParaRPr lang="en-US"/>
        </a:p>
      </dgm:t>
    </dgm:pt>
    <dgm:pt modelId="{8EB863FB-F39D-4E26-BF27-B9C7F7637E04}" type="pres">
      <dgm:prSet presAssocID="{E14879A1-B286-4CF4-AC79-3FD51055A357}" presName="matrix" presStyleCnt="0">
        <dgm:presLayoutVars>
          <dgm:chMax val="1"/>
          <dgm:dir/>
          <dgm:resizeHandles val="exact"/>
        </dgm:presLayoutVars>
      </dgm:prSet>
      <dgm:spPr/>
    </dgm:pt>
    <dgm:pt modelId="{33531E22-A68D-4D85-A9B8-EB72E4861D04}" type="pres">
      <dgm:prSet presAssocID="{E14879A1-B286-4CF4-AC79-3FD51055A357}" presName="axisShape" presStyleLbl="bgShp" presStyleIdx="0" presStyleCnt="1"/>
      <dgm:spPr/>
    </dgm:pt>
    <dgm:pt modelId="{DE30FF0D-B804-46FE-9C9B-44ECACA58431}" type="pres">
      <dgm:prSet presAssocID="{E14879A1-B286-4CF4-AC79-3FD51055A357}" presName="rect1" presStyleLbl="node1" presStyleIdx="0" presStyleCnt="4">
        <dgm:presLayoutVars>
          <dgm:chMax val="0"/>
          <dgm:chPref val="0"/>
          <dgm:bulletEnabled val="1"/>
        </dgm:presLayoutVars>
      </dgm:prSet>
      <dgm:spPr/>
    </dgm:pt>
    <dgm:pt modelId="{0C5F51EE-0098-471F-BF69-58AE2C3E240E}" type="pres">
      <dgm:prSet presAssocID="{E14879A1-B286-4CF4-AC79-3FD51055A357}" presName="rect2" presStyleLbl="node1" presStyleIdx="1" presStyleCnt="4">
        <dgm:presLayoutVars>
          <dgm:chMax val="0"/>
          <dgm:chPref val="0"/>
          <dgm:bulletEnabled val="1"/>
        </dgm:presLayoutVars>
      </dgm:prSet>
      <dgm:spPr/>
    </dgm:pt>
    <dgm:pt modelId="{F366BC0C-1E70-4C3F-9F63-335C9ECA5123}" type="pres">
      <dgm:prSet presAssocID="{E14879A1-B286-4CF4-AC79-3FD51055A357}" presName="rect3" presStyleLbl="node1" presStyleIdx="2" presStyleCnt="4">
        <dgm:presLayoutVars>
          <dgm:chMax val="0"/>
          <dgm:chPref val="0"/>
          <dgm:bulletEnabled val="1"/>
        </dgm:presLayoutVars>
      </dgm:prSet>
      <dgm:spPr/>
    </dgm:pt>
    <dgm:pt modelId="{32BF1939-B3D4-4E07-9F33-D07C24258687}" type="pres">
      <dgm:prSet presAssocID="{E14879A1-B286-4CF4-AC79-3FD51055A357}" presName="rect4" presStyleLbl="node1" presStyleIdx="3" presStyleCnt="4">
        <dgm:presLayoutVars>
          <dgm:chMax val="0"/>
          <dgm:chPref val="0"/>
          <dgm:bulletEnabled val="1"/>
        </dgm:presLayoutVars>
      </dgm:prSet>
      <dgm:spPr/>
    </dgm:pt>
  </dgm:ptLst>
  <dgm:cxnLst>
    <dgm:cxn modelId="{480D260D-E093-4AE7-B685-A424E6A4005F}" srcId="{E14879A1-B286-4CF4-AC79-3FD51055A357}" destId="{4D616654-DE89-4144-A016-336C3127AB04}" srcOrd="0" destOrd="0" parTransId="{21B3AE54-D897-48CB-AEDC-208CC6409931}" sibTransId="{EC85FF5C-B720-48E5-B88F-8049B9926922}"/>
    <dgm:cxn modelId="{548B6F19-C547-4155-B292-570B6FB94CBA}" type="presOf" srcId="{6209FD7C-2A42-4E35-A220-620A121D53BC}" destId="{32BF1939-B3D4-4E07-9F33-D07C24258687}" srcOrd="0" destOrd="0" presId="urn:microsoft.com/office/officeart/2005/8/layout/matrix2"/>
    <dgm:cxn modelId="{FC67AA2E-7544-4B72-88FC-19E1BA5A39E7}" type="presOf" srcId="{B46CE94B-F863-4DB6-A36B-42642FD097BA}" destId="{F366BC0C-1E70-4C3F-9F63-335C9ECA5123}" srcOrd="0" destOrd="0" presId="urn:microsoft.com/office/officeart/2005/8/layout/matrix2"/>
    <dgm:cxn modelId="{0D7D4E67-A6C5-4DE9-A4A4-6A07A8973E62}" srcId="{E14879A1-B286-4CF4-AC79-3FD51055A357}" destId="{B46CE94B-F863-4DB6-A36B-42642FD097BA}" srcOrd="2" destOrd="0" parTransId="{243EC257-49CE-4D16-8080-AC2B904F69DA}" sibTransId="{E4CEEFC0-0011-4638-A0DC-334499BFAF1D}"/>
    <dgm:cxn modelId="{678210B4-40D6-4635-B8E7-2B1E05B91A53}" type="presOf" srcId="{B7B708AF-9845-4CEF-93A4-4353C3A3D30D}" destId="{0C5F51EE-0098-471F-BF69-58AE2C3E240E}" srcOrd="0" destOrd="0" presId="urn:microsoft.com/office/officeart/2005/8/layout/matrix2"/>
    <dgm:cxn modelId="{8BA097BD-E253-48F7-9D05-9256509C5F8A}" srcId="{E14879A1-B286-4CF4-AC79-3FD51055A357}" destId="{6209FD7C-2A42-4E35-A220-620A121D53BC}" srcOrd="3" destOrd="0" parTransId="{2651894F-37CB-4006-894A-6FC9DF6FA3AD}" sibTransId="{34E284B7-2453-4C02-96A4-B94C4CE8DCB0}"/>
    <dgm:cxn modelId="{068D8DCA-2A4E-4F08-9C72-C83E97AFC59A}" srcId="{E14879A1-B286-4CF4-AC79-3FD51055A357}" destId="{B7B708AF-9845-4CEF-93A4-4353C3A3D30D}" srcOrd="1" destOrd="0" parTransId="{A3635293-C9B8-4E5D-90A8-8FD5594E5946}" sibTransId="{4F692868-342A-4D80-BE0E-1B710D670DAD}"/>
    <dgm:cxn modelId="{9E8C5ACD-E22D-4FD5-85C9-9763C1C4FA63}" type="presOf" srcId="{4D616654-DE89-4144-A016-336C3127AB04}" destId="{DE30FF0D-B804-46FE-9C9B-44ECACA58431}" srcOrd="0" destOrd="0" presId="urn:microsoft.com/office/officeart/2005/8/layout/matrix2"/>
    <dgm:cxn modelId="{FEDCDCF9-6E9A-44D3-9BD9-559B623739EF}" type="presOf" srcId="{E14879A1-B286-4CF4-AC79-3FD51055A357}" destId="{8EB863FB-F39D-4E26-BF27-B9C7F7637E04}" srcOrd="0" destOrd="0" presId="urn:microsoft.com/office/officeart/2005/8/layout/matrix2"/>
    <dgm:cxn modelId="{7F5B5285-F57C-4EA4-A194-6ABD40E97799}" type="presParOf" srcId="{8EB863FB-F39D-4E26-BF27-B9C7F7637E04}" destId="{33531E22-A68D-4D85-A9B8-EB72E4861D04}" srcOrd="0" destOrd="0" presId="urn:microsoft.com/office/officeart/2005/8/layout/matrix2"/>
    <dgm:cxn modelId="{A22CEF75-C846-4A21-86F9-D895CD8954FB}" type="presParOf" srcId="{8EB863FB-F39D-4E26-BF27-B9C7F7637E04}" destId="{DE30FF0D-B804-46FE-9C9B-44ECACA58431}" srcOrd="1" destOrd="0" presId="urn:microsoft.com/office/officeart/2005/8/layout/matrix2"/>
    <dgm:cxn modelId="{43812F98-06F2-43F3-871F-2C9679F306E7}" type="presParOf" srcId="{8EB863FB-F39D-4E26-BF27-B9C7F7637E04}" destId="{0C5F51EE-0098-471F-BF69-58AE2C3E240E}" srcOrd="2" destOrd="0" presId="urn:microsoft.com/office/officeart/2005/8/layout/matrix2"/>
    <dgm:cxn modelId="{B0E88095-7C5F-4784-823E-2C7D1296323F}" type="presParOf" srcId="{8EB863FB-F39D-4E26-BF27-B9C7F7637E04}" destId="{F366BC0C-1E70-4C3F-9F63-335C9ECA5123}" srcOrd="3" destOrd="0" presId="urn:microsoft.com/office/officeart/2005/8/layout/matrix2"/>
    <dgm:cxn modelId="{71A41463-0075-4E41-991B-0482145827CD}" type="presParOf" srcId="{8EB863FB-F39D-4E26-BF27-B9C7F7637E04}" destId="{32BF1939-B3D4-4E07-9F33-D07C24258687}"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6FF1AD-8CD0-4607-96EE-F1743B74C39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7B97AFE-EC8E-4322-B65A-0FF5078D8591}">
      <dgm:prSet/>
      <dgm:spPr/>
      <dgm:t>
        <a:bodyPr/>
        <a:lstStyle/>
        <a:p>
          <a:r>
            <a:rPr lang="en-GB"/>
            <a:t>Definition;</a:t>
          </a:r>
          <a:endParaRPr lang="en-US"/>
        </a:p>
      </dgm:t>
    </dgm:pt>
    <dgm:pt modelId="{2E7AB304-A25D-444E-9226-A7FF6E6E29C9}" type="parTrans" cxnId="{B7B9A411-DFB7-4D89-991A-4084F89AB3CB}">
      <dgm:prSet/>
      <dgm:spPr/>
      <dgm:t>
        <a:bodyPr/>
        <a:lstStyle/>
        <a:p>
          <a:endParaRPr lang="en-US"/>
        </a:p>
      </dgm:t>
    </dgm:pt>
    <dgm:pt modelId="{C6BC74F5-3067-4CFE-BA58-6BFC77D29C2D}" type="sibTrans" cxnId="{B7B9A411-DFB7-4D89-991A-4084F89AB3CB}">
      <dgm:prSet/>
      <dgm:spPr/>
      <dgm:t>
        <a:bodyPr/>
        <a:lstStyle/>
        <a:p>
          <a:endParaRPr lang="en-US"/>
        </a:p>
      </dgm:t>
    </dgm:pt>
    <dgm:pt modelId="{38954BA2-C313-4875-B5B2-C27C75D9AE28}">
      <dgm:prSet/>
      <dgm:spPr/>
      <dgm:t>
        <a:bodyPr/>
        <a:lstStyle/>
        <a:p>
          <a:r>
            <a:rPr lang="en-GB"/>
            <a:t>“A ‘Control Measure’ is a measure put in place to control and reduce the possible exposure to an identified risk.”</a:t>
          </a:r>
          <a:endParaRPr lang="en-US"/>
        </a:p>
      </dgm:t>
    </dgm:pt>
    <dgm:pt modelId="{01F0F70A-6141-4B09-8BAA-688E8C4D2CD5}" type="parTrans" cxnId="{21A70F46-8E78-42B3-AA70-A4D80DCC6669}">
      <dgm:prSet/>
      <dgm:spPr/>
      <dgm:t>
        <a:bodyPr/>
        <a:lstStyle/>
        <a:p>
          <a:endParaRPr lang="en-US"/>
        </a:p>
      </dgm:t>
    </dgm:pt>
    <dgm:pt modelId="{2F7072B6-7CCB-4E5D-B231-4B4E0BAC962B}" type="sibTrans" cxnId="{21A70F46-8E78-42B3-AA70-A4D80DCC6669}">
      <dgm:prSet/>
      <dgm:spPr/>
      <dgm:t>
        <a:bodyPr/>
        <a:lstStyle/>
        <a:p>
          <a:endParaRPr lang="en-US"/>
        </a:p>
      </dgm:t>
    </dgm:pt>
    <dgm:pt modelId="{FB4F1881-54A7-4DF4-9DC5-232CBB592D5E}" type="pres">
      <dgm:prSet presAssocID="{846FF1AD-8CD0-4607-96EE-F1743B74C397}" presName="linear" presStyleCnt="0">
        <dgm:presLayoutVars>
          <dgm:animLvl val="lvl"/>
          <dgm:resizeHandles val="exact"/>
        </dgm:presLayoutVars>
      </dgm:prSet>
      <dgm:spPr/>
    </dgm:pt>
    <dgm:pt modelId="{C8BF3C42-3430-4E7D-AD22-AA4C60E91E30}" type="pres">
      <dgm:prSet presAssocID="{37B97AFE-EC8E-4322-B65A-0FF5078D8591}" presName="parentText" presStyleLbl="node1" presStyleIdx="0" presStyleCnt="1">
        <dgm:presLayoutVars>
          <dgm:chMax val="0"/>
          <dgm:bulletEnabled val="1"/>
        </dgm:presLayoutVars>
      </dgm:prSet>
      <dgm:spPr/>
    </dgm:pt>
    <dgm:pt modelId="{3EFF7C9E-DF78-4A34-A522-8E1B01646672}" type="pres">
      <dgm:prSet presAssocID="{37B97AFE-EC8E-4322-B65A-0FF5078D8591}" presName="childText" presStyleLbl="revTx" presStyleIdx="0" presStyleCnt="1">
        <dgm:presLayoutVars>
          <dgm:bulletEnabled val="1"/>
        </dgm:presLayoutVars>
      </dgm:prSet>
      <dgm:spPr/>
    </dgm:pt>
  </dgm:ptLst>
  <dgm:cxnLst>
    <dgm:cxn modelId="{B7B9A411-DFB7-4D89-991A-4084F89AB3CB}" srcId="{846FF1AD-8CD0-4607-96EE-F1743B74C397}" destId="{37B97AFE-EC8E-4322-B65A-0FF5078D8591}" srcOrd="0" destOrd="0" parTransId="{2E7AB304-A25D-444E-9226-A7FF6E6E29C9}" sibTransId="{C6BC74F5-3067-4CFE-BA58-6BFC77D29C2D}"/>
    <dgm:cxn modelId="{21A70F46-8E78-42B3-AA70-A4D80DCC6669}" srcId="{37B97AFE-EC8E-4322-B65A-0FF5078D8591}" destId="{38954BA2-C313-4875-B5B2-C27C75D9AE28}" srcOrd="0" destOrd="0" parTransId="{01F0F70A-6141-4B09-8BAA-688E8C4D2CD5}" sibTransId="{2F7072B6-7CCB-4E5D-B231-4B4E0BAC962B}"/>
    <dgm:cxn modelId="{C27B2EBA-4034-4ECA-A0E5-B2686EF3FCCC}" type="presOf" srcId="{37B97AFE-EC8E-4322-B65A-0FF5078D8591}" destId="{C8BF3C42-3430-4E7D-AD22-AA4C60E91E30}" srcOrd="0" destOrd="0" presId="urn:microsoft.com/office/officeart/2005/8/layout/vList2"/>
    <dgm:cxn modelId="{B2311FC8-20FD-4A2F-9C54-9C431AD77973}" type="presOf" srcId="{846FF1AD-8CD0-4607-96EE-F1743B74C397}" destId="{FB4F1881-54A7-4DF4-9DC5-232CBB592D5E}" srcOrd="0" destOrd="0" presId="urn:microsoft.com/office/officeart/2005/8/layout/vList2"/>
    <dgm:cxn modelId="{8F0AB9FE-36EA-496D-99F5-2C1F9F97D9C8}" type="presOf" srcId="{38954BA2-C313-4875-B5B2-C27C75D9AE28}" destId="{3EFF7C9E-DF78-4A34-A522-8E1B01646672}" srcOrd="0" destOrd="0" presId="urn:microsoft.com/office/officeart/2005/8/layout/vList2"/>
    <dgm:cxn modelId="{5B89EE76-FF88-43FA-A727-99ED91677810}" type="presParOf" srcId="{FB4F1881-54A7-4DF4-9DC5-232CBB592D5E}" destId="{C8BF3C42-3430-4E7D-AD22-AA4C60E91E30}" srcOrd="0" destOrd="0" presId="urn:microsoft.com/office/officeart/2005/8/layout/vList2"/>
    <dgm:cxn modelId="{D282B322-B985-426E-A4C0-74D7B864DF70}" type="presParOf" srcId="{FB4F1881-54A7-4DF4-9DC5-232CBB592D5E}" destId="{3EFF7C9E-DF78-4A34-A522-8E1B01646672}"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3FB400-D14D-4843-9D85-EB279DD0EE6F}">
      <dsp:nvSpPr>
        <dsp:cNvPr id="0" name=""/>
        <dsp:cNvSpPr/>
      </dsp:nvSpPr>
      <dsp:spPr>
        <a:xfrm>
          <a:off x="1089384" y="2294"/>
          <a:ext cx="4357536" cy="118840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4548" tIns="301856" rIns="84548" bIns="301856" numCol="1" spcCol="1270" anchor="ctr" anchorCtr="0">
          <a:noAutofit/>
        </a:bodyPr>
        <a:lstStyle/>
        <a:p>
          <a:pPr marL="0" lvl="0" indent="0" algn="l" defTabSz="1066800">
            <a:lnSpc>
              <a:spcPct val="90000"/>
            </a:lnSpc>
            <a:spcBef>
              <a:spcPct val="0"/>
            </a:spcBef>
            <a:spcAft>
              <a:spcPct val="35000"/>
            </a:spcAft>
            <a:buNone/>
          </a:pPr>
          <a:r>
            <a:rPr lang="en-US" sz="2400" kern="1200" dirty="0"/>
            <a:t>At the end of this lesson Students  will be able to:</a:t>
          </a:r>
        </a:p>
      </dsp:txBody>
      <dsp:txXfrm>
        <a:off x="1089384" y="2294"/>
        <a:ext cx="4357536" cy="1188408"/>
      </dsp:txXfrm>
    </dsp:sp>
    <dsp:sp modelId="{209AF838-737C-4D17-8744-D6688033BFC1}">
      <dsp:nvSpPr>
        <dsp:cNvPr id="0" name=""/>
        <dsp:cNvSpPr/>
      </dsp:nvSpPr>
      <dsp:spPr>
        <a:xfrm>
          <a:off x="0" y="2294"/>
          <a:ext cx="1089384" cy="1188408"/>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647" tIns="117388" rIns="57647" bIns="117388" numCol="1" spcCol="1270" anchor="ctr" anchorCtr="0">
          <a:noAutofit/>
        </a:bodyPr>
        <a:lstStyle/>
        <a:p>
          <a:pPr marL="0" lvl="0" indent="0" algn="ctr" defTabSz="1066800">
            <a:lnSpc>
              <a:spcPct val="90000"/>
            </a:lnSpc>
            <a:spcBef>
              <a:spcPct val="0"/>
            </a:spcBef>
            <a:spcAft>
              <a:spcPct val="35000"/>
            </a:spcAft>
            <a:buNone/>
          </a:pPr>
          <a:endParaRPr lang="en-US" sz="2400" kern="1200" dirty="0"/>
        </a:p>
      </dsp:txBody>
      <dsp:txXfrm>
        <a:off x="0" y="2294"/>
        <a:ext cx="1089384" cy="1188408"/>
      </dsp:txXfrm>
    </dsp:sp>
    <dsp:sp modelId="{667993D3-368D-4C92-93E3-9C608CF8AD5F}">
      <dsp:nvSpPr>
        <dsp:cNvPr id="0" name=""/>
        <dsp:cNvSpPr/>
      </dsp:nvSpPr>
      <dsp:spPr>
        <a:xfrm>
          <a:off x="1089384" y="1262007"/>
          <a:ext cx="4357536" cy="1188408"/>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4548" tIns="301856" rIns="84548" bIns="301856" numCol="1" spcCol="1270" anchor="ctr" anchorCtr="0">
          <a:noAutofit/>
        </a:bodyPr>
        <a:lstStyle/>
        <a:p>
          <a:pPr marL="0" lvl="0" indent="0" algn="l" defTabSz="1066800">
            <a:lnSpc>
              <a:spcPct val="90000"/>
            </a:lnSpc>
            <a:spcBef>
              <a:spcPct val="0"/>
            </a:spcBef>
            <a:spcAft>
              <a:spcPct val="35000"/>
            </a:spcAft>
            <a:buNone/>
          </a:pPr>
          <a:r>
            <a:rPr lang="en-US" sz="2400" kern="1200" dirty="0"/>
            <a:t>Identify Health and Safety issues at Crime Scenes</a:t>
          </a:r>
        </a:p>
      </dsp:txBody>
      <dsp:txXfrm>
        <a:off x="1089384" y="1262007"/>
        <a:ext cx="4357536" cy="1188408"/>
      </dsp:txXfrm>
    </dsp:sp>
    <dsp:sp modelId="{3C630677-C265-4FC4-907E-A2E9F0BAD8D8}">
      <dsp:nvSpPr>
        <dsp:cNvPr id="0" name=""/>
        <dsp:cNvSpPr/>
      </dsp:nvSpPr>
      <dsp:spPr>
        <a:xfrm>
          <a:off x="0" y="1262007"/>
          <a:ext cx="1089384" cy="1188408"/>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647" tIns="117388" rIns="57647" bIns="117388" numCol="1" spcCol="1270" anchor="ctr" anchorCtr="0">
          <a:noAutofit/>
        </a:bodyPr>
        <a:lstStyle/>
        <a:p>
          <a:pPr marL="0" lvl="0" indent="0" algn="ctr" defTabSz="1066800">
            <a:lnSpc>
              <a:spcPct val="90000"/>
            </a:lnSpc>
            <a:spcBef>
              <a:spcPct val="0"/>
            </a:spcBef>
            <a:spcAft>
              <a:spcPct val="35000"/>
            </a:spcAft>
            <a:buNone/>
          </a:pPr>
          <a:r>
            <a:rPr lang="en-US" sz="2400" kern="1200" dirty="0"/>
            <a:t>Identify</a:t>
          </a:r>
        </a:p>
      </dsp:txBody>
      <dsp:txXfrm>
        <a:off x="0" y="1262007"/>
        <a:ext cx="1089384" cy="1188408"/>
      </dsp:txXfrm>
    </dsp:sp>
    <dsp:sp modelId="{29C7194F-119A-4037-933B-ED57CF75DFEC}">
      <dsp:nvSpPr>
        <dsp:cNvPr id="0" name=""/>
        <dsp:cNvSpPr/>
      </dsp:nvSpPr>
      <dsp:spPr>
        <a:xfrm>
          <a:off x="1089384" y="2521721"/>
          <a:ext cx="4357536" cy="1188408"/>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4548" tIns="301856" rIns="84548" bIns="301856" numCol="1" spcCol="1270" anchor="ctr" anchorCtr="0">
          <a:noAutofit/>
        </a:bodyPr>
        <a:lstStyle/>
        <a:p>
          <a:pPr marL="0" lvl="0" indent="0" algn="l" defTabSz="1066800">
            <a:lnSpc>
              <a:spcPct val="90000"/>
            </a:lnSpc>
            <a:spcBef>
              <a:spcPct val="0"/>
            </a:spcBef>
            <a:spcAft>
              <a:spcPct val="35000"/>
            </a:spcAft>
            <a:buNone/>
          </a:pPr>
          <a:r>
            <a:rPr lang="en-US" sz="2400" kern="1200" dirty="0"/>
            <a:t>Identify when Personal Protective Equipment should be worn and by who.</a:t>
          </a:r>
        </a:p>
      </dsp:txBody>
      <dsp:txXfrm>
        <a:off x="1089384" y="2521721"/>
        <a:ext cx="4357536" cy="1188408"/>
      </dsp:txXfrm>
    </dsp:sp>
    <dsp:sp modelId="{079D3A1B-58BA-4C98-B915-EA402D4D1DE2}">
      <dsp:nvSpPr>
        <dsp:cNvPr id="0" name=""/>
        <dsp:cNvSpPr/>
      </dsp:nvSpPr>
      <dsp:spPr>
        <a:xfrm>
          <a:off x="0" y="2521721"/>
          <a:ext cx="1089384" cy="1188408"/>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647" tIns="117388" rIns="57647" bIns="117388" numCol="1" spcCol="1270" anchor="ctr" anchorCtr="0">
          <a:noAutofit/>
        </a:bodyPr>
        <a:lstStyle/>
        <a:p>
          <a:pPr marL="0" lvl="0" indent="0" algn="ctr" defTabSz="1066800">
            <a:lnSpc>
              <a:spcPct val="90000"/>
            </a:lnSpc>
            <a:spcBef>
              <a:spcPct val="0"/>
            </a:spcBef>
            <a:spcAft>
              <a:spcPct val="35000"/>
            </a:spcAft>
            <a:buNone/>
          </a:pPr>
          <a:r>
            <a:rPr lang="en-US" sz="2400" kern="1200" dirty="0"/>
            <a:t>Identify</a:t>
          </a:r>
        </a:p>
      </dsp:txBody>
      <dsp:txXfrm>
        <a:off x="0" y="2521721"/>
        <a:ext cx="1089384" cy="1188408"/>
      </dsp:txXfrm>
    </dsp:sp>
    <dsp:sp modelId="{5931FA50-4CC4-4A49-9798-C7F31C0387E1}">
      <dsp:nvSpPr>
        <dsp:cNvPr id="0" name=""/>
        <dsp:cNvSpPr/>
      </dsp:nvSpPr>
      <dsp:spPr>
        <a:xfrm>
          <a:off x="1089384" y="3781434"/>
          <a:ext cx="4357536" cy="1188408"/>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4548" tIns="301856" rIns="84548" bIns="301856" numCol="1" spcCol="1270" anchor="ctr" anchorCtr="0">
          <a:noAutofit/>
        </a:bodyPr>
        <a:lstStyle/>
        <a:p>
          <a:pPr marL="0" lvl="0" indent="0" algn="l" defTabSz="1066800">
            <a:lnSpc>
              <a:spcPct val="90000"/>
            </a:lnSpc>
            <a:spcBef>
              <a:spcPct val="0"/>
            </a:spcBef>
            <a:spcAft>
              <a:spcPct val="35000"/>
            </a:spcAft>
            <a:buNone/>
          </a:pPr>
          <a:r>
            <a:rPr lang="en-US" sz="2400" kern="1200" dirty="0"/>
            <a:t>Explain what control measures are.</a:t>
          </a:r>
        </a:p>
      </dsp:txBody>
      <dsp:txXfrm>
        <a:off x="1089384" y="3781434"/>
        <a:ext cx="4357536" cy="1188408"/>
      </dsp:txXfrm>
    </dsp:sp>
    <dsp:sp modelId="{81C9996F-7912-43DF-8996-A63E662EA3E1}">
      <dsp:nvSpPr>
        <dsp:cNvPr id="0" name=""/>
        <dsp:cNvSpPr/>
      </dsp:nvSpPr>
      <dsp:spPr>
        <a:xfrm>
          <a:off x="0" y="3781434"/>
          <a:ext cx="1089384" cy="1188408"/>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647" tIns="117388" rIns="57647" bIns="117388" numCol="1" spcCol="1270" anchor="ctr" anchorCtr="0">
          <a:noAutofit/>
        </a:bodyPr>
        <a:lstStyle/>
        <a:p>
          <a:pPr marL="0" lvl="0" indent="0" algn="ctr" defTabSz="1066800">
            <a:lnSpc>
              <a:spcPct val="90000"/>
            </a:lnSpc>
            <a:spcBef>
              <a:spcPct val="0"/>
            </a:spcBef>
            <a:spcAft>
              <a:spcPct val="35000"/>
            </a:spcAft>
            <a:buNone/>
          </a:pPr>
          <a:r>
            <a:rPr lang="en-US" sz="2400" kern="1200"/>
            <a:t>Explain</a:t>
          </a:r>
        </a:p>
      </dsp:txBody>
      <dsp:txXfrm>
        <a:off x="0" y="3781434"/>
        <a:ext cx="1089384" cy="11884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343F9D-DF22-4F44-B4F1-90AB38AEE229}">
      <dsp:nvSpPr>
        <dsp:cNvPr id="0" name=""/>
        <dsp:cNvSpPr/>
      </dsp:nvSpPr>
      <dsp:spPr>
        <a:xfrm>
          <a:off x="0" y="2124"/>
          <a:ext cx="1140748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AFDCD4-11D7-4BD2-B0AE-1378B9E0AD90}">
      <dsp:nvSpPr>
        <dsp:cNvPr id="0" name=""/>
        <dsp:cNvSpPr/>
      </dsp:nvSpPr>
      <dsp:spPr>
        <a:xfrm>
          <a:off x="0" y="2124"/>
          <a:ext cx="11407487"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Male lost his key to his ground floor apartment.</a:t>
          </a:r>
          <a:endParaRPr lang="en-US" sz="3100" kern="1200"/>
        </a:p>
      </dsp:txBody>
      <dsp:txXfrm>
        <a:off x="0" y="2124"/>
        <a:ext cx="11407487" cy="724514"/>
      </dsp:txXfrm>
    </dsp:sp>
    <dsp:sp modelId="{8B36322C-CCF7-46B8-BF0B-BFD372A8FE94}">
      <dsp:nvSpPr>
        <dsp:cNvPr id="0" name=""/>
        <dsp:cNvSpPr/>
      </dsp:nvSpPr>
      <dsp:spPr>
        <a:xfrm>
          <a:off x="0" y="726639"/>
          <a:ext cx="1140748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EC58BB-C3B4-4710-8353-07361D18131C}">
      <dsp:nvSpPr>
        <dsp:cNvPr id="0" name=""/>
        <dsp:cNvSpPr/>
      </dsp:nvSpPr>
      <dsp:spPr>
        <a:xfrm>
          <a:off x="0" y="726639"/>
          <a:ext cx="11407487"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The door was locked.</a:t>
          </a:r>
          <a:endParaRPr lang="en-US" sz="3100" kern="1200"/>
        </a:p>
      </dsp:txBody>
      <dsp:txXfrm>
        <a:off x="0" y="726639"/>
        <a:ext cx="11407487" cy="724514"/>
      </dsp:txXfrm>
    </dsp:sp>
    <dsp:sp modelId="{2D553303-4CF2-4710-8D7D-8B85BA17A67B}">
      <dsp:nvSpPr>
        <dsp:cNvPr id="0" name=""/>
        <dsp:cNvSpPr/>
      </dsp:nvSpPr>
      <dsp:spPr>
        <a:xfrm>
          <a:off x="0" y="1451154"/>
          <a:ext cx="1140748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9964B9-7B9D-4A55-ABFF-07E341DA866A}">
      <dsp:nvSpPr>
        <dsp:cNvPr id="0" name=""/>
        <dsp:cNvSpPr/>
      </dsp:nvSpPr>
      <dsp:spPr>
        <a:xfrm>
          <a:off x="0" y="1451154"/>
          <a:ext cx="11407487"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He did not have a spare key.</a:t>
          </a:r>
          <a:endParaRPr lang="en-US" sz="3100" kern="1200"/>
        </a:p>
      </dsp:txBody>
      <dsp:txXfrm>
        <a:off x="0" y="1451154"/>
        <a:ext cx="11407487" cy="724514"/>
      </dsp:txXfrm>
    </dsp:sp>
    <dsp:sp modelId="{CB204622-0C12-461F-A560-232F3986D1E2}">
      <dsp:nvSpPr>
        <dsp:cNvPr id="0" name=""/>
        <dsp:cNvSpPr/>
      </dsp:nvSpPr>
      <dsp:spPr>
        <a:xfrm>
          <a:off x="0" y="2175669"/>
          <a:ext cx="1140748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71CF16-E1E7-4474-9ED3-F51B986C304A}">
      <dsp:nvSpPr>
        <dsp:cNvPr id="0" name=""/>
        <dsp:cNvSpPr/>
      </dsp:nvSpPr>
      <dsp:spPr>
        <a:xfrm>
          <a:off x="0" y="2175669"/>
          <a:ext cx="11407487"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He had no money on him.</a:t>
          </a:r>
          <a:endParaRPr lang="en-US" sz="3100" kern="1200"/>
        </a:p>
      </dsp:txBody>
      <dsp:txXfrm>
        <a:off x="0" y="2175669"/>
        <a:ext cx="11407487" cy="724514"/>
      </dsp:txXfrm>
    </dsp:sp>
    <dsp:sp modelId="{6B3319AB-78E2-4185-A1A4-FE13B12C2C31}">
      <dsp:nvSpPr>
        <dsp:cNvPr id="0" name=""/>
        <dsp:cNvSpPr/>
      </dsp:nvSpPr>
      <dsp:spPr>
        <a:xfrm>
          <a:off x="0" y="2900183"/>
          <a:ext cx="1140748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6DAB9E-CCF6-4A81-BA23-E214229BA02F}">
      <dsp:nvSpPr>
        <dsp:cNvPr id="0" name=""/>
        <dsp:cNvSpPr/>
      </dsp:nvSpPr>
      <dsp:spPr>
        <a:xfrm>
          <a:off x="0" y="2900183"/>
          <a:ext cx="11407487"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 window was open </a:t>
          </a:r>
          <a:endParaRPr lang="en-US" sz="3100" kern="1200"/>
        </a:p>
      </dsp:txBody>
      <dsp:txXfrm>
        <a:off x="0" y="2900183"/>
        <a:ext cx="11407487" cy="724514"/>
      </dsp:txXfrm>
    </dsp:sp>
    <dsp:sp modelId="{941B06D5-6A4A-4B0F-85B6-E3F510A9AB06}">
      <dsp:nvSpPr>
        <dsp:cNvPr id="0" name=""/>
        <dsp:cNvSpPr/>
      </dsp:nvSpPr>
      <dsp:spPr>
        <a:xfrm>
          <a:off x="0" y="3624698"/>
          <a:ext cx="1140748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EE2487-36BD-40DF-A67E-0A3EFE095626}">
      <dsp:nvSpPr>
        <dsp:cNvPr id="0" name=""/>
        <dsp:cNvSpPr/>
      </dsp:nvSpPr>
      <dsp:spPr>
        <a:xfrm>
          <a:off x="0" y="3624698"/>
          <a:ext cx="11407487"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Consider what your options are and which is the best action to take.</a:t>
          </a:r>
          <a:endParaRPr lang="en-US" sz="3100" kern="1200"/>
        </a:p>
      </dsp:txBody>
      <dsp:txXfrm>
        <a:off x="0" y="3624698"/>
        <a:ext cx="11407487" cy="7245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531E22-A68D-4D85-A9B8-EB72E4861D04}">
      <dsp:nvSpPr>
        <dsp:cNvPr id="0" name=""/>
        <dsp:cNvSpPr/>
      </dsp:nvSpPr>
      <dsp:spPr>
        <a:xfrm>
          <a:off x="0" y="436418"/>
          <a:ext cx="5286895" cy="5286895"/>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30FF0D-B804-46FE-9C9B-44ECACA58431}">
      <dsp:nvSpPr>
        <dsp:cNvPr id="0" name=""/>
        <dsp:cNvSpPr/>
      </dsp:nvSpPr>
      <dsp:spPr>
        <a:xfrm>
          <a:off x="343648" y="780066"/>
          <a:ext cx="2114758" cy="211475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Definition:</a:t>
          </a:r>
          <a:endParaRPr lang="en-US" sz="2000" kern="1200"/>
        </a:p>
      </dsp:txBody>
      <dsp:txXfrm>
        <a:off x="446882" y="883300"/>
        <a:ext cx="1908290" cy="1908290"/>
      </dsp:txXfrm>
    </dsp:sp>
    <dsp:sp modelId="{0C5F51EE-0098-471F-BF69-58AE2C3E240E}">
      <dsp:nvSpPr>
        <dsp:cNvPr id="0" name=""/>
        <dsp:cNvSpPr/>
      </dsp:nvSpPr>
      <dsp:spPr>
        <a:xfrm>
          <a:off x="2828488" y="780066"/>
          <a:ext cx="2114758" cy="2114758"/>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An evaluation of all the probable hazards and risks associated with carrying out an activity.</a:t>
          </a:r>
          <a:endParaRPr lang="en-US" sz="2000" kern="1200"/>
        </a:p>
      </dsp:txBody>
      <dsp:txXfrm>
        <a:off x="2931722" y="883300"/>
        <a:ext cx="1908290" cy="1908290"/>
      </dsp:txXfrm>
    </dsp:sp>
    <dsp:sp modelId="{F366BC0C-1E70-4C3F-9F63-335C9ECA5123}">
      <dsp:nvSpPr>
        <dsp:cNvPr id="0" name=""/>
        <dsp:cNvSpPr/>
      </dsp:nvSpPr>
      <dsp:spPr>
        <a:xfrm>
          <a:off x="343648" y="3264906"/>
          <a:ext cx="2114758" cy="2114758"/>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Risk avoidance:    </a:t>
          </a:r>
          <a:endParaRPr lang="en-US" sz="2000" kern="1200"/>
        </a:p>
      </dsp:txBody>
      <dsp:txXfrm>
        <a:off x="446882" y="3368140"/>
        <a:ext cx="1908290" cy="1908290"/>
      </dsp:txXfrm>
    </dsp:sp>
    <dsp:sp modelId="{32BF1939-B3D4-4E07-9F33-D07C24258687}">
      <dsp:nvSpPr>
        <dsp:cNvPr id="0" name=""/>
        <dsp:cNvSpPr/>
      </dsp:nvSpPr>
      <dsp:spPr>
        <a:xfrm>
          <a:off x="2828488" y="3264906"/>
          <a:ext cx="2114758" cy="211475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We must try to eliminate or reduce the risk if the task must be done</a:t>
          </a:r>
          <a:endParaRPr lang="en-US" sz="2000" kern="1200"/>
        </a:p>
      </dsp:txBody>
      <dsp:txXfrm>
        <a:off x="2931722" y="3368140"/>
        <a:ext cx="1908290" cy="19082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BF3C42-3430-4E7D-AD22-AA4C60E91E30}">
      <dsp:nvSpPr>
        <dsp:cNvPr id="0" name=""/>
        <dsp:cNvSpPr/>
      </dsp:nvSpPr>
      <dsp:spPr>
        <a:xfrm>
          <a:off x="0" y="35420"/>
          <a:ext cx="6513603" cy="15110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0030" tIns="240030" rIns="240030" bIns="240030" numCol="1" spcCol="1270" anchor="ctr" anchorCtr="0">
          <a:noAutofit/>
        </a:bodyPr>
        <a:lstStyle/>
        <a:p>
          <a:pPr marL="0" lvl="0" indent="0" algn="l" defTabSz="2800350">
            <a:lnSpc>
              <a:spcPct val="90000"/>
            </a:lnSpc>
            <a:spcBef>
              <a:spcPct val="0"/>
            </a:spcBef>
            <a:spcAft>
              <a:spcPct val="35000"/>
            </a:spcAft>
            <a:buNone/>
          </a:pPr>
          <a:r>
            <a:rPr lang="en-GB" sz="6300" kern="1200"/>
            <a:t>Definition;</a:t>
          </a:r>
          <a:endParaRPr lang="en-US" sz="6300" kern="1200"/>
        </a:p>
      </dsp:txBody>
      <dsp:txXfrm>
        <a:off x="73764" y="109184"/>
        <a:ext cx="6366075" cy="1363527"/>
      </dsp:txXfrm>
    </dsp:sp>
    <dsp:sp modelId="{3EFF7C9E-DF78-4A34-A522-8E1B01646672}">
      <dsp:nvSpPr>
        <dsp:cNvPr id="0" name=""/>
        <dsp:cNvSpPr/>
      </dsp:nvSpPr>
      <dsp:spPr>
        <a:xfrm>
          <a:off x="0" y="1546475"/>
          <a:ext cx="6513603" cy="4303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807" tIns="80010" rIns="448056" bIns="80010" numCol="1" spcCol="1270" anchor="t" anchorCtr="0">
          <a:noAutofit/>
        </a:bodyPr>
        <a:lstStyle/>
        <a:p>
          <a:pPr marL="285750" lvl="1" indent="-285750" algn="l" defTabSz="2178050">
            <a:lnSpc>
              <a:spcPct val="90000"/>
            </a:lnSpc>
            <a:spcBef>
              <a:spcPct val="0"/>
            </a:spcBef>
            <a:spcAft>
              <a:spcPct val="20000"/>
            </a:spcAft>
            <a:buChar char="•"/>
          </a:pPr>
          <a:r>
            <a:rPr lang="en-GB" sz="4900" kern="1200"/>
            <a:t>“A ‘Control Measure’ is a measure put in place to control and reduce the possible exposure to an identified risk.”</a:t>
          </a:r>
          <a:endParaRPr lang="en-US" sz="4900" kern="1200"/>
        </a:p>
      </dsp:txBody>
      <dsp:txXfrm>
        <a:off x="0" y="1546475"/>
        <a:ext cx="6513603" cy="4303530"/>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3.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F9727C-5B92-46D2-81A5-799DF4F00E59}" type="datetimeFigureOut">
              <a:rPr lang="en-US" smtClean="0"/>
              <a:t>2/10/2020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9E8847-D940-4013-ADE3-F9F29A4253E5}" type="slidenum">
              <a:rPr lang="en-US" smtClean="0"/>
              <a:t>‹#›</a:t>
            </a:fld>
            <a:endParaRPr lang="en-US"/>
          </a:p>
        </p:txBody>
      </p:sp>
    </p:spTree>
    <p:extLst>
      <p:ext uri="{BB962C8B-B14F-4D97-AF65-F5344CB8AC3E}">
        <p14:creationId xmlns:p14="http://schemas.microsoft.com/office/powerpoint/2010/main" val="3677515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www.accidentsplanet.com/search/label/car%20accident"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Start by asking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What is the problem ?</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How's has the man got himself into this situation ?</a:t>
            </a:r>
          </a:p>
          <a:p>
            <a:pPr marL="457200" marR="0" lvl="1"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Has he got himself into this situation or was it another person ? i.e. Has he been pushed in the ring?</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Is he a passer-by or a cowboy ?</a:t>
            </a:r>
          </a:p>
          <a:p>
            <a:pPr marL="0" marR="0" lvl="0" indent="0" algn="l" defTabSz="914400" rtl="0" eaLnBrk="0" fontAlgn="base" latinLnBrk="0" hangingPunct="0">
              <a:lnSpc>
                <a:spcPct val="100000"/>
              </a:lnSpc>
              <a:spcBef>
                <a:spcPct val="30000"/>
              </a:spcBef>
              <a:spcAft>
                <a:spcPct val="0"/>
              </a:spcAft>
              <a:buClrTx/>
              <a:buSzTx/>
              <a:buFontTx/>
              <a:buChar char="•"/>
              <a:tabLst/>
              <a:defRPr/>
            </a:pPr>
            <a:endPar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How could this situation have been avoided?</a:t>
            </a:r>
          </a:p>
          <a:p>
            <a:pPr marL="457200" marR="0" lvl="1"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Don't go to the rodeo !</a:t>
            </a:r>
          </a:p>
          <a:p>
            <a:pPr marL="457200" marR="0" lvl="1"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Don't be a cowboy riding bulls !</a:t>
            </a:r>
          </a:p>
          <a:p>
            <a:pPr marL="457200" marR="0" lvl="1" indent="0" algn="l" defTabSz="914400" rtl="0" eaLnBrk="0" fontAlgn="base" latinLnBrk="0" hangingPunct="0">
              <a:lnSpc>
                <a:spcPct val="100000"/>
              </a:lnSpc>
              <a:spcBef>
                <a:spcPct val="30000"/>
              </a:spcBef>
              <a:spcAft>
                <a:spcPct val="0"/>
              </a:spcAft>
              <a:buClrTx/>
              <a:buSzTx/>
              <a:buFontTx/>
              <a:buChar char="•"/>
              <a:tabLst/>
              <a:defRPr/>
            </a:pPr>
            <a:endPar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But it may be his job....</a:t>
            </a:r>
          </a:p>
          <a:p>
            <a:pPr marL="457200" marR="0" lvl="1"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He might have to take the RISK to because it is his job !</a:t>
            </a:r>
          </a:p>
          <a:p>
            <a:pPr marL="914400" marR="0" lvl="2"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But is it acceptable risk ?</a:t>
            </a:r>
          </a:p>
          <a:p>
            <a:pPr marL="1371600" marR="0" lvl="3"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Not for me or you but it could be for him. He knows the dangers and the risks.</a:t>
            </a:r>
          </a:p>
          <a:p>
            <a:pPr marL="1371600" marR="0" lvl="3" indent="0" algn="l" defTabSz="914400" rtl="0" eaLnBrk="0" fontAlgn="base" latinLnBrk="0" hangingPunct="0">
              <a:lnSpc>
                <a:spcPct val="100000"/>
              </a:lnSpc>
              <a:spcBef>
                <a:spcPct val="30000"/>
              </a:spcBef>
              <a:spcAft>
                <a:spcPct val="0"/>
              </a:spcAft>
              <a:buClrTx/>
              <a:buSzTx/>
              <a:buFontTx/>
              <a:buChar char="•"/>
              <a:tabLst/>
              <a:defRPr/>
            </a:pPr>
            <a:endPar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He will have made a DYNAMIC risk assessment we all do that everyday</a:t>
            </a:r>
          </a:p>
          <a:p>
            <a:pPr marL="457200" marR="0" lvl="1"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But we don't write it down.</a:t>
            </a:r>
          </a:p>
          <a:p>
            <a:pPr marL="457200" marR="0" lvl="1" indent="0" algn="l" defTabSz="914400" rtl="0" eaLnBrk="0" fontAlgn="base" latinLnBrk="0" hangingPunct="0">
              <a:lnSpc>
                <a:spcPct val="100000"/>
              </a:lnSpc>
              <a:spcBef>
                <a:spcPct val="30000"/>
              </a:spcBef>
              <a:spcAft>
                <a:spcPct val="0"/>
              </a:spcAft>
              <a:buClrTx/>
              <a:buSzTx/>
              <a:buFontTx/>
              <a:buChar char="•"/>
              <a:tabLst/>
              <a:defRPr/>
            </a:pPr>
            <a:endPar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There will be people to help</a:t>
            </a:r>
          </a:p>
          <a:p>
            <a:pPr marL="457200" marR="0" lvl="1"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Ambulance</a:t>
            </a:r>
          </a:p>
          <a:p>
            <a:pPr marL="457200" marR="0" lvl="1"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Other cowboys</a:t>
            </a:r>
          </a:p>
          <a:p>
            <a:pPr marL="457200" marR="0" lvl="1"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As well as being able to jump the fence to get away!</a:t>
            </a:r>
            <a:endParaRPr lang="en-US" dirty="0"/>
          </a:p>
        </p:txBody>
      </p:sp>
      <p:sp>
        <p:nvSpPr>
          <p:cNvPr id="4" name="Slide Number Placeholder 3"/>
          <p:cNvSpPr>
            <a:spLocks noGrp="1"/>
          </p:cNvSpPr>
          <p:nvPr>
            <p:ph type="sldNum" sz="quarter" idx="10"/>
          </p:nvPr>
        </p:nvSpPr>
        <p:spPr/>
        <p:txBody>
          <a:bodyPr/>
          <a:lstStyle/>
          <a:p>
            <a:fld id="{0FA12608-2D77-464B-A26B-60CF274C394F}" type="slidenum">
              <a:rPr lang="en-US" smtClean="0">
                <a:solidFill>
                  <a:prstClr val="black"/>
                </a:solidFill>
              </a:rPr>
              <a:pPr/>
              <a:t>3</a:t>
            </a:fld>
            <a:endParaRPr lang="en-US">
              <a:solidFill>
                <a:prstClr val="black"/>
              </a:solidFill>
            </a:endParaRPr>
          </a:p>
        </p:txBody>
      </p:sp>
    </p:spTree>
    <p:extLst>
      <p:ext uri="{BB962C8B-B14F-4D97-AF65-F5344CB8AC3E}">
        <p14:creationId xmlns:p14="http://schemas.microsoft.com/office/powerpoint/2010/main" val="5703024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What are high risk crime scenes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Murders</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Traffic</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Any scene where there is a danger to you, other service personnel and the public</a:t>
            </a:r>
          </a:p>
          <a:p>
            <a:pPr marL="0" marR="0" lvl="0" indent="0" algn="l" defTabSz="914400" rtl="0" eaLnBrk="0" fontAlgn="base" latinLnBrk="0" hangingPunct="0">
              <a:lnSpc>
                <a:spcPct val="100000"/>
              </a:lnSpc>
              <a:spcBef>
                <a:spcPct val="30000"/>
              </a:spcBef>
              <a:spcAft>
                <a:spcPct val="0"/>
              </a:spcAft>
              <a:buClrTx/>
              <a:buSzTx/>
              <a:buFontTx/>
              <a:buChar char="•"/>
              <a:tabLst/>
              <a:defRPr/>
            </a:pPr>
            <a:endPar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PPE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Suits, boots, gloves, masks etc.</a:t>
            </a:r>
          </a:p>
          <a:p>
            <a:pPr marL="0" marR="0" lvl="0" indent="0" algn="l" defTabSz="914400" rtl="0" eaLnBrk="0" fontAlgn="base" latinLnBrk="0" hangingPunct="0">
              <a:lnSpc>
                <a:spcPct val="100000"/>
              </a:lnSpc>
              <a:spcBef>
                <a:spcPct val="30000"/>
              </a:spcBef>
              <a:spcAft>
                <a:spcPct val="0"/>
              </a:spcAft>
              <a:buClrTx/>
              <a:buSzTx/>
              <a:buFontTx/>
              <a:buChar char="•"/>
              <a:tabLst/>
              <a:defRPr/>
            </a:pPr>
            <a:endPar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Post Mortems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Body fluids and the risk from disease and contamination.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Control Measures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What are they and how do we implement them ?</a:t>
            </a:r>
          </a:p>
          <a:p>
            <a:endParaRPr lang="en-US" dirty="0"/>
          </a:p>
        </p:txBody>
      </p:sp>
      <p:sp>
        <p:nvSpPr>
          <p:cNvPr id="4" name="Slide Number Placeholder 3"/>
          <p:cNvSpPr>
            <a:spLocks noGrp="1"/>
          </p:cNvSpPr>
          <p:nvPr>
            <p:ph type="sldNum" sz="quarter" idx="10"/>
          </p:nvPr>
        </p:nvSpPr>
        <p:spPr/>
        <p:txBody>
          <a:bodyPr/>
          <a:lstStyle/>
          <a:p>
            <a:fld id="{0FA12608-2D77-464B-A26B-60CF274C394F}" type="slidenum">
              <a:rPr lang="en-US" smtClean="0">
                <a:solidFill>
                  <a:prstClr val="black"/>
                </a:solidFill>
              </a:rPr>
              <a:pPr/>
              <a:t>5</a:t>
            </a:fld>
            <a:endParaRPr lang="en-US">
              <a:solidFill>
                <a:prstClr val="black"/>
              </a:solidFill>
            </a:endParaRPr>
          </a:p>
        </p:txBody>
      </p:sp>
    </p:spTree>
    <p:extLst>
      <p:ext uri="{BB962C8B-B14F-4D97-AF65-F5344CB8AC3E}">
        <p14:creationId xmlns:p14="http://schemas.microsoft.com/office/powerpoint/2010/main" val="9512320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The next four slides start with a bike accident which could be painful leading to more serious hazards and outcomes.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Discuss the hazards and control measures. Introduce the terminology on the risk assessment form (as Below)</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Probability an incident occurring happening – Probable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Most likely consequence – Moderate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Hazards - No PPE, Bike not designed for tricks, needs regular maintenance, road could be </a:t>
            </a:r>
            <a:r>
              <a:rPr kumimoji="0" lang="en-US" altLang="en-US" sz="1200" b="0" i="0" u="none" strike="noStrike" kern="1200" cap="none" spc="0" normalizeH="0" baseline="0" noProof="0" dirty="0" err="1">
                <a:ln>
                  <a:noFill/>
                </a:ln>
                <a:solidFill>
                  <a:srgbClr val="000000"/>
                </a:solidFill>
                <a:effectLst/>
                <a:uLnTx/>
                <a:uFillTx/>
                <a:latin typeface="Times New Roman" pitchFamily="18" charset="0"/>
                <a:ea typeface="+mn-ea"/>
                <a:cs typeface="Arial" panose="020B0604020202020204" pitchFamily="34" charset="0"/>
              </a:rPr>
              <a:t>slippy</a:t>
            </a:r>
            <a:r>
              <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Control Measures -  Don’t do the trick, don’t ride a bike, wear PPE, Train for the tricks, maintain the bike, carry out in a safe area</a:t>
            </a:r>
            <a:endParaRPr lang="en-US" dirty="0"/>
          </a:p>
        </p:txBody>
      </p:sp>
      <p:sp>
        <p:nvSpPr>
          <p:cNvPr id="4" name="Slide Number Placeholder 3"/>
          <p:cNvSpPr>
            <a:spLocks noGrp="1"/>
          </p:cNvSpPr>
          <p:nvPr>
            <p:ph type="sldNum" sz="quarter" idx="10"/>
          </p:nvPr>
        </p:nvSpPr>
        <p:spPr/>
        <p:txBody>
          <a:bodyPr/>
          <a:lstStyle/>
          <a:p>
            <a:fld id="{0FA12608-2D77-464B-A26B-60CF274C394F}" type="slidenum">
              <a:rPr lang="en-US" smtClean="0">
                <a:solidFill>
                  <a:prstClr val="black"/>
                </a:solidFill>
              </a:rPr>
              <a:pPr/>
              <a:t>6</a:t>
            </a:fld>
            <a:endParaRPr lang="en-US">
              <a:solidFill>
                <a:prstClr val="black"/>
              </a:solidFill>
            </a:endParaRPr>
          </a:p>
        </p:txBody>
      </p:sp>
    </p:spTree>
    <p:extLst>
      <p:ext uri="{BB962C8B-B14F-4D97-AF65-F5344CB8AC3E}">
        <p14:creationId xmlns:p14="http://schemas.microsoft.com/office/powerpoint/2010/main" val="18692934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17488" marR="0" lvl="0" indent="-217488"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Identify Problem</a:t>
            </a:r>
          </a:p>
          <a:p>
            <a:pPr marL="1093788" marR="0" lvl="2" indent="-217488"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Locked out of the house with no keys</a:t>
            </a:r>
          </a:p>
          <a:p>
            <a:pPr marL="655638" marR="0" lvl="1" indent="-217488" algn="l" defTabSz="914400" rtl="0" eaLnBrk="0" fontAlgn="base" latinLnBrk="0" hangingPunct="0">
              <a:lnSpc>
                <a:spcPct val="100000"/>
              </a:lnSpc>
              <a:spcBef>
                <a:spcPct val="30000"/>
              </a:spcBef>
              <a:spcAft>
                <a:spcPct val="0"/>
              </a:spcAft>
              <a:buClrTx/>
              <a:buSzTx/>
              <a:buFontTx/>
              <a:buChar char="•"/>
              <a:tabLst/>
              <a:defRPr/>
            </a:pPr>
            <a:endPar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217488" marR="0" lvl="0" indent="-217488"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Establish Facts</a:t>
            </a:r>
          </a:p>
          <a:p>
            <a:pPr marL="1093788" marR="0" lvl="2" indent="-217488"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Check for keys in pockets etc.</a:t>
            </a:r>
          </a:p>
          <a:p>
            <a:pPr marL="1093788" marR="0" lvl="2" indent="-217488"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Check the door is not open</a:t>
            </a:r>
          </a:p>
          <a:p>
            <a:pPr marL="1093788" marR="0" lvl="2" indent="-217488"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Check that no one is in the house</a:t>
            </a:r>
          </a:p>
          <a:p>
            <a:pPr marL="217488" marR="0" lvl="0" indent="-217488" algn="l" defTabSz="914400" rtl="0" eaLnBrk="0" fontAlgn="base" latinLnBrk="0" hangingPunct="0">
              <a:lnSpc>
                <a:spcPct val="100000"/>
              </a:lnSpc>
              <a:spcBef>
                <a:spcPct val="30000"/>
              </a:spcBef>
              <a:spcAft>
                <a:spcPct val="0"/>
              </a:spcAft>
              <a:buClrTx/>
              <a:buSzTx/>
              <a:buFontTx/>
              <a:buChar char="•"/>
              <a:tabLst/>
              <a:defRPr/>
            </a:pPr>
            <a:endPar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217488" marR="0" lvl="0" indent="-217488"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Consider Options</a:t>
            </a:r>
          </a:p>
          <a:p>
            <a:pPr marL="1093788" marR="0" lvl="2" indent="-217488"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Call someone who has the spare key</a:t>
            </a:r>
          </a:p>
          <a:p>
            <a:pPr marL="1093788" marR="0" lvl="2" indent="-217488"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Force entry</a:t>
            </a:r>
          </a:p>
          <a:p>
            <a:pPr marL="1530350" marR="0" lvl="3" indent="-217488"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Kick in the door</a:t>
            </a:r>
          </a:p>
          <a:p>
            <a:pPr marL="1530350" marR="0" lvl="3" indent="-217488"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Smash a window</a:t>
            </a:r>
          </a:p>
          <a:p>
            <a:pPr marL="1093788" marR="0" lvl="2" indent="-217488"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Climb through an open window</a:t>
            </a:r>
          </a:p>
          <a:p>
            <a:pPr marL="1093788" marR="0" lvl="2" indent="-217488"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Call a locksmith</a:t>
            </a:r>
          </a:p>
          <a:p>
            <a:pPr marL="1093788" marR="0" lvl="2" indent="-217488"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Do nothing – Go and stay with friends</a:t>
            </a:r>
          </a:p>
          <a:p>
            <a:pPr marL="655638" marR="0" lvl="1" indent="-217488" algn="l" defTabSz="914400" rtl="0" eaLnBrk="0" fontAlgn="base" latinLnBrk="0" hangingPunct="0">
              <a:lnSpc>
                <a:spcPct val="100000"/>
              </a:lnSpc>
              <a:spcBef>
                <a:spcPct val="30000"/>
              </a:spcBef>
              <a:spcAft>
                <a:spcPct val="0"/>
              </a:spcAft>
              <a:buClrTx/>
              <a:buSzTx/>
              <a:buFontTx/>
              <a:buChar char="•"/>
              <a:tabLst/>
              <a:defRPr/>
            </a:pPr>
            <a:endPar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217488" marR="0" lvl="0" indent="-217488"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Consider Effects</a:t>
            </a:r>
          </a:p>
          <a:p>
            <a:pPr marL="1093788" marR="0" lvl="2" indent="-217488"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What might happen to me or others</a:t>
            </a:r>
          </a:p>
          <a:p>
            <a:pPr marL="1093788" marR="0" lvl="2" indent="-217488"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How much will it cost ? Have I enough Money</a:t>
            </a:r>
          </a:p>
          <a:p>
            <a:pPr marL="217488" marR="0" lvl="0" indent="-217488" algn="l" defTabSz="914400" rtl="0" eaLnBrk="0" fontAlgn="base" latinLnBrk="0" hangingPunct="0">
              <a:lnSpc>
                <a:spcPct val="100000"/>
              </a:lnSpc>
              <a:spcBef>
                <a:spcPct val="30000"/>
              </a:spcBef>
              <a:spcAft>
                <a:spcPct val="0"/>
              </a:spcAft>
              <a:buClrTx/>
              <a:buSzTx/>
              <a:buFontTx/>
              <a:buChar char="•"/>
              <a:tabLst/>
              <a:defRPr/>
            </a:pPr>
            <a:endPar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217488" marR="0" lvl="0" indent="-217488"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Take Decision</a:t>
            </a:r>
          </a:p>
          <a:p>
            <a:pPr marL="1093788" marR="0" lvl="2" indent="-217488"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Which is the best option ?</a:t>
            </a:r>
          </a:p>
          <a:p>
            <a:pPr marL="1093788" marR="0" lvl="2" indent="-217488" algn="l" defTabSz="914400" rtl="0" eaLnBrk="0" fontAlgn="base" latinLnBrk="0" hangingPunct="0">
              <a:lnSpc>
                <a:spcPct val="100000"/>
              </a:lnSpc>
              <a:spcBef>
                <a:spcPct val="30000"/>
              </a:spcBef>
              <a:spcAft>
                <a:spcPct val="0"/>
              </a:spcAft>
              <a:buClrTx/>
              <a:buSzTx/>
              <a:buFontTx/>
              <a:buChar char="•"/>
              <a:tabLst/>
              <a:defRPr/>
            </a:pPr>
            <a:endPar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217488" marR="0" lvl="0" indent="-217488"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Monitor Results</a:t>
            </a:r>
          </a:p>
          <a:p>
            <a:pPr marL="1093788" marR="0" lvl="2" indent="-217488"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Have I hurt my leg kicking the door ? Review and choose another option !</a:t>
            </a:r>
          </a:p>
          <a:p>
            <a:pPr marL="1093788" marR="0" lvl="2" indent="-217488"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The locksmith has opened the door....... Risk has gone so finished</a:t>
            </a:r>
          </a:p>
          <a:p>
            <a:pPr marL="217488" marR="0" lvl="0" indent="-217488" algn="l" defTabSz="914400" rtl="0" eaLnBrk="0" fontAlgn="base" latinLnBrk="0" hangingPunct="0">
              <a:lnSpc>
                <a:spcPct val="100000"/>
              </a:lnSpc>
              <a:spcBef>
                <a:spcPct val="30000"/>
              </a:spcBef>
              <a:spcAft>
                <a:spcPct val="0"/>
              </a:spcAft>
              <a:buClrTx/>
              <a:buSzTx/>
              <a:buFontTx/>
              <a:buAutoNum type="arabicPeriod"/>
              <a:tabLst/>
              <a:defRPr/>
            </a:pPr>
            <a:endParaRPr kumimoji="0" lang="en-US"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0FA12608-2D77-464B-A26B-60CF274C394F}" type="slidenum">
              <a:rPr lang="en-US" smtClean="0">
                <a:solidFill>
                  <a:prstClr val="black"/>
                </a:solidFill>
              </a:rPr>
              <a:pPr/>
              <a:t>7</a:t>
            </a:fld>
            <a:endParaRPr lang="en-US">
              <a:solidFill>
                <a:prstClr val="black"/>
              </a:solidFill>
            </a:endParaRPr>
          </a:p>
        </p:txBody>
      </p:sp>
    </p:spTree>
    <p:extLst>
      <p:ext uri="{BB962C8B-B14F-4D97-AF65-F5344CB8AC3E}">
        <p14:creationId xmlns:p14="http://schemas.microsoft.com/office/powerpoint/2010/main" val="33963467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14350" marR="0" lvl="0" indent="-514350" algn="l" defTabSz="914400" rtl="0" eaLnBrk="1" fontAlgn="base" latinLnBrk="0" hangingPunct="1">
              <a:lnSpc>
                <a:spcPct val="150000"/>
              </a:lnSpc>
              <a:spcBef>
                <a:spcPct val="0"/>
              </a:spcBef>
              <a:spcAft>
                <a:spcPct val="0"/>
              </a:spcAft>
              <a:buClrTx/>
              <a:buSzTx/>
              <a:buFontTx/>
              <a:buAutoNum type="arabicPeriod"/>
              <a:tabLst/>
              <a:defRPr/>
            </a:pPr>
            <a:r>
              <a:rPr kumimoji="0" lang="en-GB" altLang="en-US" sz="20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What could be a Hazard.</a:t>
            </a:r>
          </a:p>
          <a:p>
            <a:pPr marL="1852613" marR="0" lvl="4" indent="-514350" algn="l" defTabSz="914400" rtl="0" eaLnBrk="1" fontAlgn="base" latinLnBrk="0" hangingPunct="1">
              <a:lnSpc>
                <a:spcPct val="150000"/>
              </a:lnSpc>
              <a:spcBef>
                <a:spcPct val="0"/>
              </a:spcBef>
              <a:spcAft>
                <a:spcPct val="0"/>
              </a:spcAft>
              <a:buClrTx/>
              <a:buSzTx/>
              <a:buFontTx/>
              <a:buAutoNum type="arabicPeriod"/>
              <a:tabLst/>
              <a:defRPr/>
            </a:pPr>
            <a:endPar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514350" marR="0" lvl="0" indent="-514350" algn="l" defTabSz="914400" rtl="0" eaLnBrk="1" fontAlgn="base" latinLnBrk="0" hangingPunct="1">
              <a:lnSpc>
                <a:spcPct val="100000"/>
              </a:lnSpc>
              <a:spcBef>
                <a:spcPct val="0"/>
              </a:spcBef>
              <a:spcAft>
                <a:spcPct val="0"/>
              </a:spcAft>
              <a:buClrTx/>
              <a:buSzTx/>
              <a:buFontTx/>
              <a:buAutoNum type="arabicPeriod"/>
              <a:tabLst/>
              <a:defRPr/>
            </a:pPr>
            <a:r>
              <a:rPr kumimoji="0" lang="en-GB" altLang="en-US" sz="20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Decide who might be harmed and how</a:t>
            </a:r>
          </a:p>
          <a:p>
            <a:pPr marL="1193800" marR="0" lvl="2" indent="-514350" algn="l" defTabSz="914400" rtl="0" eaLnBrk="1" fontAlgn="base" latinLnBrk="0" hangingPunct="1">
              <a:lnSpc>
                <a:spcPct val="100000"/>
              </a:lnSpc>
              <a:spcBef>
                <a:spcPct val="0"/>
              </a:spcBef>
              <a:spcAft>
                <a:spcPct val="0"/>
              </a:spcAft>
              <a:buClrTx/>
              <a:buSzTx/>
              <a:buFontTx/>
              <a:buNone/>
              <a:tabLst/>
              <a:defRPr/>
            </a:pPr>
            <a:r>
              <a:rPr kumimoji="0" lang="en-GB" altLang="en-US" sz="14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Public</a:t>
            </a:r>
          </a:p>
          <a:p>
            <a:pPr marL="1193800" marR="0" lvl="2" indent="-514350" algn="l" defTabSz="914400" rtl="0" eaLnBrk="1" fontAlgn="base" latinLnBrk="0" hangingPunct="1">
              <a:lnSpc>
                <a:spcPct val="100000"/>
              </a:lnSpc>
              <a:spcBef>
                <a:spcPct val="0"/>
              </a:spcBef>
              <a:spcAft>
                <a:spcPct val="0"/>
              </a:spcAft>
              <a:buClrTx/>
              <a:buSzTx/>
              <a:buFontTx/>
              <a:buNone/>
              <a:tabLst/>
              <a:defRPr/>
            </a:pPr>
            <a:r>
              <a:rPr kumimoji="0" lang="en-GB" altLang="en-US" sz="14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Staff</a:t>
            </a:r>
          </a:p>
          <a:p>
            <a:pPr marL="1852613" marR="0" lvl="4" indent="-51435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514350" marR="0" lvl="0" indent="-514350" algn="l" defTabSz="914400" rtl="0" eaLnBrk="1" fontAlgn="base" latinLnBrk="0" hangingPunct="1">
              <a:lnSpc>
                <a:spcPct val="100000"/>
              </a:lnSpc>
              <a:spcBef>
                <a:spcPct val="0"/>
              </a:spcBef>
              <a:spcAft>
                <a:spcPct val="0"/>
              </a:spcAft>
              <a:buClrTx/>
              <a:buSzTx/>
              <a:buFontTx/>
              <a:buAutoNum type="arabicPeriod"/>
              <a:tabLst/>
              <a:defRPr/>
            </a:pPr>
            <a:r>
              <a:rPr kumimoji="0" lang="en-GB" altLang="en-US" sz="20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Evaluate Risk, High-Medium-Low</a:t>
            </a:r>
          </a:p>
          <a:p>
            <a:pPr marL="1193800" marR="0" lvl="2" indent="-514350" algn="l" defTabSz="914400" rtl="0" eaLnBrk="1" fontAlgn="base" latinLnBrk="0" hangingPunct="1">
              <a:lnSpc>
                <a:spcPct val="100000"/>
              </a:lnSpc>
              <a:spcBef>
                <a:spcPct val="0"/>
              </a:spcBef>
              <a:spcAft>
                <a:spcPct val="0"/>
              </a:spcAft>
              <a:buClrTx/>
              <a:buSzTx/>
              <a:buFontTx/>
              <a:buNone/>
              <a:tabLst/>
              <a:defRPr/>
            </a:pPr>
            <a:r>
              <a:rPr kumimoji="0" lang="en-GB" altLang="en-US" sz="14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How likely is incident to take place ? </a:t>
            </a:r>
          </a:p>
          <a:p>
            <a:pPr marL="1193800" marR="0" lvl="2" indent="-514350" algn="l" defTabSz="914400" rtl="0" eaLnBrk="1" fontAlgn="base" latinLnBrk="0" hangingPunct="1">
              <a:lnSpc>
                <a:spcPct val="100000"/>
              </a:lnSpc>
              <a:spcBef>
                <a:spcPct val="0"/>
              </a:spcBef>
              <a:spcAft>
                <a:spcPct val="0"/>
              </a:spcAft>
              <a:buClrTx/>
              <a:buSzTx/>
              <a:buFontTx/>
              <a:buNone/>
              <a:tabLst/>
              <a:defRPr/>
            </a:pPr>
            <a:r>
              <a:rPr kumimoji="0" lang="en-GB" altLang="en-US" sz="14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What are the possible injuries ?</a:t>
            </a:r>
          </a:p>
          <a:p>
            <a:pPr marL="1852613" marR="0" lvl="4" indent="-51435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514350" marR="0" lvl="0" indent="-514350" algn="l" defTabSz="914400" rtl="0" eaLnBrk="1" fontAlgn="base" latinLnBrk="0" hangingPunct="1">
              <a:lnSpc>
                <a:spcPct val="100000"/>
              </a:lnSpc>
              <a:spcBef>
                <a:spcPct val="0"/>
              </a:spcBef>
              <a:spcAft>
                <a:spcPct val="0"/>
              </a:spcAft>
              <a:buClrTx/>
              <a:buSzTx/>
              <a:buFontTx/>
              <a:buAutoNum type="arabicPeriod"/>
              <a:tabLst/>
              <a:defRPr/>
            </a:pPr>
            <a:r>
              <a:rPr kumimoji="0" lang="en-GB" altLang="en-US" sz="20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Record your findings</a:t>
            </a:r>
          </a:p>
          <a:p>
            <a:pPr marL="1193800" marR="0" lvl="2" indent="-514350" algn="l" defTabSz="914400" rtl="0" eaLnBrk="1" fontAlgn="base" latinLnBrk="0" hangingPunct="1">
              <a:lnSpc>
                <a:spcPct val="100000"/>
              </a:lnSpc>
              <a:spcBef>
                <a:spcPct val="0"/>
              </a:spcBef>
              <a:spcAft>
                <a:spcPct val="0"/>
              </a:spcAft>
              <a:buClrTx/>
              <a:buSzTx/>
              <a:buFontTx/>
              <a:buNone/>
              <a:tabLst/>
              <a:defRPr/>
            </a:pPr>
            <a:r>
              <a:rPr kumimoji="0" lang="en-GB" altLang="en-US" sz="14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Risk assessment forms</a:t>
            </a:r>
          </a:p>
          <a:p>
            <a:pPr marL="1193800" marR="0" lvl="2" indent="-514350" algn="l" defTabSz="914400" rtl="0" eaLnBrk="1" fontAlgn="base" latinLnBrk="0" hangingPunct="1">
              <a:lnSpc>
                <a:spcPct val="100000"/>
              </a:lnSpc>
              <a:spcBef>
                <a:spcPct val="0"/>
              </a:spcBef>
              <a:spcAft>
                <a:spcPct val="0"/>
              </a:spcAft>
              <a:buClrTx/>
              <a:buSzTx/>
              <a:buFontTx/>
              <a:buNone/>
              <a:tabLst/>
              <a:defRPr/>
            </a:pPr>
            <a:r>
              <a:rPr kumimoji="0" lang="en-GB" altLang="en-US" sz="14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Decide on ‘Risk Reduction Strategy’</a:t>
            </a:r>
          </a:p>
          <a:p>
            <a:pPr marL="1852613" marR="0" lvl="4" indent="-51435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514350" marR="0" lvl="0" indent="-514350" algn="l" defTabSz="914400" rtl="0" eaLnBrk="1" fontAlgn="base" latinLnBrk="0" hangingPunct="1">
              <a:lnSpc>
                <a:spcPct val="100000"/>
              </a:lnSpc>
              <a:spcBef>
                <a:spcPct val="0"/>
              </a:spcBef>
              <a:spcAft>
                <a:spcPct val="0"/>
              </a:spcAft>
              <a:buClrTx/>
              <a:buSzTx/>
              <a:buFontTx/>
              <a:buAutoNum type="arabicPeriod"/>
              <a:tabLst/>
              <a:defRPr/>
            </a:pPr>
            <a:r>
              <a:rPr kumimoji="0" lang="en-GB" altLang="en-US" sz="20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Review frequently</a:t>
            </a:r>
          </a:p>
          <a:p>
            <a:pPr marL="1193800" marR="0" lvl="2" indent="-514350" algn="l" defTabSz="914400" rtl="0" eaLnBrk="1" fontAlgn="base" latinLnBrk="0" hangingPunct="1">
              <a:lnSpc>
                <a:spcPct val="100000"/>
              </a:lnSpc>
              <a:spcBef>
                <a:spcPct val="0"/>
              </a:spcBef>
              <a:spcAft>
                <a:spcPct val="0"/>
              </a:spcAft>
              <a:buClrTx/>
              <a:buSzTx/>
              <a:buFontTx/>
              <a:buNone/>
              <a:tabLst/>
              <a:defRPr/>
            </a:pPr>
            <a:r>
              <a:rPr kumimoji="0" lang="en-GB" altLang="en-US" sz="14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Is the hazard still present?</a:t>
            </a:r>
          </a:p>
          <a:p>
            <a:pPr marL="1193800" marR="0" lvl="2" indent="-514350" algn="l" defTabSz="914400" rtl="0" eaLnBrk="1" fontAlgn="base" latinLnBrk="0" hangingPunct="1">
              <a:lnSpc>
                <a:spcPct val="100000"/>
              </a:lnSpc>
              <a:spcBef>
                <a:spcPct val="0"/>
              </a:spcBef>
              <a:spcAft>
                <a:spcPct val="0"/>
              </a:spcAft>
              <a:buClrTx/>
              <a:buSzTx/>
              <a:buFontTx/>
              <a:buNone/>
              <a:tabLst/>
              <a:defRPr/>
            </a:pPr>
            <a:r>
              <a:rPr kumimoji="0" lang="en-GB" altLang="en-US" sz="14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Is their a new hazard? </a:t>
            </a:r>
          </a:p>
          <a:p>
            <a:pPr marL="1193800" marR="0" lvl="2" indent="-514350" algn="l" defTabSz="914400" rtl="0" eaLnBrk="1" fontAlgn="base" latinLnBrk="0" hangingPunct="1">
              <a:lnSpc>
                <a:spcPct val="100000"/>
              </a:lnSpc>
              <a:spcBef>
                <a:spcPct val="0"/>
              </a:spcBef>
              <a:spcAft>
                <a:spcPct val="0"/>
              </a:spcAft>
              <a:buClrTx/>
              <a:buSzTx/>
              <a:buFontTx/>
              <a:buNone/>
              <a:tabLst/>
              <a:defRPr/>
            </a:pPr>
            <a:r>
              <a:rPr kumimoji="0" lang="en-GB" altLang="en-US" sz="14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Has anyone been injured? </a:t>
            </a:r>
          </a:p>
          <a:p>
            <a:pPr marL="1193800" marR="0" lvl="2" indent="-514350" algn="l" defTabSz="914400" rtl="0" eaLnBrk="1" fontAlgn="base" latinLnBrk="0" hangingPunct="1">
              <a:lnSpc>
                <a:spcPct val="100000"/>
              </a:lnSpc>
              <a:spcBef>
                <a:spcPct val="0"/>
              </a:spcBef>
              <a:spcAft>
                <a:spcPct val="0"/>
              </a:spcAft>
              <a:buClrTx/>
              <a:buSzTx/>
              <a:buFontTx/>
              <a:buNone/>
              <a:tabLst/>
              <a:defRPr/>
            </a:pPr>
            <a:r>
              <a:rPr kumimoji="0" lang="en-GB" altLang="en-US" sz="14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Record findings. </a:t>
            </a:r>
          </a:p>
          <a:p>
            <a:pPr marL="1193800" marR="0" lvl="2" indent="-514350" algn="l" defTabSz="914400" rtl="0" eaLnBrk="1" fontAlgn="base" latinLnBrk="0" hangingPunct="1">
              <a:lnSpc>
                <a:spcPct val="100000"/>
              </a:lnSpc>
              <a:spcBef>
                <a:spcPct val="0"/>
              </a:spcBef>
              <a:spcAft>
                <a:spcPct val="0"/>
              </a:spcAft>
              <a:buClrTx/>
              <a:buSzTx/>
              <a:buFontTx/>
              <a:buNone/>
              <a:tabLst/>
              <a:defRPr/>
            </a:pPr>
            <a:r>
              <a:rPr kumimoji="0" lang="en-GB" altLang="en-US" sz="14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Review if required.</a:t>
            </a:r>
          </a:p>
          <a:p>
            <a:endParaRPr lang="en-US" dirty="0"/>
          </a:p>
        </p:txBody>
      </p:sp>
      <p:sp>
        <p:nvSpPr>
          <p:cNvPr id="4" name="Slide Number Placeholder 3"/>
          <p:cNvSpPr>
            <a:spLocks noGrp="1"/>
          </p:cNvSpPr>
          <p:nvPr>
            <p:ph type="sldNum" sz="quarter" idx="10"/>
          </p:nvPr>
        </p:nvSpPr>
        <p:spPr/>
        <p:txBody>
          <a:bodyPr/>
          <a:lstStyle/>
          <a:p>
            <a:fld id="{0FA12608-2D77-464B-A26B-60CF274C394F}" type="slidenum">
              <a:rPr lang="en-US" smtClean="0">
                <a:solidFill>
                  <a:prstClr val="black"/>
                </a:solidFill>
              </a:rPr>
              <a:pPr/>
              <a:t>11</a:t>
            </a:fld>
            <a:endParaRPr lang="en-US">
              <a:solidFill>
                <a:prstClr val="black"/>
              </a:solidFill>
            </a:endParaRPr>
          </a:p>
        </p:txBody>
      </p:sp>
    </p:spTree>
    <p:extLst>
      <p:ext uri="{BB962C8B-B14F-4D97-AF65-F5344CB8AC3E}">
        <p14:creationId xmlns:p14="http://schemas.microsoft.com/office/powerpoint/2010/main" val="13381520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Potential hazards may come from a number of different areas in different forms. Some of these will include:</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Insecure environment</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Offender may still be on scene</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Crowds gathering</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Scene on busy roadway</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Biological material present</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Blood</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Body fluids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Decomposing body</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All may present a risk of infection including Hep C, HIV and AIDS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Chemicals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Drugs of abuse</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Illegal laboratories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LSD, Methamphetamine, Heroin and Cocaine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General household cleaners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Industrial areas or work places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Firearms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Handled by untrained personnel</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Loaded and safety catch off</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Environmental factors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Extremes of temperature</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Rain shower</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914400" marR="0" lvl="2"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Hazardous road conditions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914400" marR="0" lvl="2"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Electrical items not waterproof</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Unsafe structures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Building sites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Fire scenes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Post blast scenes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Traffic accidents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Other risks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Personnel not trained in use of equipment</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Suitable Personal Protective Equipment (PPE) not worn</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Slips, Trips and Falls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Sharps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914400" marR="0" lvl="2"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Knives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914400" marR="0" lvl="2"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Syringe needles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914400" marR="0" lvl="2"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Other jagged sharp objects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Electrical hazards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914400" marR="0" lvl="2"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Abstraction of electricity</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Gas cylinders and leaks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Petrol and Diesel spills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Radiological</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Nuclear</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0FA12608-2D77-464B-A26B-60CF274C394F}" type="slidenum">
              <a:rPr lang="en-US" smtClean="0">
                <a:solidFill>
                  <a:prstClr val="black"/>
                </a:solidFill>
              </a:rPr>
              <a:pPr/>
              <a:t>13</a:t>
            </a:fld>
            <a:endParaRPr lang="en-US">
              <a:solidFill>
                <a:prstClr val="black"/>
              </a:solidFill>
            </a:endParaRPr>
          </a:p>
        </p:txBody>
      </p:sp>
    </p:spTree>
    <p:extLst>
      <p:ext uri="{BB962C8B-B14F-4D97-AF65-F5344CB8AC3E}">
        <p14:creationId xmlns:p14="http://schemas.microsoft.com/office/powerpoint/2010/main" val="7084771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sng"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Risk Management</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In all instances the risk should be eliminated completely, if possible, or minimised to the lowest practical level. For example, the risk should be categorised into:</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How probable the incident is to occur</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Rare</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Unlikely</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Possible</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Probable</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Almost certain</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Most likely consequence</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Minimal (No injury)</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Minor</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Moderate</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Major</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Serious (Fatal or Permanent Disability)</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Risks that are ‘Rare’ in occurrence and have a ‘Minimal’ consequence are acceptable and are at the low end of the ‘risk scale’.</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Risks that are ‘Almost certain’ to occur and have ‘Serious consequences’ should be avoided at all costs and if practical eliminated completely.</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If there is a ‘significant’ risk at a crime scene that is ‘likely’ to cause injury to anyone at all, do not carry out the task before consulting with an expert in that field.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Do not become a casualty and add to the problem.</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0FA12608-2D77-464B-A26B-60CF274C394F}" type="slidenum">
              <a:rPr lang="en-US" smtClean="0">
                <a:solidFill>
                  <a:prstClr val="black"/>
                </a:solidFill>
              </a:rPr>
              <a:pPr/>
              <a:t>15</a:t>
            </a:fld>
            <a:endParaRPr lang="en-US">
              <a:solidFill>
                <a:prstClr val="black"/>
              </a:solidFill>
            </a:endParaRPr>
          </a:p>
        </p:txBody>
      </p:sp>
    </p:spTree>
    <p:extLst>
      <p:ext uri="{BB962C8B-B14F-4D97-AF65-F5344CB8AC3E}">
        <p14:creationId xmlns:p14="http://schemas.microsoft.com/office/powerpoint/2010/main" val="8474352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sng"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Exposure to hazards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Personnel operating in or around contaminated environments must be aware of the various ways in which hazards may enter and harm the body. These include: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sng"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Physical</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This is when personal at risk of injury due to physical hazards which could cause trauma to the body through collision, these include:</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Moving vehicles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Physical assault</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Falling debris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sng"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Inhalation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That is the introduction of a toxic product into the body via the respiratory system.</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Airborne contaminants can be in the form of:</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Dust</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Aerosol</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Smoke</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Vapour</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Gases or fumes.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These can be found in different forms, solid or liquid, but they may still represent a significant hazard because they may produce vapours, mists and fumes.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Proper work practices and adequate ventilation may minimise the hazard and risk of airborne contaminant inhalation.</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When working in areas with airborne contaminants present, respiratory protection must be worn.</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Only trained personnel should be allowed to wear breathing apparatus protection and therefore work in these environments.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sng"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Skin Contact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Contamination through the skin can result from direct contact or by absorption. The severity of the injury can depend on the concentration of the contaminant and the amount of exposure time.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Physical effects can include</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Dizziness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Tremors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Nausea</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Blurred vision</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Liver and kidney damage</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Electric shock</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Fainting or collapse</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Exposure can be prevented by using the correct Personal Protective Equipment, e.g., gloves, safety glasses, goggles, face shields, and protective clothing).</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sng"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Ingestion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Ingestion involves introducing contaminants into the body through the mouth and this can cause severe damage to the mouth, throat and digestive tract.</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To minimise this risk personnel should use safe work practices, for example:</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Wear the correct PPE and safely dispose of the items after use</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Washing hands after attending the scene and before eating</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Avoid smoking</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Do not take food, drink, or cigarettes into areas where contamination can occur regardless of personal protection that may be worn.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sng"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Injection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Direct injection of contaminants into the body can be accidentally done in a number of ways and if they enter directly into the bloodstream and can spread rapidly. Injection hazards include:</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Needles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Knives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Injuries from contaminated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Glass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Metal</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Basically any sharp objects</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 </a:t>
            </a:r>
            <a:endParaRPr kumimoji="0" lang="en-GB" altLang="en-US" sz="11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Extreme caution should be exercised when handling objects with sharp or jagged edges. Work gloves must be worn at all times. </a:t>
            </a:r>
          </a:p>
          <a:p>
            <a:endParaRPr lang="en-US" dirty="0"/>
          </a:p>
        </p:txBody>
      </p:sp>
      <p:sp>
        <p:nvSpPr>
          <p:cNvPr id="4" name="Slide Number Placeholder 3"/>
          <p:cNvSpPr>
            <a:spLocks noGrp="1"/>
          </p:cNvSpPr>
          <p:nvPr>
            <p:ph type="sldNum" sz="quarter" idx="10"/>
          </p:nvPr>
        </p:nvSpPr>
        <p:spPr/>
        <p:txBody>
          <a:bodyPr/>
          <a:lstStyle/>
          <a:p>
            <a:fld id="{0FA12608-2D77-464B-A26B-60CF274C394F}" type="slidenum">
              <a:rPr lang="en-US" smtClean="0">
                <a:solidFill>
                  <a:prstClr val="black"/>
                </a:solidFill>
              </a:rPr>
              <a:pPr/>
              <a:t>17</a:t>
            </a:fld>
            <a:endParaRPr lang="en-US">
              <a:solidFill>
                <a:prstClr val="black"/>
              </a:solidFill>
            </a:endParaRPr>
          </a:p>
        </p:txBody>
      </p:sp>
    </p:spTree>
    <p:extLst>
      <p:ext uri="{BB962C8B-B14F-4D97-AF65-F5344CB8AC3E}">
        <p14:creationId xmlns:p14="http://schemas.microsoft.com/office/powerpoint/2010/main" val="378395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Times New Roman" pitchFamily="18" charset="0"/>
                <a:ea typeface="+mn-ea"/>
                <a:cs typeface="Arial" charset="0"/>
              </a:rPr>
              <a:t>Review </a:t>
            </a:r>
            <a:r>
              <a:rPr kumimoji="0" lang="en-GB" sz="2000" b="0" i="0" u="none" strike="noStrike" kern="1200" cap="none" spc="0" normalizeH="0" baseline="0" noProof="0" dirty="0" err="1">
                <a:ln>
                  <a:noFill/>
                </a:ln>
                <a:solidFill>
                  <a:srgbClr val="000000"/>
                </a:solidFill>
                <a:effectLst/>
                <a:uLnTx/>
                <a:uFillTx/>
                <a:latin typeface="Times New Roman" pitchFamily="18" charset="0"/>
                <a:ea typeface="+mn-ea"/>
                <a:cs typeface="Arial" charset="0"/>
              </a:rPr>
              <a:t>Review</a:t>
            </a:r>
            <a:r>
              <a:rPr kumimoji="0" lang="en-GB" sz="2000" b="0" i="0" u="none" strike="noStrike" kern="1200" cap="none" spc="0" normalizeH="0" baseline="0" noProof="0" dirty="0">
                <a:ln>
                  <a:noFill/>
                </a:ln>
                <a:solidFill>
                  <a:srgbClr val="000000"/>
                </a:solidFill>
                <a:effectLst/>
                <a:uLnTx/>
                <a:uFillTx/>
                <a:latin typeface="Times New Roman" pitchFamily="18" charset="0"/>
                <a:ea typeface="+mn-ea"/>
                <a:cs typeface="Arial" charset="0"/>
              </a:rPr>
              <a:t> </a:t>
            </a:r>
            <a:r>
              <a:rPr kumimoji="0" lang="en-GB" sz="2000" b="0" i="0" u="none" strike="noStrike" kern="1200" cap="none" spc="0" normalizeH="0" baseline="0" noProof="0" dirty="0" err="1">
                <a:ln>
                  <a:noFill/>
                </a:ln>
                <a:solidFill>
                  <a:srgbClr val="000000"/>
                </a:solidFill>
                <a:effectLst/>
                <a:uLnTx/>
                <a:uFillTx/>
                <a:latin typeface="Times New Roman" pitchFamily="18" charset="0"/>
                <a:ea typeface="+mn-ea"/>
                <a:cs typeface="Arial" charset="0"/>
              </a:rPr>
              <a:t>Review</a:t>
            </a:r>
            <a:endParaRPr kumimoji="0" lang="en-GB" sz="2000" b="0" i="0" u="none" strike="noStrike" kern="1200" cap="none" spc="0" normalizeH="0" baseline="0" noProof="0" dirty="0">
              <a:ln>
                <a:noFill/>
              </a:ln>
              <a:solidFill>
                <a:srgbClr val="000000"/>
              </a:solidFill>
              <a:effectLst/>
              <a:uLnTx/>
              <a:uFillTx/>
              <a:latin typeface="Times New Roman" pitchFamily="18" charset="0"/>
              <a:ea typeface="+mn-ea"/>
              <a:cs typeface="Arial" charset="0"/>
            </a:endParaRPr>
          </a:p>
          <a:p>
            <a:pPr marL="514350" marR="0" lvl="0" indent="-514350" algn="l" defTabSz="914400" rtl="0" eaLnBrk="1" fontAlgn="base" latinLnBrk="0" hangingPunct="1">
              <a:lnSpc>
                <a:spcPct val="150000"/>
              </a:lnSpc>
              <a:spcBef>
                <a:spcPct val="0"/>
              </a:spcBef>
              <a:spcAft>
                <a:spcPct val="0"/>
              </a:spcAft>
              <a:buClrTx/>
              <a:buSzTx/>
              <a:buFontTx/>
              <a:buAutoNum type="arabicPeriod"/>
              <a:tabLst/>
              <a:defRPr/>
            </a:pPr>
            <a:endParaRPr kumimoji="0" lang="en-GB" sz="2000" b="0" i="0" u="none" strike="noStrike" kern="1200" cap="none" spc="0" normalizeH="0" baseline="0" noProof="0" dirty="0">
              <a:ln>
                <a:noFill/>
              </a:ln>
              <a:solidFill>
                <a:srgbClr val="000000"/>
              </a:solidFill>
              <a:effectLst/>
              <a:uLnTx/>
              <a:uFillTx/>
              <a:latin typeface="Times New Roman" pitchFamily="18" charset="0"/>
              <a:ea typeface="+mn-ea"/>
              <a:cs typeface="Arial" charset="0"/>
            </a:endParaRPr>
          </a:p>
          <a:p>
            <a:pPr marL="514350" marR="0" lvl="0" indent="-514350" algn="l" defTabSz="914400" rtl="0" eaLnBrk="1" fontAlgn="base" latinLnBrk="0" hangingPunct="1">
              <a:lnSpc>
                <a:spcPct val="150000"/>
              </a:lnSpc>
              <a:spcBef>
                <a:spcPct val="0"/>
              </a:spcBef>
              <a:spcAft>
                <a:spcPct val="0"/>
              </a:spcAft>
              <a:buClrTx/>
              <a:buSzTx/>
              <a:buFontTx/>
              <a:buAutoNum type="arabicPeriod"/>
              <a:tabLst/>
              <a:defRPr/>
            </a:pPr>
            <a:endParaRPr kumimoji="0" lang="en-GB" sz="2000" b="0" i="0" u="none" strike="noStrike" kern="1200" cap="none" spc="0" normalizeH="0" baseline="0" noProof="0" dirty="0">
              <a:ln>
                <a:noFill/>
              </a:ln>
              <a:solidFill>
                <a:srgbClr val="000000"/>
              </a:solidFill>
              <a:effectLst/>
              <a:uLnTx/>
              <a:uFillTx/>
              <a:latin typeface="Times New Roman" pitchFamily="18" charset="0"/>
              <a:ea typeface="+mn-ea"/>
              <a:cs typeface="Arial" charset="0"/>
            </a:endParaRPr>
          </a:p>
          <a:p>
            <a:pPr marL="514350" marR="0" lvl="0" indent="-514350" algn="l" defTabSz="914400" rtl="0" eaLnBrk="1" fontAlgn="base" latinLnBrk="0" hangingPunct="1">
              <a:lnSpc>
                <a:spcPct val="150000"/>
              </a:lnSpc>
              <a:spcBef>
                <a:spcPct val="0"/>
              </a:spcBef>
              <a:spcAft>
                <a:spcPct val="0"/>
              </a:spcAft>
              <a:buClrTx/>
              <a:buSzTx/>
              <a:buFontTx/>
              <a:buAutoNum type="arabicPeriod"/>
              <a:tabLst/>
              <a:defRPr/>
            </a:pPr>
            <a:r>
              <a:rPr kumimoji="0" lang="en-GB" sz="2000" b="0" i="0" u="none" strike="noStrike" kern="1200" cap="none" spc="0" normalizeH="0" baseline="0" noProof="0" dirty="0">
                <a:ln>
                  <a:noFill/>
                </a:ln>
                <a:solidFill>
                  <a:srgbClr val="000000"/>
                </a:solidFill>
                <a:effectLst/>
                <a:uLnTx/>
                <a:uFillTx/>
                <a:latin typeface="Times New Roman" pitchFamily="18" charset="0"/>
                <a:ea typeface="+mn-ea"/>
                <a:cs typeface="Arial" charset="0"/>
              </a:rPr>
              <a:t>Has the hazard changed or is there a new one?.</a:t>
            </a:r>
          </a:p>
          <a:p>
            <a:pPr marL="1852613" marR="0" lvl="4" indent="-514350" algn="l" defTabSz="914400" rtl="0" eaLnBrk="1" fontAlgn="base" latinLnBrk="0" hangingPunct="1">
              <a:lnSpc>
                <a:spcPct val="150000"/>
              </a:lnSpc>
              <a:spcBef>
                <a:spcPct val="0"/>
              </a:spcBef>
              <a:spcAft>
                <a:spcPct val="0"/>
              </a:spcAft>
              <a:buClrTx/>
              <a:buSzTx/>
              <a:buFontTx/>
              <a:buAutoNum type="arabicPeriod"/>
              <a:tabLst/>
              <a:defRPr/>
            </a:pPr>
            <a:endParaRPr kumimoji="0" lang="en-GB" sz="1200" b="0" i="0" u="none" strike="noStrike" kern="1200" cap="none" spc="0" normalizeH="0" baseline="0" noProof="0" dirty="0">
              <a:ln>
                <a:noFill/>
              </a:ln>
              <a:solidFill>
                <a:srgbClr val="000000"/>
              </a:solidFill>
              <a:effectLst/>
              <a:uLnTx/>
              <a:uFillTx/>
              <a:latin typeface="Times New Roman" pitchFamily="18" charset="0"/>
              <a:ea typeface="+mn-ea"/>
              <a:cs typeface="Arial" charset="0"/>
            </a:endParaRPr>
          </a:p>
          <a:p>
            <a:pPr marL="514350" marR="0" lvl="0" indent="-514350" algn="l" defTabSz="914400" rtl="0" eaLnBrk="1" fontAlgn="base" latinLnBrk="0" hangingPunct="1">
              <a:lnSpc>
                <a:spcPct val="100000"/>
              </a:lnSpc>
              <a:spcBef>
                <a:spcPct val="0"/>
              </a:spcBef>
              <a:spcAft>
                <a:spcPct val="0"/>
              </a:spcAft>
              <a:buClrTx/>
              <a:buSzTx/>
              <a:buFontTx/>
              <a:buAutoNum type="arabicPeriod"/>
              <a:tabLst/>
              <a:defRPr/>
            </a:pPr>
            <a:r>
              <a:rPr kumimoji="0" lang="en-GB" sz="2000" b="0" i="0" u="none" strike="noStrike" kern="1200" cap="none" spc="0" normalizeH="0" baseline="0" noProof="0" dirty="0">
                <a:ln>
                  <a:noFill/>
                </a:ln>
                <a:solidFill>
                  <a:srgbClr val="000000"/>
                </a:solidFill>
                <a:effectLst/>
                <a:uLnTx/>
                <a:uFillTx/>
                <a:latin typeface="Times New Roman" pitchFamily="18" charset="0"/>
                <a:ea typeface="+mn-ea"/>
                <a:cs typeface="Arial" charset="0"/>
              </a:rPr>
              <a:t>Decide who might be harmed and how</a:t>
            </a:r>
          </a:p>
          <a:p>
            <a:pPr marL="1193800" marR="0" lvl="2" indent="-514350" algn="l" defTabSz="914400" rtl="0" eaLnBrk="1" fontAlgn="base" latinLnBrk="0" hangingPunct="1">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Times New Roman" pitchFamily="18" charset="0"/>
                <a:ea typeface="+mn-ea"/>
                <a:cs typeface="Arial" charset="0"/>
              </a:rPr>
              <a:t>Public</a:t>
            </a:r>
          </a:p>
          <a:p>
            <a:pPr marL="1193800" marR="0" lvl="2" indent="-514350" algn="l" defTabSz="914400" rtl="0" eaLnBrk="1" fontAlgn="base" latinLnBrk="0" hangingPunct="1">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Times New Roman" pitchFamily="18" charset="0"/>
                <a:ea typeface="+mn-ea"/>
                <a:cs typeface="Arial" charset="0"/>
              </a:rPr>
              <a:t>Staff</a:t>
            </a:r>
          </a:p>
          <a:p>
            <a:pPr marL="1852613" marR="0" lvl="4" indent="-514350" algn="l" defTabSz="914400" rtl="0" eaLnBrk="1" fontAlgn="base" latinLnBrk="0" hangingPunct="1">
              <a:lnSpc>
                <a:spcPct val="100000"/>
              </a:lnSpc>
              <a:spcBef>
                <a:spcPct val="0"/>
              </a:spcBef>
              <a:spcAft>
                <a:spcPct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Times New Roman" pitchFamily="18" charset="0"/>
              <a:ea typeface="+mn-ea"/>
              <a:cs typeface="Arial" charset="0"/>
            </a:endParaRPr>
          </a:p>
          <a:p>
            <a:pPr marL="514350" marR="0" lvl="0" indent="-514350" algn="l" defTabSz="914400" rtl="0" eaLnBrk="1" fontAlgn="base" latinLnBrk="0" hangingPunct="1">
              <a:lnSpc>
                <a:spcPct val="100000"/>
              </a:lnSpc>
              <a:spcBef>
                <a:spcPct val="0"/>
              </a:spcBef>
              <a:spcAft>
                <a:spcPct val="0"/>
              </a:spcAft>
              <a:buClrTx/>
              <a:buSzTx/>
              <a:buFontTx/>
              <a:buAutoNum type="arabicPeriod"/>
              <a:tabLst/>
              <a:defRPr/>
            </a:pPr>
            <a:r>
              <a:rPr kumimoji="0" lang="en-GB" sz="2000" b="0" i="0" u="none" strike="noStrike" kern="1200" cap="none" spc="0" normalizeH="0" baseline="0" noProof="0" dirty="0">
                <a:ln>
                  <a:noFill/>
                </a:ln>
                <a:solidFill>
                  <a:srgbClr val="000000"/>
                </a:solidFill>
                <a:effectLst/>
                <a:uLnTx/>
                <a:uFillTx/>
                <a:latin typeface="Times New Roman" pitchFamily="18" charset="0"/>
                <a:ea typeface="+mn-ea"/>
                <a:cs typeface="Arial" charset="0"/>
              </a:rPr>
              <a:t>Evaluate Risk, High-Medium-Low</a:t>
            </a:r>
          </a:p>
          <a:p>
            <a:pPr marL="1193800" marR="0" lvl="2" indent="-514350" algn="l" defTabSz="914400" rtl="0" eaLnBrk="1" fontAlgn="base" latinLnBrk="0" hangingPunct="1">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Times New Roman" pitchFamily="18" charset="0"/>
                <a:ea typeface="+mn-ea"/>
                <a:cs typeface="Arial" charset="0"/>
              </a:rPr>
              <a:t>How likely is incident to take place ? </a:t>
            </a:r>
          </a:p>
          <a:p>
            <a:pPr marL="1193800" marR="0" lvl="2" indent="-514350" algn="l" defTabSz="914400" rtl="0" eaLnBrk="1" fontAlgn="base" latinLnBrk="0" hangingPunct="1">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Times New Roman" pitchFamily="18" charset="0"/>
                <a:ea typeface="+mn-ea"/>
                <a:cs typeface="Arial" charset="0"/>
              </a:rPr>
              <a:t>What are the possible injuries ?</a:t>
            </a:r>
          </a:p>
          <a:p>
            <a:pPr marL="1852613" marR="0" lvl="4" indent="-514350" algn="l" defTabSz="914400" rtl="0" eaLnBrk="1" fontAlgn="base" latinLnBrk="0" hangingPunct="1">
              <a:lnSpc>
                <a:spcPct val="100000"/>
              </a:lnSpc>
              <a:spcBef>
                <a:spcPct val="0"/>
              </a:spcBef>
              <a:spcAft>
                <a:spcPct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Times New Roman" pitchFamily="18" charset="0"/>
              <a:ea typeface="+mn-ea"/>
              <a:cs typeface="Arial" charset="0"/>
            </a:endParaRPr>
          </a:p>
          <a:p>
            <a:pPr marL="514350" marR="0" lvl="0" indent="-514350" algn="l" defTabSz="914400" rtl="0" eaLnBrk="1" fontAlgn="base" latinLnBrk="0" hangingPunct="1">
              <a:lnSpc>
                <a:spcPct val="100000"/>
              </a:lnSpc>
              <a:spcBef>
                <a:spcPct val="0"/>
              </a:spcBef>
              <a:spcAft>
                <a:spcPct val="0"/>
              </a:spcAft>
              <a:buClrTx/>
              <a:buSzTx/>
              <a:buFontTx/>
              <a:buAutoNum type="arabicPeriod"/>
              <a:tabLst/>
              <a:defRPr/>
            </a:pPr>
            <a:r>
              <a:rPr kumimoji="0" lang="en-GB" sz="2000" b="0" i="0" u="none" strike="noStrike" kern="1200" cap="none" spc="0" normalizeH="0" baseline="0" noProof="0" dirty="0">
                <a:ln>
                  <a:noFill/>
                </a:ln>
                <a:solidFill>
                  <a:srgbClr val="000000"/>
                </a:solidFill>
                <a:effectLst/>
                <a:uLnTx/>
                <a:uFillTx/>
                <a:latin typeface="Times New Roman" pitchFamily="18" charset="0"/>
                <a:ea typeface="+mn-ea"/>
                <a:cs typeface="Arial" charset="0"/>
              </a:rPr>
              <a:t>Record your findings</a:t>
            </a:r>
          </a:p>
          <a:p>
            <a:pPr marL="1193800" marR="0" lvl="2" indent="-514350" algn="l" defTabSz="914400" rtl="0" eaLnBrk="1" fontAlgn="base" latinLnBrk="0" hangingPunct="1">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Times New Roman" pitchFamily="18" charset="0"/>
                <a:ea typeface="+mn-ea"/>
                <a:cs typeface="Arial" charset="0"/>
              </a:rPr>
              <a:t>Risk assessment forms</a:t>
            </a:r>
          </a:p>
          <a:p>
            <a:pPr marL="1193800" marR="0" lvl="2" indent="-514350" algn="l" defTabSz="914400" rtl="0" eaLnBrk="1" fontAlgn="base" latinLnBrk="0" hangingPunct="1">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Times New Roman" pitchFamily="18" charset="0"/>
                <a:ea typeface="+mn-ea"/>
                <a:cs typeface="Arial" charset="0"/>
              </a:rPr>
              <a:t>Decide on ‘Risk Reduction Strategy’</a:t>
            </a:r>
          </a:p>
          <a:p>
            <a:pPr marL="1852613" marR="0" lvl="4" indent="-514350" algn="l" defTabSz="914400" rtl="0" eaLnBrk="1" fontAlgn="base" latinLnBrk="0" hangingPunct="1">
              <a:lnSpc>
                <a:spcPct val="100000"/>
              </a:lnSpc>
              <a:spcBef>
                <a:spcPct val="0"/>
              </a:spcBef>
              <a:spcAft>
                <a:spcPct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Times New Roman" pitchFamily="18" charset="0"/>
              <a:ea typeface="+mn-ea"/>
              <a:cs typeface="Arial" charset="0"/>
            </a:endParaRPr>
          </a:p>
          <a:p>
            <a:pPr marL="514350" marR="0" lvl="0" indent="-514350" algn="l" defTabSz="914400" rtl="0" eaLnBrk="1" fontAlgn="base" latinLnBrk="0" hangingPunct="1">
              <a:lnSpc>
                <a:spcPct val="100000"/>
              </a:lnSpc>
              <a:spcBef>
                <a:spcPct val="0"/>
              </a:spcBef>
              <a:spcAft>
                <a:spcPct val="0"/>
              </a:spcAft>
              <a:buClrTx/>
              <a:buSzTx/>
              <a:buFontTx/>
              <a:buAutoNum type="arabicPeriod"/>
              <a:tabLst/>
              <a:defRPr/>
            </a:pPr>
            <a:r>
              <a:rPr kumimoji="0" lang="en-GB" sz="2000" b="0" i="0" u="none" strike="noStrike" kern="1200" cap="none" spc="0" normalizeH="0" baseline="0" noProof="0" dirty="0">
                <a:ln>
                  <a:noFill/>
                </a:ln>
                <a:solidFill>
                  <a:srgbClr val="000000"/>
                </a:solidFill>
                <a:effectLst/>
                <a:uLnTx/>
                <a:uFillTx/>
                <a:latin typeface="Times New Roman" pitchFamily="18" charset="0"/>
                <a:ea typeface="+mn-ea"/>
                <a:cs typeface="Arial" charset="0"/>
              </a:rPr>
              <a:t>Review frequently</a:t>
            </a:r>
          </a:p>
          <a:p>
            <a:pPr marL="1193800" marR="0" lvl="2" indent="-514350" algn="l" defTabSz="914400" rtl="0" eaLnBrk="1" fontAlgn="base" latinLnBrk="0" hangingPunct="1">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Times New Roman" pitchFamily="18" charset="0"/>
                <a:ea typeface="+mn-ea"/>
                <a:cs typeface="Arial" charset="0"/>
              </a:rPr>
              <a:t>Is the hazard still present?</a:t>
            </a:r>
          </a:p>
          <a:p>
            <a:pPr marL="1193800" marR="0" lvl="2" indent="-514350" algn="l" defTabSz="914400" rtl="0" eaLnBrk="1" fontAlgn="base" latinLnBrk="0" hangingPunct="1">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Times New Roman" pitchFamily="18" charset="0"/>
                <a:ea typeface="+mn-ea"/>
                <a:cs typeface="Arial" charset="0"/>
              </a:rPr>
              <a:t>Is their a new hazard? </a:t>
            </a:r>
          </a:p>
          <a:p>
            <a:pPr marL="1193800" marR="0" lvl="2" indent="-514350" algn="l" defTabSz="914400" rtl="0" eaLnBrk="1" fontAlgn="base" latinLnBrk="0" hangingPunct="1">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Times New Roman" pitchFamily="18" charset="0"/>
                <a:ea typeface="+mn-ea"/>
                <a:cs typeface="Arial" charset="0"/>
              </a:rPr>
              <a:t>Has anyone been injured? </a:t>
            </a:r>
          </a:p>
          <a:p>
            <a:pPr marL="1193800" marR="0" lvl="2" indent="-514350" algn="l" defTabSz="914400" rtl="0" eaLnBrk="1" fontAlgn="base" latinLnBrk="0" hangingPunct="1">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Times New Roman" pitchFamily="18" charset="0"/>
                <a:ea typeface="+mn-ea"/>
                <a:cs typeface="Arial" charset="0"/>
              </a:rPr>
              <a:t>Record findings. </a:t>
            </a:r>
          </a:p>
          <a:p>
            <a:pPr marL="1193800" marR="0" lvl="2" indent="-514350" algn="l" defTabSz="914400" rtl="0" eaLnBrk="1" fontAlgn="base" latinLnBrk="0" hangingPunct="1">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Times New Roman" pitchFamily="18" charset="0"/>
                <a:ea typeface="+mn-ea"/>
                <a:cs typeface="Arial" charset="0"/>
              </a:rPr>
              <a:t>Review if required</a:t>
            </a:r>
            <a:endParaRPr lang="en-US" dirty="0"/>
          </a:p>
        </p:txBody>
      </p:sp>
      <p:sp>
        <p:nvSpPr>
          <p:cNvPr id="4" name="Slide Number Placeholder 3"/>
          <p:cNvSpPr>
            <a:spLocks noGrp="1"/>
          </p:cNvSpPr>
          <p:nvPr>
            <p:ph type="sldNum" sz="quarter" idx="10"/>
          </p:nvPr>
        </p:nvSpPr>
        <p:spPr/>
        <p:txBody>
          <a:bodyPr/>
          <a:lstStyle/>
          <a:p>
            <a:fld id="{0FA12608-2D77-464B-A26B-60CF274C394F}" type="slidenum">
              <a:rPr lang="en-US" smtClean="0">
                <a:solidFill>
                  <a:prstClr val="black"/>
                </a:solidFill>
              </a:rPr>
              <a:pPr/>
              <a:t>23</a:t>
            </a:fld>
            <a:endParaRPr lang="en-US">
              <a:solidFill>
                <a:prstClr val="black"/>
              </a:solidFill>
            </a:endParaRPr>
          </a:p>
        </p:txBody>
      </p:sp>
    </p:spTree>
    <p:extLst>
      <p:ext uri="{BB962C8B-B14F-4D97-AF65-F5344CB8AC3E}">
        <p14:creationId xmlns:p14="http://schemas.microsoft.com/office/powerpoint/2010/main" val="15727842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FA12608-2D77-464B-A26B-60CF274C394F}" type="slidenum">
              <a:rPr lang="en-US" smtClean="0">
                <a:solidFill>
                  <a:prstClr val="black"/>
                </a:solidFill>
              </a:rPr>
              <a:pPr/>
              <a:t>24</a:t>
            </a:fld>
            <a:endParaRPr lang="en-US">
              <a:solidFill>
                <a:prstClr val="black"/>
              </a:solidFill>
            </a:endParaRPr>
          </a:p>
        </p:txBody>
      </p:sp>
    </p:spTree>
    <p:extLst>
      <p:ext uri="{BB962C8B-B14F-4D97-AF65-F5344CB8AC3E}">
        <p14:creationId xmlns:p14="http://schemas.microsoft.com/office/powerpoint/2010/main" val="25088891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20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How do you deal with Traffic incidents what are the .......</a:t>
            </a:r>
            <a:endParaRPr kumimoji="0" lang="en-US" altLang="en-US" sz="20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0FA12608-2D77-464B-A26B-60CF274C394F}" type="slidenum">
              <a:rPr lang="en-US" smtClean="0">
                <a:solidFill>
                  <a:prstClr val="black"/>
                </a:solidFill>
              </a:rPr>
              <a:pPr/>
              <a:t>26</a:t>
            </a:fld>
            <a:endParaRPr lang="en-US">
              <a:solidFill>
                <a:prstClr val="black"/>
              </a:solidFill>
            </a:endParaRPr>
          </a:p>
        </p:txBody>
      </p:sp>
    </p:spTree>
    <p:extLst>
      <p:ext uri="{BB962C8B-B14F-4D97-AF65-F5344CB8AC3E}">
        <p14:creationId xmlns:p14="http://schemas.microsoft.com/office/powerpoint/2010/main" val="11897750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FA12608-2D77-464B-A26B-60CF274C394F}" type="slidenum">
              <a:rPr lang="en-US" smtClean="0">
                <a:solidFill>
                  <a:prstClr val="black"/>
                </a:solidFill>
              </a:rPr>
              <a:pPr/>
              <a:t>27</a:t>
            </a:fld>
            <a:endParaRPr lang="en-US">
              <a:solidFill>
                <a:prstClr val="black"/>
              </a:solidFill>
            </a:endParaRPr>
          </a:p>
        </p:txBody>
      </p:sp>
    </p:spTree>
    <p:extLst>
      <p:ext uri="{BB962C8B-B14F-4D97-AF65-F5344CB8AC3E}">
        <p14:creationId xmlns:p14="http://schemas.microsoft.com/office/powerpoint/2010/main" val="25929657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FA12608-2D77-464B-A26B-60CF274C394F}" type="slidenum">
              <a:rPr lang="en-US" smtClean="0">
                <a:solidFill>
                  <a:prstClr val="black"/>
                </a:solidFill>
              </a:rPr>
              <a:pPr/>
              <a:t>28</a:t>
            </a:fld>
            <a:endParaRPr lang="en-US">
              <a:solidFill>
                <a:prstClr val="black"/>
              </a:solidFill>
            </a:endParaRPr>
          </a:p>
        </p:txBody>
      </p:sp>
    </p:spTree>
    <p:extLst>
      <p:ext uri="{BB962C8B-B14F-4D97-AF65-F5344CB8AC3E}">
        <p14:creationId xmlns:p14="http://schemas.microsoft.com/office/powerpoint/2010/main" val="8645375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FA12608-2D77-464B-A26B-60CF274C394F}" type="slidenum">
              <a:rPr lang="en-US" smtClean="0">
                <a:solidFill>
                  <a:prstClr val="black"/>
                </a:solidFill>
              </a:rPr>
              <a:pPr/>
              <a:t>29</a:t>
            </a:fld>
            <a:endParaRPr lang="en-US">
              <a:solidFill>
                <a:prstClr val="black"/>
              </a:solidFill>
            </a:endParaRPr>
          </a:p>
        </p:txBody>
      </p:sp>
    </p:spTree>
    <p:extLst>
      <p:ext uri="{BB962C8B-B14F-4D97-AF65-F5344CB8AC3E}">
        <p14:creationId xmlns:p14="http://schemas.microsoft.com/office/powerpoint/2010/main" val="28099680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How do you deal with Traffic incidents what are the.</a:t>
            </a:r>
          </a:p>
          <a:p>
            <a:pPr marL="0" marR="0" lvl="0" indent="0" algn="l" defTabSz="914400" rtl="0" eaLnBrk="0" fontAlgn="base" latinLnBrk="0" hangingPunct="0">
              <a:lnSpc>
                <a:spcPct val="100000"/>
              </a:lnSpc>
              <a:spcBef>
                <a:spcPct val="30000"/>
              </a:spcBef>
              <a:spcAft>
                <a:spcPct val="0"/>
              </a:spcAft>
              <a:buClrTx/>
              <a:buSzTx/>
              <a:buFontTx/>
              <a:buChar char="•"/>
              <a:tabLst/>
              <a:defRPr/>
            </a:pPr>
            <a:endParaRPr kumimoji="0" lang="en-GB" altLang="en-US" sz="20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ts val="2000"/>
              </a:lnSpc>
              <a:spcBef>
                <a:spcPct val="30000"/>
              </a:spcBef>
              <a:spcAft>
                <a:spcPct val="0"/>
              </a:spcAft>
              <a:buClrTx/>
              <a:buSzTx/>
              <a:buFontTx/>
              <a:buNone/>
              <a:tabLst/>
              <a:defRPr/>
            </a:pPr>
            <a:r>
              <a:rPr kumimoji="0" lang="en-GB" altLang="en-US" sz="27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Abu Dhabi Traffic Accident. 2009</a:t>
            </a:r>
          </a:p>
          <a:p>
            <a:pPr marL="0" marR="0" lvl="0" indent="0" algn="l" defTabSz="914400" rtl="0" eaLnBrk="0" fontAlgn="base" latinLnBrk="0" hangingPunct="0">
              <a:lnSpc>
                <a:spcPts val="2000"/>
              </a:lnSpc>
              <a:spcBef>
                <a:spcPct val="30000"/>
              </a:spcBef>
              <a:spcAft>
                <a:spcPct val="0"/>
              </a:spcAft>
              <a:buClrTx/>
              <a:buSzTx/>
              <a:buFontTx/>
              <a:buNone/>
              <a:tabLst/>
              <a:defRPr/>
            </a:pPr>
            <a:r>
              <a:rPr kumimoji="0" lang="en-GB" altLang="en-US" sz="2700" b="0" i="0" u="none" strike="noStrike" kern="1200" cap="none" spc="0" normalizeH="0" baseline="0" noProof="0" dirty="0">
                <a:ln>
                  <a:noFill/>
                </a:ln>
                <a:solidFill>
                  <a:srgbClr val="202020"/>
                </a:solidFill>
                <a:effectLst/>
                <a:uLnTx/>
                <a:uFillTx/>
                <a:latin typeface="Arial" panose="020B0604020202020204" pitchFamily="34" charset="0"/>
                <a:ea typeface="+mn-ea"/>
                <a:cs typeface="Arial" panose="020B0604020202020204" pitchFamily="34" charset="0"/>
              </a:rPr>
              <a:t> </a:t>
            </a:r>
            <a:endParaRPr kumimoji="0" lang="en-US" altLang="en-US" sz="27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ts val="2000"/>
              </a:lnSpc>
              <a:spcBef>
                <a:spcPct val="0"/>
              </a:spcBef>
              <a:spcAft>
                <a:spcPct val="0"/>
              </a:spcAft>
              <a:buClrTx/>
              <a:buSzTx/>
              <a:buFontTx/>
              <a:buNone/>
              <a:tabLst/>
              <a:defRPr/>
            </a:pPr>
            <a:r>
              <a:rPr kumimoji="0" lang="en-GB" altLang="en-US" sz="1900" b="0" i="0" u="none" strike="noStrike" kern="1200" cap="none" spc="0" normalizeH="0" baseline="0" noProof="0" dirty="0">
                <a:ln>
                  <a:noFill/>
                </a:ln>
                <a:solidFill>
                  <a:srgbClr val="202020"/>
                </a:solidFill>
                <a:effectLst/>
                <a:uLnTx/>
                <a:uFillTx/>
                <a:latin typeface="Arial" panose="020B0604020202020204" pitchFamily="34" charset="0"/>
                <a:ea typeface="+mn-ea"/>
                <a:cs typeface="Times New Roman" panose="02020603050405020304" pitchFamily="18" charset="0"/>
              </a:rPr>
              <a:t>8:53 AM by </a:t>
            </a:r>
            <a:r>
              <a:rPr kumimoji="0" lang="en-GB" altLang="en-US" sz="1900" b="0" i="0" u="none" strike="noStrike" kern="1200" cap="none" spc="0" normalizeH="0" baseline="0" noProof="0" dirty="0" err="1">
                <a:ln>
                  <a:noFill/>
                </a:ln>
                <a:solidFill>
                  <a:srgbClr val="0000FF"/>
                </a:solidFill>
                <a:effectLst/>
                <a:uLnTx/>
                <a:uFillTx/>
                <a:latin typeface="Arial" panose="020B0604020202020204" pitchFamily="34" charset="0"/>
                <a:ea typeface="+mn-ea"/>
                <a:cs typeface="Times New Roman" panose="02020603050405020304" pitchFamily="18" charset="0"/>
              </a:rPr>
              <a:t>mata</a:t>
            </a:r>
            <a:r>
              <a:rPr kumimoji="0" lang="en-GB" altLang="en-US" sz="1900" b="0" i="0" u="none" strike="noStrike" kern="1200" cap="none" spc="0" normalizeH="0" baseline="0" noProof="0" dirty="0">
                <a:ln>
                  <a:noFill/>
                </a:ln>
                <a:solidFill>
                  <a:srgbClr val="202020"/>
                </a:solidFill>
                <a:effectLst/>
                <a:uLnTx/>
                <a:uFillTx/>
                <a:latin typeface="Arial" panose="020B0604020202020204" pitchFamily="34" charset="0"/>
                <a:ea typeface="+mn-ea"/>
                <a:cs typeface="Times New Roman" panose="02020603050405020304" pitchFamily="18" charset="0"/>
              </a:rPr>
              <a:t> · </a:t>
            </a:r>
            <a:br>
              <a:rPr kumimoji="0" lang="en-GB" altLang="en-US" sz="1900" b="0" i="0" u="none" strike="noStrike" kern="1200" cap="none" spc="0" normalizeH="0" baseline="0" noProof="0" dirty="0">
                <a:ln>
                  <a:noFill/>
                </a:ln>
                <a:solidFill>
                  <a:srgbClr val="202020"/>
                </a:solidFill>
                <a:effectLst/>
                <a:uLnTx/>
                <a:uFillTx/>
                <a:latin typeface="Arial" panose="020B0604020202020204" pitchFamily="34" charset="0"/>
                <a:ea typeface="+mn-ea"/>
                <a:cs typeface="Times New Roman" panose="02020603050405020304" pitchFamily="18" charset="0"/>
              </a:rPr>
            </a:br>
            <a:r>
              <a:rPr kumimoji="0" lang="en-GB" altLang="en-US" sz="1900" b="0" i="0" u="none" strike="noStrike" kern="1200" cap="none" spc="0" normalizeH="0" baseline="0" noProof="0" dirty="0">
                <a:ln>
                  <a:noFill/>
                </a:ln>
                <a:solidFill>
                  <a:srgbClr val="202020"/>
                </a:solidFill>
                <a:effectLst/>
                <a:uLnTx/>
                <a:uFillTx/>
                <a:latin typeface="Arial" panose="020B0604020202020204" pitchFamily="34" charset="0"/>
                <a:ea typeface="+mn-ea"/>
                <a:cs typeface="Times New Roman" panose="02020603050405020304" pitchFamily="18" charset="0"/>
              </a:rPr>
              <a:t>Tags: </a:t>
            </a:r>
            <a:r>
              <a:rPr kumimoji="0" lang="en-GB" altLang="en-US" sz="1900" b="0" i="0" u="none" strike="noStrike" kern="1200" cap="none" spc="0" normalizeH="0" baseline="0" noProof="0" dirty="0">
                <a:ln>
                  <a:noFill/>
                </a:ln>
                <a:solidFill>
                  <a:srgbClr val="202020"/>
                </a:solidFill>
                <a:effectLst/>
                <a:uLnTx/>
                <a:uFillTx/>
                <a:latin typeface="Arial" panose="020B0604020202020204" pitchFamily="34" charset="0"/>
                <a:ea typeface="+mn-ea"/>
                <a:cs typeface="Times New Roman" panose="02020603050405020304" pitchFamily="18" charset="0"/>
                <a:hlinkClick r:id="rId3"/>
              </a:rPr>
              <a:t>car accident</a:t>
            </a:r>
            <a:r>
              <a:rPr kumimoji="0" lang="en-GB" altLang="en-US" sz="1900" b="0" i="0" u="none" strike="noStrike" kern="1200" cap="none" spc="0" normalizeH="0" baseline="0" noProof="0" dirty="0">
                <a:ln>
                  <a:noFill/>
                </a:ln>
                <a:solidFill>
                  <a:srgbClr val="202020"/>
                </a:solidFill>
                <a:effectLst/>
                <a:uLnTx/>
                <a:uFillTx/>
                <a:latin typeface="Arial" panose="020B0604020202020204" pitchFamily="34" charset="0"/>
                <a:ea typeface="+mn-ea"/>
                <a:cs typeface="Times New Roman" panose="02020603050405020304" pitchFamily="18" charset="0"/>
              </a:rPr>
              <a:t> </a:t>
            </a:r>
            <a:endParaRPr kumimoji="0" lang="en-US" altLang="en-US" sz="2300" b="0" i="0" u="none" strike="noStrike" kern="1200" cap="none" spc="0" normalizeH="0" baseline="0" noProof="0" dirty="0">
              <a:ln>
                <a:noFill/>
              </a:ln>
              <a:solidFill>
                <a:srgbClr val="000000"/>
              </a:solidFill>
              <a:effectLst/>
              <a:uLnTx/>
              <a:uFillTx/>
              <a:latin typeface="Times New Roman" pitchFamily="18" charset="0"/>
              <a:ea typeface="+mn-ea"/>
              <a:cs typeface="Times New Roman" panose="02020603050405020304"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2300" b="0" i="0" u="none" strike="noStrike" kern="1200" cap="none" spc="0" normalizeH="0" baseline="0" noProof="0" dirty="0">
                <a:ln>
                  <a:noFill/>
                </a:ln>
                <a:solidFill>
                  <a:srgbClr val="202020"/>
                </a:solidFill>
                <a:effectLst/>
                <a:uLnTx/>
                <a:uFillTx/>
                <a:latin typeface="Arial" panose="020B0604020202020204" pitchFamily="34" charset="0"/>
                <a:ea typeface="+mn-ea"/>
                <a:cs typeface="Times New Roman" panose="02020603050405020304" pitchFamily="18" charset="0"/>
              </a:rPr>
              <a:t>More then 200 cars were involved in massive crash on 25km stretch of Abu Dhabi-Dubai highway near </a:t>
            </a:r>
            <a:r>
              <a:rPr kumimoji="0" lang="en-GB" altLang="en-US" sz="2300" b="0" i="0" u="none" strike="noStrike" kern="1200" cap="none" spc="0" normalizeH="0" baseline="0" noProof="0" dirty="0" err="1">
                <a:ln>
                  <a:noFill/>
                </a:ln>
                <a:solidFill>
                  <a:srgbClr val="202020"/>
                </a:solidFill>
                <a:effectLst/>
                <a:uLnTx/>
                <a:uFillTx/>
                <a:latin typeface="Arial" panose="020B0604020202020204" pitchFamily="34" charset="0"/>
                <a:ea typeface="+mn-ea"/>
                <a:cs typeface="Times New Roman" panose="02020603050405020304" pitchFamily="18" charset="0"/>
              </a:rPr>
              <a:t>Ghantoot</a:t>
            </a:r>
            <a:r>
              <a:rPr kumimoji="0" lang="en-GB" altLang="en-US" sz="2300" b="0" i="0" u="none" strike="noStrike" kern="1200" cap="none" spc="0" normalizeH="0" baseline="0" noProof="0" dirty="0">
                <a:ln>
                  <a:noFill/>
                </a:ln>
                <a:solidFill>
                  <a:srgbClr val="202020"/>
                </a:solidFill>
                <a:effectLst/>
                <a:uLnTx/>
                <a:uFillTx/>
                <a:latin typeface="Arial" panose="020B0604020202020204" pitchFamily="34" charset="0"/>
                <a:ea typeface="+mn-ea"/>
                <a:cs typeface="Times New Roman" panose="02020603050405020304" pitchFamily="18" charset="0"/>
              </a:rPr>
              <a:t>. Terrible accident happened during the morning rush hour due to heavy fog lingering the air. At least 6 people died, and hundreds injured in biggest traffic accident ever in Abu Dhabi.</a:t>
            </a:r>
            <a:br>
              <a:rPr kumimoji="0" lang="en-GB" altLang="en-US" sz="2300" b="0" i="0" u="none" strike="noStrike" kern="1200" cap="none" spc="0" normalizeH="0" baseline="0" noProof="0" dirty="0">
                <a:ln>
                  <a:noFill/>
                </a:ln>
                <a:solidFill>
                  <a:srgbClr val="202020"/>
                </a:solidFill>
                <a:effectLst/>
                <a:uLnTx/>
                <a:uFillTx/>
                <a:latin typeface="Arial" panose="020B0604020202020204" pitchFamily="34" charset="0"/>
                <a:ea typeface="+mn-ea"/>
                <a:cs typeface="Times New Roman" panose="02020603050405020304" pitchFamily="18" charset="0"/>
              </a:rPr>
            </a:br>
            <a:br>
              <a:rPr kumimoji="0" lang="en-GB" altLang="en-US" sz="2300" b="0" i="0" u="none" strike="noStrike" kern="1200" cap="none" spc="0" normalizeH="0" baseline="0" noProof="0" dirty="0">
                <a:ln>
                  <a:noFill/>
                </a:ln>
                <a:solidFill>
                  <a:srgbClr val="202020"/>
                </a:solidFill>
                <a:effectLst/>
                <a:uLnTx/>
                <a:uFillTx/>
                <a:latin typeface="Arial" panose="020B0604020202020204" pitchFamily="34" charset="0"/>
                <a:ea typeface="+mn-ea"/>
                <a:cs typeface="Times New Roman" panose="02020603050405020304" pitchFamily="18" charset="0"/>
              </a:rPr>
            </a:br>
            <a:r>
              <a:rPr kumimoji="0" lang="en-GB" altLang="en-US" sz="2300" b="0" i="0" u="none" strike="noStrike" kern="1200" cap="none" spc="0" normalizeH="0" baseline="0" noProof="0" dirty="0">
                <a:ln>
                  <a:noFill/>
                </a:ln>
                <a:solidFill>
                  <a:srgbClr val="202020"/>
                </a:solidFill>
                <a:effectLst/>
                <a:uLnTx/>
                <a:uFillTx/>
                <a:latin typeface="Arial" panose="020B0604020202020204" pitchFamily="34" charset="0"/>
                <a:ea typeface="+mn-ea"/>
                <a:cs typeface="Times New Roman" panose="02020603050405020304" pitchFamily="18" charset="0"/>
              </a:rPr>
              <a:t>Rescue team had a hard job due to bad weather. All victims were sent to the nearest hospitals. To add more casualties to the number of victims, there were 12 loads of buses carrying about more than 300 labourers to work at the same time of the crash.</a:t>
            </a:r>
            <a:br>
              <a:rPr kumimoji="0" lang="en-GB" altLang="en-US" sz="2300" b="0" i="0" u="none" strike="noStrike" kern="1200" cap="none" spc="0" normalizeH="0" baseline="0" noProof="0" dirty="0">
                <a:ln>
                  <a:noFill/>
                </a:ln>
                <a:solidFill>
                  <a:srgbClr val="202020"/>
                </a:solidFill>
                <a:effectLst/>
                <a:uLnTx/>
                <a:uFillTx/>
                <a:latin typeface="Arial" panose="020B0604020202020204" pitchFamily="34" charset="0"/>
                <a:ea typeface="+mn-ea"/>
                <a:cs typeface="Times New Roman" panose="02020603050405020304" pitchFamily="18" charset="0"/>
              </a:rPr>
            </a:br>
            <a:br>
              <a:rPr kumimoji="0" lang="en-GB" altLang="en-US" sz="2300" b="0" i="0" u="none" strike="noStrike" kern="1200" cap="none" spc="0" normalizeH="0" baseline="0" noProof="0" dirty="0">
                <a:ln>
                  <a:noFill/>
                </a:ln>
                <a:solidFill>
                  <a:srgbClr val="202020"/>
                </a:solidFill>
                <a:effectLst/>
                <a:uLnTx/>
                <a:uFillTx/>
                <a:latin typeface="Arial" panose="020B0604020202020204" pitchFamily="34" charset="0"/>
                <a:ea typeface="+mn-ea"/>
                <a:cs typeface="Times New Roman" panose="02020603050405020304" pitchFamily="18" charset="0"/>
              </a:rPr>
            </a:br>
            <a:r>
              <a:rPr kumimoji="0" lang="en-GB" altLang="en-US" sz="2300" b="0" i="0" u="none" strike="noStrike" kern="1200" cap="none" spc="0" normalizeH="0" baseline="0" noProof="0" dirty="0">
                <a:ln>
                  <a:noFill/>
                </a:ln>
                <a:solidFill>
                  <a:srgbClr val="202020"/>
                </a:solidFill>
                <a:effectLst/>
                <a:uLnTx/>
                <a:uFillTx/>
                <a:latin typeface="Arial" panose="020B0604020202020204" pitchFamily="34" charset="0"/>
                <a:ea typeface="+mn-ea"/>
                <a:cs typeface="Times New Roman" panose="02020603050405020304" pitchFamily="18" charset="0"/>
              </a:rPr>
              <a:t>The cause of this terrible accident was due to poor visibility of the road. Everyone was speeding despite the bad weather and the 120km/h speed limit along the highway. Drivers did not leave a safe distance between cars and this resulted in everyone hitting each other after the first crash, according to an Abu Dhabi traffic police officer.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2300" b="0" i="0" u="none" strike="noStrike" kern="1200" cap="none" spc="0" normalizeH="0" baseline="0" noProof="0" dirty="0">
              <a:ln>
                <a:noFill/>
              </a:ln>
              <a:solidFill>
                <a:srgbClr val="202020"/>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2300" b="0" i="0" u="none" strike="noStrike" kern="1200" cap="none" spc="0" normalizeH="0" baseline="0" noProof="0" dirty="0">
                <a:ln>
                  <a:noFill/>
                </a:ln>
                <a:solidFill>
                  <a:srgbClr val="202020"/>
                </a:solidFill>
                <a:effectLst/>
                <a:uLnTx/>
                <a:uFillTx/>
                <a:latin typeface="Arial" panose="020B0604020202020204" pitchFamily="34" charset="0"/>
                <a:ea typeface="+mn-ea"/>
                <a:cs typeface="Arial" panose="020B0604020202020204" pitchFamily="34" charset="0"/>
              </a:rPr>
              <a:t>Before: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2300" b="0" i="0" u="none" strike="noStrike" kern="1200" cap="none" spc="0" normalizeH="0" baseline="0" noProof="0" dirty="0">
              <a:ln>
                <a:noFill/>
              </a:ln>
              <a:solidFill>
                <a:srgbClr val="202020"/>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2300" b="0" i="0" u="none" strike="noStrike" kern="1200" cap="none" spc="0" normalizeH="0" baseline="0" noProof="0" dirty="0">
                <a:ln>
                  <a:noFill/>
                </a:ln>
                <a:solidFill>
                  <a:srgbClr val="202020"/>
                </a:solidFill>
                <a:effectLst/>
                <a:uLnTx/>
                <a:uFillTx/>
                <a:latin typeface="Arial" panose="020B0604020202020204" pitchFamily="34" charset="0"/>
                <a:ea typeface="+mn-ea"/>
                <a:cs typeface="Arial" panose="020B0604020202020204" pitchFamily="34" charset="0"/>
              </a:rPr>
              <a:t>Hazards: Fire, hazardous/</a:t>
            </a:r>
            <a:r>
              <a:rPr kumimoji="0" lang="en-GB" altLang="en-US" sz="2300" b="0" i="0" u="none" strike="noStrike" kern="1200" cap="none" spc="0" normalizeH="0" baseline="0" noProof="0" dirty="0" err="1">
                <a:ln>
                  <a:noFill/>
                </a:ln>
                <a:solidFill>
                  <a:srgbClr val="202020"/>
                </a:solidFill>
                <a:effectLst/>
                <a:uLnTx/>
                <a:uFillTx/>
                <a:latin typeface="Arial" panose="020B0604020202020204" pitchFamily="34" charset="0"/>
                <a:ea typeface="+mn-ea"/>
                <a:cs typeface="Arial" panose="020B0604020202020204" pitchFamily="34" charset="0"/>
              </a:rPr>
              <a:t>flamable</a:t>
            </a:r>
            <a:r>
              <a:rPr kumimoji="0" lang="en-GB" altLang="en-US" sz="2300" b="0" i="0" u="none" strike="noStrike" kern="1200" cap="none" spc="0" normalizeH="0" baseline="0" noProof="0" dirty="0">
                <a:ln>
                  <a:noFill/>
                </a:ln>
                <a:solidFill>
                  <a:srgbClr val="202020"/>
                </a:solidFill>
                <a:effectLst/>
                <a:uLnTx/>
                <a:uFillTx/>
                <a:latin typeface="Arial" panose="020B0604020202020204" pitchFamily="34" charset="0"/>
                <a:ea typeface="+mn-ea"/>
                <a:cs typeface="Arial" panose="020B0604020202020204" pitchFamily="34" charset="0"/>
              </a:rPr>
              <a:t> liquids, other vehicles colliding with victims/onlookers/police, Slips Trips and Falls, Violence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2300" b="0" i="0" u="none" strike="noStrike" kern="1200" cap="none" spc="0" normalizeH="0" baseline="0" noProof="0" dirty="0">
              <a:ln>
                <a:noFill/>
              </a:ln>
              <a:solidFill>
                <a:srgbClr val="202020"/>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2300" b="0" i="0" u="none" strike="noStrike" kern="1200" cap="none" spc="0" normalizeH="0" baseline="0" noProof="0" dirty="0">
                <a:ln>
                  <a:noFill/>
                </a:ln>
                <a:solidFill>
                  <a:srgbClr val="202020"/>
                </a:solidFill>
                <a:effectLst/>
                <a:uLnTx/>
                <a:uFillTx/>
                <a:latin typeface="Arial" panose="020B0604020202020204" pitchFamily="34" charset="0"/>
                <a:ea typeface="+mn-ea"/>
                <a:cs typeface="Arial" panose="020B0604020202020204" pitchFamily="34" charset="0"/>
              </a:rPr>
              <a:t>Who : Public (Involved, onlookers and drivers on route), Military Personnel</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2300" b="0" i="0" u="none" strike="noStrike" kern="1200" cap="none" spc="0" normalizeH="0" baseline="0" noProof="0" dirty="0">
              <a:ln>
                <a:noFill/>
              </a:ln>
              <a:solidFill>
                <a:srgbClr val="202020"/>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2300" b="0" i="0" u="none" strike="noStrike" kern="1200" cap="none" spc="0" normalizeH="0" baseline="0" noProof="0" dirty="0">
                <a:ln>
                  <a:noFill/>
                </a:ln>
                <a:solidFill>
                  <a:srgbClr val="202020"/>
                </a:solidFill>
                <a:effectLst/>
                <a:uLnTx/>
                <a:uFillTx/>
                <a:latin typeface="Arial" panose="020B0604020202020204" pitchFamily="34" charset="0"/>
                <a:ea typeface="+mn-ea"/>
                <a:cs typeface="Arial" panose="020B0604020202020204" pitchFamily="34" charset="0"/>
              </a:rPr>
              <a:t>Evaluate : Highly Probable / Fatality or Permanent Disability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23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23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rPr>
              <a:t>Record : Control Measures: Close Road, Cordons to control entry/coordinate, Essential Personnel only, Good Communications between services, Vehicle ahead of accident to stop traffic (well ahead), Warning Signs, Personal Protective equipment, High visibility Jackets, Cordons, Possible Radio Messages, Adequate lighting, Rendezvous point, Competent/Trained staff </a:t>
            </a:r>
            <a:endParaRPr kumimoji="0" lang="en-US" altLang="en-US" sz="23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2000" b="0" i="0" u="none" strike="noStrike" kern="1200" cap="none" spc="0" normalizeH="0" baseline="0" noProof="0" dirty="0">
              <a:ln>
                <a:noFill/>
              </a:ln>
              <a:solidFill>
                <a:srgbClr val="000000"/>
              </a:solidFill>
              <a:effectLst/>
              <a:uLnTx/>
              <a:uFillTx/>
              <a:latin typeface="Times New Roman" pitchFamily="18" charset="0"/>
              <a:ea typeface="+mn-ea"/>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0FA12608-2D77-464B-A26B-60CF274C394F}" type="slidenum">
              <a:rPr lang="en-US" smtClean="0">
                <a:solidFill>
                  <a:prstClr val="black"/>
                </a:solidFill>
              </a:rPr>
              <a:pPr/>
              <a:t>30</a:t>
            </a:fld>
            <a:endParaRPr lang="en-US">
              <a:solidFill>
                <a:prstClr val="black"/>
              </a:solidFill>
            </a:endParaRPr>
          </a:p>
        </p:txBody>
      </p:sp>
    </p:spTree>
    <p:extLst>
      <p:ext uri="{BB962C8B-B14F-4D97-AF65-F5344CB8AC3E}">
        <p14:creationId xmlns:p14="http://schemas.microsoft.com/office/powerpoint/2010/main" val="5072587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FA12608-2D77-464B-A26B-60CF274C394F}" type="slidenum">
              <a:rPr lang="en-US" smtClean="0">
                <a:solidFill>
                  <a:prstClr val="black"/>
                </a:solidFill>
              </a:rPr>
              <a:pPr/>
              <a:t>34</a:t>
            </a:fld>
            <a:endParaRPr lang="en-US">
              <a:solidFill>
                <a:prstClr val="black"/>
              </a:solidFill>
            </a:endParaRPr>
          </a:p>
        </p:txBody>
      </p:sp>
    </p:spTree>
    <p:extLst>
      <p:ext uri="{BB962C8B-B14F-4D97-AF65-F5344CB8AC3E}">
        <p14:creationId xmlns:p14="http://schemas.microsoft.com/office/powerpoint/2010/main" val="27167127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is the equipment attached to the man’s chest</a:t>
            </a:r>
          </a:p>
        </p:txBody>
      </p:sp>
      <p:sp>
        <p:nvSpPr>
          <p:cNvPr id="4" name="Slide Number Placeholder 3"/>
          <p:cNvSpPr>
            <a:spLocks noGrp="1"/>
          </p:cNvSpPr>
          <p:nvPr>
            <p:ph type="sldNum" sz="quarter" idx="10"/>
          </p:nvPr>
        </p:nvSpPr>
        <p:spPr/>
        <p:txBody>
          <a:bodyPr/>
          <a:lstStyle/>
          <a:p>
            <a:fld id="{0FA12608-2D77-464B-A26B-60CF274C394F}" type="slidenum">
              <a:rPr lang="en-US" smtClean="0">
                <a:solidFill>
                  <a:prstClr val="black"/>
                </a:solidFill>
              </a:rPr>
              <a:pPr/>
              <a:t>36</a:t>
            </a:fld>
            <a:endParaRPr lang="en-US">
              <a:solidFill>
                <a:prstClr val="black"/>
              </a:solidFill>
            </a:endParaRPr>
          </a:p>
        </p:txBody>
      </p:sp>
    </p:spTree>
    <p:extLst>
      <p:ext uri="{BB962C8B-B14F-4D97-AF65-F5344CB8AC3E}">
        <p14:creationId xmlns:p14="http://schemas.microsoft.com/office/powerpoint/2010/main" val="7229818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FA12608-2D77-464B-A26B-60CF274C394F}" type="slidenum">
              <a:rPr lang="en-US" smtClean="0">
                <a:solidFill>
                  <a:prstClr val="black"/>
                </a:solidFill>
              </a:rPr>
              <a:pPr/>
              <a:t>38</a:t>
            </a:fld>
            <a:endParaRPr lang="en-US">
              <a:solidFill>
                <a:prstClr val="black"/>
              </a:solidFill>
            </a:endParaRPr>
          </a:p>
        </p:txBody>
      </p:sp>
    </p:spTree>
    <p:extLst>
      <p:ext uri="{BB962C8B-B14F-4D97-AF65-F5344CB8AC3E}">
        <p14:creationId xmlns:p14="http://schemas.microsoft.com/office/powerpoint/2010/main" val="393956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618451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03882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9617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19624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441825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21111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5325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742520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14196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54036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20185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810158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familyinequality.wordpress.com/2015/04/24/not-all-trigger-warnings-are-the-same/"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3.emf"/></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familyinequality.wordpress.com/2015/04/24/not-all-trigger-warnings-are-the-same/"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hyperlink" Target="https://familyinequality.wordpress.com/2015/04/24/not-all-trigger-warnings-are-the-same/"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3045368" y="2043663"/>
            <a:ext cx="6105194" cy="2031055"/>
          </a:xfrm>
        </p:spPr>
        <p:txBody>
          <a:bodyPr>
            <a:normAutofit/>
          </a:bodyPr>
          <a:lstStyle/>
          <a:p>
            <a:r>
              <a:rPr lang="en-US">
                <a:solidFill>
                  <a:srgbClr val="FFFFFF"/>
                </a:solidFill>
              </a:rPr>
              <a:t>Health and Safety at Crime Scenes</a:t>
            </a:r>
          </a:p>
        </p:txBody>
      </p:sp>
      <p:sp>
        <p:nvSpPr>
          <p:cNvPr id="3" name="Subtitle 2"/>
          <p:cNvSpPr>
            <a:spLocks noGrp="1"/>
          </p:cNvSpPr>
          <p:nvPr>
            <p:ph type="subTitle" idx="1"/>
          </p:nvPr>
        </p:nvSpPr>
        <p:spPr>
          <a:xfrm>
            <a:off x="3045368" y="4074718"/>
            <a:ext cx="6105194" cy="682079"/>
          </a:xfrm>
        </p:spPr>
        <p:txBody>
          <a:bodyPr>
            <a:normAutofit/>
          </a:bodyPr>
          <a:lstStyle/>
          <a:p>
            <a:r>
              <a:rPr lang="en-US">
                <a:solidFill>
                  <a:srgbClr val="FFFFFF"/>
                </a:solidFill>
              </a:rPr>
              <a:t>Wynne Jones</a:t>
            </a:r>
          </a:p>
        </p:txBody>
      </p:sp>
    </p:spTree>
    <p:extLst>
      <p:ext uri="{BB962C8B-B14F-4D97-AF65-F5344CB8AC3E}">
        <p14:creationId xmlns:p14="http://schemas.microsoft.com/office/powerpoint/2010/main" val="27885655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t="23469"/>
          <a:stretch/>
        </p:blipFill>
        <p:spPr>
          <a:xfrm>
            <a:off x="20" y="10"/>
            <a:ext cx="12191980" cy="6857990"/>
          </a:xfrm>
          <a:prstGeom prst="rect">
            <a:avLst/>
          </a:prstGeom>
        </p:spPr>
      </p:pic>
      <p:sp>
        <p:nvSpPr>
          <p:cNvPr id="15" name="Down Arrow 7">
            <a:extLst>
              <a:ext uri="{FF2B5EF4-FFF2-40B4-BE49-F238E27FC236}">
                <a16:creationId xmlns:a16="http://schemas.microsoft.com/office/drawing/2014/main" id="{B547373F-AF2E-4907-B442-9F902B387F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100" y="-4763"/>
            <a:ext cx="3333749" cy="3338514"/>
          </a:xfrm>
          <a:prstGeom prst="downArrow">
            <a:avLst>
              <a:gd name="adj1" fmla="val 100000"/>
              <a:gd name="adj2" fmla="val 26890"/>
            </a:avLst>
          </a:prstGeom>
          <a:solidFill>
            <a:schemeClr val="tx1">
              <a:lumMod val="85000"/>
              <a:lumOff val="15000"/>
            </a:schemeClr>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700" y="190501"/>
            <a:ext cx="2886075" cy="2486024"/>
          </a:xfrm>
          <a:noFill/>
        </p:spPr>
        <p:txBody>
          <a:bodyPr vert="horz" lIns="91440" tIns="45720" rIns="91440" bIns="45720" rtlCol="0" anchor="ctr">
            <a:normAutofit/>
          </a:bodyPr>
          <a:lstStyle/>
          <a:p>
            <a:pPr lvl="0" algn="ctr" fontAlgn="base">
              <a:spcAft>
                <a:spcPct val="0"/>
              </a:spcAft>
            </a:pPr>
            <a:r>
              <a:rPr lang="en-US" altLang="en-US" sz="3600">
                <a:solidFill>
                  <a:schemeClr val="bg1"/>
                </a:solidFill>
              </a:rPr>
              <a:t>Health and Safety</a:t>
            </a:r>
            <a:br>
              <a:rPr lang="en-US" altLang="en-US" sz="3600">
                <a:solidFill>
                  <a:schemeClr val="bg1"/>
                </a:solidFill>
              </a:rPr>
            </a:br>
            <a:endParaRPr lang="en-US" sz="3600">
              <a:solidFill>
                <a:schemeClr val="bg1"/>
              </a:solidFill>
            </a:endParaRPr>
          </a:p>
        </p:txBody>
      </p:sp>
    </p:spTree>
    <p:extLst>
      <p:ext uri="{BB962C8B-B14F-4D97-AF65-F5344CB8AC3E}">
        <p14:creationId xmlns:p14="http://schemas.microsoft.com/office/powerpoint/2010/main" val="315451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sz="half" idx="2"/>
          </p:nvPr>
        </p:nvPicPr>
        <p:blipFill rotWithShape="1">
          <a:blip r:embed="rId3"/>
          <a:srcRect b="11067"/>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What is Happening?</a:t>
            </a:r>
          </a:p>
        </p:txBody>
      </p:sp>
      <p:cxnSp>
        <p:nvCxnSpPr>
          <p:cNvPr id="13" name="Straight Connector 1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06511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a:solidFill>
                  <a:srgbClr val="FFFFFF"/>
                </a:solidFill>
              </a:rPr>
              <a:t>Aims</a:t>
            </a:r>
          </a:p>
        </p:txBody>
      </p:sp>
      <p:sp>
        <p:nvSpPr>
          <p:cNvPr id="3" name="Content Placeholder 2"/>
          <p:cNvSpPr>
            <a:spLocks noGrp="1"/>
          </p:cNvSpPr>
          <p:nvPr>
            <p:ph idx="1"/>
          </p:nvPr>
        </p:nvSpPr>
        <p:spPr>
          <a:xfrm>
            <a:off x="6090574" y="801866"/>
            <a:ext cx="5306084" cy="5230634"/>
          </a:xfrm>
        </p:spPr>
        <p:txBody>
          <a:bodyPr anchor="ctr">
            <a:normAutofit/>
          </a:bodyPr>
          <a:lstStyle/>
          <a:p>
            <a:pPr marL="0" lvl="0" indent="0" fontAlgn="base">
              <a:spcBef>
                <a:spcPct val="0"/>
              </a:spcBef>
              <a:spcAft>
                <a:spcPct val="0"/>
              </a:spcAft>
              <a:buClr>
                <a:srgbClr val="CC9900"/>
              </a:buClr>
              <a:buSzPct val="65000"/>
              <a:buNone/>
              <a:defRPr/>
            </a:pPr>
            <a:endParaRPr lang="en-GB" sz="2400" kern="0" dirty="0">
              <a:solidFill>
                <a:srgbClr val="000000"/>
              </a:solidFill>
              <a:latin typeface="Arial"/>
              <a:cs typeface="Arial"/>
            </a:endParaRPr>
          </a:p>
          <a:p>
            <a:pPr marL="0" lvl="0" indent="0" fontAlgn="base">
              <a:spcBef>
                <a:spcPct val="0"/>
              </a:spcBef>
              <a:spcAft>
                <a:spcPct val="0"/>
              </a:spcAft>
              <a:buClr>
                <a:srgbClr val="CC9900"/>
              </a:buClr>
              <a:buSzPct val="65000"/>
              <a:buNone/>
              <a:defRPr/>
            </a:pPr>
            <a:endParaRPr lang="en-GB" sz="2400" kern="0" dirty="0">
              <a:solidFill>
                <a:srgbClr val="000000"/>
              </a:solidFill>
              <a:latin typeface="Arial"/>
              <a:cs typeface="Arial"/>
            </a:endParaRPr>
          </a:p>
          <a:p>
            <a:pPr marL="0" lvl="0" indent="0" fontAlgn="base">
              <a:spcBef>
                <a:spcPct val="0"/>
              </a:spcBef>
              <a:spcAft>
                <a:spcPct val="0"/>
              </a:spcAft>
              <a:buClr>
                <a:srgbClr val="CC9900"/>
              </a:buClr>
              <a:buSzPct val="65000"/>
              <a:buNone/>
              <a:defRPr/>
            </a:pPr>
            <a:endParaRPr lang="en-GB" sz="2400" kern="0" dirty="0">
              <a:solidFill>
                <a:srgbClr val="000000"/>
              </a:solidFill>
              <a:latin typeface="Arial"/>
              <a:cs typeface="Arial"/>
            </a:endParaRPr>
          </a:p>
          <a:p>
            <a:pPr marL="0" lvl="0" indent="0" fontAlgn="base">
              <a:spcBef>
                <a:spcPct val="0"/>
              </a:spcBef>
              <a:spcAft>
                <a:spcPct val="0"/>
              </a:spcAft>
              <a:buClr>
                <a:srgbClr val="CC9900"/>
              </a:buClr>
              <a:buSzPct val="65000"/>
              <a:buNone/>
              <a:defRPr/>
            </a:pPr>
            <a:r>
              <a:rPr lang="en-GB" sz="2400" kern="0" dirty="0">
                <a:solidFill>
                  <a:srgbClr val="000000"/>
                </a:solidFill>
                <a:latin typeface="Arial"/>
                <a:cs typeface="Arial"/>
              </a:rPr>
              <a:t>To Understand Health and Safety issues at Crime Scenes, how to assess the risks, identify and implement control measures.</a:t>
            </a:r>
            <a:endParaRPr lang="en-US" sz="2400" kern="0" dirty="0">
              <a:solidFill>
                <a:srgbClr val="000000"/>
              </a:solidFill>
              <a:latin typeface="Arial"/>
              <a:cs typeface="Arial"/>
            </a:endParaRPr>
          </a:p>
          <a:p>
            <a:endParaRPr lang="en-US" sz="2400" dirty="0">
              <a:solidFill>
                <a:srgbClr val="000000"/>
              </a:solidFill>
            </a:endParaRPr>
          </a:p>
        </p:txBody>
      </p:sp>
    </p:spTree>
    <p:extLst>
      <p:ext uri="{BB962C8B-B14F-4D97-AF65-F5344CB8AC3E}">
        <p14:creationId xmlns:p14="http://schemas.microsoft.com/office/powerpoint/2010/main" val="766108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0499AD7B-99D4-4755-8966-F7BA04269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46920" cy="6858000"/>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1A06F89A-489D-4383-94C5-42F7FF2E9A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23236"/>
            <a:ext cx="3659777" cy="2820908"/>
          </a:xfrm>
        </p:spPr>
        <p:txBody>
          <a:bodyPr>
            <a:normAutofit/>
          </a:bodyPr>
          <a:lstStyle/>
          <a:p>
            <a:r>
              <a:rPr lang="en-US" sz="4000">
                <a:solidFill>
                  <a:srgbClr val="FFFFFF"/>
                </a:solidFill>
              </a:rPr>
              <a:t>Learning Outcomes</a:t>
            </a:r>
          </a:p>
        </p:txBody>
      </p:sp>
      <p:graphicFrame>
        <p:nvGraphicFramePr>
          <p:cNvPr id="14" name="Content Placeholder 2">
            <a:extLst>
              <a:ext uri="{FF2B5EF4-FFF2-40B4-BE49-F238E27FC236}">
                <a16:creationId xmlns:a16="http://schemas.microsoft.com/office/drawing/2014/main" id="{CF95B807-5217-4339-B134-0DD8A29CED39}"/>
              </a:ext>
            </a:extLst>
          </p:cNvPr>
          <p:cNvGraphicFramePr>
            <a:graphicFrameLocks noGrp="1"/>
          </p:cNvGraphicFramePr>
          <p:nvPr>
            <p:ph idx="1"/>
            <p:extLst>
              <p:ext uri="{D42A27DB-BD31-4B8C-83A1-F6EECF244321}">
                <p14:modId xmlns:p14="http://schemas.microsoft.com/office/powerpoint/2010/main" val="3390097752"/>
              </p:ext>
            </p:extLst>
          </p:nvPr>
        </p:nvGraphicFramePr>
        <p:xfrm>
          <a:off x="6096000" y="931333"/>
          <a:ext cx="5446920" cy="49721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978836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b="17280"/>
          <a:stretch/>
        </p:blipFill>
        <p:spPr>
          <a:xfrm>
            <a:off x="20" y="10"/>
            <a:ext cx="12191980" cy="6857990"/>
          </a:xfrm>
          <a:prstGeom prst="rect">
            <a:avLst/>
          </a:prstGeom>
        </p:spPr>
      </p:pic>
    </p:spTree>
    <p:extLst>
      <p:ext uri="{BB962C8B-B14F-4D97-AF65-F5344CB8AC3E}">
        <p14:creationId xmlns:p14="http://schemas.microsoft.com/office/powerpoint/2010/main" val="878457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1378" y="320675"/>
            <a:ext cx="11407487" cy="1325563"/>
          </a:xfrm>
        </p:spPr>
        <p:txBody>
          <a:bodyPr>
            <a:normAutofit/>
          </a:bodyPr>
          <a:lstStyle/>
          <a:p>
            <a:r>
              <a:rPr lang="en-GB" altLang="en-US" sz="5400" kern="0">
                <a:latin typeface="Garamond"/>
                <a:cs typeface="Arial"/>
              </a:rPr>
              <a:t>Exercise – Locked out</a:t>
            </a:r>
            <a:endParaRPr lang="en-US" sz="5400"/>
          </a:p>
        </p:txBody>
      </p:sp>
      <p:graphicFrame>
        <p:nvGraphicFramePr>
          <p:cNvPr id="5" name="Content Placeholder 2">
            <a:extLst>
              <a:ext uri="{FF2B5EF4-FFF2-40B4-BE49-F238E27FC236}">
                <a16:creationId xmlns:a16="http://schemas.microsoft.com/office/drawing/2014/main" id="{D1FD7054-889F-4DD8-9D7A-46BC0F8E538A}"/>
              </a:ext>
            </a:extLst>
          </p:cNvPr>
          <p:cNvGraphicFramePr>
            <a:graphicFrameLocks noGrp="1"/>
          </p:cNvGraphicFramePr>
          <p:nvPr>
            <p:ph idx="1"/>
            <p:extLst>
              <p:ext uri="{D42A27DB-BD31-4B8C-83A1-F6EECF244321}">
                <p14:modId xmlns:p14="http://schemas.microsoft.com/office/powerpoint/2010/main" val="1726996795"/>
              </p:ext>
            </p:extLst>
          </p:nvPr>
        </p:nvGraphicFramePr>
        <p:xfrm>
          <a:off x="391379" y="1825625"/>
          <a:ext cx="11407487"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7647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08E98-9F47-4DE8-9920-E019045E6FB0}"/>
              </a:ext>
            </a:extLst>
          </p:cNvPr>
          <p:cNvSpPr>
            <a:spLocks noGrp="1"/>
          </p:cNvSpPr>
          <p:nvPr>
            <p:ph type="title"/>
          </p:nvPr>
        </p:nvSpPr>
        <p:spPr/>
        <p:txBody>
          <a:bodyPr/>
          <a:lstStyle/>
          <a:p>
            <a:endParaRPr lang="en-GB"/>
          </a:p>
        </p:txBody>
      </p:sp>
      <p:pic>
        <p:nvPicPr>
          <p:cNvPr id="5" name="Content Placeholder 4" descr="A picture containing can, drawing&#10;&#10;Description automatically generated">
            <a:extLst>
              <a:ext uri="{FF2B5EF4-FFF2-40B4-BE49-F238E27FC236}">
                <a16:creationId xmlns:a16="http://schemas.microsoft.com/office/drawing/2014/main" id="{7E0D2061-D5AA-40AB-8B06-A39CFB6795F8}"/>
              </a:ext>
            </a:extLst>
          </p:cNvPr>
          <p:cNvPicPr>
            <a:picLocks noGrp="1" noChangeAspect="1"/>
          </p:cNvPicPr>
          <p:nvPr>
            <p:ph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79548" y="2446814"/>
            <a:ext cx="7232904" cy="3108960"/>
          </a:xfrm>
        </p:spPr>
      </p:pic>
    </p:spTree>
    <p:extLst>
      <p:ext uri="{BB962C8B-B14F-4D97-AF65-F5344CB8AC3E}">
        <p14:creationId xmlns:p14="http://schemas.microsoft.com/office/powerpoint/2010/main" val="4030332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23"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6"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2"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3"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4"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5"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1"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pic>
        <p:nvPicPr>
          <p:cNvPr id="4" name="Content Placeholder 3"/>
          <p:cNvPicPr>
            <a:picLocks noChangeAspect="1"/>
          </p:cNvPicPr>
          <p:nvPr/>
        </p:nvPicPr>
        <p:blipFill rotWithShape="1">
          <a:blip r:embed="rId2"/>
          <a:srcRect t="3541" b="714"/>
          <a:stretch/>
        </p:blipFill>
        <p:spPr>
          <a:xfrm>
            <a:off x="20" y="10"/>
            <a:ext cx="5997616" cy="4306823"/>
          </a:xfrm>
          <a:custGeom>
            <a:avLst/>
            <a:gdLst/>
            <a:ahLst/>
            <a:cxnLst/>
            <a:rect l="l" t="t" r="r" b="b"/>
            <a:pathLst>
              <a:path w="5997636" h="4306833">
                <a:moveTo>
                  <a:pt x="0" y="0"/>
                </a:moveTo>
                <a:lnTo>
                  <a:pt x="5997636" y="0"/>
                </a:lnTo>
                <a:lnTo>
                  <a:pt x="5997636" y="4302053"/>
                </a:lnTo>
                <a:lnTo>
                  <a:pt x="5313331" y="4306748"/>
                </a:lnTo>
                <a:cubicBezTo>
                  <a:pt x="3800480" y="4309129"/>
                  <a:pt x="2093145" y="4262282"/>
                  <a:pt x="400746" y="4118385"/>
                </a:cubicBezTo>
                <a:lnTo>
                  <a:pt x="0" y="4081409"/>
                </a:lnTo>
                <a:lnTo>
                  <a:pt x="0" y="2982070"/>
                </a:lnTo>
                <a:lnTo>
                  <a:pt x="0" y="2789945"/>
                </a:lnTo>
                <a:close/>
              </a:path>
            </a:pathLst>
          </a:custGeom>
        </p:spPr>
      </p:pic>
      <p:pic>
        <p:nvPicPr>
          <p:cNvPr id="3" name="Picture 2">
            <a:extLst>
              <a:ext uri="{FF2B5EF4-FFF2-40B4-BE49-F238E27FC236}">
                <a16:creationId xmlns:a16="http://schemas.microsoft.com/office/drawing/2014/main" id="{FEF57188-FD33-4BD9-8CDC-6167A9D0576C}"/>
              </a:ext>
            </a:extLst>
          </p:cNvPr>
          <p:cNvPicPr>
            <a:picLocks noChangeAspect="1"/>
          </p:cNvPicPr>
          <p:nvPr/>
        </p:nvPicPr>
        <p:blipFill rotWithShape="1">
          <a:blip r:embed="rId3"/>
          <a:srcRect r="1" b="4702"/>
          <a:stretch/>
        </p:blipFill>
        <p:spPr>
          <a:xfrm>
            <a:off x="6176435" y="10"/>
            <a:ext cx="6015565" cy="4299555"/>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p:spPr>
      </p:pic>
      <p:sp>
        <p:nvSpPr>
          <p:cNvPr id="17" name="Content Placeholder 16">
            <a:extLst>
              <a:ext uri="{FF2B5EF4-FFF2-40B4-BE49-F238E27FC236}">
                <a16:creationId xmlns:a16="http://schemas.microsoft.com/office/drawing/2014/main" id="{963BB57F-17A3-40A1-9708-ABB3F8D22256}"/>
              </a:ext>
            </a:extLst>
          </p:cNvPr>
          <p:cNvSpPr>
            <a:spLocks noGrp="1"/>
          </p:cNvSpPr>
          <p:nvPr>
            <p:ph idx="1"/>
          </p:nvPr>
        </p:nvSpPr>
        <p:spPr>
          <a:xfrm>
            <a:off x="6191776" y="4571423"/>
            <a:ext cx="5208544" cy="1770300"/>
          </a:xfrm>
        </p:spPr>
        <p:txBody>
          <a:bodyPr anchor="ctr">
            <a:normAutofit/>
          </a:bodyPr>
          <a:lstStyle/>
          <a:p>
            <a:r>
              <a:rPr lang="en-US" sz="3200" dirty="0"/>
              <a:t>What has happened here? </a:t>
            </a:r>
          </a:p>
        </p:txBody>
      </p:sp>
    </p:spTree>
    <p:extLst>
      <p:ext uri="{BB962C8B-B14F-4D97-AF65-F5344CB8AC3E}">
        <p14:creationId xmlns:p14="http://schemas.microsoft.com/office/powerpoint/2010/main" val="55365986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8AB447-A4B7-44D2-A99D-2E39CCFBD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800584-727A-48CF-8223-244AD9717C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967" y="-1"/>
            <a:ext cx="5037375" cy="685799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66649" y="1200457"/>
            <a:ext cx="3771111" cy="4075386"/>
          </a:xfrm>
        </p:spPr>
        <p:txBody>
          <a:bodyPr anchor="ctr">
            <a:normAutofit/>
          </a:bodyPr>
          <a:lstStyle/>
          <a:p>
            <a:r>
              <a:rPr lang="en-GB" altLang="en-US" sz="5400" kern="0">
                <a:latin typeface="Garamond"/>
                <a:cs typeface="Arial"/>
              </a:rPr>
              <a:t>What as a Risk Assessment?</a:t>
            </a:r>
            <a:endParaRPr lang="en-US" sz="5400"/>
          </a:p>
        </p:txBody>
      </p:sp>
      <p:grpSp>
        <p:nvGrpSpPr>
          <p:cNvPr id="18" name="Group 17">
            <a:extLst>
              <a:ext uri="{FF2B5EF4-FFF2-40B4-BE49-F238E27FC236}">
                <a16:creationId xmlns:a16="http://schemas.microsoft.com/office/drawing/2014/main" id="{0F06CE9D-DF08-4313-8DD2-D81E1D59F3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19" name="Rectangle 64">
              <a:extLst>
                <a:ext uri="{FF2B5EF4-FFF2-40B4-BE49-F238E27FC236}">
                  <a16:creationId xmlns:a16="http://schemas.microsoft.com/office/drawing/2014/main" id="{55C105DD-77F3-4287-BFFC-B818D6A28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6173F360-EE51-4521-A25E-5869A978B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5414DD3E-CFF7-4BD5-A220-D2F970E51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27190517-FE45-416F-8FE4-7DCF37655F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A671D49D-B542-48F6-8659-58E9BC5CB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E481E675-7AFA-43FE-9992-A964F7BC0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55B95BBC-B6C8-4343-A351-48F84A004A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19DD17FE-BE4B-4643-B60F-5EAA77F1C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873D554F-3F0D-4969-8C06-D24F273A45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74151414-E46C-4BF0-A630-1D31400AA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1FBE19C0-69DE-489C-9704-81240B4ED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C8E575F5-CB03-436A-BE1E-AD4850209B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9AE75E9D-C62E-455C-BA30-DE18FA4949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CC34A54D-BBB2-4EE0-A8F9-802D52AF5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347BC20E-7862-49A8-BCE2-39521B23C9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3EF1615E-D362-4BBF-A307-4118B72F3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2EF7D2F7-E167-41F3-ADBF-F6D4B97F42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EB1CB26D-EDEF-4AD8-943C-049BD149C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4">
              <a:extLst>
                <a:ext uri="{FF2B5EF4-FFF2-40B4-BE49-F238E27FC236}">
                  <a16:creationId xmlns:a16="http://schemas.microsoft.com/office/drawing/2014/main" id="{8CB27CB8-B8B6-4C05-9CB1-DF62FE4E1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6">
              <a:extLst>
                <a:ext uri="{FF2B5EF4-FFF2-40B4-BE49-F238E27FC236}">
                  <a16:creationId xmlns:a16="http://schemas.microsoft.com/office/drawing/2014/main" id="{A78DBF5B-2276-4A2A-945F-3E81A93C1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94BF54A1-A603-406F-8346-68E231F8350A}"/>
              </a:ext>
            </a:extLst>
          </p:cNvPr>
          <p:cNvGraphicFramePr>
            <a:graphicFrameLocks noGrp="1"/>
          </p:cNvGraphicFramePr>
          <p:nvPr>
            <p:ph idx="1"/>
            <p:extLst>
              <p:ext uri="{D42A27DB-BD31-4B8C-83A1-F6EECF244321}">
                <p14:modId xmlns:p14="http://schemas.microsoft.com/office/powerpoint/2010/main" val="1386103324"/>
              </p:ext>
            </p:extLst>
          </p:nvPr>
        </p:nvGraphicFramePr>
        <p:xfrm>
          <a:off x="6400800" y="382385"/>
          <a:ext cx="5286895" cy="61597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7805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657634"/>
            <a:ext cx="3685504" cy="4123944"/>
          </a:xfrm>
        </p:spPr>
        <p:txBody>
          <a:bodyPr vert="horz" lIns="91440" tIns="45720" rIns="91440" bIns="45720" rtlCol="0" anchor="ctr">
            <a:normAutofit/>
          </a:bodyPr>
          <a:lstStyle/>
          <a:p>
            <a:r>
              <a:rPr lang="en-US" sz="4800" dirty="0"/>
              <a:t>Consider the 5 Step Risk Assessment Model – How does it affect Policing? </a:t>
            </a:r>
          </a:p>
        </p:txBody>
      </p:sp>
      <p:pic>
        <p:nvPicPr>
          <p:cNvPr id="4" name="Content Placeholder 3"/>
          <p:cNvPicPr>
            <a:picLocks noGrp="1" noChangeAspect="1"/>
          </p:cNvPicPr>
          <p:nvPr>
            <p:ph idx="1"/>
          </p:nvPr>
        </p:nvPicPr>
        <p:blipFill rotWithShape="1">
          <a:blip r:embed="rId3">
            <a:extLst>
              <a:ext uri="{28A0092B-C50C-407E-A947-70E740481C1C}">
                <a14:useLocalDpi xmlns:a14="http://schemas.microsoft.com/office/drawing/2010/main" val="0"/>
              </a:ext>
            </a:extLst>
          </a:blip>
          <a:srcRect t="1054" b="310"/>
          <a:stretch/>
        </p:blipFill>
        <p:spPr>
          <a:xfrm>
            <a:off x="4644321" y="10"/>
            <a:ext cx="7555992" cy="6857990"/>
          </a:xfrm>
          <a:prstGeom prst="rect">
            <a:avLst/>
          </a:prstGeom>
        </p:spPr>
      </p:pic>
      <p:sp>
        <p:nvSpPr>
          <p:cNvPr id="11" name="Rectangle 10">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4472"/>
            <a:ext cx="5291468" cy="149047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00B602F-D8C3-4DD5-B8F5-0212B54C65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050133"/>
            <a:ext cx="232963" cy="1340860"/>
            <a:chOff x="56167" y="2050133"/>
            <a:chExt cx="232963" cy="1340860"/>
          </a:xfrm>
        </p:grpSpPr>
        <p:sp>
          <p:nvSpPr>
            <p:cNvPr id="14" name="Rectangle 2">
              <a:extLst>
                <a:ext uri="{FF2B5EF4-FFF2-40B4-BE49-F238E27FC236}">
                  <a16:creationId xmlns:a16="http://schemas.microsoft.com/office/drawing/2014/main" id="{5DECCEC3-7216-4C06-A18A-8E7E3F11F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61989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59">
              <a:extLst>
                <a:ext uri="{FF2B5EF4-FFF2-40B4-BE49-F238E27FC236}">
                  <a16:creationId xmlns:a16="http://schemas.microsoft.com/office/drawing/2014/main" id="{297654B9-956B-45A2-BCFF-C3B8D2A0D9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61989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2">
              <a:extLst>
                <a:ext uri="{FF2B5EF4-FFF2-40B4-BE49-F238E27FC236}">
                  <a16:creationId xmlns:a16="http://schemas.microsoft.com/office/drawing/2014/main" id="{E43A9188-A250-45B3-92C6-7B82B99A4D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47777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9">
              <a:extLst>
                <a:ext uri="{FF2B5EF4-FFF2-40B4-BE49-F238E27FC236}">
                  <a16:creationId xmlns:a16="http://schemas.microsoft.com/office/drawing/2014/main" id="{18F65A8A-D202-4171-B8B1-A5F871C2F0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47777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
              <a:extLst>
                <a:ext uri="{FF2B5EF4-FFF2-40B4-BE49-F238E27FC236}">
                  <a16:creationId xmlns:a16="http://schemas.microsoft.com/office/drawing/2014/main" id="{4C61AD47-E0FE-4269-870C-4EA6432EA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33566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9">
              <a:extLst>
                <a:ext uri="{FF2B5EF4-FFF2-40B4-BE49-F238E27FC236}">
                  <a16:creationId xmlns:a16="http://schemas.microsoft.com/office/drawing/2014/main" id="{E3CE99F8-5874-42F1-9117-802AF913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33566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52B0AAFE-2068-4330-B622-F495F6D355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19355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D71F60FA-8132-4A8C-8A25-AA12DB1EBE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19355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
              <a:extLst>
                <a:ext uri="{FF2B5EF4-FFF2-40B4-BE49-F238E27FC236}">
                  <a16:creationId xmlns:a16="http://schemas.microsoft.com/office/drawing/2014/main" id="{ADBA8AF1-9973-4BF1-A758-89E5E5B41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05143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9">
              <a:extLst>
                <a:ext uri="{FF2B5EF4-FFF2-40B4-BE49-F238E27FC236}">
                  <a16:creationId xmlns:a16="http://schemas.microsoft.com/office/drawing/2014/main" id="{6712147C-1C59-44C2-AC2C-A7A2008BD6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05143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
              <a:extLst>
                <a:ext uri="{FF2B5EF4-FFF2-40B4-BE49-F238E27FC236}">
                  <a16:creationId xmlns:a16="http://schemas.microsoft.com/office/drawing/2014/main" id="{F4BD0FA2-8F4E-4E28-A91D-584FE197C5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3330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3AA1D0D4-C9A8-4316-BB42-7C3D872549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0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
              <a:extLst>
                <a:ext uri="{FF2B5EF4-FFF2-40B4-BE49-F238E27FC236}">
                  <a16:creationId xmlns:a16="http://schemas.microsoft.com/office/drawing/2014/main" id="{BD3E342F-986B-4ED7-840A-6638E1C93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3188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59">
              <a:extLst>
                <a:ext uri="{FF2B5EF4-FFF2-40B4-BE49-F238E27FC236}">
                  <a16:creationId xmlns:a16="http://schemas.microsoft.com/office/drawing/2014/main" id="{5CE8FBB8-BEA6-4B17-B401-A426E74639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8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
              <a:extLst>
                <a:ext uri="{FF2B5EF4-FFF2-40B4-BE49-F238E27FC236}">
                  <a16:creationId xmlns:a16="http://schemas.microsoft.com/office/drawing/2014/main" id="{D5694FEE-ED72-4808-9F69-1491B359D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3046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7F6E7FB6-3CBD-489B-B4E4-A69C2D5F4E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6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FB1F7333-7CE1-4BA9-A9D3-33CE2697C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90412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4458ECA0-C373-47DC-AC47-E90615A43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12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
              <a:extLst>
                <a:ext uri="{FF2B5EF4-FFF2-40B4-BE49-F238E27FC236}">
                  <a16:creationId xmlns:a16="http://schemas.microsoft.com/office/drawing/2014/main" id="{31AD3723-A525-44C9-A1D4-8D540C592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7620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59">
              <a:extLst>
                <a:ext uri="{FF2B5EF4-FFF2-40B4-BE49-F238E27FC236}">
                  <a16:creationId xmlns:a16="http://schemas.microsoft.com/office/drawing/2014/main" id="{71C422B5-B1F4-4725-A106-ACF8DCB284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0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5852160" cy="3566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938225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D3A9E89-033E-4C4A-8C41-416DABFFD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6293361-111E-427D-8E5B-256944AC8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45887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7763256" y="1122363"/>
            <a:ext cx="3834384" cy="2902882"/>
          </a:xfrm>
          <a:prstGeom prst="ellipse">
            <a:avLst/>
          </a:prstGeom>
        </p:spPr>
        <p:txBody>
          <a:bodyPr vert="horz" lIns="91440" tIns="45720" rIns="91440" bIns="45720" rtlCol="0" anchor="b">
            <a:normAutofit/>
          </a:bodyPr>
          <a:lstStyle/>
          <a:p>
            <a:r>
              <a:rPr lang="en-US" altLang="en-US" sz="4800"/>
              <a:t>Problem Solving....</a:t>
            </a:r>
            <a:endParaRPr lang="en-US" sz="4800"/>
          </a:p>
        </p:txBody>
      </p:sp>
      <p:grpSp>
        <p:nvGrpSpPr>
          <p:cNvPr id="19" name="Group 18">
            <a:extLst>
              <a:ext uri="{FF2B5EF4-FFF2-40B4-BE49-F238E27FC236}">
                <a16:creationId xmlns:a16="http://schemas.microsoft.com/office/drawing/2014/main" id="{FCDE997A-E6D1-4881-88E5-269E5AC3DD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63256" y="73152"/>
            <a:ext cx="1178966" cy="232963"/>
            <a:chOff x="7763256" y="73152"/>
            <a:chExt cx="1178966" cy="232963"/>
          </a:xfrm>
        </p:grpSpPr>
        <p:sp>
          <p:nvSpPr>
            <p:cNvPr id="20" name="Rectangle 64">
              <a:extLst>
                <a:ext uri="{FF2B5EF4-FFF2-40B4-BE49-F238E27FC236}">
                  <a16:creationId xmlns:a16="http://schemas.microsoft.com/office/drawing/2014/main" id="{C5A17791-3735-41AA-BC18-9EE281D2B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F95E12FB-5FC2-40B9-A965-8D75253579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E8C32A1A-9FA0-41F6-9AFF-8ECB7FAEDF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7CF33DCF-317C-4DA0-AB10-D7FFD765B5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2903C14D-D613-4770-8686-F92B1DD38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D5F133F7-E38D-4DA1-99C1-86F681CA3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5CAB3553-58B3-4262-BE0D-58D7CA75B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9D1B417A-9677-4C16-A473-B9683700F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7302AEA5-098D-4C81-88C5-07902BF9CF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7C4E3ACA-8B17-422E-90A9-7586D06E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BD4A1ED5-82F7-4465-9B76-3F80A489F3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69D1CC06-3A23-41C0-8EBB-28E61278E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462044AD-4120-4B1C-B41A-A45DA5551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30623D13-D545-4F2E-8425-E59D1BEF9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E139ADAB-729A-4C31-B7E7-2532FF3FB2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C7589FD1-9BFF-4E61-8C5E-8CF2AF79A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4">
              <a:extLst>
                <a:ext uri="{FF2B5EF4-FFF2-40B4-BE49-F238E27FC236}">
                  <a16:creationId xmlns:a16="http://schemas.microsoft.com/office/drawing/2014/main" id="{5F53515D-4E5F-4534-90F9-BD9DE478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6">
              <a:extLst>
                <a:ext uri="{FF2B5EF4-FFF2-40B4-BE49-F238E27FC236}">
                  <a16:creationId xmlns:a16="http://schemas.microsoft.com/office/drawing/2014/main" id="{C13CB45B-7C83-43EA-878D-FE9C4593EB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4">
              <a:extLst>
                <a:ext uri="{FF2B5EF4-FFF2-40B4-BE49-F238E27FC236}">
                  <a16:creationId xmlns:a16="http://schemas.microsoft.com/office/drawing/2014/main" id="{38BA5C82-1285-46A1-BA10-254B216636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6">
              <a:extLst>
                <a:ext uri="{FF2B5EF4-FFF2-40B4-BE49-F238E27FC236}">
                  <a16:creationId xmlns:a16="http://schemas.microsoft.com/office/drawing/2014/main" id="{199FE72C-20A3-4FB4-BD67-E7EDF540D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 name="Picture 1" descr="A close up of a sign&#10;&#10;Description automatically generated"/>
          <p:cNvPicPr>
            <a:picLocks noChangeAspect="1"/>
          </p:cNvPicPr>
          <p:nvPr/>
        </p:nvPicPr>
        <p:blipFill rotWithShape="1">
          <a:blip r:embed="rId2"/>
          <a:srcRect l="18834" r="13912" b="-1"/>
          <a:stretch/>
        </p:blipFill>
        <p:spPr>
          <a:xfrm>
            <a:off x="509517" y="576072"/>
            <a:ext cx="6692560" cy="5522976"/>
          </a:xfrm>
          <a:prstGeom prst="rect">
            <a:avLst/>
          </a:prstGeom>
        </p:spPr>
      </p:pic>
      <p:sp>
        <p:nvSpPr>
          <p:cNvPr id="41" name="Rectangle 40">
            <a:extLst>
              <a:ext uri="{FF2B5EF4-FFF2-40B4-BE49-F238E27FC236}">
                <a16:creationId xmlns:a16="http://schemas.microsoft.com/office/drawing/2014/main" id="{78907291-9D6D-4740-81DB-441477BCA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473990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4F519EA-836C-4E21-87EE-CE7AB0186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26280"/>
            <a:ext cx="4449464" cy="2331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3374" y="702944"/>
            <a:ext cx="5369325" cy="5586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16805" y="1345958"/>
            <a:ext cx="4193196" cy="4166085"/>
          </a:xfrm>
        </p:spPr>
        <p:txBody>
          <a:bodyPr>
            <a:normAutofit/>
          </a:bodyPr>
          <a:lstStyle/>
          <a:p>
            <a:r>
              <a:rPr lang="en-GB" altLang="en-US" sz="4600" kern="0">
                <a:latin typeface="Garamond"/>
                <a:cs typeface="Arial"/>
              </a:rPr>
              <a:t>Potential hazards</a:t>
            </a:r>
            <a:endParaRPr lang="en-US" sz="4600"/>
          </a:p>
        </p:txBody>
      </p:sp>
      <p:grpSp>
        <p:nvGrpSpPr>
          <p:cNvPr id="14" name="Group 13">
            <a:extLst>
              <a:ext uri="{FF2B5EF4-FFF2-40B4-BE49-F238E27FC236}">
                <a16:creationId xmlns:a16="http://schemas.microsoft.com/office/drawing/2014/main" id="{C833A70A-9722-46F0-A5EB-C72F787470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864" y="3048506"/>
            <a:ext cx="630289" cy="765242"/>
            <a:chOff x="45711" y="3048506"/>
            <a:chExt cx="630289" cy="765242"/>
          </a:xfrm>
        </p:grpSpPr>
        <p:sp>
          <p:nvSpPr>
            <p:cNvPr id="15" name="Rectangle 2">
              <a:extLst>
                <a:ext uri="{FF2B5EF4-FFF2-40B4-BE49-F238E27FC236}">
                  <a16:creationId xmlns:a16="http://schemas.microsoft.com/office/drawing/2014/main" id="{0E424FCE-3213-4BEE-A1E8-B7E8AEA5A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5EE95433-383A-45BD-BFCA-833B8F0AE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2">
              <a:extLst>
                <a:ext uri="{FF2B5EF4-FFF2-40B4-BE49-F238E27FC236}">
                  <a16:creationId xmlns:a16="http://schemas.microsoft.com/office/drawing/2014/main" id="{2EEA944D-C4D5-48D7-804D-86BE8AFC8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F3FCE305-3F55-48BF-8549-01E0364C8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23D7F518-6C41-4C3F-9060-C9FE0B1D4C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3B93E94B-19C7-49C9-A135-582F72B1A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FEF28287-3D78-44FC-8C53-70755EAF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2">
              <a:extLst>
                <a:ext uri="{FF2B5EF4-FFF2-40B4-BE49-F238E27FC236}">
                  <a16:creationId xmlns:a16="http://schemas.microsoft.com/office/drawing/2014/main" id="{2E8ECBA7-D5B5-48AD-9108-4EB4FB5AA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69CDB17F-9370-4BDB-AF7D-0C10664AF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65D03FDE-4254-4CCB-ACA1-CCF9ED99A1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406E5C16-E87A-48D6-808A-4E99A9FA2A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DD6696B0-7715-471B-835A-DA4F6E0B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2">
              <a:extLst>
                <a:ext uri="{FF2B5EF4-FFF2-40B4-BE49-F238E27FC236}">
                  <a16:creationId xmlns:a16="http://schemas.microsoft.com/office/drawing/2014/main" id="{7B7BE224-1A69-42AA-9C1C-29ADE08B27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F4CBB296-B6FF-43BA-A2F1-471A7D6A3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7B9B8F5E-97B1-4CC6-A25F-0406AF9F8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9EB4DAA2-343C-4239-A2B2-D2412770B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8D6B2AAD-8F5E-4D57-B2E6-7DBB7953C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2">
              <a:extLst>
                <a:ext uri="{FF2B5EF4-FFF2-40B4-BE49-F238E27FC236}">
                  <a16:creationId xmlns:a16="http://schemas.microsoft.com/office/drawing/2014/main" id="{9CE95F93-6BC5-4616-9F8D-B941B4B8F1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A8C3D8DE-DC76-487C-8C2A-7684D5C9E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56088CB5-E2A8-49A4-8AB5-6D5463E03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372F50F8-8B88-48EF-B21C-B5B26426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37008499-DF9A-4230-BE00-35B862316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2">
              <a:extLst>
                <a:ext uri="{FF2B5EF4-FFF2-40B4-BE49-F238E27FC236}">
                  <a16:creationId xmlns:a16="http://schemas.microsoft.com/office/drawing/2014/main" id="{BCEE48F0-E436-451D-A5FE-0D818D19E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4">
              <a:extLst>
                <a:ext uri="{FF2B5EF4-FFF2-40B4-BE49-F238E27FC236}">
                  <a16:creationId xmlns:a16="http://schemas.microsoft.com/office/drawing/2014/main" id="{6852656E-1E8F-41F9-900D-8E8CC1B2B9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6">
              <a:extLst>
                <a:ext uri="{FF2B5EF4-FFF2-40B4-BE49-F238E27FC236}">
                  <a16:creationId xmlns:a16="http://schemas.microsoft.com/office/drawing/2014/main" id="{489DA605-39DD-45FD-9796-12A36B23B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6229734" y="750307"/>
            <a:ext cx="5369326" cy="5357387"/>
          </a:xfrm>
        </p:spPr>
        <p:txBody>
          <a:bodyPr anchor="ctr">
            <a:normAutofit/>
          </a:bodyPr>
          <a:lstStyle/>
          <a:p>
            <a:pPr marL="342900" lvl="0" indent="-342900" eaLnBrk="0" fontAlgn="base" hangingPunct="0">
              <a:spcBef>
                <a:spcPct val="20000"/>
              </a:spcBef>
              <a:spcAft>
                <a:spcPct val="0"/>
              </a:spcAft>
              <a:buClr>
                <a:srgbClr val="CC9900"/>
              </a:buClr>
              <a:buSzPct val="65000"/>
              <a:buFont typeface="Wingdings" panose="05000000000000000000" pitchFamily="2" charset="2"/>
              <a:buChar char="n"/>
            </a:pPr>
            <a:r>
              <a:rPr lang="en-GB" altLang="en-US" sz="2000" kern="0" dirty="0">
                <a:latin typeface="Arial"/>
                <a:cs typeface="Arial"/>
              </a:rPr>
              <a:t>Insecure environment </a:t>
            </a:r>
          </a:p>
          <a:p>
            <a:pPr marL="342900" lvl="0" indent="-342900" eaLnBrk="0" fontAlgn="base" hangingPunct="0">
              <a:spcBef>
                <a:spcPct val="20000"/>
              </a:spcBef>
              <a:spcAft>
                <a:spcPct val="0"/>
              </a:spcAft>
              <a:buClr>
                <a:srgbClr val="CC9900"/>
              </a:buClr>
              <a:buSzPct val="65000"/>
              <a:buFont typeface="Wingdings" panose="05000000000000000000" pitchFamily="2" charset="2"/>
              <a:buChar char="n"/>
            </a:pPr>
            <a:r>
              <a:rPr lang="en-GB" altLang="en-US" sz="2000" kern="0" dirty="0">
                <a:latin typeface="Arial"/>
                <a:cs typeface="Arial"/>
              </a:rPr>
              <a:t>Biological Chemical M</a:t>
            </a:r>
            <a:r>
              <a:rPr lang="en-GB" altLang="en-US" sz="2000" kern="0" dirty="0">
                <a:solidFill>
                  <a:prstClr val="black"/>
                </a:solidFill>
                <a:latin typeface="Arial"/>
                <a:cs typeface="Arial"/>
              </a:rPr>
              <a:t>aterial </a:t>
            </a:r>
            <a:endParaRPr lang="en-GB" altLang="en-US" sz="2000" kern="0" dirty="0">
              <a:latin typeface="Arial"/>
              <a:cs typeface="Arial"/>
            </a:endParaRPr>
          </a:p>
          <a:p>
            <a:pPr marL="342900" lvl="0" indent="-342900" eaLnBrk="0" fontAlgn="base" hangingPunct="0">
              <a:spcBef>
                <a:spcPct val="20000"/>
              </a:spcBef>
              <a:spcAft>
                <a:spcPct val="0"/>
              </a:spcAft>
              <a:buClr>
                <a:srgbClr val="CC9900"/>
              </a:buClr>
              <a:buSzPct val="65000"/>
              <a:buFont typeface="Wingdings" panose="05000000000000000000" pitchFamily="2" charset="2"/>
              <a:buChar char="n"/>
            </a:pPr>
            <a:r>
              <a:rPr lang="en-GB" altLang="en-US" sz="2000" kern="0" dirty="0">
                <a:latin typeface="Arial"/>
                <a:cs typeface="Arial"/>
              </a:rPr>
              <a:t>Firearm</a:t>
            </a:r>
          </a:p>
          <a:p>
            <a:pPr marL="342900" lvl="0" indent="-342900" eaLnBrk="0" fontAlgn="base" hangingPunct="0">
              <a:spcBef>
                <a:spcPct val="20000"/>
              </a:spcBef>
              <a:spcAft>
                <a:spcPct val="0"/>
              </a:spcAft>
              <a:buClr>
                <a:srgbClr val="CC9900"/>
              </a:buClr>
              <a:buSzPct val="65000"/>
              <a:buFont typeface="Wingdings" panose="05000000000000000000" pitchFamily="2" charset="2"/>
              <a:buChar char="n"/>
            </a:pPr>
            <a:r>
              <a:rPr lang="en-GB" altLang="en-US" sz="2000" kern="0" dirty="0">
                <a:latin typeface="Arial"/>
                <a:cs typeface="Arial"/>
              </a:rPr>
              <a:t>Environmental factors</a:t>
            </a:r>
          </a:p>
          <a:p>
            <a:pPr marL="669925" lvl="1" indent="-325438" eaLnBrk="0" fontAlgn="base" hangingPunct="0">
              <a:spcBef>
                <a:spcPct val="20000"/>
              </a:spcBef>
              <a:spcAft>
                <a:spcPct val="0"/>
              </a:spcAft>
              <a:buClr>
                <a:srgbClr val="3B812F"/>
              </a:buClr>
              <a:buSzPct val="60000"/>
              <a:buFont typeface="Wingdings" panose="05000000000000000000" pitchFamily="2" charset="2"/>
              <a:buChar char="q"/>
            </a:pPr>
            <a:r>
              <a:rPr lang="en-GB" altLang="en-US" sz="2000" kern="0" dirty="0">
                <a:latin typeface="Arial"/>
                <a:cs typeface="Arial"/>
              </a:rPr>
              <a:t>Direct heat from Sun/ Effects of rain, wind etc. </a:t>
            </a:r>
          </a:p>
          <a:p>
            <a:pPr marL="669925" lvl="1" indent="-325438" eaLnBrk="0" fontAlgn="base" hangingPunct="0">
              <a:spcBef>
                <a:spcPct val="20000"/>
              </a:spcBef>
              <a:spcAft>
                <a:spcPct val="0"/>
              </a:spcAft>
              <a:buClr>
                <a:srgbClr val="3B812F"/>
              </a:buClr>
              <a:buSzPct val="60000"/>
              <a:buFont typeface="Wingdings" panose="05000000000000000000" pitchFamily="2" charset="2"/>
              <a:buChar char="q"/>
            </a:pPr>
            <a:r>
              <a:rPr lang="en-GB" altLang="en-US" sz="2000" kern="0" dirty="0">
                <a:latin typeface="Arial"/>
                <a:cs typeface="Arial"/>
              </a:rPr>
              <a:t>Dehydration, Cold</a:t>
            </a:r>
          </a:p>
          <a:p>
            <a:pPr marL="669925" lvl="1" indent="-325438" eaLnBrk="0" fontAlgn="base" hangingPunct="0">
              <a:spcBef>
                <a:spcPct val="20000"/>
              </a:spcBef>
              <a:spcAft>
                <a:spcPct val="0"/>
              </a:spcAft>
              <a:buClr>
                <a:srgbClr val="3B812F"/>
              </a:buClr>
              <a:buSzPct val="60000"/>
              <a:buFont typeface="Wingdings" panose="05000000000000000000" pitchFamily="2" charset="2"/>
              <a:buChar char="q"/>
            </a:pPr>
            <a:r>
              <a:rPr lang="en-GB" altLang="en-US" sz="2000" kern="0" dirty="0">
                <a:latin typeface="Arial"/>
                <a:cs typeface="Arial"/>
              </a:rPr>
              <a:t> Unsafe structure </a:t>
            </a:r>
          </a:p>
          <a:p>
            <a:pPr marL="342900" lvl="0" indent="-342900" eaLnBrk="0" fontAlgn="base" hangingPunct="0">
              <a:spcBef>
                <a:spcPct val="20000"/>
              </a:spcBef>
              <a:spcAft>
                <a:spcPct val="0"/>
              </a:spcAft>
              <a:buClr>
                <a:srgbClr val="CC9900"/>
              </a:buClr>
              <a:buSzPct val="65000"/>
              <a:buFont typeface="Wingdings" panose="05000000000000000000" pitchFamily="2" charset="2"/>
              <a:buChar char="n"/>
            </a:pPr>
            <a:r>
              <a:rPr lang="en-GB" altLang="en-US" sz="2000" kern="0" dirty="0">
                <a:latin typeface="Arial"/>
                <a:cs typeface="Arial"/>
              </a:rPr>
              <a:t>Other risks</a:t>
            </a:r>
          </a:p>
          <a:p>
            <a:pPr marL="669925" lvl="1" indent="-325438" eaLnBrk="0" fontAlgn="base" hangingPunct="0">
              <a:spcBef>
                <a:spcPct val="20000"/>
              </a:spcBef>
              <a:spcAft>
                <a:spcPct val="0"/>
              </a:spcAft>
              <a:buClr>
                <a:srgbClr val="3B812F"/>
              </a:buClr>
              <a:buSzPct val="60000"/>
              <a:buFont typeface="Wingdings" panose="05000000000000000000" pitchFamily="2" charset="2"/>
              <a:buChar char="q"/>
            </a:pPr>
            <a:r>
              <a:rPr lang="en-GB" altLang="en-US" sz="2000" kern="0" dirty="0">
                <a:latin typeface="Arial"/>
                <a:cs typeface="Arial"/>
              </a:rPr>
              <a:t>Training? </a:t>
            </a:r>
          </a:p>
          <a:p>
            <a:pPr marL="669925" lvl="1" indent="-325438" eaLnBrk="0" fontAlgn="base" hangingPunct="0">
              <a:spcBef>
                <a:spcPct val="20000"/>
              </a:spcBef>
              <a:spcAft>
                <a:spcPct val="0"/>
              </a:spcAft>
              <a:buClr>
                <a:srgbClr val="3B812F"/>
              </a:buClr>
              <a:buSzPct val="60000"/>
              <a:buFont typeface="Wingdings" panose="05000000000000000000" pitchFamily="2" charset="2"/>
              <a:buChar char="q"/>
            </a:pPr>
            <a:r>
              <a:rPr lang="en-GB" altLang="en-US" sz="2000" kern="0" dirty="0">
                <a:latin typeface="Arial"/>
                <a:cs typeface="Arial"/>
              </a:rPr>
              <a:t>Availability of Personal Protective Equipment (PPE)</a:t>
            </a:r>
          </a:p>
          <a:p>
            <a:pPr marL="669925" lvl="1" indent="-325438" eaLnBrk="0" fontAlgn="base" hangingPunct="0">
              <a:spcBef>
                <a:spcPct val="20000"/>
              </a:spcBef>
              <a:spcAft>
                <a:spcPct val="0"/>
              </a:spcAft>
              <a:buClr>
                <a:srgbClr val="3B812F"/>
              </a:buClr>
              <a:buSzPct val="60000"/>
              <a:buFont typeface="Wingdings" panose="05000000000000000000" pitchFamily="2" charset="2"/>
              <a:buChar char="q"/>
            </a:pPr>
            <a:r>
              <a:rPr lang="en-GB" altLang="en-US" sz="2000" kern="0" dirty="0">
                <a:latin typeface="Arial"/>
                <a:cs typeface="Arial"/>
              </a:rPr>
              <a:t>Slips, Trips, Falls and Debris from above</a:t>
            </a:r>
          </a:p>
          <a:p>
            <a:pPr marL="669925" lvl="1" indent="-325438" eaLnBrk="0" fontAlgn="base" hangingPunct="0">
              <a:spcBef>
                <a:spcPct val="20000"/>
              </a:spcBef>
              <a:spcAft>
                <a:spcPct val="0"/>
              </a:spcAft>
              <a:buClr>
                <a:srgbClr val="3B812F"/>
              </a:buClr>
              <a:buSzPct val="60000"/>
              <a:buFont typeface="Wingdings" panose="05000000000000000000" pitchFamily="2" charset="2"/>
              <a:buChar char="q"/>
            </a:pPr>
            <a:r>
              <a:rPr lang="en-GB" altLang="en-US" sz="2000" kern="0" dirty="0">
                <a:latin typeface="Arial"/>
                <a:cs typeface="Arial"/>
              </a:rPr>
              <a:t>Electrical hazards</a:t>
            </a:r>
          </a:p>
          <a:p>
            <a:endParaRPr lang="en-US" sz="2000" dirty="0"/>
          </a:p>
        </p:txBody>
      </p:sp>
    </p:spTree>
    <p:extLst>
      <p:ext uri="{BB962C8B-B14F-4D97-AF65-F5344CB8AC3E}">
        <p14:creationId xmlns:p14="http://schemas.microsoft.com/office/powerpoint/2010/main" val="4072373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4F519EA-836C-4E21-87EE-CE7AB0186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26280"/>
            <a:ext cx="4449464" cy="2331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3374" y="702944"/>
            <a:ext cx="5369325" cy="5586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16805" y="1345958"/>
            <a:ext cx="4193196" cy="4166085"/>
          </a:xfrm>
        </p:spPr>
        <p:txBody>
          <a:bodyPr>
            <a:normAutofit/>
          </a:bodyPr>
          <a:lstStyle/>
          <a:p>
            <a:r>
              <a:rPr lang="en-GB" altLang="en-US" sz="4600" kern="0">
                <a:latin typeface="Garamond"/>
                <a:cs typeface="Arial"/>
              </a:rPr>
              <a:t>Identify who is at risk</a:t>
            </a:r>
            <a:endParaRPr lang="en-US" sz="4600"/>
          </a:p>
        </p:txBody>
      </p:sp>
      <p:grpSp>
        <p:nvGrpSpPr>
          <p:cNvPr id="14" name="Group 13">
            <a:extLst>
              <a:ext uri="{FF2B5EF4-FFF2-40B4-BE49-F238E27FC236}">
                <a16:creationId xmlns:a16="http://schemas.microsoft.com/office/drawing/2014/main" id="{C833A70A-9722-46F0-A5EB-C72F787470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864" y="3048506"/>
            <a:ext cx="630289" cy="765242"/>
            <a:chOff x="45711" y="3048506"/>
            <a:chExt cx="630289" cy="765242"/>
          </a:xfrm>
        </p:grpSpPr>
        <p:sp>
          <p:nvSpPr>
            <p:cNvPr id="15" name="Rectangle 2">
              <a:extLst>
                <a:ext uri="{FF2B5EF4-FFF2-40B4-BE49-F238E27FC236}">
                  <a16:creationId xmlns:a16="http://schemas.microsoft.com/office/drawing/2014/main" id="{0E424FCE-3213-4BEE-A1E8-B7E8AEA5A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5EE95433-383A-45BD-BFCA-833B8F0AE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2">
              <a:extLst>
                <a:ext uri="{FF2B5EF4-FFF2-40B4-BE49-F238E27FC236}">
                  <a16:creationId xmlns:a16="http://schemas.microsoft.com/office/drawing/2014/main" id="{2EEA944D-C4D5-48D7-804D-86BE8AFC8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F3FCE305-3F55-48BF-8549-01E0364C8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23D7F518-6C41-4C3F-9060-C9FE0B1D4C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3B93E94B-19C7-49C9-A135-582F72B1A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FEF28287-3D78-44FC-8C53-70755EAF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2">
              <a:extLst>
                <a:ext uri="{FF2B5EF4-FFF2-40B4-BE49-F238E27FC236}">
                  <a16:creationId xmlns:a16="http://schemas.microsoft.com/office/drawing/2014/main" id="{2E8ECBA7-D5B5-48AD-9108-4EB4FB5AA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69CDB17F-9370-4BDB-AF7D-0C10664AF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65D03FDE-4254-4CCB-ACA1-CCF9ED99A1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406E5C16-E87A-48D6-808A-4E99A9FA2A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DD6696B0-7715-471B-835A-DA4F6E0B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2">
              <a:extLst>
                <a:ext uri="{FF2B5EF4-FFF2-40B4-BE49-F238E27FC236}">
                  <a16:creationId xmlns:a16="http://schemas.microsoft.com/office/drawing/2014/main" id="{7B7BE224-1A69-42AA-9C1C-29ADE08B27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F4CBB296-B6FF-43BA-A2F1-471A7D6A3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7B9B8F5E-97B1-4CC6-A25F-0406AF9F8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9EB4DAA2-343C-4239-A2B2-D2412770B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8D6B2AAD-8F5E-4D57-B2E6-7DBB7953C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2">
              <a:extLst>
                <a:ext uri="{FF2B5EF4-FFF2-40B4-BE49-F238E27FC236}">
                  <a16:creationId xmlns:a16="http://schemas.microsoft.com/office/drawing/2014/main" id="{9CE95F93-6BC5-4616-9F8D-B941B4B8F1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A8C3D8DE-DC76-487C-8C2A-7684D5C9E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56088CB5-E2A8-49A4-8AB5-6D5463E03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372F50F8-8B88-48EF-B21C-B5B26426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37008499-DF9A-4230-BE00-35B862316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2">
              <a:extLst>
                <a:ext uri="{FF2B5EF4-FFF2-40B4-BE49-F238E27FC236}">
                  <a16:creationId xmlns:a16="http://schemas.microsoft.com/office/drawing/2014/main" id="{BCEE48F0-E436-451D-A5FE-0D818D19E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4">
              <a:extLst>
                <a:ext uri="{FF2B5EF4-FFF2-40B4-BE49-F238E27FC236}">
                  <a16:creationId xmlns:a16="http://schemas.microsoft.com/office/drawing/2014/main" id="{6852656E-1E8F-41F9-900D-8E8CC1B2B9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6">
              <a:extLst>
                <a:ext uri="{FF2B5EF4-FFF2-40B4-BE49-F238E27FC236}">
                  <a16:creationId xmlns:a16="http://schemas.microsoft.com/office/drawing/2014/main" id="{489DA605-39DD-45FD-9796-12A36B23B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6229734" y="750307"/>
            <a:ext cx="5369326" cy="5357387"/>
          </a:xfrm>
        </p:spPr>
        <p:txBody>
          <a:bodyPr anchor="ctr">
            <a:normAutofit/>
          </a:bodyPr>
          <a:lstStyle/>
          <a:p>
            <a:pPr marL="342900" lvl="0" indent="-342900" eaLnBrk="0" fontAlgn="base" hangingPunct="0">
              <a:spcBef>
                <a:spcPct val="20000"/>
              </a:spcBef>
              <a:spcAft>
                <a:spcPts val="600"/>
              </a:spcAft>
              <a:buClr>
                <a:srgbClr val="CC9900"/>
              </a:buClr>
              <a:buSzPct val="65000"/>
              <a:buFont typeface="Wingdings" panose="05000000000000000000" pitchFamily="2" charset="2"/>
              <a:buChar char="n"/>
            </a:pPr>
            <a:r>
              <a:rPr lang="en-GB" altLang="en-US" sz="2200" kern="0">
                <a:latin typeface="Arial"/>
                <a:cs typeface="Arial"/>
              </a:rPr>
              <a:t>You</a:t>
            </a:r>
          </a:p>
          <a:p>
            <a:pPr marL="342900" lvl="0" indent="-342900" eaLnBrk="0" fontAlgn="base" hangingPunct="0">
              <a:spcBef>
                <a:spcPct val="20000"/>
              </a:spcBef>
              <a:spcAft>
                <a:spcPts val="600"/>
              </a:spcAft>
              <a:buClr>
                <a:srgbClr val="CC9900"/>
              </a:buClr>
              <a:buSzPct val="65000"/>
              <a:buFont typeface="Wingdings" panose="05000000000000000000" pitchFamily="2" charset="2"/>
              <a:buChar char="n"/>
            </a:pPr>
            <a:r>
              <a:rPr lang="en-GB" altLang="en-US" sz="2200" kern="0">
                <a:latin typeface="Arial"/>
                <a:cs typeface="Arial"/>
              </a:rPr>
              <a:t>Emergency Services</a:t>
            </a:r>
          </a:p>
          <a:p>
            <a:pPr marL="669925" lvl="1" indent="-325438" eaLnBrk="0" fontAlgn="base" hangingPunct="0">
              <a:spcBef>
                <a:spcPct val="20000"/>
              </a:spcBef>
              <a:spcAft>
                <a:spcPts val="600"/>
              </a:spcAft>
              <a:buClr>
                <a:srgbClr val="3B812F"/>
              </a:buClr>
              <a:buSzPct val="60000"/>
              <a:buFont typeface="Wingdings" panose="05000000000000000000" pitchFamily="2" charset="2"/>
              <a:buChar char="q"/>
            </a:pPr>
            <a:r>
              <a:rPr lang="en-GB" altLang="en-US" sz="2200" kern="0">
                <a:latin typeface="Arial"/>
                <a:cs typeface="Arial"/>
              </a:rPr>
              <a:t>Police</a:t>
            </a:r>
          </a:p>
          <a:p>
            <a:pPr marL="669925" lvl="1" indent="-325438" eaLnBrk="0" fontAlgn="base" hangingPunct="0">
              <a:spcBef>
                <a:spcPct val="20000"/>
              </a:spcBef>
              <a:spcAft>
                <a:spcPts val="600"/>
              </a:spcAft>
              <a:buClr>
                <a:srgbClr val="3B812F"/>
              </a:buClr>
              <a:buSzPct val="60000"/>
              <a:buFont typeface="Wingdings" panose="05000000000000000000" pitchFamily="2" charset="2"/>
              <a:buChar char="q"/>
            </a:pPr>
            <a:r>
              <a:rPr lang="en-GB" altLang="en-US" sz="2200" kern="0">
                <a:latin typeface="Arial"/>
                <a:cs typeface="Arial"/>
              </a:rPr>
              <a:t>Fire</a:t>
            </a:r>
          </a:p>
          <a:p>
            <a:pPr marL="669925" lvl="1" indent="-325438" eaLnBrk="0" fontAlgn="base" hangingPunct="0">
              <a:spcBef>
                <a:spcPct val="20000"/>
              </a:spcBef>
              <a:spcAft>
                <a:spcPts val="600"/>
              </a:spcAft>
              <a:buClr>
                <a:srgbClr val="3B812F"/>
              </a:buClr>
              <a:buSzPct val="60000"/>
              <a:buFont typeface="Wingdings" panose="05000000000000000000" pitchFamily="2" charset="2"/>
              <a:buChar char="q"/>
            </a:pPr>
            <a:r>
              <a:rPr lang="en-GB" altLang="en-US" sz="2200" kern="0">
                <a:latin typeface="Arial"/>
                <a:cs typeface="Arial"/>
              </a:rPr>
              <a:t>Ambulance</a:t>
            </a:r>
          </a:p>
          <a:p>
            <a:pPr marL="342900" lvl="0" indent="-342900" eaLnBrk="0" fontAlgn="base" hangingPunct="0">
              <a:spcBef>
                <a:spcPct val="20000"/>
              </a:spcBef>
              <a:spcAft>
                <a:spcPts val="600"/>
              </a:spcAft>
              <a:buClr>
                <a:srgbClr val="CC9900"/>
              </a:buClr>
              <a:buSzPct val="65000"/>
              <a:buFont typeface="Wingdings" panose="05000000000000000000" pitchFamily="2" charset="2"/>
              <a:buChar char="n"/>
            </a:pPr>
            <a:r>
              <a:rPr lang="en-GB" altLang="en-US" sz="2200" kern="0">
                <a:latin typeface="Arial"/>
                <a:cs typeface="Arial"/>
              </a:rPr>
              <a:t>Military</a:t>
            </a:r>
          </a:p>
          <a:p>
            <a:pPr marL="342900" lvl="0" indent="-342900" eaLnBrk="0" fontAlgn="base" hangingPunct="0">
              <a:spcBef>
                <a:spcPct val="20000"/>
              </a:spcBef>
              <a:spcAft>
                <a:spcPts val="600"/>
              </a:spcAft>
              <a:buClr>
                <a:srgbClr val="CC9900"/>
              </a:buClr>
              <a:buSzPct val="65000"/>
              <a:buFont typeface="Wingdings" panose="05000000000000000000" pitchFamily="2" charset="2"/>
              <a:buChar char="n"/>
            </a:pPr>
            <a:r>
              <a:rPr lang="en-GB" altLang="en-US" sz="2200" kern="0">
                <a:latin typeface="Arial"/>
                <a:cs typeface="Arial"/>
              </a:rPr>
              <a:t>Public</a:t>
            </a:r>
          </a:p>
          <a:p>
            <a:pPr marL="342900" lvl="0" indent="-342900" eaLnBrk="0" fontAlgn="base" hangingPunct="0">
              <a:spcBef>
                <a:spcPct val="20000"/>
              </a:spcBef>
              <a:spcAft>
                <a:spcPts val="600"/>
              </a:spcAft>
              <a:buClr>
                <a:srgbClr val="CC9900"/>
              </a:buClr>
              <a:buSzPct val="65000"/>
              <a:buFont typeface="Wingdings" panose="05000000000000000000" pitchFamily="2" charset="2"/>
              <a:buChar char="n"/>
            </a:pPr>
            <a:r>
              <a:rPr lang="en-GB" altLang="en-US" sz="2200" kern="0">
                <a:latin typeface="Arial"/>
                <a:cs typeface="Arial"/>
              </a:rPr>
              <a:t>Animals</a:t>
            </a:r>
          </a:p>
          <a:p>
            <a:endParaRPr lang="en-US" sz="2200"/>
          </a:p>
        </p:txBody>
      </p:sp>
    </p:spTree>
    <p:extLst>
      <p:ext uri="{BB962C8B-B14F-4D97-AF65-F5344CB8AC3E}">
        <p14:creationId xmlns:p14="http://schemas.microsoft.com/office/powerpoint/2010/main" val="2002581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4F519EA-836C-4E21-87EE-CE7AB0186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26280"/>
            <a:ext cx="4449464" cy="2331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3374" y="702944"/>
            <a:ext cx="5369325" cy="5586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16805" y="1345958"/>
            <a:ext cx="4193196" cy="4166085"/>
          </a:xfrm>
        </p:spPr>
        <p:txBody>
          <a:bodyPr>
            <a:normAutofit/>
          </a:bodyPr>
          <a:lstStyle/>
          <a:p>
            <a:r>
              <a:rPr lang="en-GB" altLang="en-US" sz="4600" kern="0">
                <a:latin typeface="Garamond"/>
                <a:cs typeface="Arial"/>
              </a:rPr>
              <a:t>Risk management</a:t>
            </a:r>
            <a:endParaRPr lang="en-US" sz="4600"/>
          </a:p>
        </p:txBody>
      </p:sp>
      <p:grpSp>
        <p:nvGrpSpPr>
          <p:cNvPr id="14" name="Group 13">
            <a:extLst>
              <a:ext uri="{FF2B5EF4-FFF2-40B4-BE49-F238E27FC236}">
                <a16:creationId xmlns:a16="http://schemas.microsoft.com/office/drawing/2014/main" id="{C833A70A-9722-46F0-A5EB-C72F787470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864" y="3048506"/>
            <a:ext cx="630289" cy="765242"/>
            <a:chOff x="45711" y="3048506"/>
            <a:chExt cx="630289" cy="765242"/>
          </a:xfrm>
        </p:grpSpPr>
        <p:sp>
          <p:nvSpPr>
            <p:cNvPr id="15" name="Rectangle 2">
              <a:extLst>
                <a:ext uri="{FF2B5EF4-FFF2-40B4-BE49-F238E27FC236}">
                  <a16:creationId xmlns:a16="http://schemas.microsoft.com/office/drawing/2014/main" id="{0E424FCE-3213-4BEE-A1E8-B7E8AEA5A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5EE95433-383A-45BD-BFCA-833B8F0AE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2">
              <a:extLst>
                <a:ext uri="{FF2B5EF4-FFF2-40B4-BE49-F238E27FC236}">
                  <a16:creationId xmlns:a16="http://schemas.microsoft.com/office/drawing/2014/main" id="{2EEA944D-C4D5-48D7-804D-86BE8AFC8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F3FCE305-3F55-48BF-8549-01E0364C8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23D7F518-6C41-4C3F-9060-C9FE0B1D4C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3B93E94B-19C7-49C9-A135-582F72B1A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FEF28287-3D78-44FC-8C53-70755EAF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2">
              <a:extLst>
                <a:ext uri="{FF2B5EF4-FFF2-40B4-BE49-F238E27FC236}">
                  <a16:creationId xmlns:a16="http://schemas.microsoft.com/office/drawing/2014/main" id="{2E8ECBA7-D5B5-48AD-9108-4EB4FB5AA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69CDB17F-9370-4BDB-AF7D-0C10664AF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65D03FDE-4254-4CCB-ACA1-CCF9ED99A1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406E5C16-E87A-48D6-808A-4E99A9FA2A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DD6696B0-7715-471B-835A-DA4F6E0B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2">
              <a:extLst>
                <a:ext uri="{FF2B5EF4-FFF2-40B4-BE49-F238E27FC236}">
                  <a16:creationId xmlns:a16="http://schemas.microsoft.com/office/drawing/2014/main" id="{7B7BE224-1A69-42AA-9C1C-29ADE08B27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F4CBB296-B6FF-43BA-A2F1-471A7D6A3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7B9B8F5E-97B1-4CC6-A25F-0406AF9F8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9EB4DAA2-343C-4239-A2B2-D2412770B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8D6B2AAD-8F5E-4D57-B2E6-7DBB7953C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2">
              <a:extLst>
                <a:ext uri="{FF2B5EF4-FFF2-40B4-BE49-F238E27FC236}">
                  <a16:creationId xmlns:a16="http://schemas.microsoft.com/office/drawing/2014/main" id="{9CE95F93-6BC5-4616-9F8D-B941B4B8F1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A8C3D8DE-DC76-487C-8C2A-7684D5C9E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56088CB5-E2A8-49A4-8AB5-6D5463E03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372F50F8-8B88-48EF-B21C-B5B26426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37008499-DF9A-4230-BE00-35B862316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2">
              <a:extLst>
                <a:ext uri="{FF2B5EF4-FFF2-40B4-BE49-F238E27FC236}">
                  <a16:creationId xmlns:a16="http://schemas.microsoft.com/office/drawing/2014/main" id="{BCEE48F0-E436-451D-A5FE-0D818D19E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4">
              <a:extLst>
                <a:ext uri="{FF2B5EF4-FFF2-40B4-BE49-F238E27FC236}">
                  <a16:creationId xmlns:a16="http://schemas.microsoft.com/office/drawing/2014/main" id="{6852656E-1E8F-41F9-900D-8E8CC1B2B9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6">
              <a:extLst>
                <a:ext uri="{FF2B5EF4-FFF2-40B4-BE49-F238E27FC236}">
                  <a16:creationId xmlns:a16="http://schemas.microsoft.com/office/drawing/2014/main" id="{489DA605-39DD-45FD-9796-12A36B23B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5683766" y="750307"/>
            <a:ext cx="6027028" cy="5357387"/>
          </a:xfrm>
        </p:spPr>
        <p:txBody>
          <a:bodyPr anchor="ctr">
            <a:normAutofit fontScale="92500"/>
          </a:bodyPr>
          <a:lstStyle/>
          <a:p>
            <a:pPr marL="0" lvl="0" indent="0" eaLnBrk="0" fontAlgn="base" hangingPunct="0">
              <a:spcBef>
                <a:spcPct val="20000"/>
              </a:spcBef>
              <a:spcAft>
                <a:spcPct val="0"/>
              </a:spcAft>
              <a:buClr>
                <a:srgbClr val="CC9900"/>
              </a:buClr>
              <a:buSzPct val="65000"/>
              <a:buNone/>
              <a:defRPr/>
            </a:pPr>
            <a:r>
              <a:rPr lang="en-GB" sz="2400" kern="0" dirty="0">
                <a:latin typeface="Arial"/>
                <a:cs typeface="Arial"/>
              </a:rPr>
              <a:t>Risk should be categorised into:</a:t>
            </a:r>
          </a:p>
          <a:p>
            <a:pPr marL="342900" lvl="0" indent="-342900" eaLnBrk="0" fontAlgn="base" hangingPunct="0">
              <a:spcBef>
                <a:spcPct val="20000"/>
              </a:spcBef>
              <a:spcAft>
                <a:spcPct val="0"/>
              </a:spcAft>
              <a:buClr>
                <a:srgbClr val="CC9900"/>
              </a:buClr>
              <a:buSzPct val="65000"/>
              <a:buFont typeface="Wingdings" panose="05000000000000000000" pitchFamily="2" charset="2"/>
              <a:buChar char="n"/>
              <a:defRPr/>
            </a:pPr>
            <a:endParaRPr lang="en-GB" sz="2400" kern="0" dirty="0">
              <a:latin typeface="Arial"/>
              <a:cs typeface="Arial"/>
            </a:endParaRPr>
          </a:p>
          <a:p>
            <a:pPr marL="669925" lvl="1" indent="-325438" eaLnBrk="0" fontAlgn="base" hangingPunct="0">
              <a:spcBef>
                <a:spcPct val="20000"/>
              </a:spcBef>
              <a:spcAft>
                <a:spcPct val="0"/>
              </a:spcAft>
              <a:buClr>
                <a:srgbClr val="3B812F"/>
              </a:buClr>
              <a:buSzPct val="60000"/>
              <a:buFont typeface="Wingdings" panose="05000000000000000000" pitchFamily="2" charset="2"/>
              <a:buChar char="q"/>
              <a:defRPr/>
            </a:pPr>
            <a:r>
              <a:rPr lang="en-GB" kern="0" dirty="0">
                <a:latin typeface="Arial"/>
                <a:cs typeface="Arial"/>
              </a:rPr>
              <a:t>How probable the incident is to occur</a:t>
            </a:r>
          </a:p>
          <a:p>
            <a:pPr marL="1022350" lvl="2" indent="-350838" eaLnBrk="0" fontAlgn="base" hangingPunct="0">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Rare</a:t>
            </a:r>
          </a:p>
          <a:p>
            <a:pPr marL="1022350" lvl="2" indent="-350838" eaLnBrk="0" fontAlgn="base" hangingPunct="0">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Unlikely</a:t>
            </a:r>
          </a:p>
          <a:p>
            <a:pPr marL="1022350" lvl="2" indent="-350838" eaLnBrk="0" fontAlgn="base" hangingPunct="0">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Possible</a:t>
            </a:r>
          </a:p>
          <a:p>
            <a:pPr marL="1022350" lvl="2" indent="-350838" eaLnBrk="0" fontAlgn="base" hangingPunct="0">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Probable</a:t>
            </a:r>
          </a:p>
          <a:p>
            <a:pPr marL="1022350" lvl="2" indent="-350838" eaLnBrk="0" fontAlgn="base" hangingPunct="0">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Almost certain</a:t>
            </a:r>
          </a:p>
          <a:p>
            <a:pPr marL="669925" lvl="1" indent="-325438" eaLnBrk="0" fontAlgn="base" hangingPunct="0">
              <a:spcBef>
                <a:spcPct val="20000"/>
              </a:spcBef>
              <a:spcAft>
                <a:spcPct val="0"/>
              </a:spcAft>
              <a:buClr>
                <a:srgbClr val="3B812F"/>
              </a:buClr>
              <a:buSzPct val="60000"/>
              <a:buFont typeface="Wingdings" panose="05000000000000000000" pitchFamily="2" charset="2"/>
              <a:buChar char="q"/>
              <a:defRPr/>
            </a:pPr>
            <a:r>
              <a:rPr lang="en-GB" kern="0" dirty="0">
                <a:latin typeface="Arial"/>
                <a:cs typeface="Arial"/>
              </a:rPr>
              <a:t>Most likely consequence</a:t>
            </a:r>
          </a:p>
          <a:p>
            <a:pPr marL="1022350" lvl="2" indent="-350838" eaLnBrk="0" fontAlgn="base" hangingPunct="0">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Minimal (No injury)</a:t>
            </a:r>
          </a:p>
          <a:p>
            <a:pPr marL="1022350" lvl="2" indent="-350838" eaLnBrk="0" fontAlgn="base" hangingPunct="0">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Minor</a:t>
            </a:r>
          </a:p>
          <a:p>
            <a:pPr marL="1022350" lvl="2" indent="-350838" eaLnBrk="0" fontAlgn="base" hangingPunct="0">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Moderate</a:t>
            </a:r>
          </a:p>
          <a:p>
            <a:pPr marL="1022350" lvl="2" indent="-350838" eaLnBrk="0" fontAlgn="base" hangingPunct="0">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Major</a:t>
            </a:r>
          </a:p>
          <a:p>
            <a:pPr marL="1022350" lvl="2" indent="-350838" eaLnBrk="0" fontAlgn="base" hangingPunct="0">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Serious (Fatal or Permanent Disability)</a:t>
            </a:r>
          </a:p>
          <a:p>
            <a:endParaRPr lang="en-US" sz="2000" dirty="0"/>
          </a:p>
        </p:txBody>
      </p:sp>
    </p:spTree>
    <p:extLst>
      <p:ext uri="{BB962C8B-B14F-4D97-AF65-F5344CB8AC3E}">
        <p14:creationId xmlns:p14="http://schemas.microsoft.com/office/powerpoint/2010/main" val="12365496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4F519EA-836C-4E21-87EE-CE7AB0186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26280"/>
            <a:ext cx="4449464" cy="2331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3374" y="702944"/>
            <a:ext cx="5369325" cy="5586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16805" y="1345958"/>
            <a:ext cx="4193196" cy="4166085"/>
          </a:xfrm>
        </p:spPr>
        <p:txBody>
          <a:bodyPr>
            <a:normAutofit/>
          </a:bodyPr>
          <a:lstStyle/>
          <a:p>
            <a:r>
              <a:rPr lang="en-GB" altLang="en-US" sz="4600" kern="0">
                <a:latin typeface="Garamond"/>
                <a:cs typeface="Arial"/>
              </a:rPr>
              <a:t>High Risk Scenes</a:t>
            </a:r>
            <a:endParaRPr lang="en-US" sz="4600"/>
          </a:p>
        </p:txBody>
      </p:sp>
      <p:grpSp>
        <p:nvGrpSpPr>
          <p:cNvPr id="14" name="Group 13">
            <a:extLst>
              <a:ext uri="{FF2B5EF4-FFF2-40B4-BE49-F238E27FC236}">
                <a16:creationId xmlns:a16="http://schemas.microsoft.com/office/drawing/2014/main" id="{C833A70A-9722-46F0-A5EB-C72F787470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864" y="3048506"/>
            <a:ext cx="630289" cy="765242"/>
            <a:chOff x="45711" y="3048506"/>
            <a:chExt cx="630289" cy="765242"/>
          </a:xfrm>
        </p:grpSpPr>
        <p:sp>
          <p:nvSpPr>
            <p:cNvPr id="15" name="Rectangle 2">
              <a:extLst>
                <a:ext uri="{FF2B5EF4-FFF2-40B4-BE49-F238E27FC236}">
                  <a16:creationId xmlns:a16="http://schemas.microsoft.com/office/drawing/2014/main" id="{0E424FCE-3213-4BEE-A1E8-B7E8AEA5A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5EE95433-383A-45BD-BFCA-833B8F0AE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2">
              <a:extLst>
                <a:ext uri="{FF2B5EF4-FFF2-40B4-BE49-F238E27FC236}">
                  <a16:creationId xmlns:a16="http://schemas.microsoft.com/office/drawing/2014/main" id="{2EEA944D-C4D5-48D7-804D-86BE8AFC8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F3FCE305-3F55-48BF-8549-01E0364C8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23D7F518-6C41-4C3F-9060-C9FE0B1D4C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3B93E94B-19C7-49C9-A135-582F72B1A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FEF28287-3D78-44FC-8C53-70755EAF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2">
              <a:extLst>
                <a:ext uri="{FF2B5EF4-FFF2-40B4-BE49-F238E27FC236}">
                  <a16:creationId xmlns:a16="http://schemas.microsoft.com/office/drawing/2014/main" id="{2E8ECBA7-D5B5-48AD-9108-4EB4FB5AA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69CDB17F-9370-4BDB-AF7D-0C10664AF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65D03FDE-4254-4CCB-ACA1-CCF9ED99A1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406E5C16-E87A-48D6-808A-4E99A9FA2A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DD6696B0-7715-471B-835A-DA4F6E0B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2">
              <a:extLst>
                <a:ext uri="{FF2B5EF4-FFF2-40B4-BE49-F238E27FC236}">
                  <a16:creationId xmlns:a16="http://schemas.microsoft.com/office/drawing/2014/main" id="{7B7BE224-1A69-42AA-9C1C-29ADE08B27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F4CBB296-B6FF-43BA-A2F1-471A7D6A3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7B9B8F5E-97B1-4CC6-A25F-0406AF9F8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9EB4DAA2-343C-4239-A2B2-D2412770B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8D6B2AAD-8F5E-4D57-B2E6-7DBB7953C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2">
              <a:extLst>
                <a:ext uri="{FF2B5EF4-FFF2-40B4-BE49-F238E27FC236}">
                  <a16:creationId xmlns:a16="http://schemas.microsoft.com/office/drawing/2014/main" id="{9CE95F93-6BC5-4616-9F8D-B941B4B8F1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A8C3D8DE-DC76-487C-8C2A-7684D5C9E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56088CB5-E2A8-49A4-8AB5-6D5463E03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372F50F8-8B88-48EF-B21C-B5B26426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37008499-DF9A-4230-BE00-35B862316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2">
              <a:extLst>
                <a:ext uri="{FF2B5EF4-FFF2-40B4-BE49-F238E27FC236}">
                  <a16:creationId xmlns:a16="http://schemas.microsoft.com/office/drawing/2014/main" id="{BCEE48F0-E436-451D-A5FE-0D818D19E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4">
              <a:extLst>
                <a:ext uri="{FF2B5EF4-FFF2-40B4-BE49-F238E27FC236}">
                  <a16:creationId xmlns:a16="http://schemas.microsoft.com/office/drawing/2014/main" id="{6852656E-1E8F-41F9-900D-8E8CC1B2B9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6">
              <a:extLst>
                <a:ext uri="{FF2B5EF4-FFF2-40B4-BE49-F238E27FC236}">
                  <a16:creationId xmlns:a16="http://schemas.microsoft.com/office/drawing/2014/main" id="{489DA605-39DD-45FD-9796-12A36B23B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6229734" y="750307"/>
            <a:ext cx="5369326" cy="5357387"/>
          </a:xfrm>
        </p:spPr>
        <p:txBody>
          <a:bodyPr anchor="ctr">
            <a:normAutofit lnSpcReduction="10000"/>
          </a:bodyPr>
          <a:lstStyle/>
          <a:p>
            <a:pPr marL="342900" lvl="0" indent="-342900" fontAlgn="base">
              <a:lnSpc>
                <a:spcPct val="150000"/>
              </a:lnSpc>
              <a:spcBef>
                <a:spcPct val="0"/>
              </a:spcBef>
              <a:spcAft>
                <a:spcPct val="0"/>
              </a:spcAft>
              <a:buClr>
                <a:srgbClr val="CC9900"/>
              </a:buClr>
              <a:buSzPct val="65000"/>
              <a:buFont typeface="Wingdings" panose="05000000000000000000" pitchFamily="2" charset="2"/>
              <a:buChar char="n"/>
            </a:pPr>
            <a:r>
              <a:rPr lang="en-GB" altLang="en-US" sz="2400" kern="0" dirty="0">
                <a:latin typeface="Arial"/>
                <a:cs typeface="Arial"/>
              </a:rPr>
              <a:t>Fire Scenes  /  Incidents</a:t>
            </a:r>
          </a:p>
          <a:p>
            <a:pPr marL="342900" lvl="0" indent="-342900" fontAlgn="base">
              <a:lnSpc>
                <a:spcPct val="150000"/>
              </a:lnSpc>
              <a:spcBef>
                <a:spcPct val="0"/>
              </a:spcBef>
              <a:spcAft>
                <a:spcPct val="0"/>
              </a:spcAft>
              <a:buClr>
                <a:srgbClr val="CC9900"/>
              </a:buClr>
              <a:buSzPct val="65000"/>
              <a:buFont typeface="Wingdings" panose="05000000000000000000" pitchFamily="2" charset="2"/>
              <a:buChar char="n"/>
            </a:pPr>
            <a:r>
              <a:rPr lang="en-GB" altLang="en-US" sz="2400" kern="0" dirty="0">
                <a:latin typeface="Arial"/>
                <a:cs typeface="Arial"/>
              </a:rPr>
              <a:t>Firearms Incidents</a:t>
            </a:r>
          </a:p>
          <a:p>
            <a:pPr marL="342900" lvl="0" indent="-342900" fontAlgn="base">
              <a:lnSpc>
                <a:spcPct val="150000"/>
              </a:lnSpc>
              <a:spcBef>
                <a:spcPct val="0"/>
              </a:spcBef>
              <a:spcAft>
                <a:spcPct val="0"/>
              </a:spcAft>
              <a:buClr>
                <a:srgbClr val="CC9900"/>
              </a:buClr>
              <a:buSzPct val="65000"/>
              <a:buFont typeface="Wingdings" panose="05000000000000000000" pitchFamily="2" charset="2"/>
              <a:buChar char="n"/>
            </a:pPr>
            <a:r>
              <a:rPr lang="en-GB" altLang="en-US" sz="2400" kern="0" dirty="0">
                <a:latin typeface="Arial"/>
                <a:cs typeface="Arial"/>
              </a:rPr>
              <a:t>Incidents Involving Explosives</a:t>
            </a:r>
          </a:p>
          <a:p>
            <a:pPr marL="342900" lvl="0" indent="-342900" fontAlgn="base">
              <a:lnSpc>
                <a:spcPct val="150000"/>
              </a:lnSpc>
              <a:spcBef>
                <a:spcPct val="0"/>
              </a:spcBef>
              <a:spcAft>
                <a:spcPct val="0"/>
              </a:spcAft>
              <a:buClr>
                <a:srgbClr val="CC9900"/>
              </a:buClr>
              <a:buSzPct val="65000"/>
              <a:buFont typeface="Wingdings" panose="05000000000000000000" pitchFamily="2" charset="2"/>
              <a:buChar char="n"/>
            </a:pPr>
            <a:r>
              <a:rPr lang="en-GB" altLang="en-US" sz="2400" kern="0" dirty="0">
                <a:latin typeface="Arial"/>
                <a:cs typeface="Arial"/>
              </a:rPr>
              <a:t>Terrorist related Incidents</a:t>
            </a:r>
          </a:p>
          <a:p>
            <a:pPr marL="342900" lvl="0" indent="-342900" fontAlgn="base">
              <a:lnSpc>
                <a:spcPct val="150000"/>
              </a:lnSpc>
              <a:spcBef>
                <a:spcPct val="0"/>
              </a:spcBef>
              <a:spcAft>
                <a:spcPct val="0"/>
              </a:spcAft>
              <a:buClr>
                <a:srgbClr val="CC9900"/>
              </a:buClr>
              <a:buSzPct val="65000"/>
              <a:buFont typeface="Wingdings" panose="05000000000000000000" pitchFamily="2" charset="2"/>
              <a:buChar char="n"/>
            </a:pPr>
            <a:r>
              <a:rPr lang="en-GB" altLang="en-US" sz="2400" kern="0" dirty="0">
                <a:latin typeface="Arial"/>
                <a:cs typeface="Arial"/>
              </a:rPr>
              <a:t>Public Dis-order incidents</a:t>
            </a:r>
          </a:p>
          <a:p>
            <a:pPr marL="342900" lvl="0" indent="-342900" fontAlgn="base">
              <a:lnSpc>
                <a:spcPct val="150000"/>
              </a:lnSpc>
              <a:spcBef>
                <a:spcPct val="0"/>
              </a:spcBef>
              <a:spcAft>
                <a:spcPct val="0"/>
              </a:spcAft>
              <a:buClr>
                <a:srgbClr val="CC9900"/>
              </a:buClr>
              <a:buSzPct val="65000"/>
              <a:buFont typeface="Wingdings" panose="05000000000000000000" pitchFamily="2" charset="2"/>
              <a:buChar char="n"/>
            </a:pPr>
            <a:r>
              <a:rPr lang="en-GB" altLang="en-US" sz="2400" kern="0" dirty="0">
                <a:latin typeface="Arial"/>
                <a:cs typeface="Arial"/>
              </a:rPr>
              <a:t>Murders</a:t>
            </a:r>
          </a:p>
          <a:p>
            <a:pPr marL="342900" lvl="0" indent="-342900" fontAlgn="base">
              <a:lnSpc>
                <a:spcPct val="150000"/>
              </a:lnSpc>
              <a:spcBef>
                <a:spcPct val="0"/>
              </a:spcBef>
              <a:spcAft>
                <a:spcPct val="0"/>
              </a:spcAft>
              <a:buClr>
                <a:srgbClr val="CC9900"/>
              </a:buClr>
              <a:buSzPct val="65000"/>
              <a:buFont typeface="Wingdings" panose="05000000000000000000" pitchFamily="2" charset="2"/>
              <a:buChar char="n"/>
            </a:pPr>
            <a:r>
              <a:rPr lang="en-GB" altLang="en-US" sz="2400" kern="0" dirty="0">
                <a:latin typeface="Arial"/>
                <a:cs typeface="Arial"/>
              </a:rPr>
              <a:t>Multiple Death/Disasters</a:t>
            </a:r>
          </a:p>
          <a:p>
            <a:pPr marL="342900" lvl="0" indent="-342900" fontAlgn="base">
              <a:lnSpc>
                <a:spcPct val="150000"/>
              </a:lnSpc>
              <a:spcBef>
                <a:spcPct val="0"/>
              </a:spcBef>
              <a:spcAft>
                <a:spcPct val="0"/>
              </a:spcAft>
              <a:buClr>
                <a:srgbClr val="CC9900"/>
              </a:buClr>
              <a:buSzPct val="65000"/>
              <a:buFont typeface="Wingdings" panose="05000000000000000000" pitchFamily="2" charset="2"/>
              <a:buChar char="n"/>
            </a:pPr>
            <a:r>
              <a:rPr lang="en-GB" altLang="en-US" sz="2400" kern="0" dirty="0">
                <a:latin typeface="Arial"/>
                <a:cs typeface="Arial"/>
              </a:rPr>
              <a:t>Industrial  Accidents</a:t>
            </a:r>
          </a:p>
          <a:p>
            <a:pPr marL="342900" lvl="0" indent="-342900" fontAlgn="base">
              <a:lnSpc>
                <a:spcPct val="150000"/>
              </a:lnSpc>
              <a:spcBef>
                <a:spcPct val="0"/>
              </a:spcBef>
              <a:spcAft>
                <a:spcPct val="0"/>
              </a:spcAft>
              <a:buClr>
                <a:srgbClr val="CC9900"/>
              </a:buClr>
              <a:buSzPct val="65000"/>
              <a:buFont typeface="Wingdings" panose="05000000000000000000" pitchFamily="2" charset="2"/>
              <a:buChar char="n"/>
            </a:pPr>
            <a:r>
              <a:rPr lang="en-GB" altLang="en-US" sz="2400" kern="0" dirty="0">
                <a:latin typeface="Arial"/>
                <a:cs typeface="Arial"/>
              </a:rPr>
              <a:t>Body Fluids</a:t>
            </a:r>
          </a:p>
          <a:p>
            <a:pPr marL="342900" lvl="0" indent="-342900" fontAlgn="base">
              <a:lnSpc>
                <a:spcPct val="150000"/>
              </a:lnSpc>
              <a:spcBef>
                <a:spcPct val="0"/>
              </a:spcBef>
              <a:spcAft>
                <a:spcPct val="0"/>
              </a:spcAft>
              <a:buClr>
                <a:srgbClr val="CC9900"/>
              </a:buClr>
              <a:buSzPct val="65000"/>
              <a:buFont typeface="Wingdings" panose="05000000000000000000" pitchFamily="2" charset="2"/>
              <a:buChar char="n"/>
            </a:pPr>
            <a:r>
              <a:rPr lang="en-GB" altLang="en-US" sz="2400" kern="0" dirty="0">
                <a:latin typeface="Arial"/>
                <a:cs typeface="Arial"/>
              </a:rPr>
              <a:t>Road Traffic Accidents</a:t>
            </a:r>
          </a:p>
          <a:p>
            <a:pPr marL="0" indent="0">
              <a:buNone/>
            </a:pPr>
            <a:endParaRPr lang="en-US" sz="2200" dirty="0"/>
          </a:p>
        </p:txBody>
      </p:sp>
    </p:spTree>
    <p:extLst>
      <p:ext uri="{BB962C8B-B14F-4D97-AF65-F5344CB8AC3E}">
        <p14:creationId xmlns:p14="http://schemas.microsoft.com/office/powerpoint/2010/main" val="31985405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F6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093496" y="618681"/>
            <a:ext cx="2613872" cy="4794567"/>
          </a:xfrm>
        </p:spPr>
        <p:txBody>
          <a:bodyPr vert="horz" lIns="91440" tIns="45720" rIns="91440" bIns="45720" rtlCol="0" anchor="ctr">
            <a:normAutofit/>
          </a:bodyPr>
          <a:lstStyle/>
          <a:p>
            <a:r>
              <a:rPr lang="en-US" altLang="en-US" sz="3600">
                <a:solidFill>
                  <a:srgbClr val="FFFFFF"/>
                </a:solidFill>
              </a:rPr>
              <a:t>Exposure to hazards</a:t>
            </a:r>
            <a:endParaRPr lang="en-US" sz="3600">
              <a:solidFill>
                <a:srgbClr val="FFFFFF"/>
              </a:solidFill>
            </a:endParaRP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rotWithShape="1">
          <a:blip r:embed="rId3">
            <a:extLst>
              <a:ext uri="{28A0092B-C50C-407E-A947-70E740481C1C}">
                <a14:useLocalDpi xmlns:a14="http://schemas.microsoft.com/office/drawing/2010/main" val="0"/>
              </a:ext>
            </a:extLst>
          </a:blip>
          <a:srcRect t="2262" b="8830"/>
          <a:stretch/>
        </p:blipFill>
        <p:spPr>
          <a:xfrm>
            <a:off x="493354" y="484632"/>
            <a:ext cx="8115509" cy="5724144"/>
          </a:xfrm>
          <a:prstGeom prst="rect">
            <a:avLst/>
          </a:prstGeom>
          <a:effectLst/>
        </p:spPr>
      </p:pic>
    </p:spTree>
    <p:extLst>
      <p:ext uri="{BB962C8B-B14F-4D97-AF65-F5344CB8AC3E}">
        <p14:creationId xmlns:p14="http://schemas.microsoft.com/office/powerpoint/2010/main" val="19621721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US" dirty="0"/>
          </a:p>
        </p:txBody>
      </p:sp>
      <p:graphicFrame>
        <p:nvGraphicFramePr>
          <p:cNvPr id="4" name="Object 4"/>
          <p:cNvGraphicFramePr>
            <a:graphicFrameLocks noChangeAspect="1"/>
          </p:cNvGraphicFramePr>
          <p:nvPr>
            <p:extLst>
              <p:ext uri="{D42A27DB-BD31-4B8C-83A1-F6EECF244321}">
                <p14:modId xmlns:p14="http://schemas.microsoft.com/office/powerpoint/2010/main" val="1626152423"/>
              </p:ext>
            </p:extLst>
          </p:nvPr>
        </p:nvGraphicFramePr>
        <p:xfrm>
          <a:off x="218941" y="167426"/>
          <a:ext cx="11706895" cy="6487374"/>
        </p:xfrm>
        <a:graphic>
          <a:graphicData uri="http://schemas.openxmlformats.org/presentationml/2006/ole">
            <mc:AlternateContent xmlns:mc="http://schemas.openxmlformats.org/markup-compatibility/2006">
              <mc:Choice xmlns:v="urn:schemas-microsoft-com:vml" Requires="v">
                <p:oleObj spid="_x0000_s1035" name="Document" r:id="rId3" imgW="9604825" imgH="6770766" progId="Word.Document.8">
                  <p:embed/>
                </p:oleObj>
              </mc:Choice>
              <mc:Fallback>
                <p:oleObj name="Document" r:id="rId3" imgW="9604825" imgH="6770766"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8941" y="167426"/>
                        <a:ext cx="11706895" cy="6487374"/>
                      </a:xfrm>
                      <a:prstGeom prst="rect">
                        <a:avLst/>
                      </a:prstGeom>
                      <a:noFill/>
                      <a:ln>
                        <a:noFill/>
                      </a:ln>
                    </p:spPr>
                  </p:pic>
                </p:oleObj>
              </mc:Fallback>
            </mc:AlternateContent>
          </a:graphicData>
        </a:graphic>
      </p:graphicFrame>
    </p:spTree>
    <p:extLst>
      <p:ext uri="{BB962C8B-B14F-4D97-AF65-F5344CB8AC3E}">
        <p14:creationId xmlns:p14="http://schemas.microsoft.com/office/powerpoint/2010/main" val="29949099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altLang="en-US" kern="0">
                <a:solidFill>
                  <a:srgbClr val="FFFFFF"/>
                </a:solidFill>
                <a:latin typeface="Garamond"/>
                <a:cs typeface="Arial"/>
              </a:rPr>
              <a:t>Control Measures</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76B2432C-218B-44B6-AB2B-4B99D3B3769B}"/>
              </a:ext>
            </a:extLst>
          </p:cNvPr>
          <p:cNvGraphicFramePr>
            <a:graphicFrameLocks noGrp="1"/>
          </p:cNvGraphicFramePr>
          <p:nvPr>
            <p:ph idx="1"/>
            <p:extLst>
              <p:ext uri="{D42A27DB-BD31-4B8C-83A1-F6EECF244321}">
                <p14:modId xmlns:p14="http://schemas.microsoft.com/office/powerpoint/2010/main" val="12911921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3641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1042416"/>
            <a:ext cx="3800153" cy="4793762"/>
          </a:xfrm>
        </p:spPr>
        <p:txBody>
          <a:bodyPr>
            <a:normAutofit/>
          </a:bodyPr>
          <a:lstStyle/>
          <a:p>
            <a:r>
              <a:rPr lang="en-GB" altLang="en-US" sz="4800" kern="0">
                <a:latin typeface="Garamond"/>
                <a:cs typeface="Arial"/>
              </a:rPr>
              <a:t>Control Measures</a:t>
            </a:r>
            <a:endParaRPr lang="en-US" sz="4800"/>
          </a:p>
        </p:txBody>
      </p:sp>
      <p:grpSp>
        <p:nvGrpSpPr>
          <p:cNvPr id="10" name="Group 9">
            <a:extLst>
              <a:ext uri="{FF2B5EF4-FFF2-40B4-BE49-F238E27FC236}">
                <a16:creationId xmlns:a16="http://schemas.microsoft.com/office/drawing/2014/main" id="{2FA2A407-516C-4590-9403-34038E9BB6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761488"/>
            <a:ext cx="242107" cy="1340860"/>
            <a:chOff x="56167" y="2761488"/>
            <a:chExt cx="242107" cy="1340860"/>
          </a:xfrm>
        </p:grpSpPr>
        <p:sp>
          <p:nvSpPr>
            <p:cNvPr id="11" name="Rectangle 2">
              <a:extLst>
                <a:ext uri="{FF2B5EF4-FFF2-40B4-BE49-F238E27FC236}">
                  <a16:creationId xmlns:a16="http://schemas.microsoft.com/office/drawing/2014/main" id="{D3F47A57-50EC-4964-85FA-84B326B77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9">
              <a:extLst>
                <a:ext uri="{FF2B5EF4-FFF2-40B4-BE49-F238E27FC236}">
                  <a16:creationId xmlns:a16="http://schemas.microsoft.com/office/drawing/2014/main" id="{03467C0A-5C92-4A25-BA16-53665D54B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2">
              <a:extLst>
                <a:ext uri="{FF2B5EF4-FFF2-40B4-BE49-F238E27FC236}">
                  <a16:creationId xmlns:a16="http://schemas.microsoft.com/office/drawing/2014/main" id="{435F4864-0253-4261-9AED-5E798B971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59">
              <a:extLst>
                <a:ext uri="{FF2B5EF4-FFF2-40B4-BE49-F238E27FC236}">
                  <a16:creationId xmlns:a16="http://schemas.microsoft.com/office/drawing/2014/main" id="{6BEA136C-3A72-42D2-9D59-E9403321BD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2">
              <a:extLst>
                <a:ext uri="{FF2B5EF4-FFF2-40B4-BE49-F238E27FC236}">
                  <a16:creationId xmlns:a16="http://schemas.microsoft.com/office/drawing/2014/main" id="{306AAEAC-F37D-46C1-B3C8-293E7014E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3139D819-91EA-46A0-93FF-45FF7A8A8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2">
              <a:extLst>
                <a:ext uri="{FF2B5EF4-FFF2-40B4-BE49-F238E27FC236}">
                  <a16:creationId xmlns:a16="http://schemas.microsoft.com/office/drawing/2014/main" id="{08F35BD0-1ED8-41A6-B3CE-C40EAA004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9">
              <a:extLst>
                <a:ext uri="{FF2B5EF4-FFF2-40B4-BE49-F238E27FC236}">
                  <a16:creationId xmlns:a16="http://schemas.microsoft.com/office/drawing/2014/main" id="{C2886557-BD78-4C10-BB29-2E34CD8C8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
              <a:extLst>
                <a:ext uri="{FF2B5EF4-FFF2-40B4-BE49-F238E27FC236}">
                  <a16:creationId xmlns:a16="http://schemas.microsoft.com/office/drawing/2014/main" id="{CACD67D1-ACC3-43BE-9A0A-7713F6F09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59">
              <a:extLst>
                <a:ext uri="{FF2B5EF4-FFF2-40B4-BE49-F238E27FC236}">
                  <a16:creationId xmlns:a16="http://schemas.microsoft.com/office/drawing/2014/main" id="{A4E2C77A-D17B-4792-9ED5-2872383236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
              <a:extLst>
                <a:ext uri="{FF2B5EF4-FFF2-40B4-BE49-F238E27FC236}">
                  <a16:creationId xmlns:a16="http://schemas.microsoft.com/office/drawing/2014/main" id="{ABE3CB03-D3EF-45F1-8FBD-E9B86CDD1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26C9EA63-B864-4041-AD52-E26240DA3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DFD9C0DC-3AA4-48DE-8C65-AB56C588F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82D52FD4-9CAA-4610-A07A-289A740AF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D0436FA3-25D9-4C12-8F4A-80A407954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49101D1B-A82E-40CF-9A50-754308C21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4F434848-83AC-4070-8D97-8A006210FE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40745A98-11F5-47FE-9220-B93A61DA9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47B6E1B3-283D-4CF7-970C-352DB472E5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7675737E-FE46-420B-B3AF-75399E8FC9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0605" y="1"/>
            <a:ext cx="2681395"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587" y="767714"/>
            <a:ext cx="6454975" cy="53225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96539" y="767713"/>
            <a:ext cx="6454975" cy="5322573"/>
          </a:xfrm>
        </p:spPr>
        <p:txBody>
          <a:bodyPr anchor="ctr">
            <a:normAutofit fontScale="92500" lnSpcReduction="20000"/>
          </a:bodyPr>
          <a:lstStyle/>
          <a:p>
            <a:pPr marL="0" lvl="0" indent="0" eaLnBrk="0" fontAlgn="base" hangingPunct="0">
              <a:spcBef>
                <a:spcPct val="20000"/>
              </a:spcBef>
              <a:spcAft>
                <a:spcPct val="0"/>
              </a:spcAft>
              <a:buClr>
                <a:srgbClr val="CC9900"/>
              </a:buClr>
              <a:buSzPct val="65000"/>
              <a:buNone/>
              <a:defRPr/>
            </a:pPr>
            <a:r>
              <a:rPr lang="en-GB" sz="2400" kern="0" dirty="0">
                <a:solidFill>
                  <a:srgbClr val="FFFFFF"/>
                </a:solidFill>
                <a:latin typeface="Arial"/>
                <a:cs typeface="Arial"/>
              </a:rPr>
              <a:t>Basic ‘Control Measures’ to consider are:</a:t>
            </a:r>
          </a:p>
          <a:p>
            <a:pPr marL="0" lvl="0" indent="0" eaLnBrk="0" fontAlgn="base" hangingPunct="0">
              <a:spcBef>
                <a:spcPct val="20000"/>
              </a:spcBef>
              <a:spcAft>
                <a:spcPct val="0"/>
              </a:spcAft>
              <a:buClr>
                <a:srgbClr val="CC9900"/>
              </a:buClr>
              <a:buSzPct val="65000"/>
              <a:buNone/>
              <a:defRPr/>
            </a:pPr>
            <a:endParaRPr lang="en-GB" sz="2400" kern="0" dirty="0">
              <a:solidFill>
                <a:srgbClr val="FFFFFF"/>
              </a:solidFill>
              <a:latin typeface="Arial"/>
              <a:cs typeface="Arial"/>
            </a:endParaRPr>
          </a:p>
          <a:p>
            <a:pPr marL="669925" lvl="1" indent="-325438" eaLnBrk="0" fontAlgn="base" hangingPunct="0">
              <a:spcBef>
                <a:spcPct val="20000"/>
              </a:spcBef>
              <a:spcAft>
                <a:spcPts val="600"/>
              </a:spcAft>
              <a:buClr>
                <a:srgbClr val="3B812F"/>
              </a:buClr>
              <a:buSzPct val="60000"/>
              <a:buFont typeface="Wingdings" panose="05000000000000000000" pitchFamily="2" charset="2"/>
              <a:buChar char="q"/>
              <a:defRPr/>
            </a:pPr>
            <a:r>
              <a:rPr lang="en-GB" kern="0" dirty="0">
                <a:solidFill>
                  <a:srgbClr val="FFFFFF"/>
                </a:solidFill>
                <a:latin typeface="Arial"/>
                <a:cs typeface="Arial"/>
              </a:rPr>
              <a:t>Appropriate Personal Protective Equipment</a:t>
            </a:r>
          </a:p>
          <a:p>
            <a:pPr marL="669925" lvl="1" indent="-325438" eaLnBrk="0" fontAlgn="base" hangingPunct="0">
              <a:spcBef>
                <a:spcPct val="20000"/>
              </a:spcBef>
              <a:spcAft>
                <a:spcPts val="600"/>
              </a:spcAft>
              <a:buClr>
                <a:srgbClr val="3B812F"/>
              </a:buClr>
              <a:buSzPct val="60000"/>
              <a:buFont typeface="Wingdings" panose="05000000000000000000" pitchFamily="2" charset="2"/>
              <a:buChar char="q"/>
              <a:defRPr/>
            </a:pPr>
            <a:r>
              <a:rPr lang="en-GB" kern="0" dirty="0">
                <a:solidFill>
                  <a:srgbClr val="FFFFFF"/>
                </a:solidFill>
                <a:latin typeface="Arial"/>
                <a:cs typeface="Arial"/>
              </a:rPr>
              <a:t>Regular &amp; up to date Inoculations</a:t>
            </a:r>
          </a:p>
          <a:p>
            <a:pPr marL="669925" lvl="1" indent="-325438" eaLnBrk="0" fontAlgn="base" hangingPunct="0">
              <a:spcBef>
                <a:spcPct val="20000"/>
              </a:spcBef>
              <a:spcAft>
                <a:spcPts val="600"/>
              </a:spcAft>
              <a:buClr>
                <a:srgbClr val="3B812F"/>
              </a:buClr>
              <a:buSzPct val="60000"/>
              <a:buFont typeface="Wingdings" panose="05000000000000000000" pitchFamily="2" charset="2"/>
              <a:buChar char="q"/>
              <a:defRPr/>
            </a:pPr>
            <a:r>
              <a:rPr lang="en-GB" kern="0" dirty="0">
                <a:solidFill>
                  <a:srgbClr val="FFFFFF"/>
                </a:solidFill>
                <a:latin typeface="Arial"/>
                <a:cs typeface="Arial"/>
              </a:rPr>
              <a:t>Safety glasses</a:t>
            </a:r>
          </a:p>
          <a:p>
            <a:pPr marL="669925" lvl="1" indent="-325438" eaLnBrk="0" fontAlgn="base" hangingPunct="0">
              <a:spcBef>
                <a:spcPct val="20000"/>
              </a:spcBef>
              <a:spcAft>
                <a:spcPts val="600"/>
              </a:spcAft>
              <a:buClr>
                <a:srgbClr val="3B812F"/>
              </a:buClr>
              <a:buSzPct val="60000"/>
              <a:buFont typeface="Wingdings" panose="05000000000000000000" pitchFamily="2" charset="2"/>
              <a:buChar char="q"/>
              <a:defRPr/>
            </a:pPr>
            <a:r>
              <a:rPr lang="en-GB" kern="0" dirty="0">
                <a:solidFill>
                  <a:srgbClr val="FFFFFF"/>
                </a:solidFill>
                <a:latin typeface="Arial"/>
                <a:cs typeface="Arial"/>
              </a:rPr>
              <a:t>Specialist equipment</a:t>
            </a:r>
          </a:p>
          <a:p>
            <a:pPr marL="669925" lvl="1" indent="-325438" eaLnBrk="0" fontAlgn="base" hangingPunct="0">
              <a:spcBef>
                <a:spcPct val="20000"/>
              </a:spcBef>
              <a:spcAft>
                <a:spcPts val="600"/>
              </a:spcAft>
              <a:buClr>
                <a:srgbClr val="3B812F"/>
              </a:buClr>
              <a:buSzPct val="60000"/>
              <a:buFont typeface="Wingdings" panose="05000000000000000000" pitchFamily="2" charset="2"/>
              <a:buChar char="q"/>
              <a:defRPr/>
            </a:pPr>
            <a:r>
              <a:rPr lang="en-GB" kern="0" dirty="0">
                <a:solidFill>
                  <a:srgbClr val="FFFFFF"/>
                </a:solidFill>
                <a:latin typeface="Arial"/>
                <a:cs typeface="Arial"/>
              </a:rPr>
              <a:t>High Visibility tabards</a:t>
            </a:r>
          </a:p>
          <a:p>
            <a:pPr marL="669925" lvl="1" indent="-325438" eaLnBrk="0" fontAlgn="base" hangingPunct="0">
              <a:spcBef>
                <a:spcPct val="20000"/>
              </a:spcBef>
              <a:spcAft>
                <a:spcPts val="600"/>
              </a:spcAft>
              <a:buClr>
                <a:srgbClr val="3B812F"/>
              </a:buClr>
              <a:buSzPct val="60000"/>
              <a:buFont typeface="Wingdings" panose="05000000000000000000" pitchFamily="2" charset="2"/>
              <a:buChar char="q"/>
              <a:defRPr/>
            </a:pPr>
            <a:r>
              <a:rPr lang="en-GB" kern="0" dirty="0">
                <a:solidFill>
                  <a:srgbClr val="FFFFFF"/>
                </a:solidFill>
                <a:latin typeface="Arial"/>
                <a:cs typeface="Arial"/>
              </a:rPr>
              <a:t>Readily available First aid kits</a:t>
            </a:r>
          </a:p>
          <a:p>
            <a:pPr marL="669925" lvl="1" indent="-325438" eaLnBrk="0" fontAlgn="base" hangingPunct="0">
              <a:spcBef>
                <a:spcPct val="20000"/>
              </a:spcBef>
              <a:spcAft>
                <a:spcPts val="600"/>
              </a:spcAft>
              <a:buClr>
                <a:srgbClr val="3B812F"/>
              </a:buClr>
              <a:buSzPct val="60000"/>
              <a:buFont typeface="Wingdings" panose="05000000000000000000" pitchFamily="2" charset="2"/>
              <a:buChar char="q"/>
              <a:defRPr/>
            </a:pPr>
            <a:r>
              <a:rPr lang="en-GB" kern="0" dirty="0">
                <a:solidFill>
                  <a:srgbClr val="FFFFFF"/>
                </a:solidFill>
                <a:latin typeface="Arial"/>
                <a:cs typeface="Arial"/>
              </a:rPr>
              <a:t>Communication systems for summoning assistance</a:t>
            </a:r>
          </a:p>
          <a:p>
            <a:pPr marL="669925" lvl="1" indent="-325438" eaLnBrk="0" fontAlgn="base" hangingPunct="0">
              <a:spcBef>
                <a:spcPct val="20000"/>
              </a:spcBef>
              <a:spcAft>
                <a:spcPts val="600"/>
              </a:spcAft>
              <a:buClr>
                <a:srgbClr val="3B812F"/>
              </a:buClr>
              <a:buSzPct val="60000"/>
              <a:buFont typeface="Wingdings" panose="05000000000000000000" pitchFamily="2" charset="2"/>
              <a:buChar char="q"/>
              <a:defRPr/>
            </a:pPr>
            <a:r>
              <a:rPr lang="en-GB" kern="0" dirty="0">
                <a:solidFill>
                  <a:srgbClr val="FFFFFF"/>
                </a:solidFill>
                <a:latin typeface="Arial"/>
                <a:cs typeface="Arial"/>
              </a:rPr>
              <a:t>Correctly packaging, sealing and labelling exhibits</a:t>
            </a:r>
          </a:p>
          <a:p>
            <a:pPr marL="669925" lvl="1" indent="-325438" eaLnBrk="0" fontAlgn="base" hangingPunct="0">
              <a:spcBef>
                <a:spcPct val="20000"/>
              </a:spcBef>
              <a:spcAft>
                <a:spcPts val="600"/>
              </a:spcAft>
              <a:buClr>
                <a:srgbClr val="3B812F"/>
              </a:buClr>
              <a:buSzPct val="60000"/>
              <a:buFont typeface="Wingdings" panose="05000000000000000000" pitchFamily="2" charset="2"/>
              <a:buChar char="q"/>
              <a:defRPr/>
            </a:pPr>
            <a:r>
              <a:rPr lang="en-GB" kern="0" dirty="0">
                <a:solidFill>
                  <a:srgbClr val="FFFFFF"/>
                </a:solidFill>
                <a:latin typeface="Arial"/>
                <a:cs typeface="Arial"/>
              </a:rPr>
              <a:t>Careful transportation of exhibits</a:t>
            </a:r>
          </a:p>
          <a:p>
            <a:pPr marL="669925" lvl="1" indent="-325438" eaLnBrk="0" fontAlgn="base" hangingPunct="0">
              <a:spcBef>
                <a:spcPct val="20000"/>
              </a:spcBef>
              <a:spcAft>
                <a:spcPts val="600"/>
              </a:spcAft>
              <a:buClr>
                <a:srgbClr val="3B812F"/>
              </a:buClr>
              <a:buSzPct val="60000"/>
              <a:buFont typeface="Wingdings" panose="05000000000000000000" pitchFamily="2" charset="2"/>
              <a:buChar char="q"/>
              <a:defRPr/>
            </a:pPr>
            <a:r>
              <a:rPr lang="en-GB" kern="0" dirty="0">
                <a:solidFill>
                  <a:srgbClr val="FFFFFF"/>
                </a:solidFill>
                <a:latin typeface="Arial"/>
                <a:cs typeface="Arial"/>
              </a:rPr>
              <a:t>Correct storage of exhibits</a:t>
            </a:r>
          </a:p>
          <a:p>
            <a:endParaRPr lang="en-US" sz="1700" dirty="0">
              <a:solidFill>
                <a:srgbClr val="FFFFFF"/>
              </a:solidFill>
            </a:endParaRPr>
          </a:p>
        </p:txBody>
      </p:sp>
    </p:spTree>
    <p:extLst>
      <p:ext uri="{BB962C8B-B14F-4D97-AF65-F5344CB8AC3E}">
        <p14:creationId xmlns:p14="http://schemas.microsoft.com/office/powerpoint/2010/main" val="23876025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1042416"/>
            <a:ext cx="3800153" cy="4793762"/>
          </a:xfrm>
        </p:spPr>
        <p:txBody>
          <a:bodyPr>
            <a:normAutofit/>
          </a:bodyPr>
          <a:lstStyle/>
          <a:p>
            <a:r>
              <a:rPr lang="en-US" sz="4800"/>
              <a:t>Basic Control Measures</a:t>
            </a:r>
          </a:p>
        </p:txBody>
      </p:sp>
      <p:grpSp>
        <p:nvGrpSpPr>
          <p:cNvPr id="10" name="Group 9">
            <a:extLst>
              <a:ext uri="{FF2B5EF4-FFF2-40B4-BE49-F238E27FC236}">
                <a16:creationId xmlns:a16="http://schemas.microsoft.com/office/drawing/2014/main" id="{2FA2A407-516C-4590-9403-34038E9BB6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761488"/>
            <a:ext cx="242107" cy="1340860"/>
            <a:chOff x="56167" y="2761488"/>
            <a:chExt cx="242107" cy="1340860"/>
          </a:xfrm>
        </p:grpSpPr>
        <p:sp>
          <p:nvSpPr>
            <p:cNvPr id="11" name="Rectangle 2">
              <a:extLst>
                <a:ext uri="{FF2B5EF4-FFF2-40B4-BE49-F238E27FC236}">
                  <a16:creationId xmlns:a16="http://schemas.microsoft.com/office/drawing/2014/main" id="{D3F47A57-50EC-4964-85FA-84B326B77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9">
              <a:extLst>
                <a:ext uri="{FF2B5EF4-FFF2-40B4-BE49-F238E27FC236}">
                  <a16:creationId xmlns:a16="http://schemas.microsoft.com/office/drawing/2014/main" id="{03467C0A-5C92-4A25-BA16-53665D54B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2">
              <a:extLst>
                <a:ext uri="{FF2B5EF4-FFF2-40B4-BE49-F238E27FC236}">
                  <a16:creationId xmlns:a16="http://schemas.microsoft.com/office/drawing/2014/main" id="{435F4864-0253-4261-9AED-5E798B971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59">
              <a:extLst>
                <a:ext uri="{FF2B5EF4-FFF2-40B4-BE49-F238E27FC236}">
                  <a16:creationId xmlns:a16="http://schemas.microsoft.com/office/drawing/2014/main" id="{6BEA136C-3A72-42D2-9D59-E9403321BD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2">
              <a:extLst>
                <a:ext uri="{FF2B5EF4-FFF2-40B4-BE49-F238E27FC236}">
                  <a16:creationId xmlns:a16="http://schemas.microsoft.com/office/drawing/2014/main" id="{306AAEAC-F37D-46C1-B3C8-293E7014E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3139D819-91EA-46A0-93FF-45FF7A8A8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2">
              <a:extLst>
                <a:ext uri="{FF2B5EF4-FFF2-40B4-BE49-F238E27FC236}">
                  <a16:creationId xmlns:a16="http://schemas.microsoft.com/office/drawing/2014/main" id="{08F35BD0-1ED8-41A6-B3CE-C40EAA004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9">
              <a:extLst>
                <a:ext uri="{FF2B5EF4-FFF2-40B4-BE49-F238E27FC236}">
                  <a16:creationId xmlns:a16="http://schemas.microsoft.com/office/drawing/2014/main" id="{C2886557-BD78-4C10-BB29-2E34CD8C8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
              <a:extLst>
                <a:ext uri="{FF2B5EF4-FFF2-40B4-BE49-F238E27FC236}">
                  <a16:creationId xmlns:a16="http://schemas.microsoft.com/office/drawing/2014/main" id="{CACD67D1-ACC3-43BE-9A0A-7713F6F09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59">
              <a:extLst>
                <a:ext uri="{FF2B5EF4-FFF2-40B4-BE49-F238E27FC236}">
                  <a16:creationId xmlns:a16="http://schemas.microsoft.com/office/drawing/2014/main" id="{A4E2C77A-D17B-4792-9ED5-2872383236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
              <a:extLst>
                <a:ext uri="{FF2B5EF4-FFF2-40B4-BE49-F238E27FC236}">
                  <a16:creationId xmlns:a16="http://schemas.microsoft.com/office/drawing/2014/main" id="{ABE3CB03-D3EF-45F1-8FBD-E9B86CDD1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26C9EA63-B864-4041-AD52-E26240DA3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DFD9C0DC-3AA4-48DE-8C65-AB56C588F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82D52FD4-9CAA-4610-A07A-289A740AF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D0436FA3-25D9-4C12-8F4A-80A407954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49101D1B-A82E-40CF-9A50-754308C21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4F434848-83AC-4070-8D97-8A006210FE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40745A98-11F5-47FE-9220-B93A61DA9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47B6E1B3-283D-4CF7-970C-352DB472E5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7675737E-FE46-420B-B3AF-75399E8FC9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0605" y="1"/>
            <a:ext cx="2681395"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587" y="767714"/>
            <a:ext cx="6454975" cy="53225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495109" y="1178446"/>
            <a:ext cx="5662845" cy="4543599"/>
          </a:xfrm>
        </p:spPr>
        <p:txBody>
          <a:bodyPr anchor="ctr">
            <a:normAutofit/>
          </a:bodyPr>
          <a:lstStyle/>
          <a:p>
            <a:pPr marL="342900" lvl="0" indent="-342900" fontAlgn="base">
              <a:spcBef>
                <a:spcPct val="0"/>
              </a:spcBef>
              <a:spcAft>
                <a:spcPts val="1200"/>
              </a:spcAft>
              <a:buClr>
                <a:srgbClr val="CC9900"/>
              </a:buClr>
              <a:buSzPct val="65000"/>
              <a:buFont typeface="Wingdings" panose="05000000000000000000" pitchFamily="2" charset="2"/>
              <a:buChar char="n"/>
            </a:pPr>
            <a:r>
              <a:rPr lang="en-GB" altLang="en-US" sz="2400" kern="0" dirty="0">
                <a:solidFill>
                  <a:srgbClr val="FFFFFF"/>
                </a:solidFill>
                <a:latin typeface="Arial"/>
                <a:cs typeface="Arial"/>
              </a:rPr>
              <a:t>Personal Protective Clothing</a:t>
            </a:r>
          </a:p>
          <a:p>
            <a:pPr marL="669925" lvl="1" indent="-325438" fontAlgn="base">
              <a:spcBef>
                <a:spcPct val="0"/>
              </a:spcBef>
              <a:spcAft>
                <a:spcPts val="1200"/>
              </a:spcAft>
              <a:buClr>
                <a:srgbClr val="3B812F"/>
              </a:buClr>
              <a:buSzPct val="60000"/>
              <a:buFont typeface="Wingdings" panose="05000000000000000000" pitchFamily="2" charset="2"/>
              <a:buChar char="q"/>
            </a:pPr>
            <a:r>
              <a:rPr lang="en-GB" altLang="en-US" kern="0" dirty="0">
                <a:solidFill>
                  <a:srgbClr val="FFFFFF"/>
                </a:solidFill>
                <a:latin typeface="Arial"/>
                <a:cs typeface="Arial"/>
              </a:rPr>
              <a:t>Paper Suits</a:t>
            </a:r>
          </a:p>
          <a:p>
            <a:pPr marL="669925" lvl="1" indent="-325438" fontAlgn="base">
              <a:spcBef>
                <a:spcPct val="0"/>
              </a:spcBef>
              <a:spcAft>
                <a:spcPts val="1200"/>
              </a:spcAft>
              <a:buClr>
                <a:srgbClr val="3B812F"/>
              </a:buClr>
              <a:buSzPct val="60000"/>
              <a:buFont typeface="Wingdings" panose="05000000000000000000" pitchFamily="2" charset="2"/>
              <a:buChar char="q"/>
            </a:pPr>
            <a:r>
              <a:rPr lang="en-GB" altLang="en-US" kern="0" dirty="0">
                <a:solidFill>
                  <a:srgbClr val="FFFFFF"/>
                </a:solidFill>
                <a:latin typeface="Arial"/>
                <a:cs typeface="Arial"/>
              </a:rPr>
              <a:t>Gloves</a:t>
            </a:r>
          </a:p>
          <a:p>
            <a:pPr marL="669925" lvl="1" indent="-325438" fontAlgn="base">
              <a:spcBef>
                <a:spcPct val="0"/>
              </a:spcBef>
              <a:spcAft>
                <a:spcPts val="1200"/>
              </a:spcAft>
              <a:buClr>
                <a:srgbClr val="3B812F"/>
              </a:buClr>
              <a:buSzPct val="60000"/>
              <a:buFont typeface="Wingdings" panose="05000000000000000000" pitchFamily="2" charset="2"/>
              <a:buChar char="q"/>
            </a:pPr>
            <a:r>
              <a:rPr lang="en-GB" altLang="en-US" kern="0" dirty="0">
                <a:solidFill>
                  <a:srgbClr val="FFFFFF"/>
                </a:solidFill>
                <a:latin typeface="Arial"/>
                <a:cs typeface="Arial"/>
              </a:rPr>
              <a:t>Mask</a:t>
            </a:r>
          </a:p>
          <a:p>
            <a:pPr marL="669925" lvl="1" indent="-325438" fontAlgn="base">
              <a:spcBef>
                <a:spcPct val="0"/>
              </a:spcBef>
              <a:spcAft>
                <a:spcPts val="1200"/>
              </a:spcAft>
              <a:buClr>
                <a:srgbClr val="3B812F"/>
              </a:buClr>
              <a:buSzPct val="60000"/>
              <a:buFont typeface="Wingdings" panose="05000000000000000000" pitchFamily="2" charset="2"/>
              <a:buChar char="q"/>
            </a:pPr>
            <a:r>
              <a:rPr lang="en-GB" altLang="en-US" kern="0" dirty="0">
                <a:solidFill>
                  <a:srgbClr val="FFFFFF"/>
                </a:solidFill>
                <a:latin typeface="Arial"/>
                <a:cs typeface="Arial"/>
              </a:rPr>
              <a:t>Overshoes</a:t>
            </a:r>
          </a:p>
          <a:p>
            <a:pPr marL="669925" lvl="1" indent="-325438" fontAlgn="base">
              <a:spcBef>
                <a:spcPct val="0"/>
              </a:spcBef>
              <a:spcAft>
                <a:spcPts val="1200"/>
              </a:spcAft>
              <a:buClr>
                <a:srgbClr val="3B812F"/>
              </a:buClr>
              <a:buSzPct val="60000"/>
              <a:buFont typeface="Wingdings" panose="05000000000000000000" pitchFamily="2" charset="2"/>
              <a:buChar char="q"/>
            </a:pPr>
            <a:endParaRPr lang="en-GB" altLang="en-US" kern="0" dirty="0">
              <a:solidFill>
                <a:srgbClr val="FFFFFF"/>
              </a:solidFill>
              <a:latin typeface="Arial"/>
              <a:cs typeface="Arial"/>
            </a:endParaRPr>
          </a:p>
          <a:p>
            <a:pPr marL="342900" lvl="0" indent="-342900" fontAlgn="base">
              <a:spcBef>
                <a:spcPct val="0"/>
              </a:spcBef>
              <a:spcAft>
                <a:spcPts val="1200"/>
              </a:spcAft>
              <a:buClr>
                <a:srgbClr val="CC9900"/>
              </a:buClr>
              <a:buSzPct val="65000"/>
              <a:buFont typeface="Wingdings" panose="05000000000000000000" pitchFamily="2" charset="2"/>
              <a:buChar char="n"/>
            </a:pPr>
            <a:r>
              <a:rPr lang="en-GB" altLang="en-US" sz="2400" kern="0" dirty="0">
                <a:solidFill>
                  <a:srgbClr val="FFFFFF"/>
                </a:solidFill>
                <a:latin typeface="Arial"/>
                <a:cs typeface="Arial"/>
              </a:rPr>
              <a:t>Use Approved Equipment</a:t>
            </a:r>
          </a:p>
          <a:p>
            <a:pPr marL="669925" lvl="1" indent="-325438" fontAlgn="base">
              <a:spcBef>
                <a:spcPct val="0"/>
              </a:spcBef>
              <a:spcAft>
                <a:spcPts val="1200"/>
              </a:spcAft>
              <a:buClr>
                <a:srgbClr val="3B812F"/>
              </a:buClr>
              <a:buSzPct val="60000"/>
              <a:buFont typeface="Wingdings" panose="05000000000000000000" pitchFamily="2" charset="2"/>
              <a:buChar char="q"/>
            </a:pPr>
            <a:r>
              <a:rPr lang="en-GB" altLang="en-US" kern="0" dirty="0">
                <a:solidFill>
                  <a:srgbClr val="FFFFFF"/>
                </a:solidFill>
                <a:latin typeface="Arial"/>
                <a:cs typeface="Arial"/>
              </a:rPr>
              <a:t>Right equipment for the task</a:t>
            </a:r>
          </a:p>
          <a:p>
            <a:pPr marL="669925" lvl="1" indent="-325438" fontAlgn="base">
              <a:spcBef>
                <a:spcPct val="0"/>
              </a:spcBef>
              <a:spcAft>
                <a:spcPts val="1200"/>
              </a:spcAft>
              <a:buClr>
                <a:srgbClr val="3B812F"/>
              </a:buClr>
              <a:buSzPct val="60000"/>
              <a:buFont typeface="Wingdings" panose="05000000000000000000" pitchFamily="2" charset="2"/>
              <a:buChar char="q"/>
            </a:pPr>
            <a:r>
              <a:rPr lang="en-GB" altLang="en-US" kern="0" dirty="0">
                <a:solidFill>
                  <a:srgbClr val="FFFFFF"/>
                </a:solidFill>
                <a:latin typeface="Arial"/>
                <a:cs typeface="Arial"/>
              </a:rPr>
              <a:t>Has it been checked and safe</a:t>
            </a:r>
          </a:p>
          <a:p>
            <a:endParaRPr lang="en-US" sz="1800" dirty="0">
              <a:solidFill>
                <a:srgbClr val="FFFFFF"/>
              </a:solidFill>
            </a:endParaRPr>
          </a:p>
        </p:txBody>
      </p:sp>
    </p:spTree>
    <p:extLst>
      <p:ext uri="{BB962C8B-B14F-4D97-AF65-F5344CB8AC3E}">
        <p14:creationId xmlns:p14="http://schemas.microsoft.com/office/powerpoint/2010/main" val="10068779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1042416"/>
            <a:ext cx="3800153" cy="4793762"/>
          </a:xfrm>
        </p:spPr>
        <p:txBody>
          <a:bodyPr>
            <a:normAutofit/>
          </a:bodyPr>
          <a:lstStyle/>
          <a:p>
            <a:r>
              <a:rPr lang="en-US" sz="4800"/>
              <a:t>Basic Control Measures</a:t>
            </a:r>
          </a:p>
        </p:txBody>
      </p:sp>
      <p:grpSp>
        <p:nvGrpSpPr>
          <p:cNvPr id="10" name="Group 9">
            <a:extLst>
              <a:ext uri="{FF2B5EF4-FFF2-40B4-BE49-F238E27FC236}">
                <a16:creationId xmlns:a16="http://schemas.microsoft.com/office/drawing/2014/main" id="{2FA2A407-516C-4590-9403-34038E9BB6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761488"/>
            <a:ext cx="242107" cy="1340860"/>
            <a:chOff x="56167" y="2761488"/>
            <a:chExt cx="242107" cy="1340860"/>
          </a:xfrm>
        </p:grpSpPr>
        <p:sp>
          <p:nvSpPr>
            <p:cNvPr id="11" name="Rectangle 2">
              <a:extLst>
                <a:ext uri="{FF2B5EF4-FFF2-40B4-BE49-F238E27FC236}">
                  <a16:creationId xmlns:a16="http://schemas.microsoft.com/office/drawing/2014/main" id="{D3F47A57-50EC-4964-85FA-84B326B77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9">
              <a:extLst>
                <a:ext uri="{FF2B5EF4-FFF2-40B4-BE49-F238E27FC236}">
                  <a16:creationId xmlns:a16="http://schemas.microsoft.com/office/drawing/2014/main" id="{03467C0A-5C92-4A25-BA16-53665D54B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2">
              <a:extLst>
                <a:ext uri="{FF2B5EF4-FFF2-40B4-BE49-F238E27FC236}">
                  <a16:creationId xmlns:a16="http://schemas.microsoft.com/office/drawing/2014/main" id="{435F4864-0253-4261-9AED-5E798B971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59">
              <a:extLst>
                <a:ext uri="{FF2B5EF4-FFF2-40B4-BE49-F238E27FC236}">
                  <a16:creationId xmlns:a16="http://schemas.microsoft.com/office/drawing/2014/main" id="{6BEA136C-3A72-42D2-9D59-E9403321BD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2">
              <a:extLst>
                <a:ext uri="{FF2B5EF4-FFF2-40B4-BE49-F238E27FC236}">
                  <a16:creationId xmlns:a16="http://schemas.microsoft.com/office/drawing/2014/main" id="{306AAEAC-F37D-46C1-B3C8-293E7014E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3139D819-91EA-46A0-93FF-45FF7A8A8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2">
              <a:extLst>
                <a:ext uri="{FF2B5EF4-FFF2-40B4-BE49-F238E27FC236}">
                  <a16:creationId xmlns:a16="http://schemas.microsoft.com/office/drawing/2014/main" id="{08F35BD0-1ED8-41A6-B3CE-C40EAA004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9">
              <a:extLst>
                <a:ext uri="{FF2B5EF4-FFF2-40B4-BE49-F238E27FC236}">
                  <a16:creationId xmlns:a16="http://schemas.microsoft.com/office/drawing/2014/main" id="{C2886557-BD78-4C10-BB29-2E34CD8C8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
              <a:extLst>
                <a:ext uri="{FF2B5EF4-FFF2-40B4-BE49-F238E27FC236}">
                  <a16:creationId xmlns:a16="http://schemas.microsoft.com/office/drawing/2014/main" id="{CACD67D1-ACC3-43BE-9A0A-7713F6F09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59">
              <a:extLst>
                <a:ext uri="{FF2B5EF4-FFF2-40B4-BE49-F238E27FC236}">
                  <a16:creationId xmlns:a16="http://schemas.microsoft.com/office/drawing/2014/main" id="{A4E2C77A-D17B-4792-9ED5-2872383236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
              <a:extLst>
                <a:ext uri="{FF2B5EF4-FFF2-40B4-BE49-F238E27FC236}">
                  <a16:creationId xmlns:a16="http://schemas.microsoft.com/office/drawing/2014/main" id="{ABE3CB03-D3EF-45F1-8FBD-E9B86CDD1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26C9EA63-B864-4041-AD52-E26240DA3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DFD9C0DC-3AA4-48DE-8C65-AB56C588F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82D52FD4-9CAA-4610-A07A-289A740AF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D0436FA3-25D9-4C12-8F4A-80A407954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49101D1B-A82E-40CF-9A50-754308C21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4F434848-83AC-4070-8D97-8A006210FE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40745A98-11F5-47FE-9220-B93A61DA9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47B6E1B3-283D-4CF7-970C-352DB472E5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7675737E-FE46-420B-B3AF-75399E8FC9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0605" y="1"/>
            <a:ext cx="2681395"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587" y="767714"/>
            <a:ext cx="6454975" cy="53225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96539" y="1042416"/>
            <a:ext cx="6454975" cy="5047870"/>
          </a:xfrm>
        </p:spPr>
        <p:txBody>
          <a:bodyPr anchor="ctr">
            <a:normAutofit fontScale="92500"/>
          </a:bodyPr>
          <a:lstStyle/>
          <a:p>
            <a:pPr marL="342900" lvl="0" indent="-342900" fontAlgn="base">
              <a:spcBef>
                <a:spcPct val="0"/>
              </a:spcBef>
              <a:spcAft>
                <a:spcPts val="1200"/>
              </a:spcAft>
              <a:buClr>
                <a:srgbClr val="CC9900"/>
              </a:buClr>
              <a:buSzPct val="65000"/>
              <a:buFont typeface="Wingdings" panose="05000000000000000000" pitchFamily="2" charset="2"/>
              <a:buChar char="n"/>
              <a:defRPr/>
            </a:pPr>
            <a:r>
              <a:rPr lang="en-GB" sz="2400" kern="0" dirty="0">
                <a:solidFill>
                  <a:srgbClr val="FFFFFF"/>
                </a:solidFill>
                <a:latin typeface="Arial"/>
                <a:cs typeface="Arial"/>
              </a:rPr>
              <a:t>Properly trained staff</a:t>
            </a:r>
          </a:p>
          <a:p>
            <a:pPr marL="669925" lvl="1" indent="-325438" fontAlgn="base">
              <a:spcBef>
                <a:spcPct val="0"/>
              </a:spcBef>
              <a:spcAft>
                <a:spcPts val="1200"/>
              </a:spcAft>
              <a:buClr>
                <a:srgbClr val="3B812F"/>
              </a:buClr>
              <a:buSzPct val="60000"/>
              <a:buFont typeface="Wingdings" panose="05000000000000000000" pitchFamily="2" charset="2"/>
              <a:buChar char="q"/>
              <a:defRPr/>
            </a:pPr>
            <a:r>
              <a:rPr lang="en-GB" kern="0" dirty="0">
                <a:solidFill>
                  <a:srgbClr val="FFFFFF"/>
                </a:solidFill>
                <a:latin typeface="Arial"/>
                <a:cs typeface="Arial"/>
              </a:rPr>
              <a:t>How to use equipment</a:t>
            </a:r>
          </a:p>
          <a:p>
            <a:pPr marL="669925" lvl="1" indent="-325438" fontAlgn="base">
              <a:spcBef>
                <a:spcPct val="0"/>
              </a:spcBef>
              <a:spcAft>
                <a:spcPts val="1200"/>
              </a:spcAft>
              <a:buClr>
                <a:srgbClr val="3B812F"/>
              </a:buClr>
              <a:buSzPct val="60000"/>
              <a:buFont typeface="Wingdings" panose="05000000000000000000" pitchFamily="2" charset="2"/>
              <a:buChar char="q"/>
              <a:defRPr/>
            </a:pPr>
            <a:r>
              <a:rPr lang="en-GB" kern="0" dirty="0">
                <a:solidFill>
                  <a:srgbClr val="FFFFFF"/>
                </a:solidFill>
                <a:latin typeface="Arial"/>
                <a:cs typeface="Arial"/>
              </a:rPr>
              <a:t>Trained to carryout tasks</a:t>
            </a:r>
          </a:p>
          <a:p>
            <a:pPr marL="1022350" lvl="2" indent="-350838" fontAlgn="base">
              <a:spcBef>
                <a:spcPct val="0"/>
              </a:spcBef>
              <a:spcAft>
                <a:spcPts val="1200"/>
              </a:spcAft>
              <a:buClr>
                <a:srgbClr val="CC9900"/>
              </a:buClr>
              <a:buSzPct val="65000"/>
              <a:buFont typeface="Wingdings" panose="05000000000000000000" pitchFamily="2" charset="2"/>
              <a:buChar char="n"/>
              <a:defRPr/>
            </a:pPr>
            <a:r>
              <a:rPr lang="en-GB" sz="2400" kern="0" dirty="0">
                <a:solidFill>
                  <a:srgbClr val="FFFFFF"/>
                </a:solidFill>
                <a:latin typeface="Arial"/>
                <a:cs typeface="Arial"/>
              </a:rPr>
              <a:t>Is continuation training required?</a:t>
            </a:r>
          </a:p>
          <a:p>
            <a:pPr marL="669925" lvl="1" indent="-325438" fontAlgn="base">
              <a:spcBef>
                <a:spcPct val="0"/>
              </a:spcBef>
              <a:spcAft>
                <a:spcPts val="1200"/>
              </a:spcAft>
              <a:buClr>
                <a:srgbClr val="3B812F"/>
              </a:buClr>
              <a:buSzPct val="60000"/>
              <a:buFont typeface="Wingdings" panose="05000000000000000000" pitchFamily="2" charset="2"/>
              <a:buChar char="q"/>
              <a:defRPr/>
            </a:pPr>
            <a:r>
              <a:rPr lang="en-GB" kern="0" dirty="0">
                <a:solidFill>
                  <a:srgbClr val="FFFFFF"/>
                </a:solidFill>
                <a:latin typeface="Arial"/>
                <a:cs typeface="Arial"/>
              </a:rPr>
              <a:t>Make sure they know their responsibilities</a:t>
            </a:r>
          </a:p>
          <a:p>
            <a:pPr marL="669925" lvl="1" indent="-325438" fontAlgn="base">
              <a:spcBef>
                <a:spcPct val="0"/>
              </a:spcBef>
              <a:spcAft>
                <a:spcPts val="1200"/>
              </a:spcAft>
              <a:buClr>
                <a:srgbClr val="3B812F"/>
              </a:buClr>
              <a:buSzPct val="60000"/>
              <a:buFont typeface="Wingdings" panose="05000000000000000000" pitchFamily="2" charset="2"/>
              <a:buChar char="q"/>
              <a:defRPr/>
            </a:pPr>
            <a:endParaRPr lang="en-GB" kern="0" dirty="0">
              <a:solidFill>
                <a:srgbClr val="FFFFFF"/>
              </a:solidFill>
              <a:latin typeface="Arial"/>
              <a:cs typeface="Arial"/>
            </a:endParaRPr>
          </a:p>
          <a:p>
            <a:pPr marL="342900" lvl="0" indent="-342900" fontAlgn="base">
              <a:spcBef>
                <a:spcPct val="0"/>
              </a:spcBef>
              <a:spcAft>
                <a:spcPts val="1200"/>
              </a:spcAft>
              <a:buClr>
                <a:srgbClr val="CC9900"/>
              </a:buClr>
              <a:buSzPct val="65000"/>
              <a:buFont typeface="Wingdings" panose="05000000000000000000" pitchFamily="2" charset="2"/>
              <a:buChar char="n"/>
              <a:defRPr/>
            </a:pPr>
            <a:r>
              <a:rPr lang="en-GB" sz="2400" kern="0" dirty="0">
                <a:solidFill>
                  <a:srgbClr val="FFFFFF"/>
                </a:solidFill>
                <a:latin typeface="Arial"/>
                <a:cs typeface="Arial"/>
              </a:rPr>
              <a:t>Document</a:t>
            </a:r>
          </a:p>
          <a:p>
            <a:pPr marL="669925" lvl="1" indent="-325438" fontAlgn="base">
              <a:spcBef>
                <a:spcPct val="0"/>
              </a:spcBef>
              <a:spcAft>
                <a:spcPts val="1200"/>
              </a:spcAft>
              <a:buClr>
                <a:srgbClr val="3B812F"/>
              </a:buClr>
              <a:buSzPct val="60000"/>
              <a:buFont typeface="Wingdings" panose="05000000000000000000" pitchFamily="2" charset="2"/>
              <a:buChar char="q"/>
              <a:defRPr/>
            </a:pPr>
            <a:r>
              <a:rPr lang="en-GB" kern="0" dirty="0">
                <a:solidFill>
                  <a:srgbClr val="FFFFFF"/>
                </a:solidFill>
                <a:latin typeface="Arial"/>
                <a:cs typeface="Arial"/>
              </a:rPr>
              <a:t>“Risk Assessment” form completed</a:t>
            </a:r>
          </a:p>
          <a:p>
            <a:pPr marL="669925" lvl="1" indent="-325438" fontAlgn="base">
              <a:spcBef>
                <a:spcPct val="0"/>
              </a:spcBef>
              <a:spcAft>
                <a:spcPts val="1200"/>
              </a:spcAft>
              <a:buClr>
                <a:srgbClr val="3B812F"/>
              </a:buClr>
              <a:buSzPct val="60000"/>
              <a:buFont typeface="Wingdings" panose="05000000000000000000" pitchFamily="2" charset="2"/>
              <a:buChar char="q"/>
              <a:defRPr/>
            </a:pPr>
            <a:r>
              <a:rPr lang="en-GB" kern="0" dirty="0">
                <a:solidFill>
                  <a:srgbClr val="FFFFFF"/>
                </a:solidFill>
                <a:latin typeface="Arial"/>
                <a:cs typeface="Arial"/>
              </a:rPr>
              <a:t>Control measures put in place and/or considered</a:t>
            </a:r>
          </a:p>
          <a:p>
            <a:pPr marL="669925" lvl="1" indent="-325438" fontAlgn="base">
              <a:spcBef>
                <a:spcPct val="0"/>
              </a:spcBef>
              <a:spcAft>
                <a:spcPts val="1200"/>
              </a:spcAft>
              <a:buClr>
                <a:srgbClr val="3B812F"/>
              </a:buClr>
              <a:buSzPct val="60000"/>
              <a:buFont typeface="Wingdings" panose="05000000000000000000" pitchFamily="2" charset="2"/>
              <a:buChar char="q"/>
              <a:defRPr/>
            </a:pPr>
            <a:r>
              <a:rPr lang="en-GB" kern="0" dirty="0">
                <a:solidFill>
                  <a:srgbClr val="FFFFFF"/>
                </a:solidFill>
                <a:latin typeface="Arial"/>
                <a:cs typeface="Arial"/>
              </a:rPr>
              <a:t>Review on a regular basis</a:t>
            </a:r>
          </a:p>
          <a:p>
            <a:endParaRPr lang="en-US" sz="1800" dirty="0">
              <a:solidFill>
                <a:srgbClr val="FFFFFF"/>
              </a:solidFill>
            </a:endParaRPr>
          </a:p>
        </p:txBody>
      </p:sp>
    </p:spTree>
    <p:extLst>
      <p:ext uri="{BB962C8B-B14F-4D97-AF65-F5344CB8AC3E}">
        <p14:creationId xmlns:p14="http://schemas.microsoft.com/office/powerpoint/2010/main" val="8733904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D3A9E89-033E-4C4A-8C41-416DABFFD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86293361-111E-427D-8E5B-256944AC8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45887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64808" y="1122363"/>
            <a:ext cx="5120640" cy="2902882"/>
          </a:xfrm>
        </p:spPr>
        <p:txBody>
          <a:bodyPr vert="horz" lIns="91440" tIns="45720" rIns="91440" bIns="45720" rtlCol="0" anchor="b">
            <a:normAutofit/>
          </a:bodyPr>
          <a:lstStyle/>
          <a:p>
            <a:r>
              <a:rPr lang="en-US" sz="5400"/>
              <a:t>Review</a:t>
            </a:r>
          </a:p>
        </p:txBody>
      </p:sp>
      <p:grpSp>
        <p:nvGrpSpPr>
          <p:cNvPr id="44" name="Group 43">
            <a:extLst>
              <a:ext uri="{FF2B5EF4-FFF2-40B4-BE49-F238E27FC236}">
                <a16:creationId xmlns:a16="http://schemas.microsoft.com/office/drawing/2014/main" id="{45E2E1AA-FCC7-4C80-AD5D-341E9F49EB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64808" y="73152"/>
            <a:ext cx="1178966" cy="232963"/>
            <a:chOff x="6464808" y="73152"/>
            <a:chExt cx="1178966" cy="232963"/>
          </a:xfrm>
        </p:grpSpPr>
        <p:sp>
          <p:nvSpPr>
            <p:cNvPr id="45" name="Rectangle 64">
              <a:extLst>
                <a:ext uri="{FF2B5EF4-FFF2-40B4-BE49-F238E27FC236}">
                  <a16:creationId xmlns:a16="http://schemas.microsoft.com/office/drawing/2014/main" id="{45A9BC78-B2A2-4EE8-918E-A0980A3C7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6462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6">
              <a:extLst>
                <a:ext uri="{FF2B5EF4-FFF2-40B4-BE49-F238E27FC236}">
                  <a16:creationId xmlns:a16="http://schemas.microsoft.com/office/drawing/2014/main" id="{B6B4C4EF-CD72-4C2A-AF9D-4AE3396C6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6462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64">
              <a:extLst>
                <a:ext uri="{FF2B5EF4-FFF2-40B4-BE49-F238E27FC236}">
                  <a16:creationId xmlns:a16="http://schemas.microsoft.com/office/drawing/2014/main" id="{7F3F9387-E772-47C0-8EFF-60187605AC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3967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66">
              <a:extLst>
                <a:ext uri="{FF2B5EF4-FFF2-40B4-BE49-F238E27FC236}">
                  <a16:creationId xmlns:a16="http://schemas.microsoft.com/office/drawing/2014/main" id="{5272C286-4AD1-4B30-8B2E-956F1985BF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3967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64">
              <a:extLst>
                <a:ext uri="{FF2B5EF4-FFF2-40B4-BE49-F238E27FC236}">
                  <a16:creationId xmlns:a16="http://schemas.microsoft.com/office/drawing/2014/main" id="{78929639-54CA-43F0-B7FB-73B6C4E37E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1471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66">
              <a:extLst>
                <a:ext uri="{FF2B5EF4-FFF2-40B4-BE49-F238E27FC236}">
                  <a16:creationId xmlns:a16="http://schemas.microsoft.com/office/drawing/2014/main" id="{9FF9CC1E-36C1-4F95-B488-90B3CD19C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1471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64">
              <a:extLst>
                <a:ext uri="{FF2B5EF4-FFF2-40B4-BE49-F238E27FC236}">
                  <a16:creationId xmlns:a16="http://schemas.microsoft.com/office/drawing/2014/main" id="{4636A28A-DD6F-4893-ADF6-98944467BA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8976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66">
              <a:extLst>
                <a:ext uri="{FF2B5EF4-FFF2-40B4-BE49-F238E27FC236}">
                  <a16:creationId xmlns:a16="http://schemas.microsoft.com/office/drawing/2014/main" id="{20D4C555-D791-4F9B-98BC-EF9B706D60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8976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64">
              <a:extLst>
                <a:ext uri="{FF2B5EF4-FFF2-40B4-BE49-F238E27FC236}">
                  <a16:creationId xmlns:a16="http://schemas.microsoft.com/office/drawing/2014/main" id="{402F52F8-932B-4EB1-A835-A729F43E52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6480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66">
              <a:extLst>
                <a:ext uri="{FF2B5EF4-FFF2-40B4-BE49-F238E27FC236}">
                  <a16:creationId xmlns:a16="http://schemas.microsoft.com/office/drawing/2014/main" id="{A2211490-31FB-446C-A954-BD9E7A13C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6480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64">
              <a:extLst>
                <a:ext uri="{FF2B5EF4-FFF2-40B4-BE49-F238E27FC236}">
                  <a16:creationId xmlns:a16="http://schemas.microsoft.com/office/drawing/2014/main" id="{56037A67-611E-4259-B82F-778469D2A8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8940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66">
              <a:extLst>
                <a:ext uri="{FF2B5EF4-FFF2-40B4-BE49-F238E27FC236}">
                  <a16:creationId xmlns:a16="http://schemas.microsoft.com/office/drawing/2014/main" id="{197CB0E6-A613-4E52-9D74-E0A730598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8940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64">
              <a:extLst>
                <a:ext uri="{FF2B5EF4-FFF2-40B4-BE49-F238E27FC236}">
                  <a16:creationId xmlns:a16="http://schemas.microsoft.com/office/drawing/2014/main" id="{272F6CBC-908D-428B-996E-7698ABA2E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445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66">
              <a:extLst>
                <a:ext uri="{FF2B5EF4-FFF2-40B4-BE49-F238E27FC236}">
                  <a16:creationId xmlns:a16="http://schemas.microsoft.com/office/drawing/2014/main" id="{22F6F6CC-2B33-404F-9226-267964229F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445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64">
              <a:extLst>
                <a:ext uri="{FF2B5EF4-FFF2-40B4-BE49-F238E27FC236}">
                  <a16:creationId xmlns:a16="http://schemas.microsoft.com/office/drawing/2014/main" id="{603C3C50-3545-4D3F-AFB9-6693DBA66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3949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66">
              <a:extLst>
                <a:ext uri="{FF2B5EF4-FFF2-40B4-BE49-F238E27FC236}">
                  <a16:creationId xmlns:a16="http://schemas.microsoft.com/office/drawing/2014/main" id="{81DFEA65-6A53-42D0-B43C-E83253D84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3949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4">
              <a:extLst>
                <a:ext uri="{FF2B5EF4-FFF2-40B4-BE49-F238E27FC236}">
                  <a16:creationId xmlns:a16="http://schemas.microsoft.com/office/drawing/2014/main" id="{E0A6F791-574E-491C-A2AC-49729C2ED7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1454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6">
              <a:extLst>
                <a:ext uri="{FF2B5EF4-FFF2-40B4-BE49-F238E27FC236}">
                  <a16:creationId xmlns:a16="http://schemas.microsoft.com/office/drawing/2014/main" id="{70FF9C5B-20CC-4916-86B8-F44F009EA5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1454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4">
              <a:extLst>
                <a:ext uri="{FF2B5EF4-FFF2-40B4-BE49-F238E27FC236}">
                  <a16:creationId xmlns:a16="http://schemas.microsoft.com/office/drawing/2014/main" id="{9AA3AA5D-F560-4530-9097-757F6612FF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8958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6">
              <a:extLst>
                <a:ext uri="{FF2B5EF4-FFF2-40B4-BE49-F238E27FC236}">
                  <a16:creationId xmlns:a16="http://schemas.microsoft.com/office/drawing/2014/main" id="{B194DD1A-45E8-4A26-B4F8-8A916522D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8958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Content Placeholder 3"/>
          <p:cNvPicPr>
            <a:picLocks noGrp="1" noChangeAspect="1"/>
          </p:cNvPicPr>
          <p:nvPr>
            <p:ph idx="1"/>
          </p:nvPr>
        </p:nvPicPr>
        <p:blipFill rotWithShape="1">
          <a:blip r:embed="rId3">
            <a:extLst>
              <a:ext uri="{28A0092B-C50C-407E-A947-70E740481C1C}">
                <a14:useLocalDpi xmlns:a14="http://schemas.microsoft.com/office/drawing/2010/main" val="0"/>
              </a:ext>
            </a:extLst>
          </a:blip>
          <a:srcRect l="5623" r="8704" b="-3"/>
          <a:stretch/>
        </p:blipFill>
        <p:spPr>
          <a:xfrm>
            <a:off x="594360" y="576072"/>
            <a:ext cx="5175504" cy="5522976"/>
          </a:xfrm>
          <a:prstGeom prst="rect">
            <a:avLst/>
          </a:prstGeom>
        </p:spPr>
      </p:pic>
      <p:sp>
        <p:nvSpPr>
          <p:cNvPr id="66" name="Rectangle 65">
            <a:extLst>
              <a:ext uri="{FF2B5EF4-FFF2-40B4-BE49-F238E27FC236}">
                <a16:creationId xmlns:a16="http://schemas.microsoft.com/office/drawing/2014/main" id="{78907291-9D6D-4740-81DB-441477BCA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330603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4F519EA-836C-4E21-87EE-CE7AB0186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26280"/>
            <a:ext cx="4449464" cy="2331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3374" y="702944"/>
            <a:ext cx="5369325" cy="5586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16805" y="1345958"/>
            <a:ext cx="4193196" cy="4166085"/>
          </a:xfrm>
        </p:spPr>
        <p:txBody>
          <a:bodyPr>
            <a:normAutofit/>
          </a:bodyPr>
          <a:lstStyle/>
          <a:p>
            <a:r>
              <a:rPr lang="en-GB" altLang="en-US" sz="4600" kern="0">
                <a:latin typeface="Garamond"/>
                <a:cs typeface="Arial"/>
              </a:rPr>
              <a:t>What about me…?</a:t>
            </a:r>
            <a:endParaRPr lang="en-US" sz="4600"/>
          </a:p>
        </p:txBody>
      </p:sp>
      <p:grpSp>
        <p:nvGrpSpPr>
          <p:cNvPr id="14" name="Group 13">
            <a:extLst>
              <a:ext uri="{FF2B5EF4-FFF2-40B4-BE49-F238E27FC236}">
                <a16:creationId xmlns:a16="http://schemas.microsoft.com/office/drawing/2014/main" id="{C833A70A-9722-46F0-A5EB-C72F787470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864" y="3048506"/>
            <a:ext cx="630289" cy="765242"/>
            <a:chOff x="45711" y="3048506"/>
            <a:chExt cx="630289" cy="765242"/>
          </a:xfrm>
        </p:grpSpPr>
        <p:sp>
          <p:nvSpPr>
            <p:cNvPr id="15" name="Rectangle 2">
              <a:extLst>
                <a:ext uri="{FF2B5EF4-FFF2-40B4-BE49-F238E27FC236}">
                  <a16:creationId xmlns:a16="http://schemas.microsoft.com/office/drawing/2014/main" id="{0E424FCE-3213-4BEE-A1E8-B7E8AEA5A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5EE95433-383A-45BD-BFCA-833B8F0AE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2">
              <a:extLst>
                <a:ext uri="{FF2B5EF4-FFF2-40B4-BE49-F238E27FC236}">
                  <a16:creationId xmlns:a16="http://schemas.microsoft.com/office/drawing/2014/main" id="{2EEA944D-C4D5-48D7-804D-86BE8AFC8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F3FCE305-3F55-48BF-8549-01E0364C8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23D7F518-6C41-4C3F-9060-C9FE0B1D4C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3B93E94B-19C7-49C9-A135-582F72B1A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FEF28287-3D78-44FC-8C53-70755EAF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2">
              <a:extLst>
                <a:ext uri="{FF2B5EF4-FFF2-40B4-BE49-F238E27FC236}">
                  <a16:creationId xmlns:a16="http://schemas.microsoft.com/office/drawing/2014/main" id="{2E8ECBA7-D5B5-48AD-9108-4EB4FB5AA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69CDB17F-9370-4BDB-AF7D-0C10664AF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65D03FDE-4254-4CCB-ACA1-CCF9ED99A1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406E5C16-E87A-48D6-808A-4E99A9FA2A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DD6696B0-7715-471B-835A-DA4F6E0B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2">
              <a:extLst>
                <a:ext uri="{FF2B5EF4-FFF2-40B4-BE49-F238E27FC236}">
                  <a16:creationId xmlns:a16="http://schemas.microsoft.com/office/drawing/2014/main" id="{7B7BE224-1A69-42AA-9C1C-29ADE08B27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F4CBB296-B6FF-43BA-A2F1-471A7D6A3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7B9B8F5E-97B1-4CC6-A25F-0406AF9F8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9EB4DAA2-343C-4239-A2B2-D2412770B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8D6B2AAD-8F5E-4D57-B2E6-7DBB7953C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2">
              <a:extLst>
                <a:ext uri="{FF2B5EF4-FFF2-40B4-BE49-F238E27FC236}">
                  <a16:creationId xmlns:a16="http://schemas.microsoft.com/office/drawing/2014/main" id="{9CE95F93-6BC5-4616-9F8D-B941B4B8F1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A8C3D8DE-DC76-487C-8C2A-7684D5C9E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56088CB5-E2A8-49A4-8AB5-6D5463E03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372F50F8-8B88-48EF-B21C-B5B26426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37008499-DF9A-4230-BE00-35B862316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2">
              <a:extLst>
                <a:ext uri="{FF2B5EF4-FFF2-40B4-BE49-F238E27FC236}">
                  <a16:creationId xmlns:a16="http://schemas.microsoft.com/office/drawing/2014/main" id="{BCEE48F0-E436-451D-A5FE-0D818D19E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4">
              <a:extLst>
                <a:ext uri="{FF2B5EF4-FFF2-40B4-BE49-F238E27FC236}">
                  <a16:creationId xmlns:a16="http://schemas.microsoft.com/office/drawing/2014/main" id="{6852656E-1E8F-41F9-900D-8E8CC1B2B9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6">
              <a:extLst>
                <a:ext uri="{FF2B5EF4-FFF2-40B4-BE49-F238E27FC236}">
                  <a16:creationId xmlns:a16="http://schemas.microsoft.com/office/drawing/2014/main" id="{489DA605-39DD-45FD-9796-12A36B23B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6229734" y="750307"/>
            <a:ext cx="5369326" cy="5357387"/>
          </a:xfrm>
        </p:spPr>
        <p:txBody>
          <a:bodyPr anchor="ctr">
            <a:normAutofit/>
          </a:bodyPr>
          <a:lstStyle/>
          <a:p>
            <a:pPr marL="342900" lvl="0" indent="-342900" fontAlgn="base">
              <a:spcBef>
                <a:spcPct val="20000"/>
              </a:spcBef>
              <a:spcAft>
                <a:spcPct val="0"/>
              </a:spcAft>
              <a:buClr>
                <a:srgbClr val="CC9900"/>
              </a:buClr>
              <a:buSzPct val="65000"/>
              <a:buNone/>
            </a:pPr>
            <a:r>
              <a:rPr lang="en-GB" altLang="en-US" sz="2200" kern="0">
                <a:latin typeface="Arial"/>
                <a:cs typeface="Arial"/>
              </a:rPr>
              <a:t>Individuals must:</a:t>
            </a:r>
          </a:p>
          <a:p>
            <a:pPr marL="342900" lvl="0" indent="-342900" fontAlgn="base">
              <a:spcBef>
                <a:spcPts val="1800"/>
              </a:spcBef>
              <a:spcAft>
                <a:spcPct val="0"/>
              </a:spcAft>
              <a:buClr>
                <a:srgbClr val="CC9900"/>
              </a:buClr>
              <a:buSzPct val="65000"/>
              <a:buFont typeface="Wingdings" panose="05000000000000000000" pitchFamily="2" charset="2"/>
              <a:buChar char="n"/>
            </a:pPr>
            <a:r>
              <a:rPr lang="en-GB" altLang="en-US" sz="2200" kern="0">
                <a:latin typeface="Arial"/>
                <a:cs typeface="Arial"/>
              </a:rPr>
              <a:t>Take all reasonable care for the Health and Safety at work</a:t>
            </a:r>
          </a:p>
          <a:p>
            <a:pPr marL="1022350" lvl="2" indent="-350838" fontAlgn="base">
              <a:spcBef>
                <a:spcPts val="1800"/>
              </a:spcBef>
              <a:spcAft>
                <a:spcPct val="0"/>
              </a:spcAft>
              <a:buClr>
                <a:srgbClr val="CC9900"/>
              </a:buClr>
              <a:buSzPct val="65000"/>
              <a:buFont typeface="Wingdings" panose="05000000000000000000" pitchFamily="2" charset="2"/>
              <a:buChar char="n"/>
            </a:pPr>
            <a:r>
              <a:rPr lang="en-GB" altLang="en-US" sz="2200" kern="0">
                <a:latin typeface="Arial"/>
                <a:cs typeface="Arial"/>
              </a:rPr>
              <a:t>Of </a:t>
            </a:r>
            <a:r>
              <a:rPr lang="en-GB" altLang="en-US" sz="2200" i="1" kern="0">
                <a:latin typeface="Arial"/>
                <a:cs typeface="Arial"/>
              </a:rPr>
              <a:t>themselves</a:t>
            </a:r>
            <a:r>
              <a:rPr lang="en-GB" altLang="en-US" sz="2200" kern="0">
                <a:latin typeface="Arial"/>
                <a:cs typeface="Arial"/>
              </a:rPr>
              <a:t> </a:t>
            </a:r>
            <a:r>
              <a:rPr lang="en-GB" altLang="en-US" sz="2200" b="1" kern="0">
                <a:latin typeface="Arial"/>
                <a:cs typeface="Arial"/>
              </a:rPr>
              <a:t>and</a:t>
            </a:r>
            <a:r>
              <a:rPr lang="en-GB" altLang="en-US" sz="2200" kern="0">
                <a:latin typeface="Arial"/>
                <a:cs typeface="Arial"/>
              </a:rPr>
              <a:t> </a:t>
            </a:r>
          </a:p>
          <a:p>
            <a:pPr marL="1022350" lvl="2" indent="-350838" fontAlgn="base">
              <a:spcBef>
                <a:spcPts val="1800"/>
              </a:spcBef>
              <a:spcAft>
                <a:spcPct val="0"/>
              </a:spcAft>
              <a:buClr>
                <a:srgbClr val="CC9900"/>
              </a:buClr>
              <a:buSzPct val="65000"/>
              <a:buFont typeface="Wingdings" panose="05000000000000000000" pitchFamily="2" charset="2"/>
              <a:buChar char="n"/>
            </a:pPr>
            <a:r>
              <a:rPr lang="en-GB" altLang="en-US" sz="2200" i="1" kern="0">
                <a:latin typeface="Arial"/>
                <a:cs typeface="Arial"/>
              </a:rPr>
              <a:t>Other people who may be affected by their actions or omissions</a:t>
            </a:r>
            <a:r>
              <a:rPr lang="en-GB" altLang="en-US" sz="2200" kern="0">
                <a:latin typeface="Arial"/>
                <a:cs typeface="Arial"/>
              </a:rPr>
              <a:t>.</a:t>
            </a:r>
          </a:p>
          <a:p>
            <a:pPr marL="342900" lvl="0" indent="-342900" fontAlgn="base">
              <a:spcBef>
                <a:spcPts val="1800"/>
              </a:spcBef>
              <a:spcAft>
                <a:spcPct val="0"/>
              </a:spcAft>
              <a:buClr>
                <a:srgbClr val="CC9900"/>
              </a:buClr>
              <a:buSzPct val="65000"/>
              <a:buFont typeface="Wingdings" panose="05000000000000000000" pitchFamily="2" charset="2"/>
              <a:buChar char="n"/>
            </a:pPr>
            <a:endParaRPr lang="en-GB" altLang="en-US" sz="2200" kern="0">
              <a:latin typeface="Arial"/>
              <a:cs typeface="Arial"/>
            </a:endParaRPr>
          </a:p>
          <a:p>
            <a:pPr marL="342900" lvl="0" indent="-342900" fontAlgn="base">
              <a:spcBef>
                <a:spcPts val="1800"/>
              </a:spcBef>
              <a:spcAft>
                <a:spcPct val="0"/>
              </a:spcAft>
              <a:buClr>
                <a:srgbClr val="CC9900"/>
              </a:buClr>
              <a:buSzPct val="65000"/>
              <a:buFont typeface="Wingdings" panose="05000000000000000000" pitchFamily="2" charset="2"/>
              <a:buChar char="n"/>
            </a:pPr>
            <a:r>
              <a:rPr lang="en-GB" altLang="en-US" sz="2200" kern="0">
                <a:latin typeface="Arial"/>
                <a:cs typeface="Arial"/>
              </a:rPr>
              <a:t>Staff maybe held responsible for deliberate acts or negligence</a:t>
            </a:r>
          </a:p>
          <a:p>
            <a:endParaRPr lang="en-US" sz="2200"/>
          </a:p>
        </p:txBody>
      </p:sp>
    </p:spTree>
    <p:extLst>
      <p:ext uri="{BB962C8B-B14F-4D97-AF65-F5344CB8AC3E}">
        <p14:creationId xmlns:p14="http://schemas.microsoft.com/office/powerpoint/2010/main" val="15741519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234CF4-802C-4AA1-B540-36C3B838C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D800584-727A-48CF-8223-244AD9717C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967" y="-1"/>
            <a:ext cx="5038344" cy="685799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66650" y="1332952"/>
            <a:ext cx="3926898" cy="3921176"/>
          </a:xfrm>
        </p:spPr>
        <p:txBody>
          <a:bodyPr anchor="ctr">
            <a:normAutofit/>
          </a:bodyPr>
          <a:lstStyle/>
          <a:p>
            <a:r>
              <a:rPr lang="en-GB" altLang="en-US" sz="5400" kern="0">
                <a:latin typeface="Garamond"/>
                <a:cs typeface="Arial"/>
              </a:rPr>
              <a:t>Dynamic Risk Assessments</a:t>
            </a:r>
            <a:endParaRPr lang="en-US" sz="5400"/>
          </a:p>
        </p:txBody>
      </p:sp>
      <p:grpSp>
        <p:nvGrpSpPr>
          <p:cNvPr id="16" name="Group 15">
            <a:extLst>
              <a:ext uri="{FF2B5EF4-FFF2-40B4-BE49-F238E27FC236}">
                <a16:creationId xmlns:a16="http://schemas.microsoft.com/office/drawing/2014/main" id="{B0CED441-B73B-4907-9AF2-614CEAC6A1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17" name="Rectangle 64">
              <a:extLst>
                <a:ext uri="{FF2B5EF4-FFF2-40B4-BE49-F238E27FC236}">
                  <a16:creationId xmlns:a16="http://schemas.microsoft.com/office/drawing/2014/main" id="{A03170C9-14E4-4D47-827E-51518FA9C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757EFF12-1826-499E-94C2-AF4400A66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20CC511B-2DB0-4523-82ED-40CCC5C7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6CB93565-67D6-49DD-8D4E-4685AC81A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AE9D45A7-FFB3-4E69-A4EC-FAA3489B0E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A29467A6-0F59-4991-89B5-35408BD725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AA726CA1-9A94-4AF0-B9DD-3572C692A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EB03BD70-FD68-460B-A88B-005DAB5BED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C1040543-6AB1-4FE1-8946-59D0E7BB8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BEEF4851-38D3-48A2-B05D-2697716268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DEC37F16-C638-42B2-AA09-CA5142D85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0AC31779-80E9-4BF3-9703-F63FE8094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D71CA5FF-D764-4C4E-8854-E5875684F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81A1FA9D-7285-4D42-ADF3-BC14114B27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A1E40F6A-5F88-46D9-A510-00D54F0B8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938C555D-926A-4092-966E-1BC7E455F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58D049FF-3E13-4E3E-A5BE-CF5253B8E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A16547CF-5B03-4E57-B466-A0FDCECADD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84C012C4-5959-40D5-8A7B-8542BD4B9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8C7DF75A-2C0D-4388-A295-397333ADBD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6421120" y="499833"/>
            <a:ext cx="5100320" cy="5581226"/>
          </a:xfrm>
        </p:spPr>
        <p:txBody>
          <a:bodyPr anchor="ctr">
            <a:normAutofit/>
          </a:bodyPr>
          <a:lstStyle/>
          <a:p>
            <a:pPr marL="342900" lvl="0" indent="-342900" fontAlgn="base">
              <a:spcBef>
                <a:spcPct val="0"/>
              </a:spcBef>
              <a:spcAft>
                <a:spcPts val="600"/>
              </a:spcAft>
              <a:buClr>
                <a:srgbClr val="CC9900"/>
              </a:buClr>
              <a:buSzPct val="65000"/>
              <a:buNone/>
              <a:defRPr/>
            </a:pPr>
            <a:r>
              <a:rPr lang="en-US" sz="2200" kern="0">
                <a:latin typeface="Arial"/>
                <a:cs typeface="Arial"/>
              </a:rPr>
              <a:t>One definition is</a:t>
            </a:r>
          </a:p>
          <a:p>
            <a:pPr marL="342900" lvl="0" indent="0" fontAlgn="base">
              <a:spcBef>
                <a:spcPct val="0"/>
              </a:spcBef>
              <a:spcAft>
                <a:spcPts val="600"/>
              </a:spcAft>
              <a:buClr>
                <a:srgbClr val="CC9900"/>
              </a:buClr>
              <a:buSzPct val="65000"/>
              <a:buNone/>
              <a:defRPr/>
            </a:pPr>
            <a:r>
              <a:rPr lang="en-US" sz="2200" i="1" kern="0">
                <a:latin typeface="Arial"/>
                <a:cs typeface="Arial"/>
              </a:rPr>
              <a:t>A process of common sense decision making to manage day to day tasks, making subjective assessments of hazards and taking appropriate actions to control the risk. </a:t>
            </a:r>
          </a:p>
          <a:p>
            <a:pPr marL="342900" lvl="0" indent="-342900" fontAlgn="base">
              <a:spcBef>
                <a:spcPct val="0"/>
              </a:spcBef>
              <a:spcAft>
                <a:spcPts val="600"/>
              </a:spcAft>
              <a:buClr>
                <a:srgbClr val="CC9900"/>
              </a:buClr>
              <a:buSzPct val="65000"/>
              <a:buNone/>
              <a:defRPr/>
            </a:pPr>
            <a:endParaRPr lang="en-US" sz="2200" kern="0">
              <a:latin typeface="Arial"/>
              <a:cs typeface="Arial"/>
            </a:endParaRPr>
          </a:p>
          <a:p>
            <a:pPr marL="342900" lvl="0" indent="-342900" fontAlgn="base">
              <a:spcBef>
                <a:spcPct val="0"/>
              </a:spcBef>
              <a:spcAft>
                <a:spcPts val="600"/>
              </a:spcAft>
              <a:buClr>
                <a:srgbClr val="CC9900"/>
              </a:buClr>
              <a:buSzPct val="65000"/>
              <a:buNone/>
              <a:defRPr/>
            </a:pPr>
            <a:r>
              <a:rPr lang="en-US" sz="2200" kern="0">
                <a:latin typeface="Arial"/>
                <a:cs typeface="Arial"/>
              </a:rPr>
              <a:t>Continual process of review:</a:t>
            </a:r>
          </a:p>
          <a:p>
            <a:pPr marL="342900" lvl="0" indent="-342900" fontAlgn="base">
              <a:spcBef>
                <a:spcPct val="0"/>
              </a:spcBef>
              <a:spcAft>
                <a:spcPts val="600"/>
              </a:spcAft>
              <a:buClr>
                <a:srgbClr val="CC9900"/>
              </a:buClr>
              <a:buSzPct val="65000"/>
              <a:buNone/>
              <a:defRPr/>
            </a:pPr>
            <a:endParaRPr lang="en-US" sz="2200" kern="0">
              <a:latin typeface="Arial"/>
              <a:cs typeface="Arial"/>
            </a:endParaRPr>
          </a:p>
          <a:p>
            <a:pPr marL="669925" lvl="1" indent="-325438" fontAlgn="base">
              <a:spcBef>
                <a:spcPct val="0"/>
              </a:spcBef>
              <a:spcAft>
                <a:spcPts val="600"/>
              </a:spcAft>
              <a:buClr>
                <a:srgbClr val="3B812F"/>
              </a:buClr>
              <a:buSzPct val="60000"/>
              <a:buFont typeface="Wingdings" panose="05000000000000000000" pitchFamily="2" charset="2"/>
              <a:buChar char="q"/>
              <a:defRPr/>
            </a:pPr>
            <a:r>
              <a:rPr lang="en-US" sz="2200" kern="0">
                <a:latin typeface="Arial"/>
                <a:cs typeface="Arial"/>
              </a:rPr>
              <a:t>Identifying hazards and risks</a:t>
            </a:r>
          </a:p>
          <a:p>
            <a:pPr marL="669925" lvl="1" indent="-325438" fontAlgn="base">
              <a:spcBef>
                <a:spcPct val="0"/>
              </a:spcBef>
              <a:spcAft>
                <a:spcPts val="600"/>
              </a:spcAft>
              <a:buClr>
                <a:srgbClr val="3B812F"/>
              </a:buClr>
              <a:buSzPct val="60000"/>
              <a:buFont typeface="Wingdings" panose="05000000000000000000" pitchFamily="2" charset="2"/>
              <a:buChar char="q"/>
              <a:defRPr/>
            </a:pPr>
            <a:r>
              <a:rPr lang="en-US" sz="2200" kern="0">
                <a:latin typeface="Arial"/>
                <a:cs typeface="Arial"/>
              </a:rPr>
              <a:t>Eliminate or reducing risks as appropriate</a:t>
            </a:r>
          </a:p>
          <a:p>
            <a:pPr marL="669925" lvl="1" indent="-325438" fontAlgn="base">
              <a:spcBef>
                <a:spcPct val="0"/>
              </a:spcBef>
              <a:spcAft>
                <a:spcPts val="600"/>
              </a:spcAft>
              <a:buClr>
                <a:srgbClr val="3B812F"/>
              </a:buClr>
              <a:buSzPct val="60000"/>
              <a:buFont typeface="Wingdings" panose="05000000000000000000" pitchFamily="2" charset="2"/>
              <a:buChar char="q"/>
              <a:defRPr/>
            </a:pPr>
            <a:r>
              <a:rPr lang="en-US" sz="2200" kern="0">
                <a:latin typeface="Arial"/>
                <a:cs typeface="Arial"/>
              </a:rPr>
              <a:t>Be aware of rapidly changing circumstances</a:t>
            </a:r>
          </a:p>
          <a:p>
            <a:endParaRPr lang="en-US" sz="2200"/>
          </a:p>
        </p:txBody>
      </p:sp>
    </p:spTree>
    <p:extLst>
      <p:ext uri="{BB962C8B-B14F-4D97-AF65-F5344CB8AC3E}">
        <p14:creationId xmlns:p14="http://schemas.microsoft.com/office/powerpoint/2010/main" val="8945907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234CF4-802C-4AA1-B540-36C3B838C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D800584-727A-48CF-8223-244AD9717C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967" y="-1"/>
            <a:ext cx="5038344" cy="685799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66650" y="1332952"/>
            <a:ext cx="3926898" cy="3921176"/>
          </a:xfrm>
        </p:spPr>
        <p:txBody>
          <a:bodyPr anchor="ctr">
            <a:normAutofit/>
          </a:bodyPr>
          <a:lstStyle/>
          <a:p>
            <a:r>
              <a:rPr lang="en-GB" altLang="en-US" sz="5400" kern="0">
                <a:latin typeface="Garamond"/>
                <a:cs typeface="Arial"/>
              </a:rPr>
              <a:t>Traffic Collision - Exercise</a:t>
            </a:r>
            <a:endParaRPr lang="en-US" sz="5400"/>
          </a:p>
        </p:txBody>
      </p:sp>
      <p:grpSp>
        <p:nvGrpSpPr>
          <p:cNvPr id="16" name="Group 15">
            <a:extLst>
              <a:ext uri="{FF2B5EF4-FFF2-40B4-BE49-F238E27FC236}">
                <a16:creationId xmlns:a16="http://schemas.microsoft.com/office/drawing/2014/main" id="{B0CED441-B73B-4907-9AF2-614CEAC6A1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17" name="Rectangle 64">
              <a:extLst>
                <a:ext uri="{FF2B5EF4-FFF2-40B4-BE49-F238E27FC236}">
                  <a16:creationId xmlns:a16="http://schemas.microsoft.com/office/drawing/2014/main" id="{A03170C9-14E4-4D47-827E-51518FA9C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757EFF12-1826-499E-94C2-AF4400A66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20CC511B-2DB0-4523-82ED-40CCC5C7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6CB93565-67D6-49DD-8D4E-4685AC81A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AE9D45A7-FFB3-4E69-A4EC-FAA3489B0E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A29467A6-0F59-4991-89B5-35408BD725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AA726CA1-9A94-4AF0-B9DD-3572C692A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EB03BD70-FD68-460B-A88B-005DAB5BED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C1040543-6AB1-4FE1-8946-59D0E7BB8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BEEF4851-38D3-48A2-B05D-2697716268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DEC37F16-C638-42B2-AA09-CA5142D85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0AC31779-80E9-4BF3-9703-F63FE8094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D71CA5FF-D764-4C4E-8854-E5875684F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81A1FA9D-7285-4D42-ADF3-BC14114B27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A1E40F6A-5F88-46D9-A510-00D54F0B8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938C555D-926A-4092-966E-1BC7E455F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58D049FF-3E13-4E3E-A5BE-CF5253B8E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A16547CF-5B03-4E57-B466-A0FDCECADD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84C012C4-5959-40D5-8A7B-8542BD4B9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8C7DF75A-2C0D-4388-A295-397333ADBD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5875867" y="499833"/>
            <a:ext cx="5645573" cy="5581226"/>
          </a:xfrm>
        </p:spPr>
        <p:txBody>
          <a:bodyPr anchor="ctr">
            <a:normAutofit/>
          </a:bodyPr>
          <a:lstStyle/>
          <a:p>
            <a:pPr marL="342900" lvl="0" indent="-342900" eaLnBrk="0" fontAlgn="base" hangingPunct="0">
              <a:spcBef>
                <a:spcPct val="20000"/>
              </a:spcBef>
              <a:spcAft>
                <a:spcPct val="0"/>
              </a:spcAft>
              <a:buClr>
                <a:srgbClr val="CC9900"/>
              </a:buClr>
              <a:buSzPct val="65000"/>
              <a:buNone/>
            </a:pPr>
            <a:r>
              <a:rPr lang="en-GB" altLang="en-US" sz="2400" kern="0" dirty="0">
                <a:latin typeface="Arial"/>
                <a:cs typeface="Arial"/>
              </a:rPr>
              <a:t>For the following scenario answer these questions.</a:t>
            </a:r>
          </a:p>
          <a:p>
            <a:pPr marL="342900" lvl="0" indent="-342900" eaLnBrk="0" fontAlgn="base" hangingPunct="0">
              <a:spcBef>
                <a:spcPct val="20000"/>
              </a:spcBef>
              <a:spcAft>
                <a:spcPct val="0"/>
              </a:spcAft>
              <a:buClr>
                <a:srgbClr val="CC9900"/>
              </a:buClr>
              <a:buSzPct val="65000"/>
              <a:buNone/>
            </a:pPr>
            <a:endParaRPr lang="en-GB" altLang="en-US" sz="2400" kern="0" dirty="0">
              <a:latin typeface="Arial"/>
              <a:cs typeface="Arial"/>
            </a:endParaRPr>
          </a:p>
          <a:p>
            <a:pPr marL="342900" lvl="0" indent="-342900" eaLnBrk="0" fontAlgn="base" hangingPunct="0">
              <a:spcBef>
                <a:spcPct val="20000"/>
              </a:spcBef>
              <a:spcAft>
                <a:spcPct val="0"/>
              </a:spcAft>
              <a:buClr>
                <a:srgbClr val="CC9900"/>
              </a:buClr>
              <a:buSzPct val="65000"/>
              <a:buFont typeface="Wingdings" panose="05000000000000000000" pitchFamily="2" charset="2"/>
              <a:buChar char="n"/>
            </a:pPr>
            <a:r>
              <a:rPr lang="en-GB" altLang="en-US" sz="2400" kern="0" dirty="0">
                <a:latin typeface="Arial"/>
                <a:cs typeface="Arial"/>
              </a:rPr>
              <a:t>What are the:</a:t>
            </a:r>
          </a:p>
          <a:p>
            <a:pPr marL="1022350" lvl="2" indent="-350838" eaLnBrk="0" fontAlgn="base" hangingPunct="0">
              <a:spcBef>
                <a:spcPct val="20000"/>
              </a:spcBef>
              <a:spcAft>
                <a:spcPct val="0"/>
              </a:spcAft>
              <a:buClr>
                <a:srgbClr val="CC9900"/>
              </a:buClr>
              <a:buSzPct val="65000"/>
              <a:buFont typeface="Wingdings" panose="05000000000000000000" pitchFamily="2" charset="2"/>
              <a:buChar char="n"/>
            </a:pPr>
            <a:r>
              <a:rPr lang="en-GB" altLang="en-US" sz="2400" kern="0" dirty="0">
                <a:latin typeface="Arial"/>
                <a:cs typeface="Arial"/>
              </a:rPr>
              <a:t>The hazards with this scenario?</a:t>
            </a:r>
          </a:p>
          <a:p>
            <a:pPr marL="1022350" lvl="2" indent="-350838" eaLnBrk="0" fontAlgn="base" hangingPunct="0">
              <a:spcBef>
                <a:spcPct val="20000"/>
              </a:spcBef>
              <a:spcAft>
                <a:spcPct val="0"/>
              </a:spcAft>
              <a:buClr>
                <a:srgbClr val="CC9900"/>
              </a:buClr>
              <a:buSzPct val="65000"/>
              <a:buFont typeface="Wingdings" panose="05000000000000000000" pitchFamily="2" charset="2"/>
              <a:buChar char="n"/>
            </a:pPr>
            <a:endParaRPr lang="en-GB" altLang="en-US" sz="2400" kern="0" dirty="0">
              <a:latin typeface="Arial"/>
              <a:cs typeface="Arial"/>
            </a:endParaRPr>
          </a:p>
          <a:p>
            <a:pPr marL="1022350" lvl="2" indent="-350838" eaLnBrk="0" fontAlgn="base" hangingPunct="0">
              <a:spcBef>
                <a:spcPct val="20000"/>
              </a:spcBef>
              <a:spcAft>
                <a:spcPct val="0"/>
              </a:spcAft>
              <a:buClr>
                <a:srgbClr val="CC9900"/>
              </a:buClr>
              <a:buSzPct val="65000"/>
              <a:buFont typeface="Wingdings" panose="05000000000000000000" pitchFamily="2" charset="2"/>
              <a:buChar char="n"/>
            </a:pPr>
            <a:r>
              <a:rPr lang="en-GB" altLang="en-US" sz="2400" kern="0" dirty="0">
                <a:latin typeface="Arial"/>
                <a:cs typeface="Arial"/>
              </a:rPr>
              <a:t>Who could be harmed ?</a:t>
            </a:r>
          </a:p>
          <a:p>
            <a:pPr marL="1022350" lvl="2" indent="-350838" eaLnBrk="0" fontAlgn="base" hangingPunct="0">
              <a:spcBef>
                <a:spcPct val="20000"/>
              </a:spcBef>
              <a:spcAft>
                <a:spcPct val="0"/>
              </a:spcAft>
              <a:buClr>
                <a:srgbClr val="CC9900"/>
              </a:buClr>
              <a:buSzPct val="65000"/>
              <a:buFont typeface="Wingdings" panose="05000000000000000000" pitchFamily="2" charset="2"/>
              <a:buChar char="n"/>
            </a:pPr>
            <a:endParaRPr lang="en-GB" altLang="en-US" sz="2400" kern="0" dirty="0">
              <a:latin typeface="Arial"/>
              <a:cs typeface="Arial"/>
            </a:endParaRPr>
          </a:p>
          <a:p>
            <a:pPr marL="1022350" lvl="2" indent="-350838" eaLnBrk="0" fontAlgn="base" hangingPunct="0">
              <a:spcBef>
                <a:spcPct val="20000"/>
              </a:spcBef>
              <a:spcAft>
                <a:spcPct val="0"/>
              </a:spcAft>
              <a:buClr>
                <a:srgbClr val="CC9900"/>
              </a:buClr>
              <a:buSzPct val="65000"/>
              <a:buFont typeface="Wingdings" panose="05000000000000000000" pitchFamily="2" charset="2"/>
              <a:buChar char="n"/>
            </a:pPr>
            <a:r>
              <a:rPr lang="en-GB" altLang="en-US" sz="2400" kern="0" dirty="0">
                <a:latin typeface="Arial"/>
                <a:cs typeface="Arial"/>
              </a:rPr>
              <a:t>What Control measures could we  take to ensure all persons safety?</a:t>
            </a:r>
          </a:p>
          <a:p>
            <a:endParaRPr lang="en-US" sz="2200" dirty="0"/>
          </a:p>
        </p:txBody>
      </p:sp>
    </p:spTree>
    <p:extLst>
      <p:ext uri="{BB962C8B-B14F-4D97-AF65-F5344CB8AC3E}">
        <p14:creationId xmlns:p14="http://schemas.microsoft.com/office/powerpoint/2010/main" val="14235128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901522" y="752624"/>
            <a:ext cx="10367492" cy="5352752"/>
          </a:xfrm>
          <a:prstGeom prst="rect">
            <a:avLst/>
          </a:prstGeom>
        </p:spPr>
      </p:pic>
    </p:spTree>
    <p:extLst>
      <p:ext uri="{BB962C8B-B14F-4D97-AF65-F5344CB8AC3E}">
        <p14:creationId xmlns:p14="http://schemas.microsoft.com/office/powerpoint/2010/main" val="42147262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017431" y="703852"/>
            <a:ext cx="10109915" cy="5450296"/>
          </a:xfrm>
          <a:prstGeom prst="rect">
            <a:avLst/>
          </a:prstGeom>
        </p:spPr>
      </p:pic>
    </p:spTree>
    <p:extLst>
      <p:ext uri="{BB962C8B-B14F-4D97-AF65-F5344CB8AC3E}">
        <p14:creationId xmlns:p14="http://schemas.microsoft.com/office/powerpoint/2010/main" val="26376394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98490" y="643944"/>
            <a:ext cx="10560675" cy="5589431"/>
          </a:xfrm>
          <a:prstGeom prst="rect">
            <a:avLst/>
          </a:prstGeom>
        </p:spPr>
      </p:pic>
    </p:spTree>
    <p:extLst>
      <p:ext uri="{BB962C8B-B14F-4D97-AF65-F5344CB8AC3E}">
        <p14:creationId xmlns:p14="http://schemas.microsoft.com/office/powerpoint/2010/main" val="6992404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4F519EA-836C-4E21-87EE-CE7AB0186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26280"/>
            <a:ext cx="4449464" cy="2331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3374" y="702944"/>
            <a:ext cx="5369325" cy="5586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16805" y="1345958"/>
            <a:ext cx="4193196" cy="4166085"/>
          </a:xfrm>
        </p:spPr>
        <p:txBody>
          <a:bodyPr>
            <a:normAutofit/>
          </a:bodyPr>
          <a:lstStyle/>
          <a:p>
            <a:r>
              <a:rPr lang="en-GB" altLang="en-US" sz="4600" kern="0">
                <a:latin typeface="Garamond"/>
                <a:cs typeface="Arial"/>
              </a:rPr>
              <a:t>Traffic Collision - Exercise</a:t>
            </a:r>
            <a:endParaRPr lang="en-US" sz="4600"/>
          </a:p>
        </p:txBody>
      </p:sp>
      <p:grpSp>
        <p:nvGrpSpPr>
          <p:cNvPr id="14" name="Group 13">
            <a:extLst>
              <a:ext uri="{FF2B5EF4-FFF2-40B4-BE49-F238E27FC236}">
                <a16:creationId xmlns:a16="http://schemas.microsoft.com/office/drawing/2014/main" id="{C833A70A-9722-46F0-A5EB-C72F787470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864" y="3048506"/>
            <a:ext cx="630289" cy="765242"/>
            <a:chOff x="45711" y="3048506"/>
            <a:chExt cx="630289" cy="765242"/>
          </a:xfrm>
        </p:grpSpPr>
        <p:sp>
          <p:nvSpPr>
            <p:cNvPr id="15" name="Rectangle 2">
              <a:extLst>
                <a:ext uri="{FF2B5EF4-FFF2-40B4-BE49-F238E27FC236}">
                  <a16:creationId xmlns:a16="http://schemas.microsoft.com/office/drawing/2014/main" id="{0E424FCE-3213-4BEE-A1E8-B7E8AEA5A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5EE95433-383A-45BD-BFCA-833B8F0AE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2">
              <a:extLst>
                <a:ext uri="{FF2B5EF4-FFF2-40B4-BE49-F238E27FC236}">
                  <a16:creationId xmlns:a16="http://schemas.microsoft.com/office/drawing/2014/main" id="{2EEA944D-C4D5-48D7-804D-86BE8AFC8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F3FCE305-3F55-48BF-8549-01E0364C8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23D7F518-6C41-4C3F-9060-C9FE0B1D4C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3B93E94B-19C7-49C9-A135-582F72B1A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FEF28287-3D78-44FC-8C53-70755EAF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2">
              <a:extLst>
                <a:ext uri="{FF2B5EF4-FFF2-40B4-BE49-F238E27FC236}">
                  <a16:creationId xmlns:a16="http://schemas.microsoft.com/office/drawing/2014/main" id="{2E8ECBA7-D5B5-48AD-9108-4EB4FB5AA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69CDB17F-9370-4BDB-AF7D-0C10664AF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65D03FDE-4254-4CCB-ACA1-CCF9ED99A1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406E5C16-E87A-48D6-808A-4E99A9FA2A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DD6696B0-7715-471B-835A-DA4F6E0B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2">
              <a:extLst>
                <a:ext uri="{FF2B5EF4-FFF2-40B4-BE49-F238E27FC236}">
                  <a16:creationId xmlns:a16="http://schemas.microsoft.com/office/drawing/2014/main" id="{7B7BE224-1A69-42AA-9C1C-29ADE08B27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F4CBB296-B6FF-43BA-A2F1-471A7D6A3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7B9B8F5E-97B1-4CC6-A25F-0406AF9F8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9EB4DAA2-343C-4239-A2B2-D2412770B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8D6B2AAD-8F5E-4D57-B2E6-7DBB7953C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2">
              <a:extLst>
                <a:ext uri="{FF2B5EF4-FFF2-40B4-BE49-F238E27FC236}">
                  <a16:creationId xmlns:a16="http://schemas.microsoft.com/office/drawing/2014/main" id="{9CE95F93-6BC5-4616-9F8D-B941B4B8F1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A8C3D8DE-DC76-487C-8C2A-7684D5C9E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56088CB5-E2A8-49A4-8AB5-6D5463E03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372F50F8-8B88-48EF-B21C-B5B26426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37008499-DF9A-4230-BE00-35B862316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2">
              <a:extLst>
                <a:ext uri="{FF2B5EF4-FFF2-40B4-BE49-F238E27FC236}">
                  <a16:creationId xmlns:a16="http://schemas.microsoft.com/office/drawing/2014/main" id="{BCEE48F0-E436-451D-A5FE-0D818D19E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4">
              <a:extLst>
                <a:ext uri="{FF2B5EF4-FFF2-40B4-BE49-F238E27FC236}">
                  <a16:creationId xmlns:a16="http://schemas.microsoft.com/office/drawing/2014/main" id="{6852656E-1E8F-41F9-900D-8E8CC1B2B9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6">
              <a:extLst>
                <a:ext uri="{FF2B5EF4-FFF2-40B4-BE49-F238E27FC236}">
                  <a16:creationId xmlns:a16="http://schemas.microsoft.com/office/drawing/2014/main" id="{489DA605-39DD-45FD-9796-12A36B23B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6229734" y="750307"/>
            <a:ext cx="5369326" cy="5357387"/>
          </a:xfrm>
        </p:spPr>
        <p:txBody>
          <a:bodyPr anchor="ctr">
            <a:normAutofit/>
          </a:bodyPr>
          <a:lstStyle/>
          <a:p>
            <a:pPr marL="342900" lvl="0" indent="-342900" eaLnBrk="0" fontAlgn="base" hangingPunct="0">
              <a:spcBef>
                <a:spcPct val="20000"/>
              </a:spcBef>
              <a:spcAft>
                <a:spcPct val="0"/>
              </a:spcAft>
              <a:buClr>
                <a:srgbClr val="CC9900"/>
              </a:buClr>
              <a:buSzPct val="65000"/>
              <a:buNone/>
            </a:pPr>
            <a:r>
              <a:rPr lang="en-GB" altLang="en-US" sz="2200" kern="0" dirty="0">
                <a:latin typeface="Arial"/>
                <a:cs typeface="Arial"/>
              </a:rPr>
              <a:t>Answer these questions.</a:t>
            </a:r>
          </a:p>
          <a:p>
            <a:pPr marL="342900" lvl="0" indent="-342900" eaLnBrk="0" fontAlgn="base" hangingPunct="0">
              <a:spcBef>
                <a:spcPct val="20000"/>
              </a:spcBef>
              <a:spcAft>
                <a:spcPct val="0"/>
              </a:spcAft>
              <a:buClr>
                <a:srgbClr val="CC9900"/>
              </a:buClr>
              <a:buSzPct val="65000"/>
              <a:buNone/>
            </a:pPr>
            <a:endParaRPr lang="en-GB" altLang="en-US" sz="2200" kern="0" dirty="0">
              <a:latin typeface="Arial"/>
              <a:cs typeface="Arial"/>
            </a:endParaRPr>
          </a:p>
          <a:p>
            <a:pPr marL="342900" lvl="0" indent="-342900" eaLnBrk="0" fontAlgn="base" hangingPunct="0">
              <a:spcBef>
                <a:spcPct val="20000"/>
              </a:spcBef>
              <a:spcAft>
                <a:spcPct val="0"/>
              </a:spcAft>
              <a:buClr>
                <a:srgbClr val="CC9900"/>
              </a:buClr>
              <a:buSzPct val="65000"/>
              <a:buFont typeface="Wingdings" panose="05000000000000000000" pitchFamily="2" charset="2"/>
              <a:buChar char="n"/>
            </a:pPr>
            <a:r>
              <a:rPr lang="en-GB" altLang="en-US" sz="2200" kern="0" dirty="0">
                <a:latin typeface="Arial"/>
                <a:cs typeface="Arial"/>
              </a:rPr>
              <a:t>What are the:</a:t>
            </a:r>
          </a:p>
          <a:p>
            <a:pPr marL="1022350" lvl="2" indent="-350838" eaLnBrk="0" fontAlgn="base" hangingPunct="0">
              <a:spcBef>
                <a:spcPct val="20000"/>
              </a:spcBef>
              <a:spcAft>
                <a:spcPct val="0"/>
              </a:spcAft>
              <a:buClr>
                <a:srgbClr val="CC9900"/>
              </a:buClr>
              <a:buSzPct val="65000"/>
              <a:buFont typeface="Wingdings" panose="05000000000000000000" pitchFamily="2" charset="2"/>
              <a:buChar char="n"/>
            </a:pPr>
            <a:r>
              <a:rPr lang="en-GB" altLang="en-US" sz="2200" kern="0" dirty="0">
                <a:latin typeface="Arial"/>
                <a:cs typeface="Arial"/>
              </a:rPr>
              <a:t>The hazards with this scenario?</a:t>
            </a:r>
          </a:p>
          <a:p>
            <a:pPr marL="1022350" lvl="2" indent="-350838" eaLnBrk="0" fontAlgn="base" hangingPunct="0">
              <a:spcBef>
                <a:spcPct val="20000"/>
              </a:spcBef>
              <a:spcAft>
                <a:spcPct val="0"/>
              </a:spcAft>
              <a:buClr>
                <a:srgbClr val="CC9900"/>
              </a:buClr>
              <a:buSzPct val="65000"/>
              <a:buFont typeface="Wingdings" panose="05000000000000000000" pitchFamily="2" charset="2"/>
              <a:buChar char="n"/>
            </a:pPr>
            <a:endParaRPr lang="en-GB" altLang="en-US" sz="2200" kern="0" dirty="0">
              <a:latin typeface="Arial"/>
              <a:cs typeface="Arial"/>
            </a:endParaRPr>
          </a:p>
          <a:p>
            <a:pPr marL="1022350" lvl="2" indent="-350838" eaLnBrk="0" fontAlgn="base" hangingPunct="0">
              <a:spcBef>
                <a:spcPct val="20000"/>
              </a:spcBef>
              <a:spcAft>
                <a:spcPct val="0"/>
              </a:spcAft>
              <a:buClr>
                <a:srgbClr val="CC9900"/>
              </a:buClr>
              <a:buSzPct val="65000"/>
              <a:buFont typeface="Wingdings" panose="05000000000000000000" pitchFamily="2" charset="2"/>
              <a:buChar char="n"/>
            </a:pPr>
            <a:r>
              <a:rPr lang="en-GB" altLang="en-US" sz="2200" kern="0" dirty="0">
                <a:latin typeface="Arial"/>
                <a:cs typeface="Arial"/>
              </a:rPr>
              <a:t>Who could be harmed ?</a:t>
            </a:r>
          </a:p>
          <a:p>
            <a:pPr marL="1022350" lvl="2" indent="-350838" eaLnBrk="0" fontAlgn="base" hangingPunct="0">
              <a:spcBef>
                <a:spcPct val="20000"/>
              </a:spcBef>
              <a:spcAft>
                <a:spcPct val="0"/>
              </a:spcAft>
              <a:buClr>
                <a:srgbClr val="CC9900"/>
              </a:buClr>
              <a:buSzPct val="65000"/>
              <a:buFont typeface="Wingdings" panose="05000000000000000000" pitchFamily="2" charset="2"/>
              <a:buChar char="n"/>
            </a:pPr>
            <a:endParaRPr lang="en-GB" altLang="en-US" sz="2200" kern="0" dirty="0">
              <a:latin typeface="Arial"/>
              <a:cs typeface="Arial"/>
            </a:endParaRPr>
          </a:p>
          <a:p>
            <a:pPr marL="1022350" lvl="2" indent="-350838" eaLnBrk="0" fontAlgn="base" hangingPunct="0">
              <a:spcBef>
                <a:spcPct val="20000"/>
              </a:spcBef>
              <a:spcAft>
                <a:spcPct val="0"/>
              </a:spcAft>
              <a:buClr>
                <a:srgbClr val="CC9900"/>
              </a:buClr>
              <a:buSzPct val="65000"/>
              <a:buFont typeface="Wingdings" panose="05000000000000000000" pitchFamily="2" charset="2"/>
              <a:buChar char="n"/>
            </a:pPr>
            <a:r>
              <a:rPr lang="en-GB" altLang="en-US" sz="2200" kern="0" dirty="0">
                <a:latin typeface="Arial"/>
                <a:cs typeface="Arial"/>
              </a:rPr>
              <a:t>What  Control measures could we  take to ensure all persons safety?</a:t>
            </a:r>
          </a:p>
          <a:p>
            <a:pPr marL="1022350" lvl="2" indent="-350838" eaLnBrk="0" fontAlgn="base" hangingPunct="0">
              <a:spcBef>
                <a:spcPct val="20000"/>
              </a:spcBef>
              <a:spcAft>
                <a:spcPct val="0"/>
              </a:spcAft>
              <a:buClr>
                <a:srgbClr val="CC9900"/>
              </a:buClr>
              <a:buSzPct val="65000"/>
              <a:buNone/>
            </a:pPr>
            <a:endParaRPr lang="en-US" altLang="en-US" sz="2200" kern="0" dirty="0">
              <a:latin typeface="Arial"/>
              <a:cs typeface="Arial"/>
            </a:endParaRPr>
          </a:p>
          <a:p>
            <a:endParaRPr lang="en-US" sz="2200" dirty="0"/>
          </a:p>
        </p:txBody>
      </p:sp>
    </p:spTree>
    <p:extLst>
      <p:ext uri="{BB962C8B-B14F-4D97-AF65-F5344CB8AC3E}">
        <p14:creationId xmlns:p14="http://schemas.microsoft.com/office/powerpoint/2010/main" val="22133491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4F519EA-836C-4E21-87EE-CE7AB0186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26280"/>
            <a:ext cx="4449464" cy="2331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3374" y="702944"/>
            <a:ext cx="5369325" cy="5586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16805" y="1345958"/>
            <a:ext cx="4193196" cy="4166085"/>
          </a:xfrm>
        </p:spPr>
        <p:txBody>
          <a:bodyPr>
            <a:normAutofit/>
          </a:bodyPr>
          <a:lstStyle/>
          <a:p>
            <a:r>
              <a:rPr lang="en-GB" altLang="en-US" sz="4600" kern="0">
                <a:latin typeface="Garamond"/>
                <a:cs typeface="Arial"/>
              </a:rPr>
              <a:t>Managing Risk</a:t>
            </a:r>
            <a:endParaRPr lang="en-US" sz="4600"/>
          </a:p>
        </p:txBody>
      </p:sp>
      <p:grpSp>
        <p:nvGrpSpPr>
          <p:cNvPr id="14" name="Group 13">
            <a:extLst>
              <a:ext uri="{FF2B5EF4-FFF2-40B4-BE49-F238E27FC236}">
                <a16:creationId xmlns:a16="http://schemas.microsoft.com/office/drawing/2014/main" id="{C833A70A-9722-46F0-A5EB-C72F787470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864" y="3048506"/>
            <a:ext cx="630289" cy="765242"/>
            <a:chOff x="45711" y="3048506"/>
            <a:chExt cx="630289" cy="765242"/>
          </a:xfrm>
        </p:grpSpPr>
        <p:sp>
          <p:nvSpPr>
            <p:cNvPr id="15" name="Rectangle 2">
              <a:extLst>
                <a:ext uri="{FF2B5EF4-FFF2-40B4-BE49-F238E27FC236}">
                  <a16:creationId xmlns:a16="http://schemas.microsoft.com/office/drawing/2014/main" id="{0E424FCE-3213-4BEE-A1E8-B7E8AEA5A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5EE95433-383A-45BD-BFCA-833B8F0AE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2">
              <a:extLst>
                <a:ext uri="{FF2B5EF4-FFF2-40B4-BE49-F238E27FC236}">
                  <a16:creationId xmlns:a16="http://schemas.microsoft.com/office/drawing/2014/main" id="{2EEA944D-C4D5-48D7-804D-86BE8AFC8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F3FCE305-3F55-48BF-8549-01E0364C8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23D7F518-6C41-4C3F-9060-C9FE0B1D4C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3B93E94B-19C7-49C9-A135-582F72B1A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FEF28287-3D78-44FC-8C53-70755EAF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2">
              <a:extLst>
                <a:ext uri="{FF2B5EF4-FFF2-40B4-BE49-F238E27FC236}">
                  <a16:creationId xmlns:a16="http://schemas.microsoft.com/office/drawing/2014/main" id="{2E8ECBA7-D5B5-48AD-9108-4EB4FB5AA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69CDB17F-9370-4BDB-AF7D-0C10664AF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65D03FDE-4254-4CCB-ACA1-CCF9ED99A1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406E5C16-E87A-48D6-808A-4E99A9FA2A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DD6696B0-7715-471B-835A-DA4F6E0B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2">
              <a:extLst>
                <a:ext uri="{FF2B5EF4-FFF2-40B4-BE49-F238E27FC236}">
                  <a16:creationId xmlns:a16="http://schemas.microsoft.com/office/drawing/2014/main" id="{7B7BE224-1A69-42AA-9C1C-29ADE08B27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F4CBB296-B6FF-43BA-A2F1-471A7D6A3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7B9B8F5E-97B1-4CC6-A25F-0406AF9F8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9EB4DAA2-343C-4239-A2B2-D2412770B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8D6B2AAD-8F5E-4D57-B2E6-7DBB7953C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2">
              <a:extLst>
                <a:ext uri="{FF2B5EF4-FFF2-40B4-BE49-F238E27FC236}">
                  <a16:creationId xmlns:a16="http://schemas.microsoft.com/office/drawing/2014/main" id="{9CE95F93-6BC5-4616-9F8D-B941B4B8F1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A8C3D8DE-DC76-487C-8C2A-7684D5C9E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56088CB5-E2A8-49A4-8AB5-6D5463E03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372F50F8-8B88-48EF-B21C-B5B26426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37008499-DF9A-4230-BE00-35B862316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2">
              <a:extLst>
                <a:ext uri="{FF2B5EF4-FFF2-40B4-BE49-F238E27FC236}">
                  <a16:creationId xmlns:a16="http://schemas.microsoft.com/office/drawing/2014/main" id="{BCEE48F0-E436-451D-A5FE-0D818D19E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4">
              <a:extLst>
                <a:ext uri="{FF2B5EF4-FFF2-40B4-BE49-F238E27FC236}">
                  <a16:creationId xmlns:a16="http://schemas.microsoft.com/office/drawing/2014/main" id="{6852656E-1E8F-41F9-900D-8E8CC1B2B9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6">
              <a:extLst>
                <a:ext uri="{FF2B5EF4-FFF2-40B4-BE49-F238E27FC236}">
                  <a16:creationId xmlns:a16="http://schemas.microsoft.com/office/drawing/2014/main" id="{489DA605-39DD-45FD-9796-12A36B23B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5732978" y="750307"/>
            <a:ext cx="6262044" cy="5357387"/>
          </a:xfrm>
        </p:spPr>
        <p:txBody>
          <a:bodyPr anchor="ctr">
            <a:normAutofit fontScale="92500" lnSpcReduction="20000"/>
          </a:bodyPr>
          <a:lstStyle/>
          <a:p>
            <a:pPr marL="342900" lvl="0" indent="-342900" fontAlgn="base">
              <a:spcBef>
                <a:spcPct val="20000"/>
              </a:spcBef>
              <a:spcAft>
                <a:spcPct val="0"/>
              </a:spcAft>
              <a:buClr>
                <a:srgbClr val="CC9900"/>
              </a:buClr>
              <a:buSzPct val="65000"/>
              <a:buFont typeface="Wingdings" panose="05000000000000000000" pitchFamily="2" charset="2"/>
              <a:buChar char="n"/>
            </a:pPr>
            <a:r>
              <a:rPr lang="en-GB" altLang="en-US" sz="2600" kern="0" dirty="0">
                <a:latin typeface="Arial"/>
                <a:cs typeface="Arial"/>
              </a:rPr>
              <a:t>Safety is a priority</a:t>
            </a:r>
          </a:p>
          <a:p>
            <a:pPr marL="669925" lvl="1" indent="-325438" fontAlgn="base">
              <a:spcBef>
                <a:spcPct val="20000"/>
              </a:spcBef>
              <a:spcAft>
                <a:spcPct val="0"/>
              </a:spcAft>
              <a:buClr>
                <a:srgbClr val="3B812F"/>
              </a:buClr>
              <a:buSzPct val="60000"/>
              <a:buFont typeface="Wingdings" panose="05000000000000000000" pitchFamily="2" charset="2"/>
              <a:buChar char="q"/>
            </a:pPr>
            <a:r>
              <a:rPr lang="en-GB" altLang="en-US" sz="2600" kern="0" dirty="0">
                <a:latin typeface="Arial"/>
                <a:cs typeface="Arial"/>
              </a:rPr>
              <a:t>Make sure you and others are safe</a:t>
            </a:r>
          </a:p>
          <a:p>
            <a:pPr marL="669925" lvl="1" indent="-325438" fontAlgn="base">
              <a:spcBef>
                <a:spcPct val="20000"/>
              </a:spcBef>
              <a:spcAft>
                <a:spcPct val="0"/>
              </a:spcAft>
              <a:buClr>
                <a:srgbClr val="3B812F"/>
              </a:buClr>
              <a:buSzPct val="60000"/>
              <a:buFont typeface="Wingdings" panose="05000000000000000000" pitchFamily="2" charset="2"/>
              <a:buChar char="q"/>
            </a:pPr>
            <a:r>
              <a:rPr lang="en-GB" altLang="en-US" sz="2600" kern="0" dirty="0">
                <a:latin typeface="Arial"/>
                <a:cs typeface="Arial"/>
              </a:rPr>
              <a:t>Make sure you and others are visible</a:t>
            </a:r>
          </a:p>
          <a:p>
            <a:pPr marL="342900" lvl="0" indent="-342900" fontAlgn="base">
              <a:spcBef>
                <a:spcPct val="20000"/>
              </a:spcBef>
              <a:spcAft>
                <a:spcPct val="0"/>
              </a:spcAft>
              <a:buClr>
                <a:srgbClr val="CC9900"/>
              </a:buClr>
              <a:buSzPct val="65000"/>
              <a:buFont typeface="Wingdings" panose="05000000000000000000" pitchFamily="2" charset="2"/>
              <a:buChar char="n"/>
            </a:pPr>
            <a:endParaRPr lang="en-GB" altLang="en-US" sz="26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pPr>
            <a:r>
              <a:rPr lang="en-GB" altLang="en-US" sz="2600" kern="0" dirty="0">
                <a:latin typeface="Arial"/>
                <a:cs typeface="Arial"/>
              </a:rPr>
              <a:t>Preserve life </a:t>
            </a:r>
          </a:p>
          <a:p>
            <a:pPr marL="669925" lvl="1" indent="-325438" fontAlgn="base">
              <a:spcBef>
                <a:spcPct val="20000"/>
              </a:spcBef>
              <a:spcAft>
                <a:spcPct val="0"/>
              </a:spcAft>
              <a:buClr>
                <a:srgbClr val="3B812F"/>
              </a:buClr>
              <a:buSzPct val="60000"/>
              <a:buFont typeface="Wingdings" panose="05000000000000000000" pitchFamily="2" charset="2"/>
              <a:buChar char="q"/>
            </a:pPr>
            <a:r>
              <a:rPr lang="en-GB" altLang="en-US" sz="2600" kern="0" dirty="0">
                <a:latin typeface="Arial"/>
                <a:cs typeface="Arial"/>
              </a:rPr>
              <a:t>First priority is to save life safely</a:t>
            </a:r>
          </a:p>
          <a:p>
            <a:pPr marL="342900" lvl="0" indent="-342900" fontAlgn="base">
              <a:spcBef>
                <a:spcPct val="20000"/>
              </a:spcBef>
              <a:spcAft>
                <a:spcPct val="0"/>
              </a:spcAft>
              <a:buClr>
                <a:srgbClr val="CC9900"/>
              </a:buClr>
              <a:buSzPct val="65000"/>
              <a:buFont typeface="Wingdings" panose="05000000000000000000" pitchFamily="2" charset="2"/>
              <a:buChar char="n"/>
            </a:pPr>
            <a:endParaRPr lang="en-GB" altLang="en-US" sz="26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pPr>
            <a:r>
              <a:rPr lang="en-GB" altLang="en-US" sz="2600" kern="0" dirty="0">
                <a:latin typeface="Arial"/>
                <a:cs typeface="Arial"/>
              </a:rPr>
              <a:t>Do not become a casualty</a:t>
            </a:r>
          </a:p>
          <a:p>
            <a:pPr marL="669925" lvl="1" indent="-325438" fontAlgn="base">
              <a:spcBef>
                <a:spcPct val="20000"/>
              </a:spcBef>
              <a:spcAft>
                <a:spcPct val="0"/>
              </a:spcAft>
              <a:buClr>
                <a:srgbClr val="3B812F"/>
              </a:buClr>
              <a:buSzPct val="60000"/>
              <a:buFont typeface="Wingdings" panose="05000000000000000000" pitchFamily="2" charset="2"/>
              <a:buChar char="q"/>
            </a:pPr>
            <a:r>
              <a:rPr lang="en-GB" altLang="en-US" sz="2600" kern="0" dirty="0">
                <a:latin typeface="Arial"/>
                <a:cs typeface="Arial"/>
              </a:rPr>
              <a:t>Make sure that you are not injured</a:t>
            </a:r>
          </a:p>
          <a:p>
            <a:pPr marL="669925" lvl="1" indent="-325438" fontAlgn="base">
              <a:spcBef>
                <a:spcPct val="20000"/>
              </a:spcBef>
              <a:spcAft>
                <a:spcPct val="0"/>
              </a:spcAft>
              <a:buClr>
                <a:srgbClr val="3B812F"/>
              </a:buClr>
              <a:buSzPct val="60000"/>
              <a:buFont typeface="Wingdings" panose="05000000000000000000" pitchFamily="2" charset="2"/>
              <a:buChar char="q"/>
            </a:pPr>
            <a:r>
              <a:rPr lang="en-GB" altLang="en-US" sz="2600" kern="0" dirty="0">
                <a:latin typeface="Arial"/>
                <a:cs typeface="Arial"/>
              </a:rPr>
              <a:t>It would add to the problems</a:t>
            </a:r>
          </a:p>
          <a:p>
            <a:pPr marL="669925" lvl="1" indent="-325438" fontAlgn="base">
              <a:spcBef>
                <a:spcPct val="20000"/>
              </a:spcBef>
              <a:spcAft>
                <a:spcPct val="0"/>
              </a:spcAft>
              <a:buClr>
                <a:srgbClr val="3B812F"/>
              </a:buClr>
              <a:buSzPct val="60000"/>
              <a:buFont typeface="Wingdings" panose="05000000000000000000" pitchFamily="2" charset="2"/>
              <a:buChar char="q"/>
            </a:pPr>
            <a:endParaRPr lang="en-GB" altLang="en-US" sz="26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pPr>
            <a:r>
              <a:rPr lang="en-GB" altLang="en-US" sz="2600" kern="0" dirty="0">
                <a:latin typeface="Arial"/>
                <a:cs typeface="Arial"/>
              </a:rPr>
              <a:t>Safety of staff comes before evidence recovery</a:t>
            </a:r>
          </a:p>
          <a:p>
            <a:pPr marL="669925" lvl="1" indent="-325438" fontAlgn="base">
              <a:spcBef>
                <a:spcPct val="20000"/>
              </a:spcBef>
              <a:spcAft>
                <a:spcPct val="0"/>
              </a:spcAft>
              <a:buClr>
                <a:srgbClr val="3B812F"/>
              </a:buClr>
              <a:buSzPct val="60000"/>
              <a:buFont typeface="Wingdings" panose="05000000000000000000" pitchFamily="2" charset="2"/>
              <a:buChar char="q"/>
            </a:pPr>
            <a:r>
              <a:rPr lang="en-GB" altLang="en-US" sz="2600" kern="0" dirty="0">
                <a:latin typeface="Arial"/>
                <a:cs typeface="Arial"/>
              </a:rPr>
              <a:t>Some scenes are dangerous and may need a lot of control measures</a:t>
            </a:r>
          </a:p>
          <a:p>
            <a:endParaRPr lang="en-US" sz="2000" dirty="0"/>
          </a:p>
        </p:txBody>
      </p:sp>
    </p:spTree>
    <p:extLst>
      <p:ext uri="{BB962C8B-B14F-4D97-AF65-F5344CB8AC3E}">
        <p14:creationId xmlns:p14="http://schemas.microsoft.com/office/powerpoint/2010/main" val="8083670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4F519EA-836C-4E21-87EE-CE7AB0186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26280"/>
            <a:ext cx="4449464" cy="2331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3374" y="702944"/>
            <a:ext cx="5369325" cy="5586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16805" y="1345958"/>
            <a:ext cx="4193196" cy="4166085"/>
          </a:xfrm>
        </p:spPr>
        <p:txBody>
          <a:bodyPr>
            <a:normAutofit/>
          </a:bodyPr>
          <a:lstStyle/>
          <a:p>
            <a:r>
              <a:rPr lang="en-GB" altLang="en-US" sz="4600" kern="0" dirty="0">
                <a:latin typeface="Garamond"/>
                <a:cs typeface="Arial"/>
              </a:rPr>
              <a:t>Crime Scene – Incident Management</a:t>
            </a:r>
            <a:endParaRPr lang="en-US" sz="4600" dirty="0"/>
          </a:p>
        </p:txBody>
      </p:sp>
      <p:grpSp>
        <p:nvGrpSpPr>
          <p:cNvPr id="14" name="Group 13">
            <a:extLst>
              <a:ext uri="{FF2B5EF4-FFF2-40B4-BE49-F238E27FC236}">
                <a16:creationId xmlns:a16="http://schemas.microsoft.com/office/drawing/2014/main" id="{C833A70A-9722-46F0-A5EB-C72F787470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864" y="3048506"/>
            <a:ext cx="630289" cy="765242"/>
            <a:chOff x="45711" y="3048506"/>
            <a:chExt cx="630289" cy="765242"/>
          </a:xfrm>
        </p:grpSpPr>
        <p:sp>
          <p:nvSpPr>
            <p:cNvPr id="15" name="Rectangle 2">
              <a:extLst>
                <a:ext uri="{FF2B5EF4-FFF2-40B4-BE49-F238E27FC236}">
                  <a16:creationId xmlns:a16="http://schemas.microsoft.com/office/drawing/2014/main" id="{0E424FCE-3213-4BEE-A1E8-B7E8AEA5A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5EE95433-383A-45BD-BFCA-833B8F0AE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2">
              <a:extLst>
                <a:ext uri="{FF2B5EF4-FFF2-40B4-BE49-F238E27FC236}">
                  <a16:creationId xmlns:a16="http://schemas.microsoft.com/office/drawing/2014/main" id="{2EEA944D-C4D5-48D7-804D-86BE8AFC8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F3FCE305-3F55-48BF-8549-01E0364C8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23D7F518-6C41-4C3F-9060-C9FE0B1D4C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3B93E94B-19C7-49C9-A135-582F72B1A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FEF28287-3D78-44FC-8C53-70755EAF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2">
              <a:extLst>
                <a:ext uri="{FF2B5EF4-FFF2-40B4-BE49-F238E27FC236}">
                  <a16:creationId xmlns:a16="http://schemas.microsoft.com/office/drawing/2014/main" id="{2E8ECBA7-D5B5-48AD-9108-4EB4FB5AA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69CDB17F-9370-4BDB-AF7D-0C10664AF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65D03FDE-4254-4CCB-ACA1-CCF9ED99A1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406E5C16-E87A-48D6-808A-4E99A9FA2A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DD6696B0-7715-471B-835A-DA4F6E0B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2">
              <a:extLst>
                <a:ext uri="{FF2B5EF4-FFF2-40B4-BE49-F238E27FC236}">
                  <a16:creationId xmlns:a16="http://schemas.microsoft.com/office/drawing/2014/main" id="{7B7BE224-1A69-42AA-9C1C-29ADE08B27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F4CBB296-B6FF-43BA-A2F1-471A7D6A3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7B9B8F5E-97B1-4CC6-A25F-0406AF9F8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9EB4DAA2-343C-4239-A2B2-D2412770B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8D6B2AAD-8F5E-4D57-B2E6-7DBB7953C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2">
              <a:extLst>
                <a:ext uri="{FF2B5EF4-FFF2-40B4-BE49-F238E27FC236}">
                  <a16:creationId xmlns:a16="http://schemas.microsoft.com/office/drawing/2014/main" id="{9CE95F93-6BC5-4616-9F8D-B941B4B8F1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A8C3D8DE-DC76-487C-8C2A-7684D5C9E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56088CB5-E2A8-49A4-8AB5-6D5463E03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372F50F8-8B88-48EF-B21C-B5B26426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37008499-DF9A-4230-BE00-35B862316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2">
              <a:extLst>
                <a:ext uri="{FF2B5EF4-FFF2-40B4-BE49-F238E27FC236}">
                  <a16:creationId xmlns:a16="http://schemas.microsoft.com/office/drawing/2014/main" id="{BCEE48F0-E436-451D-A5FE-0D818D19E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4">
              <a:extLst>
                <a:ext uri="{FF2B5EF4-FFF2-40B4-BE49-F238E27FC236}">
                  <a16:creationId xmlns:a16="http://schemas.microsoft.com/office/drawing/2014/main" id="{6852656E-1E8F-41F9-900D-8E8CC1B2B9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6">
              <a:extLst>
                <a:ext uri="{FF2B5EF4-FFF2-40B4-BE49-F238E27FC236}">
                  <a16:creationId xmlns:a16="http://schemas.microsoft.com/office/drawing/2014/main" id="{489DA605-39DD-45FD-9796-12A36B23B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6229734" y="750307"/>
            <a:ext cx="5369326" cy="5357387"/>
          </a:xfrm>
        </p:spPr>
        <p:txBody>
          <a:bodyPr anchor="ctr">
            <a:normAutofit/>
          </a:bodyPr>
          <a:lstStyle/>
          <a:p>
            <a:pPr marL="342900" lvl="0" indent="-342900" eaLnBrk="0" fontAlgn="base" hangingPunct="0">
              <a:spcBef>
                <a:spcPct val="20000"/>
              </a:spcBef>
              <a:spcAft>
                <a:spcPct val="0"/>
              </a:spcAft>
              <a:buClr>
                <a:srgbClr val="CC9900"/>
              </a:buClr>
              <a:buSzPct val="65000"/>
              <a:buFont typeface="Wingdings" panose="05000000000000000000" pitchFamily="2" charset="2"/>
              <a:buChar char="§"/>
            </a:pPr>
            <a:r>
              <a:rPr lang="en-GB" altLang="en-US" sz="2400" b="1" kern="0" dirty="0">
                <a:latin typeface="Arial"/>
                <a:cs typeface="Arial"/>
              </a:rPr>
              <a:t>Cordons</a:t>
            </a:r>
            <a:r>
              <a:rPr lang="en-GB" altLang="en-US" sz="2400" kern="0" dirty="0">
                <a:latin typeface="Arial"/>
                <a:cs typeface="Arial"/>
              </a:rPr>
              <a:t> in Place</a:t>
            </a:r>
          </a:p>
          <a:p>
            <a:pPr marL="342900" lvl="0" indent="-342900" eaLnBrk="0" fontAlgn="base" hangingPunct="0">
              <a:spcBef>
                <a:spcPct val="20000"/>
              </a:spcBef>
              <a:spcAft>
                <a:spcPct val="0"/>
              </a:spcAft>
              <a:buClr>
                <a:srgbClr val="CC9900"/>
              </a:buClr>
              <a:buSzPct val="65000"/>
              <a:buFont typeface="Wingdings" panose="05000000000000000000" pitchFamily="2" charset="2"/>
              <a:buChar char="§"/>
            </a:pPr>
            <a:r>
              <a:rPr lang="en-GB" altLang="en-US" sz="2400" b="1" kern="0" dirty="0">
                <a:latin typeface="Arial"/>
                <a:cs typeface="Arial"/>
              </a:rPr>
              <a:t>Secure </a:t>
            </a:r>
            <a:r>
              <a:rPr lang="en-GB" altLang="en-US" kern="0" dirty="0">
                <a:latin typeface="Arial"/>
                <a:cs typeface="Arial"/>
              </a:rPr>
              <a:t>scene</a:t>
            </a:r>
          </a:p>
          <a:p>
            <a:pPr marL="342900" lvl="0" indent="-342900" eaLnBrk="0" fontAlgn="base" hangingPunct="0">
              <a:spcBef>
                <a:spcPct val="20000"/>
              </a:spcBef>
              <a:spcAft>
                <a:spcPct val="0"/>
              </a:spcAft>
              <a:buClr>
                <a:srgbClr val="CC9900"/>
              </a:buClr>
              <a:buSzPct val="65000"/>
              <a:buFont typeface="Wingdings" panose="05000000000000000000" pitchFamily="2" charset="2"/>
              <a:buChar char="§"/>
            </a:pPr>
            <a:r>
              <a:rPr lang="en-GB" altLang="en-US" sz="2400" b="1" kern="0" dirty="0">
                <a:latin typeface="Arial"/>
                <a:cs typeface="Arial"/>
              </a:rPr>
              <a:t>Control</a:t>
            </a:r>
            <a:r>
              <a:rPr lang="en-GB" altLang="en-US" sz="2400" kern="0" dirty="0">
                <a:latin typeface="Arial"/>
                <a:cs typeface="Arial"/>
              </a:rPr>
              <a:t> has been established</a:t>
            </a:r>
          </a:p>
          <a:p>
            <a:pPr marL="669925" lvl="1" indent="-325438" eaLnBrk="0" fontAlgn="base" hangingPunct="0">
              <a:spcBef>
                <a:spcPct val="20000"/>
              </a:spcBef>
              <a:spcAft>
                <a:spcPct val="0"/>
              </a:spcAft>
              <a:buClr>
                <a:srgbClr val="3B812F"/>
              </a:buClr>
              <a:buSzPct val="60000"/>
              <a:buFont typeface="Wingdings" panose="05000000000000000000" pitchFamily="2" charset="2"/>
              <a:buChar char="§"/>
            </a:pPr>
            <a:r>
              <a:rPr lang="en-GB" altLang="en-US" kern="0" dirty="0">
                <a:latin typeface="Arial"/>
                <a:cs typeface="Arial"/>
              </a:rPr>
              <a:t>E.g. road closed</a:t>
            </a:r>
          </a:p>
          <a:p>
            <a:pPr marL="669925" lvl="1" indent="-325438" eaLnBrk="0" fontAlgn="base" hangingPunct="0">
              <a:spcBef>
                <a:spcPct val="20000"/>
              </a:spcBef>
              <a:spcAft>
                <a:spcPct val="0"/>
              </a:spcAft>
              <a:buClr>
                <a:srgbClr val="3B812F"/>
              </a:buClr>
              <a:buSzPct val="60000"/>
              <a:buFont typeface="Wingdings" panose="05000000000000000000" pitchFamily="2" charset="2"/>
              <a:buChar char="§"/>
            </a:pPr>
            <a:r>
              <a:rPr lang="en-GB" altLang="en-US" kern="0" dirty="0">
                <a:latin typeface="Arial"/>
                <a:cs typeface="Arial"/>
              </a:rPr>
              <a:t>Onlookers cleared away</a:t>
            </a:r>
          </a:p>
          <a:p>
            <a:pPr marL="342900" lvl="0" indent="-342900" eaLnBrk="0" fontAlgn="base" hangingPunct="0">
              <a:spcBef>
                <a:spcPct val="20000"/>
              </a:spcBef>
              <a:spcAft>
                <a:spcPct val="0"/>
              </a:spcAft>
              <a:buClr>
                <a:srgbClr val="CC9900"/>
              </a:buClr>
              <a:buSzPct val="65000"/>
              <a:buFont typeface="Wingdings" panose="05000000000000000000" pitchFamily="2" charset="2"/>
              <a:buChar char="§"/>
            </a:pPr>
            <a:r>
              <a:rPr lang="en-GB" altLang="en-US" sz="2400" kern="0" dirty="0">
                <a:latin typeface="Arial"/>
                <a:cs typeface="Arial"/>
              </a:rPr>
              <a:t>Essential personnel only</a:t>
            </a:r>
          </a:p>
          <a:p>
            <a:pPr marL="342900" lvl="0" indent="-342900" eaLnBrk="0" fontAlgn="base" hangingPunct="0">
              <a:spcBef>
                <a:spcPct val="20000"/>
              </a:spcBef>
              <a:spcAft>
                <a:spcPct val="0"/>
              </a:spcAft>
              <a:buClr>
                <a:srgbClr val="CC9900"/>
              </a:buClr>
              <a:buSzPct val="65000"/>
              <a:buFont typeface="Wingdings" panose="05000000000000000000" pitchFamily="2" charset="2"/>
              <a:buChar char="§"/>
            </a:pPr>
            <a:r>
              <a:rPr lang="en-GB" altLang="en-US" sz="2400" kern="0" dirty="0">
                <a:latin typeface="Arial"/>
                <a:cs typeface="Arial"/>
              </a:rPr>
              <a:t>Personal Protective Clothing worn &amp; High Visibility tabards</a:t>
            </a:r>
          </a:p>
          <a:p>
            <a:pPr marL="342900" lvl="0" indent="-342900" eaLnBrk="0" fontAlgn="base" hangingPunct="0">
              <a:spcBef>
                <a:spcPct val="20000"/>
              </a:spcBef>
              <a:spcAft>
                <a:spcPct val="0"/>
              </a:spcAft>
              <a:buClr>
                <a:srgbClr val="CC9900"/>
              </a:buClr>
              <a:buSzPct val="65000"/>
              <a:buFont typeface="Wingdings" panose="05000000000000000000" pitchFamily="2" charset="2"/>
              <a:buChar char="§"/>
            </a:pPr>
            <a:r>
              <a:rPr lang="en-US" altLang="en-US" sz="2400" kern="0" dirty="0">
                <a:latin typeface="Arial"/>
                <a:cs typeface="Arial"/>
              </a:rPr>
              <a:t>Structured clearance by trained persons</a:t>
            </a:r>
            <a:endParaRPr lang="en-GB" altLang="en-US" sz="2400" kern="0" dirty="0">
              <a:latin typeface="Arial"/>
              <a:cs typeface="Arial"/>
            </a:endParaRPr>
          </a:p>
          <a:p>
            <a:endParaRPr lang="en-US" sz="2200" dirty="0"/>
          </a:p>
        </p:txBody>
      </p:sp>
    </p:spTree>
    <p:extLst>
      <p:ext uri="{BB962C8B-B14F-4D97-AF65-F5344CB8AC3E}">
        <p14:creationId xmlns:p14="http://schemas.microsoft.com/office/powerpoint/2010/main" val="38702928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C9B752-504F-4803-92CD-5373B8220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C2A117-93B7-4C54-9DCE-BDD4A5A05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67148"/>
            <a:ext cx="606972" cy="36908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262B97F-B393-4C41-A3C9-DD240F982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srcRect t="17850" r="-1" b="4791"/>
          <a:stretch/>
        </p:blipFill>
        <p:spPr>
          <a:xfrm>
            <a:off x="603504" y="-1"/>
            <a:ext cx="11588496" cy="6858000"/>
          </a:xfrm>
          <a:prstGeom prst="rect">
            <a:avLst/>
          </a:prstGeom>
        </p:spPr>
      </p:pic>
    </p:spTree>
    <p:extLst>
      <p:ext uri="{BB962C8B-B14F-4D97-AF65-F5344CB8AC3E}">
        <p14:creationId xmlns:p14="http://schemas.microsoft.com/office/powerpoint/2010/main" val="15688792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6C9B752-504F-4803-92CD-5373B8220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5C2A117-93B7-4C54-9DCE-BDD4A5A05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58836"/>
            <a:ext cx="606972" cy="369916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62B97F-B393-4C41-A3C9-DD240F982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t="10005" r="1" b="12614"/>
          <a:stretch/>
        </p:blipFill>
        <p:spPr>
          <a:xfrm>
            <a:off x="606971" y="-1"/>
            <a:ext cx="11585029" cy="6857999"/>
          </a:xfrm>
          <a:prstGeom prst="rect">
            <a:avLst/>
          </a:prstGeom>
        </p:spPr>
      </p:pic>
      <p:grpSp>
        <p:nvGrpSpPr>
          <p:cNvPr id="13" name="Group 12">
            <a:extLst>
              <a:ext uri="{FF2B5EF4-FFF2-40B4-BE49-F238E27FC236}">
                <a16:creationId xmlns:a16="http://schemas.microsoft.com/office/drawing/2014/main" id="{391021FB-218F-4441-88C5-259B444A2E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4" name="Rectangle 64">
              <a:extLst>
                <a:ext uri="{FF2B5EF4-FFF2-40B4-BE49-F238E27FC236}">
                  <a16:creationId xmlns:a16="http://schemas.microsoft.com/office/drawing/2014/main" id="{AFA36390-00DD-442B-A198-F5CB7C48C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66">
              <a:extLst>
                <a:ext uri="{FF2B5EF4-FFF2-40B4-BE49-F238E27FC236}">
                  <a16:creationId xmlns:a16="http://schemas.microsoft.com/office/drawing/2014/main" id="{810449F6-E372-4C43-829D-A4A25648EC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4">
              <a:extLst>
                <a:ext uri="{FF2B5EF4-FFF2-40B4-BE49-F238E27FC236}">
                  <a16:creationId xmlns:a16="http://schemas.microsoft.com/office/drawing/2014/main" id="{1E5E19BC-AE5C-4C8F-956F-384B5D2C1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B2251329-6007-4DCE-85AD-36D22A065F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76E12B1C-E2D7-4FBA-BF1C-5337B337CB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617C3490-8B39-4670-BD1C-AC7C3ADC57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160D6530-8464-4D8D-85AC-8238EF868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ACC2B307-BFF6-4CCE-B9A8-929FF9620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8061C776-6141-4067-805C-AC0C4BBB8E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F3924A29-F59C-4C69-AD2F-0FABFB497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3BED0ADD-46FE-434E-94E2-F15777533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10847F95-21B0-418D-9BF7-52CB1CFBE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8A48D1E3-B339-4A86-8653-0F3AFA1FB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B72877BB-D5C1-48DC-A8A8-162AB0D10B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38C81599-BC23-4394-BDA0-31EFA3D46E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0B2D9FA0-CD23-4E59-B179-6DF0F1838A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40AB686D-4177-45EF-AB93-B8A8C3B4D5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57250BA6-DE73-4564-9E5A-53F5B7830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13224B77-157D-494D-BD73-B8320BCB4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06B43C31-C15B-4196-96F3-82D442268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8548501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08E98-9F47-4DE8-9920-E019045E6FB0}"/>
              </a:ext>
            </a:extLst>
          </p:cNvPr>
          <p:cNvSpPr>
            <a:spLocks noGrp="1"/>
          </p:cNvSpPr>
          <p:nvPr>
            <p:ph type="title"/>
          </p:nvPr>
        </p:nvSpPr>
        <p:spPr/>
        <p:txBody>
          <a:bodyPr/>
          <a:lstStyle/>
          <a:p>
            <a:endParaRPr lang="en-GB"/>
          </a:p>
        </p:txBody>
      </p:sp>
      <p:pic>
        <p:nvPicPr>
          <p:cNvPr id="5" name="Content Placeholder 4" descr="A picture containing can, drawing&#10;&#10;Description automatically generated">
            <a:extLst>
              <a:ext uri="{FF2B5EF4-FFF2-40B4-BE49-F238E27FC236}">
                <a16:creationId xmlns:a16="http://schemas.microsoft.com/office/drawing/2014/main" id="{7E0D2061-D5AA-40AB-8B06-A39CFB6795F8}"/>
              </a:ext>
            </a:extLst>
          </p:cNvPr>
          <p:cNvPicPr>
            <a:picLocks noGrp="1" noChangeAspect="1"/>
          </p:cNvPicPr>
          <p:nvPr>
            <p:ph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79548" y="2446814"/>
            <a:ext cx="7232904" cy="3108960"/>
          </a:xfrm>
        </p:spPr>
      </p:pic>
    </p:spTree>
    <p:extLst>
      <p:ext uri="{BB962C8B-B14F-4D97-AF65-F5344CB8AC3E}">
        <p14:creationId xmlns:p14="http://schemas.microsoft.com/office/powerpoint/2010/main" val="31381381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6C9B752-504F-4803-92CD-5373B8220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5C2A117-93B7-4C54-9DCE-BDD4A5A05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58836"/>
            <a:ext cx="606972" cy="369916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62B97F-B393-4C41-A3C9-DD240F982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t="21070" r="1" b="1"/>
          <a:stretch/>
        </p:blipFill>
        <p:spPr>
          <a:xfrm>
            <a:off x="606971" y="-1"/>
            <a:ext cx="11585029" cy="6857999"/>
          </a:xfrm>
          <a:prstGeom prst="rect">
            <a:avLst/>
          </a:prstGeom>
        </p:spPr>
      </p:pic>
      <p:grpSp>
        <p:nvGrpSpPr>
          <p:cNvPr id="13" name="Group 12">
            <a:extLst>
              <a:ext uri="{FF2B5EF4-FFF2-40B4-BE49-F238E27FC236}">
                <a16:creationId xmlns:a16="http://schemas.microsoft.com/office/drawing/2014/main" id="{391021FB-218F-4441-88C5-259B444A2E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4" name="Rectangle 64">
              <a:extLst>
                <a:ext uri="{FF2B5EF4-FFF2-40B4-BE49-F238E27FC236}">
                  <a16:creationId xmlns:a16="http://schemas.microsoft.com/office/drawing/2014/main" id="{AFA36390-00DD-442B-A198-F5CB7C48C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66">
              <a:extLst>
                <a:ext uri="{FF2B5EF4-FFF2-40B4-BE49-F238E27FC236}">
                  <a16:creationId xmlns:a16="http://schemas.microsoft.com/office/drawing/2014/main" id="{810449F6-E372-4C43-829D-A4A25648EC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4">
              <a:extLst>
                <a:ext uri="{FF2B5EF4-FFF2-40B4-BE49-F238E27FC236}">
                  <a16:creationId xmlns:a16="http://schemas.microsoft.com/office/drawing/2014/main" id="{1E5E19BC-AE5C-4C8F-956F-384B5D2C1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B2251329-6007-4DCE-85AD-36D22A065F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76E12B1C-E2D7-4FBA-BF1C-5337B337CB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617C3490-8B39-4670-BD1C-AC7C3ADC57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160D6530-8464-4D8D-85AC-8238EF868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ACC2B307-BFF6-4CCE-B9A8-929FF9620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8061C776-6141-4067-805C-AC0C4BBB8E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F3924A29-F59C-4C69-AD2F-0FABFB497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3BED0ADD-46FE-434E-94E2-F15777533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10847F95-21B0-418D-9BF7-52CB1CFBE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8A48D1E3-B339-4A86-8653-0F3AFA1FB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B72877BB-D5C1-48DC-A8A8-162AB0D10B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38C81599-BC23-4394-BDA0-31EFA3D46E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0B2D9FA0-CD23-4E59-B179-6DF0F1838A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40AB686D-4177-45EF-AB93-B8A8C3B4D5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57250BA6-DE73-4564-9E5A-53F5B7830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13224B77-157D-494D-BD73-B8320BCB4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06B43C31-C15B-4196-96F3-82D442268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871625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08E98-9F47-4DE8-9920-E019045E6FB0}"/>
              </a:ext>
            </a:extLst>
          </p:cNvPr>
          <p:cNvSpPr>
            <a:spLocks noGrp="1"/>
          </p:cNvSpPr>
          <p:nvPr>
            <p:ph type="title"/>
          </p:nvPr>
        </p:nvSpPr>
        <p:spPr/>
        <p:txBody>
          <a:bodyPr/>
          <a:lstStyle/>
          <a:p>
            <a:endParaRPr lang="en-GB"/>
          </a:p>
        </p:txBody>
      </p:sp>
      <p:pic>
        <p:nvPicPr>
          <p:cNvPr id="5" name="Content Placeholder 4" descr="A picture containing can, drawing&#10;&#10;Description automatically generated">
            <a:extLst>
              <a:ext uri="{FF2B5EF4-FFF2-40B4-BE49-F238E27FC236}">
                <a16:creationId xmlns:a16="http://schemas.microsoft.com/office/drawing/2014/main" id="{7E0D2061-D5AA-40AB-8B06-A39CFB6795F8}"/>
              </a:ext>
            </a:extLst>
          </p:cNvPr>
          <p:cNvPicPr>
            <a:picLocks noGrp="1" noChangeAspect="1"/>
          </p:cNvPicPr>
          <p:nvPr>
            <p:ph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79548" y="2446814"/>
            <a:ext cx="7232904" cy="3108960"/>
          </a:xfrm>
        </p:spPr>
      </p:pic>
    </p:spTree>
    <p:extLst>
      <p:ext uri="{BB962C8B-B14F-4D97-AF65-F5344CB8AC3E}">
        <p14:creationId xmlns:p14="http://schemas.microsoft.com/office/powerpoint/2010/main" val="40783808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3A9E89-033E-4C4A-8C41-416DABFFD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8907291-9D6D-4740-81DB-441477BCA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t="2263"/>
          <a:stretch/>
        </p:blipFill>
        <p:spPr>
          <a:xfrm>
            <a:off x="6032938" y="10"/>
            <a:ext cx="5262579" cy="6857990"/>
          </a:xfrm>
          <a:prstGeom prst="rect">
            <a:avLst/>
          </a:prstGeom>
        </p:spPr>
      </p:pic>
      <p:sp>
        <p:nvSpPr>
          <p:cNvPr id="13" name="Rectangle 12">
            <a:extLst>
              <a:ext uri="{FF2B5EF4-FFF2-40B4-BE49-F238E27FC236}">
                <a16:creationId xmlns:a16="http://schemas.microsoft.com/office/drawing/2014/main" id="{C3FA3A01-98C5-487F-892D-265B5AF63D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40176"/>
            <a:ext cx="6272784" cy="50620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94360" y="892145"/>
            <a:ext cx="5321807" cy="1370207"/>
          </a:xfrm>
        </p:spPr>
        <p:txBody>
          <a:bodyPr vert="horz" lIns="91440" tIns="45720" rIns="91440" bIns="45720" rtlCol="0" anchor="ctr">
            <a:normAutofit/>
          </a:bodyPr>
          <a:lstStyle/>
          <a:p>
            <a:r>
              <a:rPr lang="en-US" sz="4000"/>
              <a:t>Considerations</a:t>
            </a:r>
          </a:p>
        </p:txBody>
      </p:sp>
      <p:grpSp>
        <p:nvGrpSpPr>
          <p:cNvPr id="15" name="Group 14">
            <a:extLst>
              <a:ext uri="{FF2B5EF4-FFF2-40B4-BE49-F238E27FC236}">
                <a16:creationId xmlns:a16="http://schemas.microsoft.com/office/drawing/2014/main" id="{AA82CF36-7386-4AE4-BA69-3919B03A10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899960"/>
            <a:ext cx="242107" cy="1340860"/>
            <a:chOff x="56167" y="899960"/>
            <a:chExt cx="242107" cy="1340860"/>
          </a:xfrm>
        </p:grpSpPr>
        <p:sp>
          <p:nvSpPr>
            <p:cNvPr id="16" name="Rectangle 2">
              <a:extLst>
                <a:ext uri="{FF2B5EF4-FFF2-40B4-BE49-F238E27FC236}">
                  <a16:creationId xmlns:a16="http://schemas.microsoft.com/office/drawing/2014/main" id="{E4B15C2A-14C6-4C5A-A8B5-AAD859EE05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4697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9">
              <a:extLst>
                <a:ext uri="{FF2B5EF4-FFF2-40B4-BE49-F238E27FC236}">
                  <a16:creationId xmlns:a16="http://schemas.microsoft.com/office/drawing/2014/main" id="{6F719A62-B203-4512-8630-9499BE133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4697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
              <a:extLst>
                <a:ext uri="{FF2B5EF4-FFF2-40B4-BE49-F238E27FC236}">
                  <a16:creationId xmlns:a16="http://schemas.microsoft.com/office/drawing/2014/main" id="{070C017F-AE13-4226-9217-2BA73F034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3276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9">
              <a:extLst>
                <a:ext uri="{FF2B5EF4-FFF2-40B4-BE49-F238E27FC236}">
                  <a16:creationId xmlns:a16="http://schemas.microsoft.com/office/drawing/2014/main" id="{CD9ED02C-8C8D-4CA6-AB62-9A7FA693D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3276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A455D8EC-AFAB-4804-AC47-A7B0DB40BA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1854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9E2280B5-F2A9-4981-9716-34F42DBE0B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1854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
              <a:extLst>
                <a:ext uri="{FF2B5EF4-FFF2-40B4-BE49-F238E27FC236}">
                  <a16:creationId xmlns:a16="http://schemas.microsoft.com/office/drawing/2014/main" id="{8D99125E-F630-4ED5-9CD8-EC11E71293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0433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9">
              <a:extLst>
                <a:ext uri="{FF2B5EF4-FFF2-40B4-BE49-F238E27FC236}">
                  <a16:creationId xmlns:a16="http://schemas.microsoft.com/office/drawing/2014/main" id="{987A5587-D8F1-4240-86A7-F9CE6DD2C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0433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
              <a:extLst>
                <a:ext uri="{FF2B5EF4-FFF2-40B4-BE49-F238E27FC236}">
                  <a16:creationId xmlns:a16="http://schemas.microsoft.com/office/drawing/2014/main" id="{6FAEE8C5-615B-41E6-82DD-28EC9E770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9012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68AD3F77-C81E-42D4-BF05-45499A9C2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9012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
              <a:extLst>
                <a:ext uri="{FF2B5EF4-FFF2-40B4-BE49-F238E27FC236}">
                  <a16:creationId xmlns:a16="http://schemas.microsoft.com/office/drawing/2014/main" id="{DEFEB6B7-783D-4CA3-BEEA-E606BB3ED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1802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59">
              <a:extLst>
                <a:ext uri="{FF2B5EF4-FFF2-40B4-BE49-F238E27FC236}">
                  <a16:creationId xmlns:a16="http://schemas.microsoft.com/office/drawing/2014/main" id="{B4A42B3D-99EC-47DD-9E0C-1E29C626C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1802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
              <a:extLst>
                <a:ext uri="{FF2B5EF4-FFF2-40B4-BE49-F238E27FC236}">
                  <a16:creationId xmlns:a16="http://schemas.microsoft.com/office/drawing/2014/main" id="{D285B901-539C-4471-95F4-DEDABF189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0381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012D444A-68C3-4BEB-9622-7238D77D03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0381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6518C49E-D3BC-451E-9DDD-C62E162828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8960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3DC576D1-0207-41FF-A672-4D8684F597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8960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
              <a:extLst>
                <a:ext uri="{FF2B5EF4-FFF2-40B4-BE49-F238E27FC236}">
                  <a16:creationId xmlns:a16="http://schemas.microsoft.com/office/drawing/2014/main" id="{B8DE7F09-F755-4981-9E63-0F69DEDCB7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7539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59">
              <a:extLst>
                <a:ext uri="{FF2B5EF4-FFF2-40B4-BE49-F238E27FC236}">
                  <a16:creationId xmlns:a16="http://schemas.microsoft.com/office/drawing/2014/main" id="{5BE7D038-E691-4AFD-9F7A-015167BEC9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7539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
              <a:extLst>
                <a:ext uri="{FF2B5EF4-FFF2-40B4-BE49-F238E27FC236}">
                  <a16:creationId xmlns:a16="http://schemas.microsoft.com/office/drawing/2014/main" id="{3D90F840-76E4-41AF-B885-85384E6451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6118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59">
              <a:extLst>
                <a:ext uri="{FF2B5EF4-FFF2-40B4-BE49-F238E27FC236}">
                  <a16:creationId xmlns:a16="http://schemas.microsoft.com/office/drawing/2014/main" id="{548A2DDB-B95F-47A7-A4D0-B368B1AFE5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6118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Content Placeholder 3"/>
          <p:cNvSpPr>
            <a:spLocks noGrp="1"/>
          </p:cNvSpPr>
          <p:nvPr>
            <p:ph sz="half" idx="1"/>
          </p:nvPr>
        </p:nvSpPr>
        <p:spPr>
          <a:xfrm>
            <a:off x="594360" y="2688021"/>
            <a:ext cx="5321807" cy="2498834"/>
          </a:xfrm>
        </p:spPr>
        <p:txBody>
          <a:bodyPr vert="horz" lIns="91440" tIns="45720" rIns="91440" bIns="45720" rtlCol="0" anchor="t">
            <a:normAutofit lnSpcReduction="10000"/>
          </a:bodyPr>
          <a:lstStyle/>
          <a:p>
            <a:pPr marL="0" lvl="0" fontAlgn="base">
              <a:spcBef>
                <a:spcPct val="30000"/>
              </a:spcBef>
              <a:spcAft>
                <a:spcPct val="0"/>
              </a:spcAft>
            </a:pPr>
            <a:endParaRPr lang="en-US" altLang="en-US" sz="1800" dirty="0"/>
          </a:p>
          <a:p>
            <a:pPr marL="0" lvl="0" fontAlgn="base">
              <a:spcBef>
                <a:spcPct val="30000"/>
              </a:spcBef>
              <a:spcAft>
                <a:spcPct val="0"/>
              </a:spcAft>
            </a:pPr>
            <a:r>
              <a:rPr lang="en-US" altLang="en-US" sz="2400" dirty="0"/>
              <a:t>Is the gun still loaded?</a:t>
            </a:r>
          </a:p>
          <a:p>
            <a:pPr marL="0" lvl="0" fontAlgn="base">
              <a:spcBef>
                <a:spcPct val="30000"/>
              </a:spcBef>
              <a:spcAft>
                <a:spcPct val="0"/>
              </a:spcAft>
            </a:pPr>
            <a:endParaRPr lang="en-US" altLang="en-US" sz="2400" dirty="0"/>
          </a:p>
          <a:p>
            <a:pPr marL="0" lvl="0" fontAlgn="base">
              <a:spcBef>
                <a:spcPct val="30000"/>
              </a:spcBef>
              <a:spcAft>
                <a:spcPct val="0"/>
              </a:spcAft>
            </a:pPr>
            <a:r>
              <a:rPr lang="en-US" altLang="en-US" sz="2400" dirty="0"/>
              <a:t>Is it the cause of death?</a:t>
            </a:r>
          </a:p>
          <a:p>
            <a:pPr marL="0" lvl="0" fontAlgn="base">
              <a:spcBef>
                <a:spcPct val="30000"/>
              </a:spcBef>
              <a:spcAft>
                <a:spcPct val="0"/>
              </a:spcAft>
            </a:pPr>
            <a:endParaRPr lang="en-US" altLang="en-US" sz="2400" dirty="0"/>
          </a:p>
          <a:p>
            <a:pPr marL="0" lvl="0" fontAlgn="base">
              <a:spcBef>
                <a:spcPct val="30000"/>
              </a:spcBef>
              <a:spcAft>
                <a:spcPct val="0"/>
              </a:spcAft>
            </a:pPr>
            <a:r>
              <a:rPr lang="en-US" altLang="en-US" sz="2400" dirty="0"/>
              <a:t>Is the ground slippery?</a:t>
            </a:r>
          </a:p>
          <a:p>
            <a:endParaRPr lang="en-US" sz="1800" dirty="0"/>
          </a:p>
        </p:txBody>
      </p:sp>
    </p:spTree>
    <p:extLst>
      <p:ext uri="{BB962C8B-B14F-4D97-AF65-F5344CB8AC3E}">
        <p14:creationId xmlns:p14="http://schemas.microsoft.com/office/powerpoint/2010/main" val="33133559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8">
            <a:extLst>
              <a:ext uri="{FF2B5EF4-FFF2-40B4-BE49-F238E27FC236}">
                <a16:creationId xmlns:a16="http://schemas.microsoft.com/office/drawing/2014/main" id="{76C9B752-504F-4803-92CD-5373B8220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10">
            <a:extLst>
              <a:ext uri="{FF2B5EF4-FFF2-40B4-BE49-F238E27FC236}">
                <a16:creationId xmlns:a16="http://schemas.microsoft.com/office/drawing/2014/main" id="{A5C2A117-93B7-4C54-9DCE-BDD4A5A05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67148"/>
            <a:ext cx="606972" cy="36908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12">
            <a:extLst>
              <a:ext uri="{FF2B5EF4-FFF2-40B4-BE49-F238E27FC236}">
                <a16:creationId xmlns:a16="http://schemas.microsoft.com/office/drawing/2014/main" id="{C262B97F-B393-4C41-A3C9-DD240F982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lose up of a person&#10;&#10;Description automatically generated"/>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t="18087" r="1" b="26433"/>
          <a:stretch/>
        </p:blipFill>
        <p:spPr>
          <a:xfrm>
            <a:off x="603504" y="-1"/>
            <a:ext cx="11588496" cy="6858000"/>
          </a:xfrm>
          <a:prstGeom prst="rect">
            <a:avLst/>
          </a:prstGeom>
        </p:spPr>
      </p:pic>
    </p:spTree>
    <p:extLst>
      <p:ext uri="{BB962C8B-B14F-4D97-AF65-F5344CB8AC3E}">
        <p14:creationId xmlns:p14="http://schemas.microsoft.com/office/powerpoint/2010/main" val="2821455914"/>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D1A6BFDB-8A74-4256-96B1-F5B1A8AF0C8F}" vid="{82AB2DE4-1E07-4099-B7D1-9DC2F6F267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2536</Words>
  <Application>Microsoft Office PowerPoint</Application>
  <PresentationFormat>Widescreen</PresentationFormat>
  <Paragraphs>506</Paragraphs>
  <Slides>39</Slides>
  <Notes>18</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39</vt:i4>
      </vt:variant>
    </vt:vector>
  </HeadingPairs>
  <TitlesOfParts>
    <vt:vector size="47" baseType="lpstr">
      <vt:lpstr>Arial</vt:lpstr>
      <vt:lpstr>Calibri</vt:lpstr>
      <vt:lpstr>Calibri Light</vt:lpstr>
      <vt:lpstr>Garamond</vt:lpstr>
      <vt:lpstr>Times New Roman</vt:lpstr>
      <vt:lpstr>Wingdings</vt:lpstr>
      <vt:lpstr>1_Office Theme</vt:lpstr>
      <vt:lpstr>Document</vt:lpstr>
      <vt:lpstr>Health and Safety at Crime Scenes</vt:lpstr>
      <vt:lpstr>Health and Safety </vt:lpstr>
      <vt:lpstr>What is Happening?</vt:lpstr>
      <vt:lpstr>Aims</vt:lpstr>
      <vt:lpstr>Learning Outcomes</vt:lpstr>
      <vt:lpstr>PowerPoint Presentation</vt:lpstr>
      <vt:lpstr>Exercise – Locked out</vt:lpstr>
      <vt:lpstr>PowerPoint Presentation</vt:lpstr>
      <vt:lpstr>PowerPoint Presentation</vt:lpstr>
      <vt:lpstr>What as a Risk Assessment?</vt:lpstr>
      <vt:lpstr>Consider the 5 Step Risk Assessment Model – How does it affect Policing? </vt:lpstr>
      <vt:lpstr>Problem Solving....</vt:lpstr>
      <vt:lpstr>Potential hazards</vt:lpstr>
      <vt:lpstr>Identify who is at risk</vt:lpstr>
      <vt:lpstr>Risk management</vt:lpstr>
      <vt:lpstr>High Risk Scenes</vt:lpstr>
      <vt:lpstr>Exposure to hazards</vt:lpstr>
      <vt:lpstr>PowerPoint Presentation</vt:lpstr>
      <vt:lpstr>Control Measures</vt:lpstr>
      <vt:lpstr>Control Measures</vt:lpstr>
      <vt:lpstr>Basic Control Measures</vt:lpstr>
      <vt:lpstr>Basic Control Measures</vt:lpstr>
      <vt:lpstr>Review</vt:lpstr>
      <vt:lpstr>What about me…?</vt:lpstr>
      <vt:lpstr>Dynamic Risk Assessments</vt:lpstr>
      <vt:lpstr>Traffic Collision - Exercise</vt:lpstr>
      <vt:lpstr>PowerPoint Presentation</vt:lpstr>
      <vt:lpstr>PowerPoint Presentation</vt:lpstr>
      <vt:lpstr>PowerPoint Presentation</vt:lpstr>
      <vt:lpstr>Traffic Collision - Exercise</vt:lpstr>
      <vt:lpstr>Managing Risk</vt:lpstr>
      <vt:lpstr>Crime Scene – Incident Management</vt:lpstr>
      <vt:lpstr>PowerPoint Presentation</vt:lpstr>
      <vt:lpstr>PowerPoint Presentation</vt:lpstr>
      <vt:lpstr>PowerPoint Presentation</vt:lpstr>
      <vt:lpstr>PowerPoint Presentation</vt:lpstr>
      <vt:lpstr>PowerPoint Presentation</vt:lpstr>
      <vt:lpstr>Considerations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Safety at Crime Scenes</dc:title>
  <dc:creator>wynne jones</dc:creator>
  <cp:lastModifiedBy>wynne jones</cp:lastModifiedBy>
  <cp:revision>3</cp:revision>
  <dcterms:created xsi:type="dcterms:W3CDTF">2020-02-10T11:22:54Z</dcterms:created>
  <dcterms:modified xsi:type="dcterms:W3CDTF">2020-02-10T11:45:38Z</dcterms:modified>
</cp:coreProperties>
</file>