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media/image11.jpg" ContentType="image/png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70" r:id="rId4"/>
    <p:sldId id="269" r:id="rId5"/>
    <p:sldId id="271" r:id="rId6"/>
    <p:sldId id="260" r:id="rId7"/>
    <p:sldId id="262" r:id="rId8"/>
    <p:sldId id="263" r:id="rId9"/>
    <p:sldId id="264" r:id="rId10"/>
    <p:sldId id="265" r:id="rId11"/>
    <p:sldId id="272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76D6B7-A220-4287-8B65-A4F30DF5C843}" v="22" dt="2025-11-19T10:52:45.5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4663" autoAdjust="0"/>
  </p:normalViewPr>
  <p:slideViewPr>
    <p:cSldViewPr snapToGrid="0">
      <p:cViewPr>
        <p:scale>
          <a:sx n="66" d="100"/>
          <a:sy n="66" d="100"/>
        </p:scale>
        <p:origin x="652" y="1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ther Olutayo" userId="192ae64cc75741a8" providerId="LiveId" clId="{6E6705E4-4C47-488F-8D30-23C2BB0657D9}"/>
    <pc:docChg chg="undo redo custSel addSld delSld modSld sldOrd">
      <pc:chgData name="Esther Olutayo" userId="192ae64cc75741a8" providerId="LiveId" clId="{6E6705E4-4C47-488F-8D30-23C2BB0657D9}" dt="2025-11-19T11:04:58.134" v="2734" actId="255"/>
      <pc:docMkLst>
        <pc:docMk/>
      </pc:docMkLst>
      <pc:sldChg chg="modSp mod">
        <pc:chgData name="Esther Olutayo" userId="192ae64cc75741a8" providerId="LiveId" clId="{6E6705E4-4C47-488F-8D30-23C2BB0657D9}" dt="2025-11-19T10:53:48.806" v="2552" actId="20577"/>
        <pc:sldMkLst>
          <pc:docMk/>
          <pc:sldMk cId="0" sldId="257"/>
        </pc:sldMkLst>
        <pc:spChg chg="mod">
          <ac:chgData name="Esther Olutayo" userId="192ae64cc75741a8" providerId="LiveId" clId="{6E6705E4-4C47-488F-8D30-23C2BB0657D9}" dt="2025-11-19T10:53:48.806" v="2552" actId="20577"/>
          <ac:spMkLst>
            <pc:docMk/>
            <pc:sldMk cId="0" sldId="257"/>
            <ac:spMk id="3" creationId="{00000000-0000-0000-0000-000000000000}"/>
          </ac:spMkLst>
        </pc:spChg>
        <pc:picChg chg="mod">
          <ac:chgData name="Esther Olutayo" userId="192ae64cc75741a8" providerId="LiveId" clId="{6E6705E4-4C47-488F-8D30-23C2BB0657D9}" dt="2025-11-13T09:33:38.310" v="73" actId="14100"/>
          <ac:picMkLst>
            <pc:docMk/>
            <pc:sldMk cId="0" sldId="257"/>
            <ac:picMk id="4" creationId="{2E2B5BA4-2912-6EEA-8857-AF9A8A02EC74}"/>
          </ac:picMkLst>
        </pc:picChg>
        <pc:picChg chg="mod">
          <ac:chgData name="Esther Olutayo" userId="192ae64cc75741a8" providerId="LiveId" clId="{6E6705E4-4C47-488F-8D30-23C2BB0657D9}" dt="2025-11-13T09:33:55.817" v="77" actId="14100"/>
          <ac:picMkLst>
            <pc:docMk/>
            <pc:sldMk cId="0" sldId="257"/>
            <ac:picMk id="22" creationId="{DC7E1524-7A46-6D2C-3ABB-EE53124682F0}"/>
          </ac:picMkLst>
        </pc:picChg>
      </pc:sldChg>
      <pc:sldChg chg="addSp delSp modSp mod">
        <pc:chgData name="Esther Olutayo" userId="192ae64cc75741a8" providerId="LiveId" clId="{6E6705E4-4C47-488F-8D30-23C2BB0657D9}" dt="2025-11-19T11:01:34.536" v="2727" actId="20577"/>
        <pc:sldMkLst>
          <pc:docMk/>
          <pc:sldMk cId="0" sldId="258"/>
        </pc:sldMkLst>
        <pc:spChg chg="mod">
          <ac:chgData name="Esther Olutayo" userId="192ae64cc75741a8" providerId="LiveId" clId="{6E6705E4-4C47-488F-8D30-23C2BB0657D9}" dt="2025-11-19T11:01:34.536" v="2727" actId="20577"/>
          <ac:spMkLst>
            <pc:docMk/>
            <pc:sldMk cId="0" sldId="258"/>
            <ac:spMk id="3" creationId="{00000000-0000-0000-0000-000000000000}"/>
          </ac:spMkLst>
        </pc:spChg>
        <pc:picChg chg="mod">
          <ac:chgData name="Esther Olutayo" userId="192ae64cc75741a8" providerId="LiveId" clId="{6E6705E4-4C47-488F-8D30-23C2BB0657D9}" dt="2025-11-19T11:00:54.640" v="2653" actId="14100"/>
          <ac:picMkLst>
            <pc:docMk/>
            <pc:sldMk cId="0" sldId="258"/>
            <ac:picMk id="5" creationId="{FCFD0E44-101A-69DF-F9CD-044FD9337DC9}"/>
          </ac:picMkLst>
        </pc:picChg>
      </pc:sldChg>
      <pc:sldChg chg="addSp delSp modSp mod">
        <pc:chgData name="Esther Olutayo" userId="192ae64cc75741a8" providerId="LiveId" clId="{6E6705E4-4C47-488F-8D30-23C2BB0657D9}" dt="2025-11-19T11:02:01.107" v="2729" actId="20577"/>
        <pc:sldMkLst>
          <pc:docMk/>
          <pc:sldMk cId="0" sldId="260"/>
        </pc:sldMkLst>
        <pc:spChg chg="mod">
          <ac:chgData name="Esther Olutayo" userId="192ae64cc75741a8" providerId="LiveId" clId="{6E6705E4-4C47-488F-8D30-23C2BB0657D9}" dt="2025-11-18T21:31:40.208" v="133" actId="26606"/>
          <ac:spMkLst>
            <pc:docMk/>
            <pc:sldMk cId="0" sldId="260"/>
            <ac:spMk id="2" creationId="{00000000-0000-0000-0000-000000000000}"/>
          </ac:spMkLst>
        </pc:spChg>
        <pc:spChg chg="del">
          <ac:chgData name="Esther Olutayo" userId="192ae64cc75741a8" providerId="LiveId" clId="{6E6705E4-4C47-488F-8D30-23C2BB0657D9}" dt="2025-11-18T21:31:40.208" v="133" actId="26606"/>
          <ac:spMkLst>
            <pc:docMk/>
            <pc:sldMk cId="0" sldId="260"/>
            <ac:spMk id="39" creationId="{9DBC8166-481C-4473-95F5-9A5B9073B7F1}"/>
          </ac:spMkLst>
        </pc:spChg>
        <pc:spChg chg="del">
          <ac:chgData name="Esther Olutayo" userId="192ae64cc75741a8" providerId="LiveId" clId="{6E6705E4-4C47-488F-8D30-23C2BB0657D9}" dt="2025-11-18T21:31:40.208" v="133" actId="26606"/>
          <ac:spMkLst>
            <pc:docMk/>
            <pc:sldMk cId="0" sldId="260"/>
            <ac:spMk id="41" creationId="{A5A5CE6E-90AF-4D43-A014-1F9EC83EB93D}"/>
          </ac:spMkLst>
        </pc:spChg>
        <pc:spChg chg="add">
          <ac:chgData name="Esther Olutayo" userId="192ae64cc75741a8" providerId="LiveId" clId="{6E6705E4-4C47-488F-8D30-23C2BB0657D9}" dt="2025-11-18T21:31:40.208" v="133" actId="26606"/>
          <ac:spMkLst>
            <pc:docMk/>
            <pc:sldMk cId="0" sldId="260"/>
            <ac:spMk id="46" creationId="{5C8908E2-EE49-44D2-9428-A28D2312A8D5}"/>
          </ac:spMkLst>
        </pc:spChg>
        <pc:spChg chg="add">
          <ac:chgData name="Esther Olutayo" userId="192ae64cc75741a8" providerId="LiveId" clId="{6E6705E4-4C47-488F-8D30-23C2BB0657D9}" dt="2025-11-18T21:31:40.208" v="133" actId="26606"/>
          <ac:spMkLst>
            <pc:docMk/>
            <pc:sldMk cId="0" sldId="260"/>
            <ac:spMk id="52" creationId="{7449A6C7-D15F-4AA5-BFA5-71A404B47016}"/>
          </ac:spMkLst>
        </pc:spChg>
        <pc:spChg chg="add">
          <ac:chgData name="Esther Olutayo" userId="192ae64cc75741a8" providerId="LiveId" clId="{6E6705E4-4C47-488F-8D30-23C2BB0657D9}" dt="2025-11-18T21:31:40.208" v="133" actId="26606"/>
          <ac:spMkLst>
            <pc:docMk/>
            <pc:sldMk cId="0" sldId="260"/>
            <ac:spMk id="54" creationId="{ED888B23-07FA-482A-96DF-47E31AF1A603}"/>
          </ac:spMkLst>
        </pc:spChg>
        <pc:grpChg chg="add">
          <ac:chgData name="Esther Olutayo" userId="192ae64cc75741a8" providerId="LiveId" clId="{6E6705E4-4C47-488F-8D30-23C2BB0657D9}" dt="2025-11-18T21:31:40.208" v="133" actId="26606"/>
          <ac:grpSpMkLst>
            <pc:docMk/>
            <pc:sldMk cId="0" sldId="260"/>
            <ac:grpSpMk id="48" creationId="{05314994-6337-4875-8CF5-652CAFE8342C}"/>
          </ac:grpSpMkLst>
        </pc:grpChg>
        <pc:graphicFrameChg chg="mod modGraphic">
          <ac:chgData name="Esther Olutayo" userId="192ae64cc75741a8" providerId="LiveId" clId="{6E6705E4-4C47-488F-8D30-23C2BB0657D9}" dt="2025-11-19T11:02:01.107" v="2729" actId="20577"/>
          <ac:graphicFrameMkLst>
            <pc:docMk/>
            <pc:sldMk cId="0" sldId="260"/>
            <ac:graphicFrameMk id="20" creationId="{AD217A07-00EA-B90F-8D2F-830F901C38A7}"/>
          </ac:graphicFrameMkLst>
        </pc:graphicFrameChg>
      </pc:sldChg>
      <pc:sldChg chg="modSp mod">
        <pc:chgData name="Esther Olutayo" userId="192ae64cc75741a8" providerId="LiveId" clId="{6E6705E4-4C47-488F-8D30-23C2BB0657D9}" dt="2025-11-19T10:58:26.251" v="2621" actId="20577"/>
        <pc:sldMkLst>
          <pc:docMk/>
          <pc:sldMk cId="0" sldId="262"/>
        </pc:sldMkLst>
        <pc:graphicFrameChg chg="mod modGraphic">
          <ac:chgData name="Esther Olutayo" userId="192ae64cc75741a8" providerId="LiveId" clId="{6E6705E4-4C47-488F-8D30-23C2BB0657D9}" dt="2025-11-19T10:58:26.251" v="2621" actId="20577"/>
          <ac:graphicFrameMkLst>
            <pc:docMk/>
            <pc:sldMk cId="0" sldId="262"/>
            <ac:graphicFrameMk id="5" creationId="{E3BD4E5F-2B69-AA58-F174-35D700BCF5A0}"/>
          </ac:graphicFrameMkLst>
        </pc:graphicFrameChg>
      </pc:sldChg>
      <pc:sldChg chg="modSp mod">
        <pc:chgData name="Esther Olutayo" userId="192ae64cc75741a8" providerId="LiveId" clId="{6E6705E4-4C47-488F-8D30-23C2BB0657D9}" dt="2025-11-19T10:52:45.558" v="2549"/>
        <pc:sldMkLst>
          <pc:docMk/>
          <pc:sldMk cId="0" sldId="263"/>
        </pc:sldMkLst>
        <pc:graphicFrameChg chg="mod modGraphic">
          <ac:chgData name="Esther Olutayo" userId="192ae64cc75741a8" providerId="LiveId" clId="{6E6705E4-4C47-488F-8D30-23C2BB0657D9}" dt="2025-11-19T10:52:45.558" v="2549"/>
          <ac:graphicFrameMkLst>
            <pc:docMk/>
            <pc:sldMk cId="0" sldId="263"/>
            <ac:graphicFrameMk id="5" creationId="{464B184C-99B6-2790-DCA6-94249FFD2991}"/>
          </ac:graphicFrameMkLst>
        </pc:graphicFrameChg>
        <pc:picChg chg="mod">
          <ac:chgData name="Esther Olutayo" userId="192ae64cc75741a8" providerId="LiveId" clId="{6E6705E4-4C47-488F-8D30-23C2BB0657D9}" dt="2025-11-18T21:26:51.855" v="132" actId="14100"/>
          <ac:picMkLst>
            <pc:docMk/>
            <pc:sldMk cId="0" sldId="263"/>
            <ac:picMk id="8" creationId="{1768AF6C-05CF-3015-6E8A-229CAF0154CB}"/>
          </ac:picMkLst>
        </pc:picChg>
      </pc:sldChg>
      <pc:sldChg chg="addSp delSp modSp mod">
        <pc:chgData name="Esther Olutayo" userId="192ae64cc75741a8" providerId="LiveId" clId="{6E6705E4-4C47-488F-8D30-23C2BB0657D9}" dt="2025-11-19T10:30:13.768" v="2011" actId="20577"/>
        <pc:sldMkLst>
          <pc:docMk/>
          <pc:sldMk cId="0" sldId="264"/>
        </pc:sldMkLst>
        <pc:spChg chg="mod ord">
          <ac:chgData name="Esther Olutayo" userId="192ae64cc75741a8" providerId="LiveId" clId="{6E6705E4-4C47-488F-8D30-23C2BB0657D9}" dt="2025-11-19T09:52:28.596" v="1201" actId="26606"/>
          <ac:spMkLst>
            <pc:docMk/>
            <pc:sldMk cId="0" sldId="264"/>
            <ac:spMk id="2" creationId="{00000000-0000-0000-0000-000000000000}"/>
          </ac:spMkLst>
        </pc:spChg>
        <pc:spChg chg="add mod">
          <ac:chgData name="Esther Olutayo" userId="192ae64cc75741a8" providerId="LiveId" clId="{6E6705E4-4C47-488F-8D30-23C2BB0657D9}" dt="2025-11-19T09:54:00.309" v="1211" actId="1076"/>
          <ac:spMkLst>
            <pc:docMk/>
            <pc:sldMk cId="0" sldId="264"/>
            <ac:spMk id="14" creationId="{722A5D82-7A13-2C3B-4AF6-CC8DF910AFD4}"/>
          </ac:spMkLst>
        </pc:spChg>
        <pc:spChg chg="add del">
          <ac:chgData name="Esther Olutayo" userId="192ae64cc75741a8" providerId="LiveId" clId="{6E6705E4-4C47-488F-8D30-23C2BB0657D9}" dt="2025-11-18T21:34:03.734" v="134" actId="26606"/>
          <ac:spMkLst>
            <pc:docMk/>
            <pc:sldMk cId="0" sldId="264"/>
            <ac:spMk id="41" creationId="{8329E8A2-157C-4049-BCB2-7EF4A2F6FF39}"/>
          </ac:spMkLst>
        </pc:spChg>
        <pc:spChg chg="add del">
          <ac:chgData name="Esther Olutayo" userId="192ae64cc75741a8" providerId="LiveId" clId="{6E6705E4-4C47-488F-8D30-23C2BB0657D9}" dt="2025-11-19T09:52:28.596" v="1201" actId="26606"/>
          <ac:spMkLst>
            <pc:docMk/>
            <pc:sldMk cId="0" sldId="264"/>
            <ac:spMk id="46" creationId="{3BCB5218-80EE-419E-942D-948F9D37CD4E}"/>
          </ac:spMkLst>
        </pc:spChg>
        <pc:spChg chg="add del">
          <ac:chgData name="Esther Olutayo" userId="192ae64cc75741a8" providerId="LiveId" clId="{6E6705E4-4C47-488F-8D30-23C2BB0657D9}" dt="2025-11-19T09:52:28.596" v="1201" actId="26606"/>
          <ac:spMkLst>
            <pc:docMk/>
            <pc:sldMk cId="0" sldId="264"/>
            <ac:spMk id="51" creationId="{41AB65AE-A08D-4F43-8E53-5F1B8D842438}"/>
          </ac:spMkLst>
        </pc:spChg>
        <pc:spChg chg="add del">
          <ac:chgData name="Esther Olutayo" userId="192ae64cc75741a8" providerId="LiveId" clId="{6E6705E4-4C47-488F-8D30-23C2BB0657D9}" dt="2025-11-19T09:52:25.069" v="1198" actId="26606"/>
          <ac:spMkLst>
            <pc:docMk/>
            <pc:sldMk cId="0" sldId="264"/>
            <ac:spMk id="56" creationId="{C2394629-8F96-41DE-9771-A48E7EF3C209}"/>
          </ac:spMkLst>
        </pc:spChg>
        <pc:graphicFrameChg chg="mod modGraphic">
          <ac:chgData name="Esther Olutayo" userId="192ae64cc75741a8" providerId="LiveId" clId="{6E6705E4-4C47-488F-8D30-23C2BB0657D9}" dt="2025-11-19T10:30:13.768" v="2011" actId="20577"/>
          <ac:graphicFrameMkLst>
            <pc:docMk/>
            <pc:sldMk cId="0" sldId="264"/>
            <ac:graphicFrameMk id="5" creationId="{D9D1EC34-C0D7-D8E7-5548-410E4F31644F}"/>
          </ac:graphicFrameMkLst>
        </pc:graphicFrameChg>
        <pc:picChg chg="mod ord">
          <ac:chgData name="Esther Olutayo" userId="192ae64cc75741a8" providerId="LiveId" clId="{6E6705E4-4C47-488F-8D30-23C2BB0657D9}" dt="2025-11-19T09:52:28.596" v="1201" actId="26606"/>
          <ac:picMkLst>
            <pc:docMk/>
            <pc:sldMk cId="0" sldId="264"/>
            <ac:picMk id="7" creationId="{55C9676F-8C37-140F-D553-BD012BBF5D2B}"/>
          </ac:picMkLst>
        </pc:picChg>
        <pc:picChg chg="add mod ord">
          <ac:chgData name="Esther Olutayo" userId="192ae64cc75741a8" providerId="LiveId" clId="{6E6705E4-4C47-488F-8D30-23C2BB0657D9}" dt="2025-11-19T09:53:52.916" v="1210" actId="1076"/>
          <ac:picMkLst>
            <pc:docMk/>
            <pc:sldMk cId="0" sldId="264"/>
            <ac:picMk id="13" creationId="{A13AB238-05AD-74AB-FFA0-60ADDE9A652D}"/>
          </ac:picMkLst>
        </pc:picChg>
      </pc:sldChg>
      <pc:sldChg chg="modSp mod">
        <pc:chgData name="Esther Olutayo" userId="192ae64cc75741a8" providerId="LiveId" clId="{6E6705E4-4C47-488F-8D30-23C2BB0657D9}" dt="2025-11-19T10:50:52.221" v="2381"/>
        <pc:sldMkLst>
          <pc:docMk/>
          <pc:sldMk cId="0" sldId="265"/>
        </pc:sldMkLst>
        <pc:graphicFrameChg chg="mod modGraphic">
          <ac:chgData name="Esther Olutayo" userId="192ae64cc75741a8" providerId="LiveId" clId="{6E6705E4-4C47-488F-8D30-23C2BB0657D9}" dt="2025-11-19T10:50:52.221" v="2381"/>
          <ac:graphicFrameMkLst>
            <pc:docMk/>
            <pc:sldMk cId="0" sldId="265"/>
            <ac:graphicFrameMk id="5" creationId="{4C90A213-7EA0-B48E-E54B-52D34D03A986}"/>
          </ac:graphicFrameMkLst>
        </pc:graphicFrameChg>
      </pc:sldChg>
      <pc:sldChg chg="delSp modSp mod ord">
        <pc:chgData name="Esther Olutayo" userId="192ae64cc75741a8" providerId="LiveId" clId="{6E6705E4-4C47-488F-8D30-23C2BB0657D9}" dt="2025-11-18T22:29:47.491" v="808" actId="27636"/>
        <pc:sldMkLst>
          <pc:docMk/>
          <pc:sldMk cId="0" sldId="267"/>
        </pc:sldMkLst>
        <pc:spChg chg="mod">
          <ac:chgData name="Esther Olutayo" userId="192ae64cc75741a8" providerId="LiveId" clId="{6E6705E4-4C47-488F-8D30-23C2BB0657D9}" dt="2025-11-18T22:29:47.491" v="808" actId="27636"/>
          <ac:spMkLst>
            <pc:docMk/>
            <pc:sldMk cId="0" sldId="267"/>
            <ac:spMk id="3" creationId="{00000000-0000-0000-0000-000000000000}"/>
          </ac:spMkLst>
        </pc:spChg>
        <pc:spChg chg="del mod">
          <ac:chgData name="Esther Olutayo" userId="192ae64cc75741a8" providerId="LiveId" clId="{6E6705E4-4C47-488F-8D30-23C2BB0657D9}" dt="2025-11-18T21:44:15.441" v="148" actId="478"/>
          <ac:spMkLst>
            <pc:docMk/>
            <pc:sldMk cId="0" sldId="267"/>
            <ac:spMk id="5" creationId="{F72F9E29-DE0A-5F5D-39B9-AF9BBD12281D}"/>
          </ac:spMkLst>
        </pc:spChg>
      </pc:sldChg>
      <pc:sldChg chg="modSp mod">
        <pc:chgData name="Esther Olutayo" userId="192ae64cc75741a8" providerId="LiveId" clId="{6E6705E4-4C47-488F-8D30-23C2BB0657D9}" dt="2025-11-19T11:04:58.134" v="2734" actId="255"/>
        <pc:sldMkLst>
          <pc:docMk/>
          <pc:sldMk cId="0" sldId="268"/>
        </pc:sldMkLst>
        <pc:spChg chg="mod">
          <ac:chgData name="Esther Olutayo" userId="192ae64cc75741a8" providerId="LiveId" clId="{6E6705E4-4C47-488F-8D30-23C2BB0657D9}" dt="2025-11-19T10:39:39.724" v="2265" actId="14100"/>
          <ac:spMkLst>
            <pc:docMk/>
            <pc:sldMk cId="0" sldId="268"/>
            <ac:spMk id="2" creationId="{00000000-0000-0000-0000-000000000000}"/>
          </ac:spMkLst>
        </pc:spChg>
        <pc:spChg chg="mod">
          <ac:chgData name="Esther Olutayo" userId="192ae64cc75741a8" providerId="LiveId" clId="{6E6705E4-4C47-488F-8D30-23C2BB0657D9}" dt="2025-11-19T11:04:58.134" v="2734" actId="255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Esther Olutayo" userId="192ae64cc75741a8" providerId="LiveId" clId="{6E6705E4-4C47-488F-8D30-23C2BB0657D9}" dt="2025-11-19T10:25:19.238" v="1915" actId="20577"/>
        <pc:sldMkLst>
          <pc:docMk/>
          <pc:sldMk cId="1112755129" sldId="269"/>
        </pc:sldMkLst>
        <pc:spChg chg="mod">
          <ac:chgData name="Esther Olutayo" userId="192ae64cc75741a8" providerId="LiveId" clId="{6E6705E4-4C47-488F-8D30-23C2BB0657D9}" dt="2025-11-19T10:25:19.238" v="1915" actId="20577"/>
          <ac:spMkLst>
            <pc:docMk/>
            <pc:sldMk cId="1112755129" sldId="269"/>
            <ac:spMk id="6" creationId="{1EA5E080-84B2-F7DD-90FB-F05C220F11CE}"/>
          </ac:spMkLst>
        </pc:spChg>
      </pc:sldChg>
      <pc:sldChg chg="modSp mod">
        <pc:chgData name="Esther Olutayo" userId="192ae64cc75741a8" providerId="LiveId" clId="{6E6705E4-4C47-488F-8D30-23C2BB0657D9}" dt="2025-11-19T10:27:19.316" v="1989" actId="20577"/>
        <pc:sldMkLst>
          <pc:docMk/>
          <pc:sldMk cId="1340898333" sldId="271"/>
        </pc:sldMkLst>
        <pc:spChg chg="mod">
          <ac:chgData name="Esther Olutayo" userId="192ae64cc75741a8" providerId="LiveId" clId="{6E6705E4-4C47-488F-8D30-23C2BB0657D9}" dt="2025-11-19T10:27:19.316" v="1989" actId="20577"/>
          <ac:spMkLst>
            <pc:docMk/>
            <pc:sldMk cId="1340898333" sldId="271"/>
            <ac:spMk id="4" creationId="{FBF8C224-3711-ED7F-07B2-F615525B9C66}"/>
          </ac:spMkLst>
        </pc:spChg>
      </pc:sldChg>
      <pc:sldChg chg="addSp delSp modSp new mod setBg">
        <pc:chgData name="Esther Olutayo" userId="192ae64cc75741a8" providerId="LiveId" clId="{6E6705E4-4C47-488F-8D30-23C2BB0657D9}" dt="2025-11-19T11:03:26.986" v="2733" actId="14100"/>
        <pc:sldMkLst>
          <pc:docMk/>
          <pc:sldMk cId="3527577150" sldId="272"/>
        </pc:sldMkLst>
        <pc:spChg chg="mod">
          <ac:chgData name="Esther Olutayo" userId="192ae64cc75741a8" providerId="LiveId" clId="{6E6705E4-4C47-488F-8D30-23C2BB0657D9}" dt="2025-11-19T09:47:53.083" v="1193" actId="26606"/>
          <ac:spMkLst>
            <pc:docMk/>
            <pc:sldMk cId="3527577150" sldId="272"/>
            <ac:spMk id="2" creationId="{0A5B464D-53CB-576C-A108-2EC698E8D388}"/>
          </ac:spMkLst>
        </pc:spChg>
        <pc:spChg chg="del mod">
          <ac:chgData name="Esther Olutayo" userId="192ae64cc75741a8" providerId="LiveId" clId="{6E6705E4-4C47-488F-8D30-23C2BB0657D9}" dt="2025-11-18T22:30:13.864" v="809" actId="26606"/>
          <ac:spMkLst>
            <pc:docMk/>
            <pc:sldMk cId="3527577150" sldId="272"/>
            <ac:spMk id="3" creationId="{3364F73E-BD8B-67E5-2259-944BF20A9AE8}"/>
          </ac:spMkLst>
        </pc:spChg>
        <pc:spChg chg="add del mod">
          <ac:chgData name="Esther Olutayo" userId="192ae64cc75741a8" providerId="LiveId" clId="{6E6705E4-4C47-488F-8D30-23C2BB0657D9}" dt="2025-11-18T22:21:19.302" v="776" actId="478"/>
          <ac:spMkLst>
            <pc:docMk/>
            <pc:sldMk cId="3527577150" sldId="272"/>
            <ac:spMk id="6" creationId="{B50B4C72-4091-B466-EC11-748097BBE9C6}"/>
          </ac:spMkLst>
        </pc:spChg>
        <pc:spChg chg="add del">
          <ac:chgData name="Esther Olutayo" userId="192ae64cc75741a8" providerId="LiveId" clId="{6E6705E4-4C47-488F-8D30-23C2BB0657D9}" dt="2025-11-18T22:22:39.762" v="778" actId="26606"/>
          <ac:spMkLst>
            <pc:docMk/>
            <pc:sldMk cId="3527577150" sldId="272"/>
            <ac:spMk id="9" creationId="{9F7D5CDA-D291-4307-BF55-1381FED29634}"/>
          </ac:spMkLst>
        </pc:spChg>
        <pc:spChg chg="add del">
          <ac:chgData name="Esther Olutayo" userId="192ae64cc75741a8" providerId="LiveId" clId="{6E6705E4-4C47-488F-8D30-23C2BB0657D9}" dt="2025-11-18T22:22:39.762" v="778" actId="26606"/>
          <ac:spMkLst>
            <pc:docMk/>
            <pc:sldMk cId="3527577150" sldId="272"/>
            <ac:spMk id="11" creationId="{59B296B9-C5A5-4E4F-9B60-C907B5F1466C}"/>
          </ac:spMkLst>
        </pc:spChg>
        <pc:spChg chg="add del mod">
          <ac:chgData name="Esther Olutayo" userId="192ae64cc75741a8" providerId="LiveId" clId="{6E6705E4-4C47-488F-8D30-23C2BB0657D9}" dt="2025-11-19T09:47:53.083" v="1193" actId="26606"/>
          <ac:spMkLst>
            <pc:docMk/>
            <pc:sldMk cId="3527577150" sldId="272"/>
            <ac:spMk id="12" creationId="{8AC39752-C4DF-1924-9EE0-128B45AACCED}"/>
          </ac:spMkLst>
        </pc:spChg>
        <pc:spChg chg="add del">
          <ac:chgData name="Esther Olutayo" userId="192ae64cc75741a8" providerId="LiveId" clId="{6E6705E4-4C47-488F-8D30-23C2BB0657D9}" dt="2025-11-18T22:22:39.762" v="778" actId="26606"/>
          <ac:spMkLst>
            <pc:docMk/>
            <pc:sldMk cId="3527577150" sldId="272"/>
            <ac:spMk id="13" creationId="{D0300FD3-5AF1-6305-15FA-9078072672E2}"/>
          </ac:spMkLst>
        </pc:spChg>
        <pc:spChg chg="add del">
          <ac:chgData name="Esther Olutayo" userId="192ae64cc75741a8" providerId="LiveId" clId="{6E6705E4-4C47-488F-8D30-23C2BB0657D9}" dt="2025-11-19T09:45:48.087" v="1187" actId="26606"/>
          <ac:spMkLst>
            <pc:docMk/>
            <pc:sldMk cId="3527577150" sldId="272"/>
            <ac:spMk id="29" creationId="{637B2035-1FCB-439A-B421-095E136C7E07}"/>
          </ac:spMkLst>
        </pc:spChg>
        <pc:spChg chg="add del">
          <ac:chgData name="Esther Olutayo" userId="192ae64cc75741a8" providerId="LiveId" clId="{6E6705E4-4C47-488F-8D30-23C2BB0657D9}" dt="2025-11-19T09:45:48.087" v="1187" actId="26606"/>
          <ac:spMkLst>
            <pc:docMk/>
            <pc:sldMk cId="3527577150" sldId="272"/>
            <ac:spMk id="31" creationId="{676D6CDF-C512-4739-B158-55EE955EFA39}"/>
          </ac:spMkLst>
        </pc:spChg>
        <pc:spChg chg="add del">
          <ac:chgData name="Esther Olutayo" userId="192ae64cc75741a8" providerId="LiveId" clId="{6E6705E4-4C47-488F-8D30-23C2BB0657D9}" dt="2025-11-19T09:46:03.205" v="1189" actId="26606"/>
          <ac:spMkLst>
            <pc:docMk/>
            <pc:sldMk cId="3527577150" sldId="272"/>
            <ac:spMk id="33" creationId="{1BFC967B-3DD6-463D-9DB9-6E4419AE0DAA}"/>
          </ac:spMkLst>
        </pc:spChg>
        <pc:spChg chg="add del">
          <ac:chgData name="Esther Olutayo" userId="192ae64cc75741a8" providerId="LiveId" clId="{6E6705E4-4C47-488F-8D30-23C2BB0657D9}" dt="2025-11-19T09:46:03.205" v="1189" actId="26606"/>
          <ac:spMkLst>
            <pc:docMk/>
            <pc:sldMk cId="3527577150" sldId="272"/>
            <ac:spMk id="34" creationId="{5DF40726-9B19-4165-9C26-757D16E19E23}"/>
          </ac:spMkLst>
        </pc:spChg>
        <pc:spChg chg="add del">
          <ac:chgData name="Esther Olutayo" userId="192ae64cc75741a8" providerId="LiveId" clId="{6E6705E4-4C47-488F-8D30-23C2BB0657D9}" dt="2025-11-19T09:46:03.205" v="1189" actId="26606"/>
          <ac:spMkLst>
            <pc:docMk/>
            <pc:sldMk cId="3527577150" sldId="272"/>
            <ac:spMk id="35" creationId="{2089CB41-F399-4AEB-980C-5BFB1049CBED}"/>
          </ac:spMkLst>
        </pc:spChg>
        <pc:spChg chg="add del">
          <ac:chgData name="Esther Olutayo" userId="192ae64cc75741a8" providerId="LiveId" clId="{6E6705E4-4C47-488F-8D30-23C2BB0657D9}" dt="2025-11-19T09:46:21.834" v="1191" actId="26606"/>
          <ac:spMkLst>
            <pc:docMk/>
            <pc:sldMk cId="3527577150" sldId="272"/>
            <ac:spMk id="37" creationId="{F944E337-3E5D-4A1F-A5A1-2057F25B8A7B}"/>
          </ac:spMkLst>
        </pc:spChg>
        <pc:spChg chg="add del">
          <ac:chgData name="Esther Olutayo" userId="192ae64cc75741a8" providerId="LiveId" clId="{6E6705E4-4C47-488F-8D30-23C2BB0657D9}" dt="2025-11-19T09:46:21.834" v="1191" actId="26606"/>
          <ac:spMkLst>
            <pc:docMk/>
            <pc:sldMk cId="3527577150" sldId="272"/>
            <ac:spMk id="38" creationId="{4B24796A-C1F6-4B21-B963-70E55A144F0A}"/>
          </ac:spMkLst>
        </pc:spChg>
        <pc:spChg chg="add del">
          <ac:chgData name="Esther Olutayo" userId="192ae64cc75741a8" providerId="LiveId" clId="{6E6705E4-4C47-488F-8D30-23C2BB0657D9}" dt="2025-11-19T09:46:21.834" v="1191" actId="26606"/>
          <ac:spMkLst>
            <pc:docMk/>
            <pc:sldMk cId="3527577150" sldId="272"/>
            <ac:spMk id="39" creationId="{8101159E-D455-456F-8FE1-396AB1590C2F}"/>
          </ac:spMkLst>
        </pc:spChg>
        <pc:spChg chg="add del">
          <ac:chgData name="Esther Olutayo" userId="192ae64cc75741a8" providerId="LiveId" clId="{6E6705E4-4C47-488F-8D30-23C2BB0657D9}" dt="2025-11-19T09:46:21.834" v="1191" actId="26606"/>
          <ac:spMkLst>
            <pc:docMk/>
            <pc:sldMk cId="3527577150" sldId="272"/>
            <ac:spMk id="40" creationId="{1F9FDF39-7A42-411B-85F1-9DE812C7A75B}"/>
          </ac:spMkLst>
        </pc:spChg>
        <pc:grpChg chg="add del">
          <ac:chgData name="Esther Olutayo" userId="192ae64cc75741a8" providerId="LiveId" clId="{6E6705E4-4C47-488F-8D30-23C2BB0657D9}" dt="2025-11-19T09:47:53.083" v="1193" actId="26606"/>
          <ac:grpSpMkLst>
            <pc:docMk/>
            <pc:sldMk cId="3527577150" sldId="272"/>
            <ac:grpSpMk id="18" creationId="{114ED94A-C85D-4CD3-4205-438D21CE6B38}"/>
          </ac:grpSpMkLst>
        </pc:grpChg>
        <pc:graphicFrameChg chg="add mod ord modGraphic">
          <ac:chgData name="Esther Olutayo" userId="192ae64cc75741a8" providerId="LiveId" clId="{6E6705E4-4C47-488F-8D30-23C2BB0657D9}" dt="2025-11-19T11:03:26.986" v="2733" actId="14100"/>
          <ac:graphicFrameMkLst>
            <pc:docMk/>
            <pc:sldMk cId="3527577150" sldId="272"/>
            <ac:graphicFrameMk id="24" creationId="{7EDC6739-8600-E448-A185-E05BF2AA3969}"/>
          </ac:graphicFrameMkLst>
        </pc:graphicFrameChg>
        <pc:picChg chg="add del mod">
          <ac:chgData name="Esther Olutayo" userId="192ae64cc75741a8" providerId="LiveId" clId="{6E6705E4-4C47-488F-8D30-23C2BB0657D9}" dt="2025-11-18T22:21:19.302" v="776" actId="478"/>
          <ac:picMkLst>
            <pc:docMk/>
            <pc:sldMk cId="3527577150" sldId="272"/>
            <ac:picMk id="5" creationId="{EE22F18C-8C54-BD96-544A-6242A4752DAE}"/>
          </ac:picMkLst>
        </pc:picChg>
        <pc:picChg chg="add del mod ord">
          <ac:chgData name="Esther Olutayo" userId="192ae64cc75741a8" providerId="LiveId" clId="{6E6705E4-4C47-488F-8D30-23C2BB0657D9}" dt="2025-11-18T22:26:50.200" v="787" actId="478"/>
          <ac:picMkLst>
            <pc:docMk/>
            <pc:sldMk cId="3527577150" sldId="272"/>
            <ac:picMk id="7" creationId="{65488B60-AD75-2781-A834-85572ABE8781}"/>
          </ac:picMkLst>
        </pc:picChg>
        <pc:picChg chg="add del mod">
          <ac:chgData name="Esther Olutayo" userId="192ae64cc75741a8" providerId="LiveId" clId="{6E6705E4-4C47-488F-8D30-23C2BB0657D9}" dt="2025-11-19T09:47:53.083" v="1193" actId="26606"/>
          <ac:picMkLst>
            <pc:docMk/>
            <pc:sldMk cId="3527577150" sldId="272"/>
            <ac:picMk id="10" creationId="{9DF64F6B-FEA6-31D7-F8F1-468A1218FF2D}"/>
          </ac:picMkLst>
        </pc:picChg>
      </pc:sldChg>
      <pc:sldChg chg="new del">
        <pc:chgData name="Esther Olutayo" userId="192ae64cc75741a8" providerId="LiveId" clId="{6E6705E4-4C47-488F-8D30-23C2BB0657D9}" dt="2025-11-18T22:23:30.508" v="780" actId="47"/>
        <pc:sldMkLst>
          <pc:docMk/>
          <pc:sldMk cId="2587990482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7AB983-568B-457E-9FE6-5FC04D76A0E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27FF1C3-6C6D-4B55-9344-36600448723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- Symbolic representation &amp; imaginative play (Piaget and Inhelder, 1969)</a:t>
          </a:r>
        </a:p>
      </dgm:t>
    </dgm:pt>
    <dgm:pt modelId="{A8E34204-E580-4D7B-8099-9458E9B684E2}" type="parTrans" cxnId="{F1768B38-F2BE-43F1-9603-52A604052456}">
      <dgm:prSet/>
      <dgm:spPr/>
      <dgm:t>
        <a:bodyPr/>
        <a:lstStyle/>
        <a:p>
          <a:endParaRPr lang="en-US"/>
        </a:p>
      </dgm:t>
    </dgm:pt>
    <dgm:pt modelId="{912A6981-AF6C-4445-B34D-29A9077B3A39}" type="sibTrans" cxnId="{F1768B38-F2BE-43F1-9603-52A604052456}">
      <dgm:prSet/>
      <dgm:spPr/>
      <dgm:t>
        <a:bodyPr/>
        <a:lstStyle/>
        <a:p>
          <a:endParaRPr lang="en-US"/>
        </a:p>
      </dgm:t>
    </dgm:pt>
    <dgm:pt modelId="{4D42C1F7-4BFF-42AB-B7DC-9BA468053CE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- Egocentrism: difficulty seeing other perspectives</a:t>
          </a:r>
        </a:p>
      </dgm:t>
    </dgm:pt>
    <dgm:pt modelId="{4A02BCD2-9D44-424C-8EFF-5FBC4F0F2A9D}" type="parTrans" cxnId="{52F52B29-EF0F-4254-BD53-5A58F6CB3F09}">
      <dgm:prSet/>
      <dgm:spPr/>
      <dgm:t>
        <a:bodyPr/>
        <a:lstStyle/>
        <a:p>
          <a:endParaRPr lang="en-US"/>
        </a:p>
      </dgm:t>
    </dgm:pt>
    <dgm:pt modelId="{3839357B-DDDA-44AF-89FB-FA031DC4D6FD}" type="sibTrans" cxnId="{52F52B29-EF0F-4254-BD53-5A58F6CB3F09}">
      <dgm:prSet/>
      <dgm:spPr/>
      <dgm:t>
        <a:bodyPr/>
        <a:lstStyle/>
        <a:p>
          <a:endParaRPr lang="en-US"/>
        </a:p>
      </dgm:t>
    </dgm:pt>
    <dgm:pt modelId="{42C7B690-F492-4023-BB91-F5E44A506AC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Centration: focus on one aspect at a time (Santrock,2019)</a:t>
          </a:r>
        </a:p>
      </dgm:t>
    </dgm:pt>
    <dgm:pt modelId="{05DAEB90-3BA0-41A9-BB6D-7B612C53C8B2}" type="parTrans" cxnId="{F42868C3-DA29-490F-BCDC-422B8DD63B05}">
      <dgm:prSet/>
      <dgm:spPr/>
      <dgm:t>
        <a:bodyPr/>
        <a:lstStyle/>
        <a:p>
          <a:endParaRPr lang="en-US"/>
        </a:p>
      </dgm:t>
    </dgm:pt>
    <dgm:pt modelId="{49CEE4EA-EC29-45C7-990F-AA7F04F6E08D}" type="sibTrans" cxnId="{F42868C3-DA29-490F-BCDC-422B8DD63B05}">
      <dgm:prSet/>
      <dgm:spPr/>
      <dgm:t>
        <a:bodyPr/>
        <a:lstStyle/>
        <a:p>
          <a:endParaRPr lang="en-US"/>
        </a:p>
      </dgm:t>
    </dgm:pt>
    <dgm:pt modelId="{72B5B4FA-472F-481E-A8E1-5E7F1A074FFC}">
      <dgm:prSet/>
      <dgm:spPr/>
      <dgm:t>
        <a:bodyPr/>
        <a:lstStyle/>
        <a:p>
          <a:r>
            <a:rPr lang="en-US"/>
            <a:t>- Lack of conservation and logical reasoning</a:t>
          </a:r>
        </a:p>
      </dgm:t>
    </dgm:pt>
    <dgm:pt modelId="{CE02A9C6-BFEC-40FE-87DE-D747F5FF49ED}" type="parTrans" cxnId="{C7C85A00-405F-4D41-98A0-2D3CA8961103}">
      <dgm:prSet/>
      <dgm:spPr/>
      <dgm:t>
        <a:bodyPr/>
        <a:lstStyle/>
        <a:p>
          <a:endParaRPr lang="en-US"/>
        </a:p>
      </dgm:t>
    </dgm:pt>
    <dgm:pt modelId="{93659FA1-23E0-49B5-ACAA-D227DC5D3904}" type="sibTrans" cxnId="{C7C85A00-405F-4D41-98A0-2D3CA8961103}">
      <dgm:prSet/>
      <dgm:spPr/>
      <dgm:t>
        <a:bodyPr/>
        <a:lstStyle/>
        <a:p>
          <a:endParaRPr lang="en-US"/>
        </a:p>
      </dgm:t>
    </dgm:pt>
    <dgm:pt modelId="{9ECEB962-889C-4E5D-AB76-6B20BD5D0AD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Rapid language growth, but not fully developed.</a:t>
          </a:r>
        </a:p>
      </dgm:t>
    </dgm:pt>
    <dgm:pt modelId="{E2621928-2F37-4F9B-9993-F40E21383E17}" type="parTrans" cxnId="{8159CD98-3E8A-422C-80D7-F76325E7BB94}">
      <dgm:prSet/>
      <dgm:spPr/>
      <dgm:t>
        <a:bodyPr/>
        <a:lstStyle/>
        <a:p>
          <a:endParaRPr lang="en-US"/>
        </a:p>
      </dgm:t>
    </dgm:pt>
    <dgm:pt modelId="{3841F1B7-DEA6-44F5-BFF9-5DD5A8CFE1A7}" type="sibTrans" cxnId="{8159CD98-3E8A-422C-80D7-F76325E7BB94}">
      <dgm:prSet/>
      <dgm:spPr/>
      <dgm:t>
        <a:bodyPr/>
        <a:lstStyle/>
        <a:p>
          <a:endParaRPr lang="en-US"/>
        </a:p>
      </dgm:t>
    </dgm:pt>
    <dgm:pt modelId="{D830C37F-0372-4ACB-AAB3-183A17FDF105}" type="pres">
      <dgm:prSet presAssocID="{177AB983-568B-457E-9FE6-5FC04D76A0EB}" presName="outerComposite" presStyleCnt="0">
        <dgm:presLayoutVars>
          <dgm:chMax val="5"/>
          <dgm:dir/>
          <dgm:resizeHandles val="exact"/>
        </dgm:presLayoutVars>
      </dgm:prSet>
      <dgm:spPr/>
    </dgm:pt>
    <dgm:pt modelId="{7D4D33FD-FD3C-468F-898F-C0335DF9C56E}" type="pres">
      <dgm:prSet presAssocID="{177AB983-568B-457E-9FE6-5FC04D76A0EB}" presName="dummyMaxCanvas" presStyleCnt="0">
        <dgm:presLayoutVars/>
      </dgm:prSet>
      <dgm:spPr/>
    </dgm:pt>
    <dgm:pt modelId="{8CDF7444-E1B9-40AF-9526-36DA93CBADA8}" type="pres">
      <dgm:prSet presAssocID="{177AB983-568B-457E-9FE6-5FC04D76A0EB}" presName="FiveNodes_1" presStyleLbl="node1" presStyleIdx="0" presStyleCnt="5">
        <dgm:presLayoutVars>
          <dgm:bulletEnabled val="1"/>
        </dgm:presLayoutVars>
      </dgm:prSet>
      <dgm:spPr/>
    </dgm:pt>
    <dgm:pt modelId="{7CFF6E1F-0C2C-40D1-A72E-7B533FF6E1DF}" type="pres">
      <dgm:prSet presAssocID="{177AB983-568B-457E-9FE6-5FC04D76A0EB}" presName="FiveNodes_2" presStyleLbl="node1" presStyleIdx="1" presStyleCnt="5">
        <dgm:presLayoutVars>
          <dgm:bulletEnabled val="1"/>
        </dgm:presLayoutVars>
      </dgm:prSet>
      <dgm:spPr/>
    </dgm:pt>
    <dgm:pt modelId="{5FCBF1C1-AC75-4C29-B1C3-03D87175C92B}" type="pres">
      <dgm:prSet presAssocID="{177AB983-568B-457E-9FE6-5FC04D76A0EB}" presName="FiveNodes_3" presStyleLbl="node1" presStyleIdx="2" presStyleCnt="5">
        <dgm:presLayoutVars>
          <dgm:bulletEnabled val="1"/>
        </dgm:presLayoutVars>
      </dgm:prSet>
      <dgm:spPr/>
    </dgm:pt>
    <dgm:pt modelId="{08539079-BE88-494A-A6A4-603D9C88E1D7}" type="pres">
      <dgm:prSet presAssocID="{177AB983-568B-457E-9FE6-5FC04D76A0EB}" presName="FiveNodes_4" presStyleLbl="node1" presStyleIdx="3" presStyleCnt="5">
        <dgm:presLayoutVars>
          <dgm:bulletEnabled val="1"/>
        </dgm:presLayoutVars>
      </dgm:prSet>
      <dgm:spPr/>
    </dgm:pt>
    <dgm:pt modelId="{2175CB16-4CE5-4B1D-9847-85B91AECB28A}" type="pres">
      <dgm:prSet presAssocID="{177AB983-568B-457E-9FE6-5FC04D76A0EB}" presName="FiveNodes_5" presStyleLbl="node1" presStyleIdx="4" presStyleCnt="5">
        <dgm:presLayoutVars>
          <dgm:bulletEnabled val="1"/>
        </dgm:presLayoutVars>
      </dgm:prSet>
      <dgm:spPr/>
    </dgm:pt>
    <dgm:pt modelId="{9F5C2D12-E757-4D25-AE5F-7817B46A6E6A}" type="pres">
      <dgm:prSet presAssocID="{177AB983-568B-457E-9FE6-5FC04D76A0EB}" presName="FiveConn_1-2" presStyleLbl="fgAccFollowNode1" presStyleIdx="0" presStyleCnt="4">
        <dgm:presLayoutVars>
          <dgm:bulletEnabled val="1"/>
        </dgm:presLayoutVars>
      </dgm:prSet>
      <dgm:spPr/>
    </dgm:pt>
    <dgm:pt modelId="{C3F25395-3A12-4164-9CDE-750D9C0CED7C}" type="pres">
      <dgm:prSet presAssocID="{177AB983-568B-457E-9FE6-5FC04D76A0EB}" presName="FiveConn_2-3" presStyleLbl="fgAccFollowNode1" presStyleIdx="1" presStyleCnt="4">
        <dgm:presLayoutVars>
          <dgm:bulletEnabled val="1"/>
        </dgm:presLayoutVars>
      </dgm:prSet>
      <dgm:spPr/>
    </dgm:pt>
    <dgm:pt modelId="{A703E4BA-4C72-485F-9756-44FC39BE3270}" type="pres">
      <dgm:prSet presAssocID="{177AB983-568B-457E-9FE6-5FC04D76A0EB}" presName="FiveConn_3-4" presStyleLbl="fgAccFollowNode1" presStyleIdx="2" presStyleCnt="4">
        <dgm:presLayoutVars>
          <dgm:bulletEnabled val="1"/>
        </dgm:presLayoutVars>
      </dgm:prSet>
      <dgm:spPr/>
    </dgm:pt>
    <dgm:pt modelId="{84427197-1FD6-4294-A8A7-7AFADEF2FC21}" type="pres">
      <dgm:prSet presAssocID="{177AB983-568B-457E-9FE6-5FC04D76A0EB}" presName="FiveConn_4-5" presStyleLbl="fgAccFollowNode1" presStyleIdx="3" presStyleCnt="4">
        <dgm:presLayoutVars>
          <dgm:bulletEnabled val="1"/>
        </dgm:presLayoutVars>
      </dgm:prSet>
      <dgm:spPr/>
    </dgm:pt>
    <dgm:pt modelId="{17472B8A-A294-4BD8-8437-19AE9F1A3174}" type="pres">
      <dgm:prSet presAssocID="{177AB983-568B-457E-9FE6-5FC04D76A0EB}" presName="FiveNodes_1_text" presStyleLbl="node1" presStyleIdx="4" presStyleCnt="5">
        <dgm:presLayoutVars>
          <dgm:bulletEnabled val="1"/>
        </dgm:presLayoutVars>
      </dgm:prSet>
      <dgm:spPr/>
    </dgm:pt>
    <dgm:pt modelId="{34E4F25A-8282-4DF4-8C72-D3CC2257EA0A}" type="pres">
      <dgm:prSet presAssocID="{177AB983-568B-457E-9FE6-5FC04D76A0EB}" presName="FiveNodes_2_text" presStyleLbl="node1" presStyleIdx="4" presStyleCnt="5">
        <dgm:presLayoutVars>
          <dgm:bulletEnabled val="1"/>
        </dgm:presLayoutVars>
      </dgm:prSet>
      <dgm:spPr/>
    </dgm:pt>
    <dgm:pt modelId="{DCCE63C9-E065-45F3-B02D-D56EC5B06B17}" type="pres">
      <dgm:prSet presAssocID="{177AB983-568B-457E-9FE6-5FC04D76A0EB}" presName="FiveNodes_3_text" presStyleLbl="node1" presStyleIdx="4" presStyleCnt="5">
        <dgm:presLayoutVars>
          <dgm:bulletEnabled val="1"/>
        </dgm:presLayoutVars>
      </dgm:prSet>
      <dgm:spPr/>
    </dgm:pt>
    <dgm:pt modelId="{A25EEB61-8361-4298-B774-AAB6CB8D670C}" type="pres">
      <dgm:prSet presAssocID="{177AB983-568B-457E-9FE6-5FC04D76A0EB}" presName="FiveNodes_4_text" presStyleLbl="node1" presStyleIdx="4" presStyleCnt="5">
        <dgm:presLayoutVars>
          <dgm:bulletEnabled val="1"/>
        </dgm:presLayoutVars>
      </dgm:prSet>
      <dgm:spPr/>
    </dgm:pt>
    <dgm:pt modelId="{1CFBF814-82E7-4994-847C-8D5B1840F28A}" type="pres">
      <dgm:prSet presAssocID="{177AB983-568B-457E-9FE6-5FC04D76A0E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7C85A00-405F-4D41-98A0-2D3CA8961103}" srcId="{177AB983-568B-457E-9FE6-5FC04D76A0EB}" destId="{72B5B4FA-472F-481E-A8E1-5E7F1A074FFC}" srcOrd="3" destOrd="0" parTransId="{CE02A9C6-BFEC-40FE-87DE-D747F5FF49ED}" sibTransId="{93659FA1-23E0-49B5-ACAA-D227DC5D3904}"/>
    <dgm:cxn modelId="{3126B70B-AC3C-4F05-9137-6AADA1C6B306}" type="presOf" srcId="{72B5B4FA-472F-481E-A8E1-5E7F1A074FFC}" destId="{08539079-BE88-494A-A6A4-603D9C88E1D7}" srcOrd="0" destOrd="0" presId="urn:microsoft.com/office/officeart/2005/8/layout/vProcess5"/>
    <dgm:cxn modelId="{734B2028-6203-46F3-9544-0F59A7AAFA19}" type="presOf" srcId="{49CEE4EA-EC29-45C7-990F-AA7F04F6E08D}" destId="{A703E4BA-4C72-485F-9756-44FC39BE3270}" srcOrd="0" destOrd="0" presId="urn:microsoft.com/office/officeart/2005/8/layout/vProcess5"/>
    <dgm:cxn modelId="{52F52B29-EF0F-4254-BD53-5A58F6CB3F09}" srcId="{177AB983-568B-457E-9FE6-5FC04D76A0EB}" destId="{4D42C1F7-4BFF-42AB-B7DC-9BA468053CE5}" srcOrd="1" destOrd="0" parTransId="{4A02BCD2-9D44-424C-8EFF-5FBC4F0F2A9D}" sibTransId="{3839357B-DDDA-44AF-89FB-FA031DC4D6FD}"/>
    <dgm:cxn modelId="{33D9762C-7908-4200-82AB-9A69A1433E1E}" type="presOf" srcId="{93659FA1-23E0-49B5-ACAA-D227DC5D3904}" destId="{84427197-1FD6-4294-A8A7-7AFADEF2FC21}" srcOrd="0" destOrd="0" presId="urn:microsoft.com/office/officeart/2005/8/layout/vProcess5"/>
    <dgm:cxn modelId="{2455EB33-E94D-4274-9481-87CF6FAD16DC}" type="presOf" srcId="{9ECEB962-889C-4E5D-AB76-6B20BD5D0ADF}" destId="{2175CB16-4CE5-4B1D-9847-85B91AECB28A}" srcOrd="0" destOrd="0" presId="urn:microsoft.com/office/officeart/2005/8/layout/vProcess5"/>
    <dgm:cxn modelId="{F1768B38-F2BE-43F1-9603-52A604052456}" srcId="{177AB983-568B-457E-9FE6-5FC04D76A0EB}" destId="{F27FF1C3-6C6D-4B55-9344-366004487234}" srcOrd="0" destOrd="0" parTransId="{A8E34204-E580-4D7B-8099-9458E9B684E2}" sibTransId="{912A6981-AF6C-4445-B34D-29A9077B3A39}"/>
    <dgm:cxn modelId="{1B4D845C-C039-4786-A5C4-DF8C4DD33B65}" type="presOf" srcId="{3839357B-DDDA-44AF-89FB-FA031DC4D6FD}" destId="{C3F25395-3A12-4164-9CDE-750D9C0CED7C}" srcOrd="0" destOrd="0" presId="urn:microsoft.com/office/officeart/2005/8/layout/vProcess5"/>
    <dgm:cxn modelId="{843C1E43-D5DB-4899-9FC7-1BD8BB8C8992}" type="presOf" srcId="{9ECEB962-889C-4E5D-AB76-6B20BD5D0ADF}" destId="{1CFBF814-82E7-4994-847C-8D5B1840F28A}" srcOrd="1" destOrd="0" presId="urn:microsoft.com/office/officeart/2005/8/layout/vProcess5"/>
    <dgm:cxn modelId="{84DE2C66-FE68-4060-92F4-0FEFAE860692}" type="presOf" srcId="{F27FF1C3-6C6D-4B55-9344-366004487234}" destId="{17472B8A-A294-4BD8-8437-19AE9F1A3174}" srcOrd="1" destOrd="0" presId="urn:microsoft.com/office/officeart/2005/8/layout/vProcess5"/>
    <dgm:cxn modelId="{4E659D6F-3DDC-442A-A9B1-E86301DE26ED}" type="presOf" srcId="{F27FF1C3-6C6D-4B55-9344-366004487234}" destId="{8CDF7444-E1B9-40AF-9526-36DA93CBADA8}" srcOrd="0" destOrd="0" presId="urn:microsoft.com/office/officeart/2005/8/layout/vProcess5"/>
    <dgm:cxn modelId="{B9A45E83-70F2-4BBD-9748-AADE7D377817}" type="presOf" srcId="{4D42C1F7-4BFF-42AB-B7DC-9BA468053CE5}" destId="{34E4F25A-8282-4DF4-8C72-D3CC2257EA0A}" srcOrd="1" destOrd="0" presId="urn:microsoft.com/office/officeart/2005/8/layout/vProcess5"/>
    <dgm:cxn modelId="{87B91C8F-53C4-4C1C-9ACB-F3A4590BBEE2}" type="presOf" srcId="{42C7B690-F492-4023-BB91-F5E44A506AC2}" destId="{DCCE63C9-E065-45F3-B02D-D56EC5B06B17}" srcOrd="1" destOrd="0" presId="urn:microsoft.com/office/officeart/2005/8/layout/vProcess5"/>
    <dgm:cxn modelId="{8159CD98-3E8A-422C-80D7-F76325E7BB94}" srcId="{177AB983-568B-457E-9FE6-5FC04D76A0EB}" destId="{9ECEB962-889C-4E5D-AB76-6B20BD5D0ADF}" srcOrd="4" destOrd="0" parTransId="{E2621928-2F37-4F9B-9993-F40E21383E17}" sibTransId="{3841F1B7-DEA6-44F5-BFF9-5DD5A8CFE1A7}"/>
    <dgm:cxn modelId="{A4EE9E99-8151-4978-9205-0E09C62F3AFF}" type="presOf" srcId="{177AB983-568B-457E-9FE6-5FC04D76A0EB}" destId="{D830C37F-0372-4ACB-AAB3-183A17FDF105}" srcOrd="0" destOrd="0" presId="urn:microsoft.com/office/officeart/2005/8/layout/vProcess5"/>
    <dgm:cxn modelId="{F91562A3-FD05-45E9-82A6-B15811A0438F}" type="presOf" srcId="{42C7B690-F492-4023-BB91-F5E44A506AC2}" destId="{5FCBF1C1-AC75-4C29-B1C3-03D87175C92B}" srcOrd="0" destOrd="0" presId="urn:microsoft.com/office/officeart/2005/8/layout/vProcess5"/>
    <dgm:cxn modelId="{DF3330BA-4B71-4FBA-8FC4-BFE81837E36B}" type="presOf" srcId="{72B5B4FA-472F-481E-A8E1-5E7F1A074FFC}" destId="{A25EEB61-8361-4298-B774-AAB6CB8D670C}" srcOrd="1" destOrd="0" presId="urn:microsoft.com/office/officeart/2005/8/layout/vProcess5"/>
    <dgm:cxn modelId="{F42868C3-DA29-490F-BCDC-422B8DD63B05}" srcId="{177AB983-568B-457E-9FE6-5FC04D76A0EB}" destId="{42C7B690-F492-4023-BB91-F5E44A506AC2}" srcOrd="2" destOrd="0" parTransId="{05DAEB90-3BA0-41A9-BB6D-7B612C53C8B2}" sibTransId="{49CEE4EA-EC29-45C7-990F-AA7F04F6E08D}"/>
    <dgm:cxn modelId="{89BD6CC3-4952-4D0C-913D-6FBAD89C874D}" type="presOf" srcId="{4D42C1F7-4BFF-42AB-B7DC-9BA468053CE5}" destId="{7CFF6E1F-0C2C-40D1-A72E-7B533FF6E1DF}" srcOrd="0" destOrd="0" presId="urn:microsoft.com/office/officeart/2005/8/layout/vProcess5"/>
    <dgm:cxn modelId="{00093FEF-E67D-4ED4-A10F-C03EBD4C0618}" type="presOf" srcId="{912A6981-AF6C-4445-B34D-29A9077B3A39}" destId="{9F5C2D12-E757-4D25-AE5F-7817B46A6E6A}" srcOrd="0" destOrd="0" presId="urn:microsoft.com/office/officeart/2005/8/layout/vProcess5"/>
    <dgm:cxn modelId="{FC7B0D72-3773-4E9D-8C46-113B39DDCF45}" type="presParOf" srcId="{D830C37F-0372-4ACB-AAB3-183A17FDF105}" destId="{7D4D33FD-FD3C-468F-898F-C0335DF9C56E}" srcOrd="0" destOrd="0" presId="urn:microsoft.com/office/officeart/2005/8/layout/vProcess5"/>
    <dgm:cxn modelId="{05CD100B-F875-47C0-A24D-BB56CD73B65D}" type="presParOf" srcId="{D830C37F-0372-4ACB-AAB3-183A17FDF105}" destId="{8CDF7444-E1B9-40AF-9526-36DA93CBADA8}" srcOrd="1" destOrd="0" presId="urn:microsoft.com/office/officeart/2005/8/layout/vProcess5"/>
    <dgm:cxn modelId="{4D1B830D-6370-459B-AF20-B8CD1A6E1D5C}" type="presParOf" srcId="{D830C37F-0372-4ACB-AAB3-183A17FDF105}" destId="{7CFF6E1F-0C2C-40D1-A72E-7B533FF6E1DF}" srcOrd="2" destOrd="0" presId="urn:microsoft.com/office/officeart/2005/8/layout/vProcess5"/>
    <dgm:cxn modelId="{2461F869-812C-41DC-82D6-B135C1263150}" type="presParOf" srcId="{D830C37F-0372-4ACB-AAB3-183A17FDF105}" destId="{5FCBF1C1-AC75-4C29-B1C3-03D87175C92B}" srcOrd="3" destOrd="0" presId="urn:microsoft.com/office/officeart/2005/8/layout/vProcess5"/>
    <dgm:cxn modelId="{AA003177-3D36-4962-849A-7B1A90EFE6CA}" type="presParOf" srcId="{D830C37F-0372-4ACB-AAB3-183A17FDF105}" destId="{08539079-BE88-494A-A6A4-603D9C88E1D7}" srcOrd="4" destOrd="0" presId="urn:microsoft.com/office/officeart/2005/8/layout/vProcess5"/>
    <dgm:cxn modelId="{A3E8FB1F-F884-4F88-B774-7D7CAEFEB2D1}" type="presParOf" srcId="{D830C37F-0372-4ACB-AAB3-183A17FDF105}" destId="{2175CB16-4CE5-4B1D-9847-85B91AECB28A}" srcOrd="5" destOrd="0" presId="urn:microsoft.com/office/officeart/2005/8/layout/vProcess5"/>
    <dgm:cxn modelId="{53E01F8B-AF31-48A2-B6C9-347DF969EF8A}" type="presParOf" srcId="{D830C37F-0372-4ACB-AAB3-183A17FDF105}" destId="{9F5C2D12-E757-4D25-AE5F-7817B46A6E6A}" srcOrd="6" destOrd="0" presId="urn:microsoft.com/office/officeart/2005/8/layout/vProcess5"/>
    <dgm:cxn modelId="{F6E6DAA2-4A53-4FE3-99B1-BD12B3D78C3C}" type="presParOf" srcId="{D830C37F-0372-4ACB-AAB3-183A17FDF105}" destId="{C3F25395-3A12-4164-9CDE-750D9C0CED7C}" srcOrd="7" destOrd="0" presId="urn:microsoft.com/office/officeart/2005/8/layout/vProcess5"/>
    <dgm:cxn modelId="{8932E9C5-D015-48CE-9E3E-5200BCC4D828}" type="presParOf" srcId="{D830C37F-0372-4ACB-AAB3-183A17FDF105}" destId="{A703E4BA-4C72-485F-9756-44FC39BE3270}" srcOrd="8" destOrd="0" presId="urn:microsoft.com/office/officeart/2005/8/layout/vProcess5"/>
    <dgm:cxn modelId="{23DB4D28-E87D-44ED-A0CC-5EEE54709B8B}" type="presParOf" srcId="{D830C37F-0372-4ACB-AAB3-183A17FDF105}" destId="{84427197-1FD6-4294-A8A7-7AFADEF2FC21}" srcOrd="9" destOrd="0" presId="urn:microsoft.com/office/officeart/2005/8/layout/vProcess5"/>
    <dgm:cxn modelId="{8A2D6103-172E-4587-929B-6FC5B5E6D5CB}" type="presParOf" srcId="{D830C37F-0372-4ACB-AAB3-183A17FDF105}" destId="{17472B8A-A294-4BD8-8437-19AE9F1A3174}" srcOrd="10" destOrd="0" presId="urn:microsoft.com/office/officeart/2005/8/layout/vProcess5"/>
    <dgm:cxn modelId="{EACDA0AE-FCA6-48F3-A876-98EF90275633}" type="presParOf" srcId="{D830C37F-0372-4ACB-AAB3-183A17FDF105}" destId="{34E4F25A-8282-4DF4-8C72-D3CC2257EA0A}" srcOrd="11" destOrd="0" presId="urn:microsoft.com/office/officeart/2005/8/layout/vProcess5"/>
    <dgm:cxn modelId="{D550479C-F684-4745-84FC-F9CC1696D1E1}" type="presParOf" srcId="{D830C37F-0372-4ACB-AAB3-183A17FDF105}" destId="{DCCE63C9-E065-45F3-B02D-D56EC5B06B17}" srcOrd="12" destOrd="0" presId="urn:microsoft.com/office/officeart/2005/8/layout/vProcess5"/>
    <dgm:cxn modelId="{945FD34C-C5B6-4311-A2E1-552E0ADADC37}" type="presParOf" srcId="{D830C37F-0372-4ACB-AAB3-183A17FDF105}" destId="{A25EEB61-8361-4298-B774-AAB6CB8D670C}" srcOrd="13" destOrd="0" presId="urn:microsoft.com/office/officeart/2005/8/layout/vProcess5"/>
    <dgm:cxn modelId="{F397C476-B1FF-4532-BF85-5E9B068A2A8C}" type="presParOf" srcId="{D830C37F-0372-4ACB-AAB3-183A17FDF105}" destId="{1CFBF814-82E7-4994-847C-8D5B1840F28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B6E2C5-DBB0-4A41-A51A-C27391513D6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A721C1-CBA6-4A15-9FA6-3FB7123EC94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Child-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discovery learning activities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hands on learning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(Piaget, 1952; Piaget and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Inhelder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1969)</a:t>
          </a:r>
        </a:p>
      </dgm:t>
    </dgm:pt>
    <dgm:pt modelId="{018D7393-3DA4-48FD-BBC7-10B42AAE2F52}" type="parTrans" cxnId="{BC1226C8-1172-4B29-9ED3-32714B39123C}">
      <dgm:prSet/>
      <dgm:spPr/>
      <dgm:t>
        <a:bodyPr/>
        <a:lstStyle/>
        <a:p>
          <a:endParaRPr lang="en-US"/>
        </a:p>
      </dgm:t>
    </dgm:pt>
    <dgm:pt modelId="{73726B8B-D2BD-4866-A29A-EEB64FDB4979}" type="sibTrans" cxnId="{BC1226C8-1172-4B29-9ED3-32714B39123C}">
      <dgm:prSet/>
      <dgm:spPr/>
      <dgm:t>
        <a:bodyPr/>
        <a:lstStyle/>
        <a:p>
          <a:endParaRPr lang="en-US"/>
        </a:p>
      </dgm:t>
    </dgm:pt>
    <dgm:pt modelId="{455B7610-4545-4F91-B377-0890C21B26B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Use concrete sensory materials (puppets, blocks, dolls) and learn by doing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</a:p>
      </dgm:t>
    </dgm:pt>
    <dgm:pt modelId="{40F634F5-3772-49FD-9191-53C798A20144}" type="parTrans" cxnId="{54D9ECA9-63D1-4166-8079-BDBDBC2B1F3F}">
      <dgm:prSet/>
      <dgm:spPr/>
      <dgm:t>
        <a:bodyPr/>
        <a:lstStyle/>
        <a:p>
          <a:endParaRPr lang="en-US"/>
        </a:p>
      </dgm:t>
    </dgm:pt>
    <dgm:pt modelId="{56E8D9AC-D4D8-4556-B992-B97C5E2CFD03}" type="sibTrans" cxnId="{54D9ECA9-63D1-4166-8079-BDBDBC2B1F3F}">
      <dgm:prSet/>
      <dgm:spPr/>
      <dgm:t>
        <a:bodyPr/>
        <a:lstStyle/>
        <a:p>
          <a:endParaRPr lang="en-US"/>
        </a:p>
      </dgm:t>
    </dgm:pt>
    <dgm:pt modelId="{1EEAA5CD-36ED-426B-9E8D-9F108892294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Short planned peer play under adult supervision, e.g., one-on-one or small groups</a:t>
          </a: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(Santrock, 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922ACF-8915-496E-B7A2-57FACA658CD9}" type="parTrans" cxnId="{4354826F-03C7-41AA-BCB1-DA8635CB6A72}">
      <dgm:prSet/>
      <dgm:spPr/>
      <dgm:t>
        <a:bodyPr/>
        <a:lstStyle/>
        <a:p>
          <a:endParaRPr lang="en-US"/>
        </a:p>
      </dgm:t>
    </dgm:pt>
    <dgm:pt modelId="{2F8AAE80-C591-4526-AFF0-4FC98563483B}" type="sibTrans" cxnId="{4354826F-03C7-41AA-BCB1-DA8635CB6A72}">
      <dgm:prSet/>
      <dgm:spPr/>
      <dgm:t>
        <a:bodyPr/>
        <a:lstStyle/>
        <a:p>
          <a:endParaRPr lang="en-US"/>
        </a:p>
      </dgm:t>
    </dgm:pt>
    <dgm:pt modelId="{952B3F77-08C4-471B-946D-329427FA5F38}" type="pres">
      <dgm:prSet presAssocID="{0AB6E2C5-DBB0-4A41-A51A-C27391513D60}" presName="outerComposite" presStyleCnt="0">
        <dgm:presLayoutVars>
          <dgm:chMax val="5"/>
          <dgm:dir/>
          <dgm:resizeHandles val="exact"/>
        </dgm:presLayoutVars>
      </dgm:prSet>
      <dgm:spPr/>
    </dgm:pt>
    <dgm:pt modelId="{8E6B92E4-936A-40E3-B49F-FAC3175C7E26}" type="pres">
      <dgm:prSet presAssocID="{0AB6E2C5-DBB0-4A41-A51A-C27391513D60}" presName="dummyMaxCanvas" presStyleCnt="0">
        <dgm:presLayoutVars/>
      </dgm:prSet>
      <dgm:spPr/>
    </dgm:pt>
    <dgm:pt modelId="{1669037C-FCA0-4009-9DE9-E29ED990ECE5}" type="pres">
      <dgm:prSet presAssocID="{0AB6E2C5-DBB0-4A41-A51A-C27391513D60}" presName="ThreeNodes_1" presStyleLbl="node1" presStyleIdx="0" presStyleCnt="3">
        <dgm:presLayoutVars>
          <dgm:bulletEnabled val="1"/>
        </dgm:presLayoutVars>
      </dgm:prSet>
      <dgm:spPr/>
    </dgm:pt>
    <dgm:pt modelId="{7A886A10-63AD-4F04-AC46-815A9A62E7C1}" type="pres">
      <dgm:prSet presAssocID="{0AB6E2C5-DBB0-4A41-A51A-C27391513D60}" presName="ThreeNodes_2" presStyleLbl="node1" presStyleIdx="1" presStyleCnt="3">
        <dgm:presLayoutVars>
          <dgm:bulletEnabled val="1"/>
        </dgm:presLayoutVars>
      </dgm:prSet>
      <dgm:spPr/>
    </dgm:pt>
    <dgm:pt modelId="{09A97A19-653A-46C6-BD5D-EDEFDE510A12}" type="pres">
      <dgm:prSet presAssocID="{0AB6E2C5-DBB0-4A41-A51A-C27391513D60}" presName="ThreeNodes_3" presStyleLbl="node1" presStyleIdx="2" presStyleCnt="3">
        <dgm:presLayoutVars>
          <dgm:bulletEnabled val="1"/>
        </dgm:presLayoutVars>
      </dgm:prSet>
      <dgm:spPr/>
    </dgm:pt>
    <dgm:pt modelId="{01578F39-BA41-4DA4-85F9-68B578C9637C}" type="pres">
      <dgm:prSet presAssocID="{0AB6E2C5-DBB0-4A41-A51A-C27391513D60}" presName="ThreeConn_1-2" presStyleLbl="fgAccFollowNode1" presStyleIdx="0" presStyleCnt="2">
        <dgm:presLayoutVars>
          <dgm:bulletEnabled val="1"/>
        </dgm:presLayoutVars>
      </dgm:prSet>
      <dgm:spPr/>
    </dgm:pt>
    <dgm:pt modelId="{0E8B017F-FD13-4541-8C26-17ADC26ED03C}" type="pres">
      <dgm:prSet presAssocID="{0AB6E2C5-DBB0-4A41-A51A-C27391513D60}" presName="ThreeConn_2-3" presStyleLbl="fgAccFollowNode1" presStyleIdx="1" presStyleCnt="2">
        <dgm:presLayoutVars>
          <dgm:bulletEnabled val="1"/>
        </dgm:presLayoutVars>
      </dgm:prSet>
      <dgm:spPr/>
    </dgm:pt>
    <dgm:pt modelId="{AF0BD1CA-975A-4970-9B06-DB81B3D65B35}" type="pres">
      <dgm:prSet presAssocID="{0AB6E2C5-DBB0-4A41-A51A-C27391513D60}" presName="ThreeNodes_1_text" presStyleLbl="node1" presStyleIdx="2" presStyleCnt="3">
        <dgm:presLayoutVars>
          <dgm:bulletEnabled val="1"/>
        </dgm:presLayoutVars>
      </dgm:prSet>
      <dgm:spPr/>
    </dgm:pt>
    <dgm:pt modelId="{5C9AB793-94BC-428D-8395-FE0B3F7E2764}" type="pres">
      <dgm:prSet presAssocID="{0AB6E2C5-DBB0-4A41-A51A-C27391513D60}" presName="ThreeNodes_2_text" presStyleLbl="node1" presStyleIdx="2" presStyleCnt="3">
        <dgm:presLayoutVars>
          <dgm:bulletEnabled val="1"/>
        </dgm:presLayoutVars>
      </dgm:prSet>
      <dgm:spPr/>
    </dgm:pt>
    <dgm:pt modelId="{E90C7168-4DDD-4F47-BFA2-9848519768C3}" type="pres">
      <dgm:prSet presAssocID="{0AB6E2C5-DBB0-4A41-A51A-C27391513D6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0A5E60D-5614-4FCD-AB46-9B314B9E0D43}" type="presOf" srcId="{1EEAA5CD-36ED-426B-9E8D-9F1088922942}" destId="{09A97A19-653A-46C6-BD5D-EDEFDE510A12}" srcOrd="0" destOrd="0" presId="urn:microsoft.com/office/officeart/2005/8/layout/vProcess5"/>
    <dgm:cxn modelId="{F69CDB25-3DC5-4C7E-B9F8-C0F263DB6DFA}" type="presOf" srcId="{0AB6E2C5-DBB0-4A41-A51A-C27391513D60}" destId="{952B3F77-08C4-471B-946D-329427FA5F38}" srcOrd="0" destOrd="0" presId="urn:microsoft.com/office/officeart/2005/8/layout/vProcess5"/>
    <dgm:cxn modelId="{A7F0324F-0EF4-4BA1-B205-24A0C866D125}" type="presOf" srcId="{56E8D9AC-D4D8-4556-B992-B97C5E2CFD03}" destId="{0E8B017F-FD13-4541-8C26-17ADC26ED03C}" srcOrd="0" destOrd="0" presId="urn:microsoft.com/office/officeart/2005/8/layout/vProcess5"/>
    <dgm:cxn modelId="{4354826F-03C7-41AA-BCB1-DA8635CB6A72}" srcId="{0AB6E2C5-DBB0-4A41-A51A-C27391513D60}" destId="{1EEAA5CD-36ED-426B-9E8D-9F1088922942}" srcOrd="2" destOrd="0" parTransId="{34922ACF-8915-496E-B7A2-57FACA658CD9}" sibTransId="{2F8AAE80-C591-4526-AFF0-4FC98563483B}"/>
    <dgm:cxn modelId="{6856B77E-2B2B-4FA8-B3A8-CEE214BE9F49}" type="presOf" srcId="{A8A721C1-CBA6-4A15-9FA6-3FB7123EC942}" destId="{AF0BD1CA-975A-4970-9B06-DB81B3D65B35}" srcOrd="1" destOrd="0" presId="urn:microsoft.com/office/officeart/2005/8/layout/vProcess5"/>
    <dgm:cxn modelId="{871E0690-3AD6-4AE2-93A3-9DE65DAE344D}" type="presOf" srcId="{455B7610-4545-4F91-B377-0890C21B26B4}" destId="{7A886A10-63AD-4F04-AC46-815A9A62E7C1}" srcOrd="0" destOrd="0" presId="urn:microsoft.com/office/officeart/2005/8/layout/vProcess5"/>
    <dgm:cxn modelId="{54D9ECA9-63D1-4166-8079-BDBDBC2B1F3F}" srcId="{0AB6E2C5-DBB0-4A41-A51A-C27391513D60}" destId="{455B7610-4545-4F91-B377-0890C21B26B4}" srcOrd="1" destOrd="0" parTransId="{40F634F5-3772-49FD-9191-53C798A20144}" sibTransId="{56E8D9AC-D4D8-4556-B992-B97C5E2CFD03}"/>
    <dgm:cxn modelId="{C5C780B4-387C-438D-8B82-74221E267984}" type="presOf" srcId="{455B7610-4545-4F91-B377-0890C21B26B4}" destId="{5C9AB793-94BC-428D-8395-FE0B3F7E2764}" srcOrd="1" destOrd="0" presId="urn:microsoft.com/office/officeart/2005/8/layout/vProcess5"/>
    <dgm:cxn modelId="{BC1226C8-1172-4B29-9ED3-32714B39123C}" srcId="{0AB6E2C5-DBB0-4A41-A51A-C27391513D60}" destId="{A8A721C1-CBA6-4A15-9FA6-3FB7123EC942}" srcOrd="0" destOrd="0" parTransId="{018D7393-3DA4-48FD-BBC7-10B42AAE2F52}" sibTransId="{73726B8B-D2BD-4866-A29A-EEB64FDB4979}"/>
    <dgm:cxn modelId="{2CDB6CCB-4431-434F-B986-4F982AAC70B0}" type="presOf" srcId="{73726B8B-D2BD-4866-A29A-EEB64FDB4979}" destId="{01578F39-BA41-4DA4-85F9-68B578C9637C}" srcOrd="0" destOrd="0" presId="urn:microsoft.com/office/officeart/2005/8/layout/vProcess5"/>
    <dgm:cxn modelId="{A07E16CF-E7BA-4DA8-863F-B29168ADAE56}" type="presOf" srcId="{1EEAA5CD-36ED-426B-9E8D-9F1088922942}" destId="{E90C7168-4DDD-4F47-BFA2-9848519768C3}" srcOrd="1" destOrd="0" presId="urn:microsoft.com/office/officeart/2005/8/layout/vProcess5"/>
    <dgm:cxn modelId="{6C0FBEE8-C5A6-499B-A4ED-CAA56641E322}" type="presOf" srcId="{A8A721C1-CBA6-4A15-9FA6-3FB7123EC942}" destId="{1669037C-FCA0-4009-9DE9-E29ED990ECE5}" srcOrd="0" destOrd="0" presId="urn:microsoft.com/office/officeart/2005/8/layout/vProcess5"/>
    <dgm:cxn modelId="{FB19A381-9C9F-4358-9467-ED5CED4DA707}" type="presParOf" srcId="{952B3F77-08C4-471B-946D-329427FA5F38}" destId="{8E6B92E4-936A-40E3-B49F-FAC3175C7E26}" srcOrd="0" destOrd="0" presId="urn:microsoft.com/office/officeart/2005/8/layout/vProcess5"/>
    <dgm:cxn modelId="{F8141AD7-EE55-480C-947F-A9CE15634802}" type="presParOf" srcId="{952B3F77-08C4-471B-946D-329427FA5F38}" destId="{1669037C-FCA0-4009-9DE9-E29ED990ECE5}" srcOrd="1" destOrd="0" presId="urn:microsoft.com/office/officeart/2005/8/layout/vProcess5"/>
    <dgm:cxn modelId="{830F8AA6-333E-4403-8307-066039788B50}" type="presParOf" srcId="{952B3F77-08C4-471B-946D-329427FA5F38}" destId="{7A886A10-63AD-4F04-AC46-815A9A62E7C1}" srcOrd="2" destOrd="0" presId="urn:microsoft.com/office/officeart/2005/8/layout/vProcess5"/>
    <dgm:cxn modelId="{5EC90EDE-0B4A-4653-AFF8-E252F83EF618}" type="presParOf" srcId="{952B3F77-08C4-471B-946D-329427FA5F38}" destId="{09A97A19-653A-46C6-BD5D-EDEFDE510A12}" srcOrd="3" destOrd="0" presId="urn:microsoft.com/office/officeart/2005/8/layout/vProcess5"/>
    <dgm:cxn modelId="{CB6C8BA7-9D27-450A-AF94-2CCA9CBC842E}" type="presParOf" srcId="{952B3F77-08C4-471B-946D-329427FA5F38}" destId="{01578F39-BA41-4DA4-85F9-68B578C9637C}" srcOrd="4" destOrd="0" presId="urn:microsoft.com/office/officeart/2005/8/layout/vProcess5"/>
    <dgm:cxn modelId="{69D07E5C-7AEE-4EAB-9932-F6BCCCB2DC0E}" type="presParOf" srcId="{952B3F77-08C4-471B-946D-329427FA5F38}" destId="{0E8B017F-FD13-4541-8C26-17ADC26ED03C}" srcOrd="5" destOrd="0" presId="urn:microsoft.com/office/officeart/2005/8/layout/vProcess5"/>
    <dgm:cxn modelId="{0117E241-39FE-4670-B90E-3D70C3999C47}" type="presParOf" srcId="{952B3F77-08C4-471B-946D-329427FA5F38}" destId="{AF0BD1CA-975A-4970-9B06-DB81B3D65B35}" srcOrd="6" destOrd="0" presId="urn:microsoft.com/office/officeart/2005/8/layout/vProcess5"/>
    <dgm:cxn modelId="{7533D27B-58FD-417E-A7E3-E0185718BB6B}" type="presParOf" srcId="{952B3F77-08C4-471B-946D-329427FA5F38}" destId="{5C9AB793-94BC-428D-8395-FE0B3F7E2764}" srcOrd="7" destOrd="0" presId="urn:microsoft.com/office/officeart/2005/8/layout/vProcess5"/>
    <dgm:cxn modelId="{89E4A2B8-B015-494C-BE84-8E8494786AE9}" type="presParOf" srcId="{952B3F77-08C4-471B-946D-329427FA5F38}" destId="{E90C7168-4DDD-4F47-BFA2-9848519768C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9C706A-1B51-4EBC-AC87-022E2A8B680C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98BE783-90EF-40E4-BC9F-069DC3DA75E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 a comfort item and a regular drop-off routine to help start the day (like a toy or blanket).</a:t>
          </a:r>
        </a:p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(Rupee, 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Schniering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and Hudson, 2009; NHS, 20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23)</a:t>
          </a:r>
        </a:p>
      </dgm:t>
    </dgm:pt>
    <dgm:pt modelId="{AE94B995-F5CE-4FA5-876E-1035D999B861}" type="parTrans" cxnId="{BA664C57-0274-445F-BEB2-4FAD24DE669F}">
      <dgm:prSet/>
      <dgm:spPr/>
      <dgm:t>
        <a:bodyPr/>
        <a:lstStyle/>
        <a:p>
          <a:endParaRPr lang="en-US"/>
        </a:p>
      </dgm:t>
    </dgm:pt>
    <dgm:pt modelId="{0B79D1EB-06DB-4515-BD52-8BF34877B8B5}" type="sibTrans" cxnId="{BA664C57-0274-445F-BEB2-4FAD24DE669F}">
      <dgm:prSet/>
      <dgm:spPr/>
      <dgm:t>
        <a:bodyPr/>
        <a:lstStyle/>
        <a:p>
          <a:endParaRPr lang="en-US"/>
        </a:p>
      </dgm:t>
    </dgm:pt>
    <dgm:pt modelId="{0AE4B60B-26E7-4845-8CB8-8F12D44B5A5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Use pictures, choice boards, and stories to help Amira learn language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(Berk, 2018)</a:t>
          </a:r>
        </a:p>
      </dgm:t>
    </dgm:pt>
    <dgm:pt modelId="{C6D461A6-AAFA-4C2A-8C73-0D0E902A621D}" type="parTrans" cxnId="{F33872E4-929F-4DFA-885A-49FF8DA23530}">
      <dgm:prSet/>
      <dgm:spPr/>
      <dgm:t>
        <a:bodyPr/>
        <a:lstStyle/>
        <a:p>
          <a:endParaRPr lang="en-US"/>
        </a:p>
      </dgm:t>
    </dgm:pt>
    <dgm:pt modelId="{67AF5137-8831-4EEE-AF55-8DC9A46CF588}" type="sibTrans" cxnId="{F33872E4-929F-4DFA-885A-49FF8DA23530}">
      <dgm:prSet/>
      <dgm:spPr/>
      <dgm:t>
        <a:bodyPr/>
        <a:lstStyle/>
        <a:p>
          <a:endParaRPr lang="en-US"/>
        </a:p>
      </dgm:t>
    </dgm:pt>
    <dgm:pt modelId="{1AE1687A-D5B3-4F06-8129-1D2FDBC52F2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Talk about what’s happening, describe actions, and allow Amira time to respond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</a:p>
      </dgm:t>
    </dgm:pt>
    <dgm:pt modelId="{CD29B316-3975-4185-9665-8DF7C6E95F9D}" type="parTrans" cxnId="{852981BB-338F-44EF-AA81-D4780E8652E9}">
      <dgm:prSet/>
      <dgm:spPr/>
      <dgm:t>
        <a:bodyPr/>
        <a:lstStyle/>
        <a:p>
          <a:endParaRPr lang="en-US"/>
        </a:p>
      </dgm:t>
    </dgm:pt>
    <dgm:pt modelId="{065E1500-1B44-4E28-8F8C-E5B3288E6770}" type="sibTrans" cxnId="{852981BB-338F-44EF-AA81-D4780E8652E9}">
      <dgm:prSet/>
      <dgm:spPr/>
      <dgm:t>
        <a:bodyPr/>
        <a:lstStyle/>
        <a:p>
          <a:endParaRPr lang="en-US"/>
        </a:p>
      </dgm:t>
    </dgm:pt>
    <dgm:pt modelId="{E5533B81-072C-4AA8-AA88-659F155F34B4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Watch first, then join in and take part in Amira’s responses.
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F2E57E-AE47-4537-9342-E6885F953E3B}" type="parTrans" cxnId="{5066A311-2714-4A73-BF02-D65E1AC58A54}">
      <dgm:prSet/>
      <dgm:spPr/>
      <dgm:t>
        <a:bodyPr/>
        <a:lstStyle/>
        <a:p>
          <a:endParaRPr lang="en-US"/>
        </a:p>
      </dgm:t>
    </dgm:pt>
    <dgm:pt modelId="{F1860620-96E6-4C2F-9C66-8E58C1D091F2}" type="sibTrans" cxnId="{5066A311-2714-4A73-BF02-D65E1AC58A54}">
      <dgm:prSet/>
      <dgm:spPr/>
      <dgm:t>
        <a:bodyPr/>
        <a:lstStyle/>
        <a:p>
          <a:endParaRPr lang="en-US"/>
        </a:p>
      </dgm:t>
    </dgm:pt>
    <dgm:pt modelId="{05B14BA7-B677-40EF-8A96-6B9450249BAE}" type="pres">
      <dgm:prSet presAssocID="{0B9C706A-1B51-4EBC-AC87-022E2A8B680C}" presName="outerComposite" presStyleCnt="0">
        <dgm:presLayoutVars>
          <dgm:chMax val="5"/>
          <dgm:dir/>
          <dgm:resizeHandles val="exact"/>
        </dgm:presLayoutVars>
      </dgm:prSet>
      <dgm:spPr/>
    </dgm:pt>
    <dgm:pt modelId="{01F8BCCF-17A7-4EB0-8432-D74729C95D7C}" type="pres">
      <dgm:prSet presAssocID="{0B9C706A-1B51-4EBC-AC87-022E2A8B680C}" presName="dummyMaxCanvas" presStyleCnt="0">
        <dgm:presLayoutVars/>
      </dgm:prSet>
      <dgm:spPr/>
    </dgm:pt>
    <dgm:pt modelId="{E887794D-B500-4517-B35C-AE33000156D6}" type="pres">
      <dgm:prSet presAssocID="{0B9C706A-1B51-4EBC-AC87-022E2A8B680C}" presName="FourNodes_1" presStyleLbl="node1" presStyleIdx="0" presStyleCnt="4" custScaleY="110791">
        <dgm:presLayoutVars>
          <dgm:bulletEnabled val="1"/>
        </dgm:presLayoutVars>
      </dgm:prSet>
      <dgm:spPr/>
    </dgm:pt>
    <dgm:pt modelId="{E7CBECAA-4D21-4BC9-B30F-F26EC0D9CE79}" type="pres">
      <dgm:prSet presAssocID="{0B9C706A-1B51-4EBC-AC87-022E2A8B680C}" presName="FourNodes_2" presStyleLbl="node1" presStyleIdx="1" presStyleCnt="4">
        <dgm:presLayoutVars>
          <dgm:bulletEnabled val="1"/>
        </dgm:presLayoutVars>
      </dgm:prSet>
      <dgm:spPr/>
    </dgm:pt>
    <dgm:pt modelId="{AEBDD5A1-05CD-422A-8904-A27844F2D168}" type="pres">
      <dgm:prSet presAssocID="{0B9C706A-1B51-4EBC-AC87-022E2A8B680C}" presName="FourNodes_3" presStyleLbl="node1" presStyleIdx="2" presStyleCnt="4" custLinFactNeighborX="217" custLinFactNeighborY="-2622">
        <dgm:presLayoutVars>
          <dgm:bulletEnabled val="1"/>
        </dgm:presLayoutVars>
      </dgm:prSet>
      <dgm:spPr/>
    </dgm:pt>
    <dgm:pt modelId="{96C00547-4667-49AD-92C0-ECEDC05CE862}" type="pres">
      <dgm:prSet presAssocID="{0B9C706A-1B51-4EBC-AC87-022E2A8B680C}" presName="FourNodes_4" presStyleLbl="node1" presStyleIdx="3" presStyleCnt="4" custLinFactNeighborX="-1350" custLinFactNeighborY="-1445">
        <dgm:presLayoutVars>
          <dgm:bulletEnabled val="1"/>
        </dgm:presLayoutVars>
      </dgm:prSet>
      <dgm:spPr/>
    </dgm:pt>
    <dgm:pt modelId="{534AFDBF-71D6-415E-9035-42DCA92E3206}" type="pres">
      <dgm:prSet presAssocID="{0B9C706A-1B51-4EBC-AC87-022E2A8B680C}" presName="FourConn_1-2" presStyleLbl="fgAccFollowNode1" presStyleIdx="0" presStyleCnt="3">
        <dgm:presLayoutVars>
          <dgm:bulletEnabled val="1"/>
        </dgm:presLayoutVars>
      </dgm:prSet>
      <dgm:spPr/>
    </dgm:pt>
    <dgm:pt modelId="{D688830A-C485-43F7-BCFF-EF4DE62BE110}" type="pres">
      <dgm:prSet presAssocID="{0B9C706A-1B51-4EBC-AC87-022E2A8B680C}" presName="FourConn_2-3" presStyleLbl="fgAccFollowNode1" presStyleIdx="1" presStyleCnt="3">
        <dgm:presLayoutVars>
          <dgm:bulletEnabled val="1"/>
        </dgm:presLayoutVars>
      </dgm:prSet>
      <dgm:spPr/>
    </dgm:pt>
    <dgm:pt modelId="{98DDC81C-1850-4732-A992-7E609F1D73AD}" type="pres">
      <dgm:prSet presAssocID="{0B9C706A-1B51-4EBC-AC87-022E2A8B680C}" presName="FourConn_3-4" presStyleLbl="fgAccFollowNode1" presStyleIdx="2" presStyleCnt="3">
        <dgm:presLayoutVars>
          <dgm:bulletEnabled val="1"/>
        </dgm:presLayoutVars>
      </dgm:prSet>
      <dgm:spPr/>
    </dgm:pt>
    <dgm:pt modelId="{9D692410-CAA2-4C32-956D-355BA3E60B5F}" type="pres">
      <dgm:prSet presAssocID="{0B9C706A-1B51-4EBC-AC87-022E2A8B680C}" presName="FourNodes_1_text" presStyleLbl="node1" presStyleIdx="3" presStyleCnt="4">
        <dgm:presLayoutVars>
          <dgm:bulletEnabled val="1"/>
        </dgm:presLayoutVars>
      </dgm:prSet>
      <dgm:spPr/>
    </dgm:pt>
    <dgm:pt modelId="{C684F55D-7EC1-4C31-8A5F-1AB80018A7E4}" type="pres">
      <dgm:prSet presAssocID="{0B9C706A-1B51-4EBC-AC87-022E2A8B680C}" presName="FourNodes_2_text" presStyleLbl="node1" presStyleIdx="3" presStyleCnt="4">
        <dgm:presLayoutVars>
          <dgm:bulletEnabled val="1"/>
        </dgm:presLayoutVars>
      </dgm:prSet>
      <dgm:spPr/>
    </dgm:pt>
    <dgm:pt modelId="{DDB70F4D-30A4-49FE-AE21-75A94AA26AFD}" type="pres">
      <dgm:prSet presAssocID="{0B9C706A-1B51-4EBC-AC87-022E2A8B680C}" presName="FourNodes_3_text" presStyleLbl="node1" presStyleIdx="3" presStyleCnt="4">
        <dgm:presLayoutVars>
          <dgm:bulletEnabled val="1"/>
        </dgm:presLayoutVars>
      </dgm:prSet>
      <dgm:spPr/>
    </dgm:pt>
    <dgm:pt modelId="{2E153784-DFDB-4A88-A765-5EC4067812E7}" type="pres">
      <dgm:prSet presAssocID="{0B9C706A-1B51-4EBC-AC87-022E2A8B680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066A311-2714-4A73-BF02-D65E1AC58A54}" srcId="{0B9C706A-1B51-4EBC-AC87-022E2A8B680C}" destId="{E5533B81-072C-4AA8-AA88-659F155F34B4}" srcOrd="3" destOrd="0" parTransId="{80F2E57E-AE47-4537-9342-E6885F953E3B}" sibTransId="{F1860620-96E6-4C2F-9C66-8E58C1D091F2}"/>
    <dgm:cxn modelId="{3225B513-713E-4EB3-A360-CEB1186AB677}" type="presOf" srcId="{E5533B81-072C-4AA8-AA88-659F155F34B4}" destId="{96C00547-4667-49AD-92C0-ECEDC05CE862}" srcOrd="0" destOrd="0" presId="urn:microsoft.com/office/officeart/2005/8/layout/vProcess5"/>
    <dgm:cxn modelId="{EE0DCC39-8B5F-4260-A054-6CE3E696D596}" type="presOf" srcId="{198BE783-90EF-40E4-BC9F-069DC3DA75EE}" destId="{E887794D-B500-4517-B35C-AE33000156D6}" srcOrd="0" destOrd="0" presId="urn:microsoft.com/office/officeart/2005/8/layout/vProcess5"/>
    <dgm:cxn modelId="{0529415D-2D22-4D7D-BCF9-34240AFD67B3}" type="presOf" srcId="{E5533B81-072C-4AA8-AA88-659F155F34B4}" destId="{2E153784-DFDB-4A88-A765-5EC4067812E7}" srcOrd="1" destOrd="0" presId="urn:microsoft.com/office/officeart/2005/8/layout/vProcess5"/>
    <dgm:cxn modelId="{06290E43-5E6E-4140-BBFD-62DB30E5E688}" type="presOf" srcId="{0B9C706A-1B51-4EBC-AC87-022E2A8B680C}" destId="{05B14BA7-B677-40EF-8A96-6B9450249BAE}" srcOrd="0" destOrd="0" presId="urn:microsoft.com/office/officeart/2005/8/layout/vProcess5"/>
    <dgm:cxn modelId="{064A604D-2255-4B6E-B614-C15800ED21DF}" type="presOf" srcId="{1AE1687A-D5B3-4F06-8129-1D2FDBC52F20}" destId="{DDB70F4D-30A4-49FE-AE21-75A94AA26AFD}" srcOrd="1" destOrd="0" presId="urn:microsoft.com/office/officeart/2005/8/layout/vProcess5"/>
    <dgm:cxn modelId="{F64AE254-8999-47C0-BC1D-FE5957421143}" type="presOf" srcId="{198BE783-90EF-40E4-BC9F-069DC3DA75EE}" destId="{9D692410-CAA2-4C32-956D-355BA3E60B5F}" srcOrd="1" destOrd="0" presId="urn:microsoft.com/office/officeart/2005/8/layout/vProcess5"/>
    <dgm:cxn modelId="{BA664C57-0274-445F-BEB2-4FAD24DE669F}" srcId="{0B9C706A-1B51-4EBC-AC87-022E2A8B680C}" destId="{198BE783-90EF-40E4-BC9F-069DC3DA75EE}" srcOrd="0" destOrd="0" parTransId="{AE94B995-F5CE-4FA5-876E-1035D999B861}" sibTransId="{0B79D1EB-06DB-4515-BD52-8BF34877B8B5}"/>
    <dgm:cxn modelId="{4317497A-3990-4D6A-8FFA-8C1DECABAFD6}" type="presOf" srcId="{0B79D1EB-06DB-4515-BD52-8BF34877B8B5}" destId="{534AFDBF-71D6-415E-9035-42DCA92E3206}" srcOrd="0" destOrd="0" presId="urn:microsoft.com/office/officeart/2005/8/layout/vProcess5"/>
    <dgm:cxn modelId="{0E01388B-21C0-4E78-AB3F-788CAAFA4C94}" type="presOf" srcId="{0AE4B60B-26E7-4845-8CB8-8F12D44B5A58}" destId="{C684F55D-7EC1-4C31-8A5F-1AB80018A7E4}" srcOrd="1" destOrd="0" presId="urn:microsoft.com/office/officeart/2005/8/layout/vProcess5"/>
    <dgm:cxn modelId="{4AFDF89B-1BBD-4026-9408-05F475E3D3C5}" type="presOf" srcId="{1AE1687A-D5B3-4F06-8129-1D2FDBC52F20}" destId="{AEBDD5A1-05CD-422A-8904-A27844F2D168}" srcOrd="0" destOrd="0" presId="urn:microsoft.com/office/officeart/2005/8/layout/vProcess5"/>
    <dgm:cxn modelId="{1FF252B3-59B8-46AA-8F17-F46ED9D6A380}" type="presOf" srcId="{065E1500-1B44-4E28-8F8C-E5B3288E6770}" destId="{98DDC81C-1850-4732-A992-7E609F1D73AD}" srcOrd="0" destOrd="0" presId="urn:microsoft.com/office/officeart/2005/8/layout/vProcess5"/>
    <dgm:cxn modelId="{852981BB-338F-44EF-AA81-D4780E8652E9}" srcId="{0B9C706A-1B51-4EBC-AC87-022E2A8B680C}" destId="{1AE1687A-D5B3-4F06-8129-1D2FDBC52F20}" srcOrd="2" destOrd="0" parTransId="{CD29B316-3975-4185-9665-8DF7C6E95F9D}" sibTransId="{065E1500-1B44-4E28-8F8C-E5B3288E6770}"/>
    <dgm:cxn modelId="{E36457C4-C386-4A56-A38F-E1E9249494DB}" type="presOf" srcId="{67AF5137-8831-4EEE-AF55-8DC9A46CF588}" destId="{D688830A-C485-43F7-BCFF-EF4DE62BE110}" srcOrd="0" destOrd="0" presId="urn:microsoft.com/office/officeart/2005/8/layout/vProcess5"/>
    <dgm:cxn modelId="{F33872E4-929F-4DFA-885A-49FF8DA23530}" srcId="{0B9C706A-1B51-4EBC-AC87-022E2A8B680C}" destId="{0AE4B60B-26E7-4845-8CB8-8F12D44B5A58}" srcOrd="1" destOrd="0" parTransId="{C6D461A6-AAFA-4C2A-8C73-0D0E902A621D}" sibTransId="{67AF5137-8831-4EEE-AF55-8DC9A46CF588}"/>
    <dgm:cxn modelId="{A90F0EFA-AC2F-494D-BECC-D39E11A2B70A}" type="presOf" srcId="{0AE4B60B-26E7-4845-8CB8-8F12D44B5A58}" destId="{E7CBECAA-4D21-4BC9-B30F-F26EC0D9CE79}" srcOrd="0" destOrd="0" presId="urn:microsoft.com/office/officeart/2005/8/layout/vProcess5"/>
    <dgm:cxn modelId="{6D747DEB-D602-4C27-8A47-4B352D2B9BB8}" type="presParOf" srcId="{05B14BA7-B677-40EF-8A96-6B9450249BAE}" destId="{01F8BCCF-17A7-4EB0-8432-D74729C95D7C}" srcOrd="0" destOrd="0" presId="urn:microsoft.com/office/officeart/2005/8/layout/vProcess5"/>
    <dgm:cxn modelId="{EEC4379F-B2FD-41F2-87F7-D3A90950668E}" type="presParOf" srcId="{05B14BA7-B677-40EF-8A96-6B9450249BAE}" destId="{E887794D-B500-4517-B35C-AE33000156D6}" srcOrd="1" destOrd="0" presId="urn:microsoft.com/office/officeart/2005/8/layout/vProcess5"/>
    <dgm:cxn modelId="{08779AC1-0A21-450F-A844-3B06A3A45401}" type="presParOf" srcId="{05B14BA7-B677-40EF-8A96-6B9450249BAE}" destId="{E7CBECAA-4D21-4BC9-B30F-F26EC0D9CE79}" srcOrd="2" destOrd="0" presId="urn:microsoft.com/office/officeart/2005/8/layout/vProcess5"/>
    <dgm:cxn modelId="{A0546079-A0B7-4E5B-9864-754D54B2BCD5}" type="presParOf" srcId="{05B14BA7-B677-40EF-8A96-6B9450249BAE}" destId="{AEBDD5A1-05CD-422A-8904-A27844F2D168}" srcOrd="3" destOrd="0" presId="urn:microsoft.com/office/officeart/2005/8/layout/vProcess5"/>
    <dgm:cxn modelId="{C30EFD72-C995-471B-B949-CAA8C117AADE}" type="presParOf" srcId="{05B14BA7-B677-40EF-8A96-6B9450249BAE}" destId="{96C00547-4667-49AD-92C0-ECEDC05CE862}" srcOrd="4" destOrd="0" presId="urn:microsoft.com/office/officeart/2005/8/layout/vProcess5"/>
    <dgm:cxn modelId="{45843648-5087-4FE1-A4C7-AEAADF12DFCF}" type="presParOf" srcId="{05B14BA7-B677-40EF-8A96-6B9450249BAE}" destId="{534AFDBF-71D6-415E-9035-42DCA92E3206}" srcOrd="5" destOrd="0" presId="urn:microsoft.com/office/officeart/2005/8/layout/vProcess5"/>
    <dgm:cxn modelId="{509E87CD-F7EF-45D0-8E28-B0AF0F827225}" type="presParOf" srcId="{05B14BA7-B677-40EF-8A96-6B9450249BAE}" destId="{D688830A-C485-43F7-BCFF-EF4DE62BE110}" srcOrd="6" destOrd="0" presId="urn:microsoft.com/office/officeart/2005/8/layout/vProcess5"/>
    <dgm:cxn modelId="{1CF0A05F-AA8E-40F6-A2C0-699A4DC0C372}" type="presParOf" srcId="{05B14BA7-B677-40EF-8A96-6B9450249BAE}" destId="{98DDC81C-1850-4732-A992-7E609F1D73AD}" srcOrd="7" destOrd="0" presId="urn:microsoft.com/office/officeart/2005/8/layout/vProcess5"/>
    <dgm:cxn modelId="{5F331BE6-1F27-4CE2-836F-F7010355A2A4}" type="presParOf" srcId="{05B14BA7-B677-40EF-8A96-6B9450249BAE}" destId="{9D692410-CAA2-4C32-956D-355BA3E60B5F}" srcOrd="8" destOrd="0" presId="urn:microsoft.com/office/officeart/2005/8/layout/vProcess5"/>
    <dgm:cxn modelId="{A2029501-BB1E-4AA5-BB20-696BE3BFA3F4}" type="presParOf" srcId="{05B14BA7-B677-40EF-8A96-6B9450249BAE}" destId="{C684F55D-7EC1-4C31-8A5F-1AB80018A7E4}" srcOrd="9" destOrd="0" presId="urn:microsoft.com/office/officeart/2005/8/layout/vProcess5"/>
    <dgm:cxn modelId="{A7E9B8B0-1865-423B-B58C-A2BA8C53831D}" type="presParOf" srcId="{05B14BA7-B677-40EF-8A96-6B9450249BAE}" destId="{DDB70F4D-30A4-49FE-AE21-75A94AA26AFD}" srcOrd="10" destOrd="0" presId="urn:microsoft.com/office/officeart/2005/8/layout/vProcess5"/>
    <dgm:cxn modelId="{6B75C0BE-2F99-4A38-802F-B9A6E6885B45}" type="presParOf" srcId="{05B14BA7-B677-40EF-8A96-6B9450249BAE}" destId="{2E153784-DFDB-4A88-A765-5EC4067812E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2E551C-2270-4F86-A009-9BF8BADF95EC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65C22697-C073-40FB-9C42-E7EFAD93A05A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Nature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means the traits and abilities we are born with, like our genes, personality, or natural talents. While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Nurture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is the things we learn and experience from our environment, like family, school, friends, and culture.</a:t>
          </a: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McLeod, 2023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96F5EC-D258-48B1-B3D9-3167C894F50E}" type="parTrans" cxnId="{99F1591A-DBD0-49C3-9344-D5BF45558334}">
      <dgm:prSet/>
      <dgm:spPr/>
      <dgm:t>
        <a:bodyPr/>
        <a:lstStyle/>
        <a:p>
          <a:endParaRPr lang="en-US"/>
        </a:p>
      </dgm:t>
    </dgm:pt>
    <dgm:pt modelId="{9D55023E-99E8-4F03-8A70-AEFAC8F73B9B}" type="sibTrans" cxnId="{99F1591A-DBD0-49C3-9344-D5BF45558334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526F870-9E55-4980-82FC-495E9AAC17B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Environmental (Nurture):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The nursery can help Amira learn to play and explore, which in turn helps her interact with others.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969D1B47-FAB9-422E-9A89-F2AAFCEAA9A5}" type="parTrans" cxnId="{4F62F2AD-BD6D-4F29-98E0-63B8147B3A0D}">
      <dgm:prSet/>
      <dgm:spPr/>
      <dgm:t>
        <a:bodyPr/>
        <a:lstStyle/>
        <a:p>
          <a:endParaRPr lang="en-US"/>
        </a:p>
      </dgm:t>
    </dgm:pt>
    <dgm:pt modelId="{49F0FB64-926B-459D-B83D-D8A09495E6F0}" type="sibTrans" cxnId="{4F62F2AD-BD6D-4F29-98E0-63B8147B3A0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89A655E-049D-4674-B3DD-F986F40C1B4B}">
      <dgm:prSet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Both nature and nurture: 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Refers t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o </a:t>
          </a: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the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influence both factors contribute to Amira's growth to maturity </a:t>
          </a: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                 (Santrock, 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D3FD0E-CA9A-4853-BE30-A7E17A4C5725}" type="parTrans" cxnId="{FDA484D5-EB38-404A-A775-8271558DA0A2}">
      <dgm:prSet/>
      <dgm:spPr/>
      <dgm:t>
        <a:bodyPr/>
        <a:lstStyle/>
        <a:p>
          <a:endParaRPr lang="en-US"/>
        </a:p>
      </dgm:t>
    </dgm:pt>
    <dgm:pt modelId="{41D5DAD8-9762-495D-B33B-B252FCA90B2A}" type="sibTrans" cxnId="{FDA484D5-EB38-404A-A775-8271558DA0A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C5526F05-023B-4231-8863-7476FDEC50AB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Biological (Nature):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Amira’s brain development and natural personality may affect her anxiety and speech.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D40E27-506F-49A2-AC49-43386B3729AF}" type="parTrans" cxnId="{B252DEEA-8462-4828-A6EE-DC7BE65BF758}">
      <dgm:prSet/>
      <dgm:spPr/>
      <dgm:t>
        <a:bodyPr/>
        <a:lstStyle/>
        <a:p>
          <a:endParaRPr lang="en-GB"/>
        </a:p>
      </dgm:t>
    </dgm:pt>
    <dgm:pt modelId="{98A355CD-F8BD-415F-AA57-85BE28CED99A}" type="sibTrans" cxnId="{B252DEEA-8462-4828-A6EE-DC7BE65BF758}">
      <dgm:prSet phldrT="2" phldr="0"/>
      <dgm:spPr/>
      <dgm:t>
        <a:bodyPr/>
        <a:lstStyle/>
        <a:p>
          <a:r>
            <a:rPr lang="en-GB"/>
            <a:t>2</a:t>
          </a:r>
        </a:p>
      </dgm:t>
    </dgm:pt>
    <dgm:pt modelId="{F1D3B1BF-C664-4664-BB82-A5807C221277}" type="pres">
      <dgm:prSet presAssocID="{A22E551C-2270-4F86-A009-9BF8BADF95EC}" presName="linearFlow" presStyleCnt="0">
        <dgm:presLayoutVars>
          <dgm:dir/>
          <dgm:animLvl val="lvl"/>
          <dgm:resizeHandles val="exact"/>
        </dgm:presLayoutVars>
      </dgm:prSet>
      <dgm:spPr/>
    </dgm:pt>
    <dgm:pt modelId="{20C9F555-974A-4683-8FC0-07CD7B254B7C}" type="pres">
      <dgm:prSet presAssocID="{65C22697-C073-40FB-9C42-E7EFAD93A05A}" presName="compositeNode" presStyleCnt="0"/>
      <dgm:spPr/>
    </dgm:pt>
    <dgm:pt modelId="{6AA31EF0-1C81-40EE-BEB5-3A40C44454CD}" type="pres">
      <dgm:prSet presAssocID="{65C22697-C073-40FB-9C42-E7EFAD93A05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3EE7529-787E-45EA-B609-389175D4AD26}" type="pres">
      <dgm:prSet presAssocID="{65C22697-C073-40FB-9C42-E7EFAD93A05A}" presName="parSh" presStyleCnt="0"/>
      <dgm:spPr/>
    </dgm:pt>
    <dgm:pt modelId="{481A5F5F-8C71-4E84-9487-B8A5A5A5EA5A}" type="pres">
      <dgm:prSet presAssocID="{65C22697-C073-40FB-9C42-E7EFAD93A05A}" presName="lineNode" presStyleLbl="alignAccFollowNode1" presStyleIdx="0" presStyleCnt="12"/>
      <dgm:spPr/>
    </dgm:pt>
    <dgm:pt modelId="{C6ACBA43-03ED-4932-86C6-3E510F084668}" type="pres">
      <dgm:prSet presAssocID="{65C22697-C073-40FB-9C42-E7EFAD93A05A}" presName="lineArrowNode" presStyleLbl="alignAccFollowNode1" presStyleIdx="1" presStyleCnt="12"/>
      <dgm:spPr/>
    </dgm:pt>
    <dgm:pt modelId="{0397DD40-1799-4F37-9455-9909F3FDD33C}" type="pres">
      <dgm:prSet presAssocID="{9D55023E-99E8-4F03-8A70-AEFAC8F73B9B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74A52FCC-1ECF-4EF4-AAA7-4D2D78139C9A}" type="pres">
      <dgm:prSet presAssocID="{9D55023E-99E8-4F03-8A70-AEFAC8F73B9B}" presName="spacerBetweenCircleAndCallout" presStyleCnt="0">
        <dgm:presLayoutVars/>
      </dgm:prSet>
      <dgm:spPr/>
    </dgm:pt>
    <dgm:pt modelId="{6B1CF640-C88A-4E18-B01E-9B4DCEAA6D00}" type="pres">
      <dgm:prSet presAssocID="{65C22697-C073-40FB-9C42-E7EFAD93A05A}" presName="nodeText" presStyleLbl="alignAccFollowNode1" presStyleIdx="2" presStyleCnt="12">
        <dgm:presLayoutVars>
          <dgm:bulletEnabled val="1"/>
        </dgm:presLayoutVars>
      </dgm:prSet>
      <dgm:spPr/>
    </dgm:pt>
    <dgm:pt modelId="{FFE6CF68-02E6-4A98-99BD-2BE358E995E2}" type="pres">
      <dgm:prSet presAssocID="{9D55023E-99E8-4F03-8A70-AEFAC8F73B9B}" presName="sibTransComposite" presStyleCnt="0"/>
      <dgm:spPr/>
    </dgm:pt>
    <dgm:pt modelId="{4567FA6F-4A20-44AB-830D-89043DD4A3EB}" type="pres">
      <dgm:prSet presAssocID="{C5526F05-023B-4231-8863-7476FDEC50AB}" presName="compositeNode" presStyleCnt="0"/>
      <dgm:spPr/>
    </dgm:pt>
    <dgm:pt modelId="{17C756FA-F37D-4F67-B10B-235E48FA6AB2}" type="pres">
      <dgm:prSet presAssocID="{C5526F05-023B-4231-8863-7476FDEC50A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565FB3A-357B-47D3-AD48-8A0A08A58A85}" type="pres">
      <dgm:prSet presAssocID="{C5526F05-023B-4231-8863-7476FDEC50AB}" presName="parSh" presStyleCnt="0"/>
      <dgm:spPr/>
    </dgm:pt>
    <dgm:pt modelId="{59D2B4E8-B41F-4F4E-A662-C3D37D57A7B3}" type="pres">
      <dgm:prSet presAssocID="{C5526F05-023B-4231-8863-7476FDEC50AB}" presName="lineNode" presStyleLbl="alignAccFollowNode1" presStyleIdx="3" presStyleCnt="12"/>
      <dgm:spPr/>
    </dgm:pt>
    <dgm:pt modelId="{064A3DDF-A5FB-447B-A279-004C4F08C064}" type="pres">
      <dgm:prSet presAssocID="{C5526F05-023B-4231-8863-7476FDEC50AB}" presName="lineArrowNode" presStyleLbl="alignAccFollowNode1" presStyleIdx="4" presStyleCnt="12"/>
      <dgm:spPr/>
    </dgm:pt>
    <dgm:pt modelId="{BF96BA8F-C641-4A81-83D8-D1C972909E5A}" type="pres">
      <dgm:prSet presAssocID="{98A355CD-F8BD-415F-AA57-85BE28CED99A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647E563F-C029-47EC-8DEA-7C8E9E95B732}" type="pres">
      <dgm:prSet presAssocID="{98A355CD-F8BD-415F-AA57-85BE28CED99A}" presName="spacerBetweenCircleAndCallout" presStyleCnt="0">
        <dgm:presLayoutVars/>
      </dgm:prSet>
      <dgm:spPr/>
    </dgm:pt>
    <dgm:pt modelId="{C1BD78DE-34F9-4910-B914-2FA7201022B1}" type="pres">
      <dgm:prSet presAssocID="{C5526F05-023B-4231-8863-7476FDEC50AB}" presName="nodeText" presStyleLbl="alignAccFollowNode1" presStyleIdx="5" presStyleCnt="12">
        <dgm:presLayoutVars>
          <dgm:bulletEnabled val="1"/>
        </dgm:presLayoutVars>
      </dgm:prSet>
      <dgm:spPr/>
    </dgm:pt>
    <dgm:pt modelId="{A7C74933-1471-4C5E-8D8C-BC2F7D72D555}" type="pres">
      <dgm:prSet presAssocID="{98A355CD-F8BD-415F-AA57-85BE28CED99A}" presName="sibTransComposite" presStyleCnt="0"/>
      <dgm:spPr/>
    </dgm:pt>
    <dgm:pt modelId="{4A6D7505-7E0C-4F75-ADFD-6A2D5CE3F1CB}" type="pres">
      <dgm:prSet presAssocID="{F526F870-9E55-4980-82FC-495E9AAC17B8}" presName="compositeNode" presStyleCnt="0"/>
      <dgm:spPr/>
    </dgm:pt>
    <dgm:pt modelId="{ACB21FDB-BEF6-425E-98F8-655E8045CB8B}" type="pres">
      <dgm:prSet presAssocID="{F526F870-9E55-4980-82FC-495E9AAC17B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349998F-E533-44E5-ACBA-985250BB35ED}" type="pres">
      <dgm:prSet presAssocID="{F526F870-9E55-4980-82FC-495E9AAC17B8}" presName="parSh" presStyleCnt="0"/>
      <dgm:spPr/>
    </dgm:pt>
    <dgm:pt modelId="{96B09CB1-3C1E-4610-9F80-8CD536149E18}" type="pres">
      <dgm:prSet presAssocID="{F526F870-9E55-4980-82FC-495E9AAC17B8}" presName="lineNode" presStyleLbl="alignAccFollowNode1" presStyleIdx="6" presStyleCnt="12"/>
      <dgm:spPr/>
    </dgm:pt>
    <dgm:pt modelId="{A1599FA7-7273-4028-9BC0-B347E2F534A5}" type="pres">
      <dgm:prSet presAssocID="{F526F870-9E55-4980-82FC-495E9AAC17B8}" presName="lineArrowNode" presStyleLbl="alignAccFollowNode1" presStyleIdx="7" presStyleCnt="12"/>
      <dgm:spPr/>
    </dgm:pt>
    <dgm:pt modelId="{6057B4AA-1A98-499F-AC43-E214C94025FE}" type="pres">
      <dgm:prSet presAssocID="{49F0FB64-926B-459D-B83D-D8A09495E6F0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68F02EA2-3FCF-4273-BFF7-641268DC1F33}" type="pres">
      <dgm:prSet presAssocID="{49F0FB64-926B-459D-B83D-D8A09495E6F0}" presName="spacerBetweenCircleAndCallout" presStyleCnt="0">
        <dgm:presLayoutVars/>
      </dgm:prSet>
      <dgm:spPr/>
    </dgm:pt>
    <dgm:pt modelId="{8EF3DA2E-9ABE-4A5D-AAE1-1CE755725F49}" type="pres">
      <dgm:prSet presAssocID="{F526F870-9E55-4980-82FC-495E9AAC17B8}" presName="nodeText" presStyleLbl="alignAccFollowNode1" presStyleIdx="8" presStyleCnt="12">
        <dgm:presLayoutVars>
          <dgm:bulletEnabled val="1"/>
        </dgm:presLayoutVars>
      </dgm:prSet>
      <dgm:spPr/>
    </dgm:pt>
    <dgm:pt modelId="{12301C4D-0932-41D8-86FA-092E541470BB}" type="pres">
      <dgm:prSet presAssocID="{49F0FB64-926B-459D-B83D-D8A09495E6F0}" presName="sibTransComposite" presStyleCnt="0"/>
      <dgm:spPr/>
    </dgm:pt>
    <dgm:pt modelId="{F284D785-41B1-45C4-ACA7-17B92BE87C07}" type="pres">
      <dgm:prSet presAssocID="{789A655E-049D-4674-B3DD-F986F40C1B4B}" presName="compositeNode" presStyleCnt="0"/>
      <dgm:spPr/>
    </dgm:pt>
    <dgm:pt modelId="{7BD046CE-9EB1-445B-89BF-59C4CFA9A14E}" type="pres">
      <dgm:prSet presAssocID="{789A655E-049D-4674-B3DD-F986F40C1B4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439EEF3-BC6F-4680-9082-F8F61AFF42CC}" type="pres">
      <dgm:prSet presAssocID="{789A655E-049D-4674-B3DD-F986F40C1B4B}" presName="parSh" presStyleCnt="0"/>
      <dgm:spPr/>
    </dgm:pt>
    <dgm:pt modelId="{B2B1CEEF-4E80-46BB-B88A-9F5B167F1B98}" type="pres">
      <dgm:prSet presAssocID="{789A655E-049D-4674-B3DD-F986F40C1B4B}" presName="lineNode" presStyleLbl="alignAccFollowNode1" presStyleIdx="9" presStyleCnt="12"/>
      <dgm:spPr/>
    </dgm:pt>
    <dgm:pt modelId="{15D97A4B-D2E1-4B15-B56C-2B5DEFA9B337}" type="pres">
      <dgm:prSet presAssocID="{789A655E-049D-4674-B3DD-F986F40C1B4B}" presName="lineArrowNode" presStyleLbl="alignAccFollowNode1" presStyleIdx="10" presStyleCnt="12"/>
      <dgm:spPr/>
    </dgm:pt>
    <dgm:pt modelId="{DE3DC468-8DCD-4264-9DD4-C8FDA9307FAB}" type="pres">
      <dgm:prSet presAssocID="{41D5DAD8-9762-495D-B33B-B252FCA90B2A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21875009-5B1E-4596-B3F5-61199D084FF2}" type="pres">
      <dgm:prSet presAssocID="{41D5DAD8-9762-495D-B33B-B252FCA90B2A}" presName="spacerBetweenCircleAndCallout" presStyleCnt="0">
        <dgm:presLayoutVars/>
      </dgm:prSet>
      <dgm:spPr/>
    </dgm:pt>
    <dgm:pt modelId="{619D2682-E018-49F1-B9BB-02A3D8DD7C63}" type="pres">
      <dgm:prSet presAssocID="{789A655E-049D-4674-B3DD-F986F40C1B4B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99F1591A-DBD0-49C3-9344-D5BF45558334}" srcId="{A22E551C-2270-4F86-A009-9BF8BADF95EC}" destId="{65C22697-C073-40FB-9C42-E7EFAD93A05A}" srcOrd="0" destOrd="0" parTransId="{B996F5EC-D258-48B1-B3D9-3167C894F50E}" sibTransId="{9D55023E-99E8-4F03-8A70-AEFAC8F73B9B}"/>
    <dgm:cxn modelId="{BE1C823E-9A94-47BF-AB71-DE56CA9F4C09}" type="presOf" srcId="{A22E551C-2270-4F86-A009-9BF8BADF95EC}" destId="{F1D3B1BF-C664-4664-BB82-A5807C221277}" srcOrd="0" destOrd="0" presId="urn:microsoft.com/office/officeart/2016/7/layout/LinearArrowProcessNumbered"/>
    <dgm:cxn modelId="{2110255D-BA04-43D4-BEE3-4C8295E132D3}" type="presOf" srcId="{49F0FB64-926B-459D-B83D-D8A09495E6F0}" destId="{6057B4AA-1A98-499F-AC43-E214C94025FE}" srcOrd="0" destOrd="0" presId="urn:microsoft.com/office/officeart/2016/7/layout/LinearArrowProcessNumbered"/>
    <dgm:cxn modelId="{E551F36B-24FF-4358-8308-9DFA64917E06}" type="presOf" srcId="{9D55023E-99E8-4F03-8A70-AEFAC8F73B9B}" destId="{0397DD40-1799-4F37-9455-9909F3FDD33C}" srcOrd="0" destOrd="0" presId="urn:microsoft.com/office/officeart/2016/7/layout/LinearArrowProcessNumbered"/>
    <dgm:cxn modelId="{92BCAC5A-CA63-40CF-8F7A-14A03274C6AD}" type="presOf" srcId="{F526F870-9E55-4980-82FC-495E9AAC17B8}" destId="{8EF3DA2E-9ABE-4A5D-AAE1-1CE755725F49}" srcOrd="0" destOrd="0" presId="urn:microsoft.com/office/officeart/2016/7/layout/LinearArrowProcessNumbered"/>
    <dgm:cxn modelId="{51892F80-721E-40E7-9535-B7B58FFB0ADB}" type="presOf" srcId="{98A355CD-F8BD-415F-AA57-85BE28CED99A}" destId="{BF96BA8F-C641-4A81-83D8-D1C972909E5A}" srcOrd="0" destOrd="0" presId="urn:microsoft.com/office/officeart/2016/7/layout/LinearArrowProcessNumbered"/>
    <dgm:cxn modelId="{B41A319C-354D-4E80-B37D-DE7B6DB83F78}" type="presOf" srcId="{789A655E-049D-4674-B3DD-F986F40C1B4B}" destId="{619D2682-E018-49F1-B9BB-02A3D8DD7C63}" srcOrd="0" destOrd="0" presId="urn:microsoft.com/office/officeart/2016/7/layout/LinearArrowProcessNumbered"/>
    <dgm:cxn modelId="{4F62F2AD-BD6D-4F29-98E0-63B8147B3A0D}" srcId="{A22E551C-2270-4F86-A009-9BF8BADF95EC}" destId="{F526F870-9E55-4980-82FC-495E9AAC17B8}" srcOrd="2" destOrd="0" parTransId="{969D1B47-FAB9-422E-9A89-F2AAFCEAA9A5}" sibTransId="{49F0FB64-926B-459D-B83D-D8A09495E6F0}"/>
    <dgm:cxn modelId="{2B0CF2BF-2AA5-4651-BC5B-A5A621BE7BAC}" type="presOf" srcId="{65C22697-C073-40FB-9C42-E7EFAD93A05A}" destId="{6B1CF640-C88A-4E18-B01E-9B4DCEAA6D00}" srcOrd="0" destOrd="0" presId="urn:microsoft.com/office/officeart/2016/7/layout/LinearArrowProcessNumbered"/>
    <dgm:cxn modelId="{0E9AA6C3-9693-4389-8506-401B381268CF}" type="presOf" srcId="{C5526F05-023B-4231-8863-7476FDEC50AB}" destId="{C1BD78DE-34F9-4910-B914-2FA7201022B1}" srcOrd="0" destOrd="0" presId="urn:microsoft.com/office/officeart/2016/7/layout/LinearArrowProcessNumbered"/>
    <dgm:cxn modelId="{FDA484D5-EB38-404A-A775-8271558DA0A2}" srcId="{A22E551C-2270-4F86-A009-9BF8BADF95EC}" destId="{789A655E-049D-4674-B3DD-F986F40C1B4B}" srcOrd="3" destOrd="0" parTransId="{84D3FD0E-CA9A-4853-BE30-A7E17A4C5725}" sibTransId="{41D5DAD8-9762-495D-B33B-B252FCA90B2A}"/>
    <dgm:cxn modelId="{8B2DA8E0-DF29-4B64-B937-8280FAB5F13F}" type="presOf" srcId="{41D5DAD8-9762-495D-B33B-B252FCA90B2A}" destId="{DE3DC468-8DCD-4264-9DD4-C8FDA9307FAB}" srcOrd="0" destOrd="0" presId="urn:microsoft.com/office/officeart/2016/7/layout/LinearArrowProcessNumbered"/>
    <dgm:cxn modelId="{B252DEEA-8462-4828-A6EE-DC7BE65BF758}" srcId="{A22E551C-2270-4F86-A009-9BF8BADF95EC}" destId="{C5526F05-023B-4231-8863-7476FDEC50AB}" srcOrd="1" destOrd="0" parTransId="{B9D40E27-506F-49A2-AC49-43386B3729AF}" sibTransId="{98A355CD-F8BD-415F-AA57-85BE28CED99A}"/>
    <dgm:cxn modelId="{D868BFBE-E944-469A-BD9B-8B59A366862C}" type="presParOf" srcId="{F1D3B1BF-C664-4664-BB82-A5807C221277}" destId="{20C9F555-974A-4683-8FC0-07CD7B254B7C}" srcOrd="0" destOrd="0" presId="urn:microsoft.com/office/officeart/2016/7/layout/LinearArrowProcessNumbered"/>
    <dgm:cxn modelId="{AC4A9F0B-9E19-478F-B42F-A83651C1D6D4}" type="presParOf" srcId="{20C9F555-974A-4683-8FC0-07CD7B254B7C}" destId="{6AA31EF0-1C81-40EE-BEB5-3A40C44454CD}" srcOrd="0" destOrd="0" presId="urn:microsoft.com/office/officeart/2016/7/layout/LinearArrowProcessNumbered"/>
    <dgm:cxn modelId="{444A88A7-08B8-4F3D-A311-1974DF4EE63D}" type="presParOf" srcId="{20C9F555-974A-4683-8FC0-07CD7B254B7C}" destId="{83EE7529-787E-45EA-B609-389175D4AD26}" srcOrd="1" destOrd="0" presId="urn:microsoft.com/office/officeart/2016/7/layout/LinearArrowProcessNumbered"/>
    <dgm:cxn modelId="{94EE95E0-717A-46B1-989E-CF8A0B4ECB0A}" type="presParOf" srcId="{83EE7529-787E-45EA-B609-389175D4AD26}" destId="{481A5F5F-8C71-4E84-9487-B8A5A5A5EA5A}" srcOrd="0" destOrd="0" presId="urn:microsoft.com/office/officeart/2016/7/layout/LinearArrowProcessNumbered"/>
    <dgm:cxn modelId="{B1D2E0E2-3468-4BC9-AA56-EDAFFE9C0407}" type="presParOf" srcId="{83EE7529-787E-45EA-B609-389175D4AD26}" destId="{C6ACBA43-03ED-4932-86C6-3E510F084668}" srcOrd="1" destOrd="0" presId="urn:microsoft.com/office/officeart/2016/7/layout/LinearArrowProcessNumbered"/>
    <dgm:cxn modelId="{4F2A9B2D-55DB-4A5A-A4D3-A7FBEE91958E}" type="presParOf" srcId="{83EE7529-787E-45EA-B609-389175D4AD26}" destId="{0397DD40-1799-4F37-9455-9909F3FDD33C}" srcOrd="2" destOrd="0" presId="urn:microsoft.com/office/officeart/2016/7/layout/LinearArrowProcessNumbered"/>
    <dgm:cxn modelId="{DF5CBEAE-FAA9-45EB-9464-E8E07EBCAABD}" type="presParOf" srcId="{83EE7529-787E-45EA-B609-389175D4AD26}" destId="{74A52FCC-1ECF-4EF4-AAA7-4D2D78139C9A}" srcOrd="3" destOrd="0" presId="urn:microsoft.com/office/officeart/2016/7/layout/LinearArrowProcessNumbered"/>
    <dgm:cxn modelId="{E03126DE-BDDF-4063-A80A-D9312829AF29}" type="presParOf" srcId="{20C9F555-974A-4683-8FC0-07CD7B254B7C}" destId="{6B1CF640-C88A-4E18-B01E-9B4DCEAA6D00}" srcOrd="2" destOrd="0" presId="urn:microsoft.com/office/officeart/2016/7/layout/LinearArrowProcessNumbered"/>
    <dgm:cxn modelId="{CDB088E8-45CF-45F4-8EAD-16C1B988185B}" type="presParOf" srcId="{F1D3B1BF-C664-4664-BB82-A5807C221277}" destId="{FFE6CF68-02E6-4A98-99BD-2BE358E995E2}" srcOrd="1" destOrd="0" presId="urn:microsoft.com/office/officeart/2016/7/layout/LinearArrowProcessNumbered"/>
    <dgm:cxn modelId="{90D556ED-01DD-4EF8-B456-1744293EFC7E}" type="presParOf" srcId="{F1D3B1BF-C664-4664-BB82-A5807C221277}" destId="{4567FA6F-4A20-44AB-830D-89043DD4A3EB}" srcOrd="2" destOrd="0" presId="urn:microsoft.com/office/officeart/2016/7/layout/LinearArrowProcessNumbered"/>
    <dgm:cxn modelId="{E509AF6C-6E98-4E6D-8EAA-01E89BF37044}" type="presParOf" srcId="{4567FA6F-4A20-44AB-830D-89043DD4A3EB}" destId="{17C756FA-F37D-4F67-B10B-235E48FA6AB2}" srcOrd="0" destOrd="0" presId="urn:microsoft.com/office/officeart/2016/7/layout/LinearArrowProcessNumbered"/>
    <dgm:cxn modelId="{FBD4C08E-74C3-41C0-81F6-6301F524A020}" type="presParOf" srcId="{4567FA6F-4A20-44AB-830D-89043DD4A3EB}" destId="{1565FB3A-357B-47D3-AD48-8A0A08A58A85}" srcOrd="1" destOrd="0" presId="urn:microsoft.com/office/officeart/2016/7/layout/LinearArrowProcessNumbered"/>
    <dgm:cxn modelId="{80DEABDE-4000-4238-895A-56A93954E6F0}" type="presParOf" srcId="{1565FB3A-357B-47D3-AD48-8A0A08A58A85}" destId="{59D2B4E8-B41F-4F4E-A662-C3D37D57A7B3}" srcOrd="0" destOrd="0" presId="urn:microsoft.com/office/officeart/2016/7/layout/LinearArrowProcessNumbered"/>
    <dgm:cxn modelId="{459E0C88-905B-4C80-B2E7-DEF317058CE8}" type="presParOf" srcId="{1565FB3A-357B-47D3-AD48-8A0A08A58A85}" destId="{064A3DDF-A5FB-447B-A279-004C4F08C064}" srcOrd="1" destOrd="0" presId="urn:microsoft.com/office/officeart/2016/7/layout/LinearArrowProcessNumbered"/>
    <dgm:cxn modelId="{2B2BCD4F-7FD5-4B41-A4CB-73DDD522AE22}" type="presParOf" srcId="{1565FB3A-357B-47D3-AD48-8A0A08A58A85}" destId="{BF96BA8F-C641-4A81-83D8-D1C972909E5A}" srcOrd="2" destOrd="0" presId="urn:microsoft.com/office/officeart/2016/7/layout/LinearArrowProcessNumbered"/>
    <dgm:cxn modelId="{CDED4022-DE39-46CD-BF38-3CF27C2640FF}" type="presParOf" srcId="{1565FB3A-357B-47D3-AD48-8A0A08A58A85}" destId="{647E563F-C029-47EC-8DEA-7C8E9E95B732}" srcOrd="3" destOrd="0" presId="urn:microsoft.com/office/officeart/2016/7/layout/LinearArrowProcessNumbered"/>
    <dgm:cxn modelId="{5E78F243-3016-42BB-A4BB-AAEFDD49AB4A}" type="presParOf" srcId="{4567FA6F-4A20-44AB-830D-89043DD4A3EB}" destId="{C1BD78DE-34F9-4910-B914-2FA7201022B1}" srcOrd="2" destOrd="0" presId="urn:microsoft.com/office/officeart/2016/7/layout/LinearArrowProcessNumbered"/>
    <dgm:cxn modelId="{9710A9CB-1FB0-40AD-8E6B-EF0C28DC0450}" type="presParOf" srcId="{F1D3B1BF-C664-4664-BB82-A5807C221277}" destId="{A7C74933-1471-4C5E-8D8C-BC2F7D72D555}" srcOrd="3" destOrd="0" presId="urn:microsoft.com/office/officeart/2016/7/layout/LinearArrowProcessNumbered"/>
    <dgm:cxn modelId="{E9127BFC-7BB5-4210-B9D5-6966BD4B5B62}" type="presParOf" srcId="{F1D3B1BF-C664-4664-BB82-A5807C221277}" destId="{4A6D7505-7E0C-4F75-ADFD-6A2D5CE3F1CB}" srcOrd="4" destOrd="0" presId="urn:microsoft.com/office/officeart/2016/7/layout/LinearArrowProcessNumbered"/>
    <dgm:cxn modelId="{46522885-FABF-48E7-803E-C4AED7DED554}" type="presParOf" srcId="{4A6D7505-7E0C-4F75-ADFD-6A2D5CE3F1CB}" destId="{ACB21FDB-BEF6-425E-98F8-655E8045CB8B}" srcOrd="0" destOrd="0" presId="urn:microsoft.com/office/officeart/2016/7/layout/LinearArrowProcessNumbered"/>
    <dgm:cxn modelId="{F7AC391A-FE8E-4309-9337-CD6A26315D53}" type="presParOf" srcId="{4A6D7505-7E0C-4F75-ADFD-6A2D5CE3F1CB}" destId="{4349998F-E533-44E5-ACBA-985250BB35ED}" srcOrd="1" destOrd="0" presId="urn:microsoft.com/office/officeart/2016/7/layout/LinearArrowProcessNumbered"/>
    <dgm:cxn modelId="{0664084B-FE39-43FA-A0AE-3CECD8AEA3C4}" type="presParOf" srcId="{4349998F-E533-44E5-ACBA-985250BB35ED}" destId="{96B09CB1-3C1E-4610-9F80-8CD536149E18}" srcOrd="0" destOrd="0" presId="urn:microsoft.com/office/officeart/2016/7/layout/LinearArrowProcessNumbered"/>
    <dgm:cxn modelId="{DEC0B917-59F1-4A8F-AB1D-8C89578809E4}" type="presParOf" srcId="{4349998F-E533-44E5-ACBA-985250BB35ED}" destId="{A1599FA7-7273-4028-9BC0-B347E2F534A5}" srcOrd="1" destOrd="0" presId="urn:microsoft.com/office/officeart/2016/7/layout/LinearArrowProcessNumbered"/>
    <dgm:cxn modelId="{68B5A116-AF3D-4861-84DF-F81A606CC89B}" type="presParOf" srcId="{4349998F-E533-44E5-ACBA-985250BB35ED}" destId="{6057B4AA-1A98-499F-AC43-E214C94025FE}" srcOrd="2" destOrd="0" presId="urn:microsoft.com/office/officeart/2016/7/layout/LinearArrowProcessNumbered"/>
    <dgm:cxn modelId="{A2375E47-6888-4AB2-8383-C6229D02A468}" type="presParOf" srcId="{4349998F-E533-44E5-ACBA-985250BB35ED}" destId="{68F02EA2-3FCF-4273-BFF7-641268DC1F33}" srcOrd="3" destOrd="0" presId="urn:microsoft.com/office/officeart/2016/7/layout/LinearArrowProcessNumbered"/>
    <dgm:cxn modelId="{EB07526E-C32E-46F5-AB7A-C181FF25EEF1}" type="presParOf" srcId="{4A6D7505-7E0C-4F75-ADFD-6A2D5CE3F1CB}" destId="{8EF3DA2E-9ABE-4A5D-AAE1-1CE755725F49}" srcOrd="2" destOrd="0" presId="urn:microsoft.com/office/officeart/2016/7/layout/LinearArrowProcessNumbered"/>
    <dgm:cxn modelId="{6099F796-5C30-4B1F-9333-2CEAB7DE1E73}" type="presParOf" srcId="{F1D3B1BF-C664-4664-BB82-A5807C221277}" destId="{12301C4D-0932-41D8-86FA-092E541470BB}" srcOrd="5" destOrd="0" presId="urn:microsoft.com/office/officeart/2016/7/layout/LinearArrowProcessNumbered"/>
    <dgm:cxn modelId="{64F111B2-9EA6-4BBF-86B8-3DAF9643EFDF}" type="presParOf" srcId="{F1D3B1BF-C664-4664-BB82-A5807C221277}" destId="{F284D785-41B1-45C4-ACA7-17B92BE87C07}" srcOrd="6" destOrd="0" presId="urn:microsoft.com/office/officeart/2016/7/layout/LinearArrowProcessNumbered"/>
    <dgm:cxn modelId="{8A76B926-112E-417E-BB18-63405DAE46F1}" type="presParOf" srcId="{F284D785-41B1-45C4-ACA7-17B92BE87C07}" destId="{7BD046CE-9EB1-445B-89BF-59C4CFA9A14E}" srcOrd="0" destOrd="0" presId="urn:microsoft.com/office/officeart/2016/7/layout/LinearArrowProcessNumbered"/>
    <dgm:cxn modelId="{607DB0D4-9740-402D-ACDA-7BB65523C7E4}" type="presParOf" srcId="{F284D785-41B1-45C4-ACA7-17B92BE87C07}" destId="{8439EEF3-BC6F-4680-9082-F8F61AFF42CC}" srcOrd="1" destOrd="0" presId="urn:microsoft.com/office/officeart/2016/7/layout/LinearArrowProcessNumbered"/>
    <dgm:cxn modelId="{393BD5B5-0D46-4BD0-84D4-CDAD0D8EFE13}" type="presParOf" srcId="{8439EEF3-BC6F-4680-9082-F8F61AFF42CC}" destId="{B2B1CEEF-4E80-46BB-B88A-9F5B167F1B98}" srcOrd="0" destOrd="0" presId="urn:microsoft.com/office/officeart/2016/7/layout/LinearArrowProcessNumbered"/>
    <dgm:cxn modelId="{6A60E30D-DB3C-481A-BAF9-102D6474A1E4}" type="presParOf" srcId="{8439EEF3-BC6F-4680-9082-F8F61AFF42CC}" destId="{15D97A4B-D2E1-4B15-B56C-2B5DEFA9B337}" srcOrd="1" destOrd="0" presId="urn:microsoft.com/office/officeart/2016/7/layout/LinearArrowProcessNumbered"/>
    <dgm:cxn modelId="{7B62EC58-8476-454D-BE3D-771451328674}" type="presParOf" srcId="{8439EEF3-BC6F-4680-9082-F8F61AFF42CC}" destId="{DE3DC468-8DCD-4264-9DD4-C8FDA9307FAB}" srcOrd="2" destOrd="0" presId="urn:microsoft.com/office/officeart/2016/7/layout/LinearArrowProcessNumbered"/>
    <dgm:cxn modelId="{7450F111-7EA0-4065-8BEA-21A099D8535A}" type="presParOf" srcId="{8439EEF3-BC6F-4680-9082-F8F61AFF42CC}" destId="{21875009-5B1E-4596-B3F5-61199D084FF2}" srcOrd="3" destOrd="0" presId="urn:microsoft.com/office/officeart/2016/7/layout/LinearArrowProcessNumbered"/>
    <dgm:cxn modelId="{B46DADC2-0873-4D1A-99B9-1002AB073783}" type="presParOf" srcId="{F284D785-41B1-45C4-ACA7-17B92BE87C07}" destId="{619D2682-E018-49F1-B9BB-02A3D8DD7C63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4092DA-CD42-4ABF-9C83-3014EEEA3B0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48BC84B-CD76-4605-8553-E18D08528F61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Usefulness:</a:t>
          </a:r>
        </a:p>
      </dgm:t>
    </dgm:pt>
    <dgm:pt modelId="{FC15D30F-7C53-4387-A90D-5A8068E4E942}" type="parTrans" cxnId="{87CC16FF-7FDF-4805-B967-102806D0D62E}">
      <dgm:prSet/>
      <dgm:spPr/>
      <dgm:t>
        <a:bodyPr/>
        <a:lstStyle/>
        <a:p>
          <a:endParaRPr lang="en-US"/>
        </a:p>
      </dgm:t>
    </dgm:pt>
    <dgm:pt modelId="{F5387CC2-DA9B-403C-BB52-1B4F9951F9C0}" type="sibTrans" cxnId="{87CC16FF-7FDF-4805-B967-102806D0D62E}">
      <dgm:prSet/>
      <dgm:spPr/>
      <dgm:t>
        <a:bodyPr/>
        <a:lstStyle/>
        <a:p>
          <a:endParaRPr lang="en-US"/>
        </a:p>
      </dgm:t>
    </dgm:pt>
    <dgm:pt modelId="{E0D050B9-2E42-45EE-ADB7-37FF87902607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Gives a clear plan for what to expect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AA3CC9A8-B9C0-4DA7-BF8D-59EF769A5C2B}" type="parTrans" cxnId="{64EAA68C-CD80-446E-B38D-19658CA2F663}">
      <dgm:prSet/>
      <dgm:spPr/>
      <dgm:t>
        <a:bodyPr/>
        <a:lstStyle/>
        <a:p>
          <a:endParaRPr lang="en-US"/>
        </a:p>
      </dgm:t>
    </dgm:pt>
    <dgm:pt modelId="{2FD17B2D-F8AE-4209-9C27-2002C03E0EB2}" type="sibTrans" cxnId="{64EAA68C-CD80-446E-B38D-19658CA2F663}">
      <dgm:prSet/>
      <dgm:spPr/>
      <dgm:t>
        <a:bodyPr/>
        <a:lstStyle/>
        <a:p>
          <a:endParaRPr lang="en-US"/>
        </a:p>
      </dgm:t>
    </dgm:pt>
    <dgm:pt modelId="{ABB897BD-250A-4AF3-91B8-FF1F957BC15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Promotes hands-on learning.</a:t>
          </a:r>
        </a:p>
      </dgm:t>
    </dgm:pt>
    <dgm:pt modelId="{C5CBED73-E38F-46A3-9BAE-C42B4DB64913}" type="parTrans" cxnId="{444487DC-F606-4D58-84D9-E6839E54BDB0}">
      <dgm:prSet/>
      <dgm:spPr/>
      <dgm:t>
        <a:bodyPr/>
        <a:lstStyle/>
        <a:p>
          <a:endParaRPr lang="en-US"/>
        </a:p>
      </dgm:t>
    </dgm:pt>
    <dgm:pt modelId="{CEB32333-43AA-4321-9579-83B6CE2406EF}" type="sibTrans" cxnId="{444487DC-F606-4D58-84D9-E6839E54BDB0}">
      <dgm:prSet/>
      <dgm:spPr/>
      <dgm:t>
        <a:bodyPr/>
        <a:lstStyle/>
        <a:p>
          <a:endParaRPr lang="en-US"/>
        </a:p>
      </dgm:t>
    </dgm:pt>
    <dgm:pt modelId="{866134A7-24EC-4500-B3FA-441472D144F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900" dirty="0"/>
            <a:t> </a:t>
          </a:r>
          <a:r>
            <a:rPr lang="en-GB" sz="1800" dirty="0"/>
            <a:t>Has a great impact on early education.</a:t>
          </a:r>
          <a:endParaRPr lang="en-US" sz="1800" dirty="0"/>
        </a:p>
      </dgm:t>
    </dgm:pt>
    <dgm:pt modelId="{DEB4B19D-6422-4F91-9A71-10F9EECE1476}" type="parTrans" cxnId="{1D150CF9-6B69-4592-8DF7-B0EBAB9A3F45}">
      <dgm:prSet/>
      <dgm:spPr/>
      <dgm:t>
        <a:bodyPr/>
        <a:lstStyle/>
        <a:p>
          <a:endParaRPr lang="en-US"/>
        </a:p>
      </dgm:t>
    </dgm:pt>
    <dgm:pt modelId="{8098FE91-9976-48A0-B5B3-E16A91CFDCA6}" type="sibTrans" cxnId="{1D150CF9-6B69-4592-8DF7-B0EBAB9A3F45}">
      <dgm:prSet/>
      <dgm:spPr/>
      <dgm:t>
        <a:bodyPr/>
        <a:lstStyle/>
        <a:p>
          <a:endParaRPr lang="en-US"/>
        </a:p>
      </dgm:t>
    </dgm:pt>
    <dgm:pt modelId="{81937F97-5396-4358-BED3-6C1F6D2A8C50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Limitations:  </a:t>
          </a:r>
        </a:p>
      </dgm:t>
    </dgm:pt>
    <dgm:pt modelId="{AC44D53C-AEF2-4291-9B93-F6C0C79C2C88}" type="parTrans" cxnId="{FBC58BD3-F662-4302-9440-478A4F954E4E}">
      <dgm:prSet/>
      <dgm:spPr/>
      <dgm:t>
        <a:bodyPr/>
        <a:lstStyle/>
        <a:p>
          <a:endParaRPr lang="en-US"/>
        </a:p>
      </dgm:t>
    </dgm:pt>
    <dgm:pt modelId="{B9AB8DB0-B25E-4A4A-A744-DDF842438370}" type="sibTrans" cxnId="{FBC58BD3-F662-4302-9440-478A4F954E4E}">
      <dgm:prSet/>
      <dgm:spPr/>
      <dgm:t>
        <a:bodyPr/>
        <a:lstStyle/>
        <a:p>
          <a:endParaRPr lang="en-US"/>
        </a:p>
      </dgm:t>
    </dgm:pt>
    <dgm:pt modelId="{1A3AD5D5-B512-4CF5-8AB1-551BB0E00A2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dirty="0"/>
            <a:t>Does not fully recognize what young kids can do.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771B20-502B-40E5-80E1-68D6C3C73B4A}" type="parTrans" cxnId="{89C7B4D4-615C-4D38-9943-ACF2F7D463A3}">
      <dgm:prSet/>
      <dgm:spPr/>
      <dgm:t>
        <a:bodyPr/>
        <a:lstStyle/>
        <a:p>
          <a:endParaRPr lang="en-US"/>
        </a:p>
      </dgm:t>
    </dgm:pt>
    <dgm:pt modelId="{C628AF78-41C9-4B81-9DEB-75F9C4BFDFEB}" type="sibTrans" cxnId="{89C7B4D4-615C-4D38-9943-ACF2F7D463A3}">
      <dgm:prSet/>
      <dgm:spPr/>
      <dgm:t>
        <a:bodyPr/>
        <a:lstStyle/>
        <a:p>
          <a:endParaRPr lang="en-US"/>
        </a:p>
      </dgm:t>
    </dgm:pt>
    <dgm:pt modelId="{30F3F0D3-7DE9-41C0-86C3-70BF91CC44B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dirty="0"/>
            <a:t> </a:t>
          </a:r>
          <a:r>
            <a:rPr lang="en-GB" sz="1800" dirty="0"/>
            <a:t>Does not talk much about feelings or culture.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09EACF-C5C5-4563-A3E4-A1FDE9BDC1BA}" type="parTrans" cxnId="{7FB1E783-1A6B-45BE-873A-B5849601CBFE}">
      <dgm:prSet/>
      <dgm:spPr/>
      <dgm:t>
        <a:bodyPr/>
        <a:lstStyle/>
        <a:p>
          <a:endParaRPr lang="en-US"/>
        </a:p>
      </dgm:t>
    </dgm:pt>
    <dgm:pt modelId="{339F0CB8-3919-4465-907E-DD62B896F969}" type="sibTrans" cxnId="{7FB1E783-1A6B-45BE-873A-B5849601CBFE}">
      <dgm:prSet/>
      <dgm:spPr/>
      <dgm:t>
        <a:bodyPr/>
        <a:lstStyle/>
        <a:p>
          <a:endParaRPr lang="en-US"/>
        </a:p>
      </dgm:t>
    </dgm:pt>
    <dgm:pt modelId="{923ED1B0-2D50-45B1-A8F0-2934A428E00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dirty="0"/>
            <a:t> It is not clear how change actually happens.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28DC1C-B73A-4CFB-B045-06925CB1BA5E}" type="parTrans" cxnId="{3EC7416F-2F2D-4C71-AEB5-F94ADA371BAE}">
      <dgm:prSet/>
      <dgm:spPr/>
      <dgm:t>
        <a:bodyPr/>
        <a:lstStyle/>
        <a:p>
          <a:endParaRPr lang="en-US"/>
        </a:p>
      </dgm:t>
    </dgm:pt>
    <dgm:pt modelId="{7A0FD544-FFAD-49A7-A55E-6FA63C7ADB55}" type="sibTrans" cxnId="{3EC7416F-2F2D-4C71-AEB5-F94ADA371BAE}">
      <dgm:prSet/>
      <dgm:spPr/>
      <dgm:t>
        <a:bodyPr/>
        <a:lstStyle/>
        <a:p>
          <a:endParaRPr lang="en-US"/>
        </a:p>
      </dgm:t>
    </dgm:pt>
    <dgm:pt modelId="{54FB564B-6526-492C-B7CD-96C780D1C342}">
      <dgm:prSet/>
      <dgm:spPr/>
      <dgm:t>
        <a:bodyPr/>
        <a:lstStyle/>
        <a:p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(Lourenco, 2016)</a:t>
          </a:r>
          <a:endParaRPr lang="en-GB" dirty="0"/>
        </a:p>
      </dgm:t>
    </dgm:pt>
    <dgm:pt modelId="{8E0160AA-3A87-40CD-9C9F-FB6F3CC08829}" type="parTrans" cxnId="{03B5DAD1-138F-4AA0-A0FB-225023AC41FE}">
      <dgm:prSet/>
      <dgm:spPr/>
      <dgm:t>
        <a:bodyPr/>
        <a:lstStyle/>
        <a:p>
          <a:endParaRPr lang="en-GB"/>
        </a:p>
      </dgm:t>
    </dgm:pt>
    <dgm:pt modelId="{45C21CE8-0C65-4F21-A471-37F3F3CAF072}" type="sibTrans" cxnId="{03B5DAD1-138F-4AA0-A0FB-225023AC41FE}">
      <dgm:prSet/>
      <dgm:spPr/>
      <dgm:t>
        <a:bodyPr/>
        <a:lstStyle/>
        <a:p>
          <a:endParaRPr lang="en-GB"/>
        </a:p>
      </dgm:t>
    </dgm:pt>
    <dgm:pt modelId="{20DEA8BB-9779-4918-8D7A-22A89AD6D809}" type="pres">
      <dgm:prSet presAssocID="{424092DA-CD42-4ABF-9C83-3014EEEA3B0D}" presName="diagram" presStyleCnt="0">
        <dgm:presLayoutVars>
          <dgm:dir/>
          <dgm:resizeHandles val="exact"/>
        </dgm:presLayoutVars>
      </dgm:prSet>
      <dgm:spPr/>
    </dgm:pt>
    <dgm:pt modelId="{72EFB35E-BB91-4AF0-920D-E47152E24D09}" type="pres">
      <dgm:prSet presAssocID="{448BC84B-CD76-4605-8553-E18D08528F61}" presName="node" presStyleLbl="node1" presStyleIdx="0" presStyleCnt="9">
        <dgm:presLayoutVars>
          <dgm:bulletEnabled val="1"/>
        </dgm:presLayoutVars>
      </dgm:prSet>
      <dgm:spPr/>
    </dgm:pt>
    <dgm:pt modelId="{F2C46821-9779-48AF-A5CC-80767C422191}" type="pres">
      <dgm:prSet presAssocID="{F5387CC2-DA9B-403C-BB52-1B4F9951F9C0}" presName="sibTrans" presStyleCnt="0"/>
      <dgm:spPr/>
    </dgm:pt>
    <dgm:pt modelId="{98A93477-0567-4C5A-9E6F-1067C9B13F57}" type="pres">
      <dgm:prSet presAssocID="{E0D050B9-2E42-45EE-ADB7-37FF87902607}" presName="node" presStyleLbl="node1" presStyleIdx="1" presStyleCnt="9">
        <dgm:presLayoutVars>
          <dgm:bulletEnabled val="1"/>
        </dgm:presLayoutVars>
      </dgm:prSet>
      <dgm:spPr/>
    </dgm:pt>
    <dgm:pt modelId="{68834B3D-0DBF-43A0-9DE0-8EAE889EFA93}" type="pres">
      <dgm:prSet presAssocID="{2FD17B2D-F8AE-4209-9C27-2002C03E0EB2}" presName="sibTrans" presStyleCnt="0"/>
      <dgm:spPr/>
    </dgm:pt>
    <dgm:pt modelId="{F2BC9FEC-3C3C-4685-BCB0-18775D7D9D5B}" type="pres">
      <dgm:prSet presAssocID="{ABB897BD-250A-4AF3-91B8-FF1F957BC158}" presName="node" presStyleLbl="node1" presStyleIdx="2" presStyleCnt="9">
        <dgm:presLayoutVars>
          <dgm:bulletEnabled val="1"/>
        </dgm:presLayoutVars>
      </dgm:prSet>
      <dgm:spPr/>
    </dgm:pt>
    <dgm:pt modelId="{AAA2A165-B0C2-47F9-99BE-4AA496C2CCF0}" type="pres">
      <dgm:prSet presAssocID="{CEB32333-43AA-4321-9579-83B6CE2406EF}" presName="sibTrans" presStyleCnt="0"/>
      <dgm:spPr/>
    </dgm:pt>
    <dgm:pt modelId="{6C46D28F-667A-4BDC-8A64-489BA47A7AB3}" type="pres">
      <dgm:prSet presAssocID="{866134A7-24EC-4500-B3FA-441472D144FF}" presName="node" presStyleLbl="node1" presStyleIdx="3" presStyleCnt="9">
        <dgm:presLayoutVars>
          <dgm:bulletEnabled val="1"/>
        </dgm:presLayoutVars>
      </dgm:prSet>
      <dgm:spPr/>
    </dgm:pt>
    <dgm:pt modelId="{57295F5B-2A09-4A93-A464-5F338F25D04C}" type="pres">
      <dgm:prSet presAssocID="{8098FE91-9976-48A0-B5B3-E16A91CFDCA6}" presName="sibTrans" presStyleCnt="0"/>
      <dgm:spPr/>
    </dgm:pt>
    <dgm:pt modelId="{ACC67E57-1BE8-47D5-8C89-A6842039E405}" type="pres">
      <dgm:prSet presAssocID="{81937F97-5396-4358-BED3-6C1F6D2A8C50}" presName="node" presStyleLbl="node1" presStyleIdx="4" presStyleCnt="9">
        <dgm:presLayoutVars>
          <dgm:bulletEnabled val="1"/>
        </dgm:presLayoutVars>
      </dgm:prSet>
      <dgm:spPr/>
    </dgm:pt>
    <dgm:pt modelId="{8343DD93-9691-4A50-ACB1-D6F72E716B39}" type="pres">
      <dgm:prSet presAssocID="{B9AB8DB0-B25E-4A4A-A744-DDF842438370}" presName="sibTrans" presStyleCnt="0"/>
      <dgm:spPr/>
    </dgm:pt>
    <dgm:pt modelId="{290F74F4-0691-4F04-A731-2E4B022BD16A}" type="pres">
      <dgm:prSet presAssocID="{1A3AD5D5-B512-4CF5-8AB1-551BB0E00A28}" presName="node" presStyleLbl="node1" presStyleIdx="5" presStyleCnt="9" custLinFactNeighborX="1526" custLinFactNeighborY="-2034">
        <dgm:presLayoutVars>
          <dgm:bulletEnabled val="1"/>
        </dgm:presLayoutVars>
      </dgm:prSet>
      <dgm:spPr/>
    </dgm:pt>
    <dgm:pt modelId="{0CCC2CA2-41ED-4019-AF83-BBB4750071B6}" type="pres">
      <dgm:prSet presAssocID="{C628AF78-41C9-4B81-9DEB-75F9C4BFDFEB}" presName="sibTrans" presStyleCnt="0"/>
      <dgm:spPr/>
    </dgm:pt>
    <dgm:pt modelId="{2B1685C7-F643-4CEB-BC78-524BEA64C4FA}" type="pres">
      <dgm:prSet presAssocID="{30F3F0D3-7DE9-41C0-86C3-70BF91CC44BE}" presName="node" presStyleLbl="node1" presStyleIdx="6" presStyleCnt="9">
        <dgm:presLayoutVars>
          <dgm:bulletEnabled val="1"/>
        </dgm:presLayoutVars>
      </dgm:prSet>
      <dgm:spPr/>
    </dgm:pt>
    <dgm:pt modelId="{44EDCB5E-FAF7-4F90-B8FD-66939FE184AA}" type="pres">
      <dgm:prSet presAssocID="{339F0CB8-3919-4465-907E-DD62B896F969}" presName="sibTrans" presStyleCnt="0"/>
      <dgm:spPr/>
    </dgm:pt>
    <dgm:pt modelId="{144EEA62-573F-4716-837C-8AA3D0A833A3}" type="pres">
      <dgm:prSet presAssocID="{923ED1B0-2D50-45B1-A8F0-2934A428E008}" presName="node" presStyleLbl="node1" presStyleIdx="7" presStyleCnt="9">
        <dgm:presLayoutVars>
          <dgm:bulletEnabled val="1"/>
        </dgm:presLayoutVars>
      </dgm:prSet>
      <dgm:spPr/>
    </dgm:pt>
    <dgm:pt modelId="{784A8AF8-BE37-4055-A336-876BB89BAC66}" type="pres">
      <dgm:prSet presAssocID="{7A0FD544-FFAD-49A7-A55E-6FA63C7ADB55}" presName="sibTrans" presStyleCnt="0"/>
      <dgm:spPr/>
    </dgm:pt>
    <dgm:pt modelId="{00BB13AA-49C9-4D4D-AE0B-505F9B5485A3}" type="pres">
      <dgm:prSet presAssocID="{54FB564B-6526-492C-B7CD-96C780D1C342}" presName="node" presStyleLbl="node1" presStyleIdx="8" presStyleCnt="9" custScaleX="45220" custScaleY="31929" custLinFactX="100000" custLinFactNeighborX="108194" custLinFactNeighborY="2298">
        <dgm:presLayoutVars>
          <dgm:bulletEnabled val="1"/>
        </dgm:presLayoutVars>
      </dgm:prSet>
      <dgm:spPr/>
    </dgm:pt>
  </dgm:ptLst>
  <dgm:cxnLst>
    <dgm:cxn modelId="{2225491B-E515-45E7-A986-39BAD40B3646}" type="presOf" srcId="{ABB897BD-250A-4AF3-91B8-FF1F957BC158}" destId="{F2BC9FEC-3C3C-4685-BCB0-18775D7D9D5B}" srcOrd="0" destOrd="0" presId="urn:microsoft.com/office/officeart/2005/8/layout/default"/>
    <dgm:cxn modelId="{E7A8DB1E-19E1-4A30-90E6-239BBC61BA65}" type="presOf" srcId="{81937F97-5396-4358-BED3-6C1F6D2A8C50}" destId="{ACC67E57-1BE8-47D5-8C89-A6842039E405}" srcOrd="0" destOrd="0" presId="urn:microsoft.com/office/officeart/2005/8/layout/default"/>
    <dgm:cxn modelId="{B6A7FF3A-8E16-4D77-A96E-A2629400C537}" type="presOf" srcId="{923ED1B0-2D50-45B1-A8F0-2934A428E008}" destId="{144EEA62-573F-4716-837C-8AA3D0A833A3}" srcOrd="0" destOrd="0" presId="urn:microsoft.com/office/officeart/2005/8/layout/default"/>
    <dgm:cxn modelId="{3EC7416F-2F2D-4C71-AEB5-F94ADA371BAE}" srcId="{424092DA-CD42-4ABF-9C83-3014EEEA3B0D}" destId="{923ED1B0-2D50-45B1-A8F0-2934A428E008}" srcOrd="7" destOrd="0" parTransId="{0C28DC1C-B73A-4CFB-B045-06925CB1BA5E}" sibTransId="{7A0FD544-FFAD-49A7-A55E-6FA63C7ADB55}"/>
    <dgm:cxn modelId="{3293BF72-D6F0-4F90-BB92-5AD750A10C22}" type="presOf" srcId="{424092DA-CD42-4ABF-9C83-3014EEEA3B0D}" destId="{20DEA8BB-9779-4918-8D7A-22A89AD6D809}" srcOrd="0" destOrd="0" presId="urn:microsoft.com/office/officeart/2005/8/layout/default"/>
    <dgm:cxn modelId="{7FB1E783-1A6B-45BE-873A-B5849601CBFE}" srcId="{424092DA-CD42-4ABF-9C83-3014EEEA3B0D}" destId="{30F3F0D3-7DE9-41C0-86C3-70BF91CC44BE}" srcOrd="6" destOrd="0" parTransId="{7109EACF-C5C5-4563-A3E4-A1FDE9BDC1BA}" sibTransId="{339F0CB8-3919-4465-907E-DD62B896F969}"/>
    <dgm:cxn modelId="{36FBCC88-DE1C-48AD-8355-F1403F01F47F}" type="presOf" srcId="{54FB564B-6526-492C-B7CD-96C780D1C342}" destId="{00BB13AA-49C9-4D4D-AE0B-505F9B5485A3}" srcOrd="0" destOrd="0" presId="urn:microsoft.com/office/officeart/2005/8/layout/default"/>
    <dgm:cxn modelId="{A3269989-0306-4FD7-9DC8-28EC66E1DB6B}" type="presOf" srcId="{866134A7-24EC-4500-B3FA-441472D144FF}" destId="{6C46D28F-667A-4BDC-8A64-489BA47A7AB3}" srcOrd="0" destOrd="0" presId="urn:microsoft.com/office/officeart/2005/8/layout/default"/>
    <dgm:cxn modelId="{64EAA68C-CD80-446E-B38D-19658CA2F663}" srcId="{424092DA-CD42-4ABF-9C83-3014EEEA3B0D}" destId="{E0D050B9-2E42-45EE-ADB7-37FF87902607}" srcOrd="1" destOrd="0" parTransId="{AA3CC9A8-B9C0-4DA7-BF8D-59EF769A5C2B}" sibTransId="{2FD17B2D-F8AE-4209-9C27-2002C03E0EB2}"/>
    <dgm:cxn modelId="{157EF094-2273-4E69-986B-3C54CD8E838F}" type="presOf" srcId="{448BC84B-CD76-4605-8553-E18D08528F61}" destId="{72EFB35E-BB91-4AF0-920D-E47152E24D09}" srcOrd="0" destOrd="0" presId="urn:microsoft.com/office/officeart/2005/8/layout/default"/>
    <dgm:cxn modelId="{C05C5397-FEA3-4655-BA7E-A7564D0B84F4}" type="presOf" srcId="{30F3F0D3-7DE9-41C0-86C3-70BF91CC44BE}" destId="{2B1685C7-F643-4CEB-BC78-524BEA64C4FA}" srcOrd="0" destOrd="0" presId="urn:microsoft.com/office/officeart/2005/8/layout/default"/>
    <dgm:cxn modelId="{83D8389D-5005-4C18-989F-F32F18336E2C}" type="presOf" srcId="{E0D050B9-2E42-45EE-ADB7-37FF87902607}" destId="{98A93477-0567-4C5A-9E6F-1067C9B13F57}" srcOrd="0" destOrd="0" presId="urn:microsoft.com/office/officeart/2005/8/layout/default"/>
    <dgm:cxn modelId="{03B5DAD1-138F-4AA0-A0FB-225023AC41FE}" srcId="{424092DA-CD42-4ABF-9C83-3014EEEA3B0D}" destId="{54FB564B-6526-492C-B7CD-96C780D1C342}" srcOrd="8" destOrd="0" parTransId="{8E0160AA-3A87-40CD-9C9F-FB6F3CC08829}" sibTransId="{45C21CE8-0C65-4F21-A471-37F3F3CAF072}"/>
    <dgm:cxn modelId="{FBC58BD3-F662-4302-9440-478A4F954E4E}" srcId="{424092DA-CD42-4ABF-9C83-3014EEEA3B0D}" destId="{81937F97-5396-4358-BED3-6C1F6D2A8C50}" srcOrd="4" destOrd="0" parTransId="{AC44D53C-AEF2-4291-9B93-F6C0C79C2C88}" sibTransId="{B9AB8DB0-B25E-4A4A-A744-DDF842438370}"/>
    <dgm:cxn modelId="{89C7B4D4-615C-4D38-9943-ACF2F7D463A3}" srcId="{424092DA-CD42-4ABF-9C83-3014EEEA3B0D}" destId="{1A3AD5D5-B512-4CF5-8AB1-551BB0E00A28}" srcOrd="5" destOrd="0" parTransId="{F6771B20-502B-40E5-80E1-68D6C3C73B4A}" sibTransId="{C628AF78-41C9-4B81-9DEB-75F9C4BFDFEB}"/>
    <dgm:cxn modelId="{444487DC-F606-4D58-84D9-E6839E54BDB0}" srcId="{424092DA-CD42-4ABF-9C83-3014EEEA3B0D}" destId="{ABB897BD-250A-4AF3-91B8-FF1F957BC158}" srcOrd="2" destOrd="0" parTransId="{C5CBED73-E38F-46A3-9BAE-C42B4DB64913}" sibTransId="{CEB32333-43AA-4321-9579-83B6CE2406EF}"/>
    <dgm:cxn modelId="{41F04FF6-9537-49B1-9C93-77B308A15CA6}" type="presOf" srcId="{1A3AD5D5-B512-4CF5-8AB1-551BB0E00A28}" destId="{290F74F4-0691-4F04-A731-2E4B022BD16A}" srcOrd="0" destOrd="0" presId="urn:microsoft.com/office/officeart/2005/8/layout/default"/>
    <dgm:cxn modelId="{1D150CF9-6B69-4592-8DF7-B0EBAB9A3F45}" srcId="{424092DA-CD42-4ABF-9C83-3014EEEA3B0D}" destId="{866134A7-24EC-4500-B3FA-441472D144FF}" srcOrd="3" destOrd="0" parTransId="{DEB4B19D-6422-4F91-9A71-10F9EECE1476}" sibTransId="{8098FE91-9976-48A0-B5B3-E16A91CFDCA6}"/>
    <dgm:cxn modelId="{87CC16FF-7FDF-4805-B967-102806D0D62E}" srcId="{424092DA-CD42-4ABF-9C83-3014EEEA3B0D}" destId="{448BC84B-CD76-4605-8553-E18D08528F61}" srcOrd="0" destOrd="0" parTransId="{FC15D30F-7C53-4387-A90D-5A8068E4E942}" sibTransId="{F5387CC2-DA9B-403C-BB52-1B4F9951F9C0}"/>
    <dgm:cxn modelId="{B6941E3E-E6BB-4780-A385-307C8B506498}" type="presParOf" srcId="{20DEA8BB-9779-4918-8D7A-22A89AD6D809}" destId="{72EFB35E-BB91-4AF0-920D-E47152E24D09}" srcOrd="0" destOrd="0" presId="urn:microsoft.com/office/officeart/2005/8/layout/default"/>
    <dgm:cxn modelId="{67AE1E7D-5306-46BF-AD38-59C030BFDB17}" type="presParOf" srcId="{20DEA8BB-9779-4918-8D7A-22A89AD6D809}" destId="{F2C46821-9779-48AF-A5CC-80767C422191}" srcOrd="1" destOrd="0" presId="urn:microsoft.com/office/officeart/2005/8/layout/default"/>
    <dgm:cxn modelId="{E4949E5F-E5D9-4F49-82AA-D8981940F6F9}" type="presParOf" srcId="{20DEA8BB-9779-4918-8D7A-22A89AD6D809}" destId="{98A93477-0567-4C5A-9E6F-1067C9B13F57}" srcOrd="2" destOrd="0" presId="urn:microsoft.com/office/officeart/2005/8/layout/default"/>
    <dgm:cxn modelId="{5F9FC960-2279-480B-8B67-D2A408D4C1C5}" type="presParOf" srcId="{20DEA8BB-9779-4918-8D7A-22A89AD6D809}" destId="{68834B3D-0DBF-43A0-9DE0-8EAE889EFA93}" srcOrd="3" destOrd="0" presId="urn:microsoft.com/office/officeart/2005/8/layout/default"/>
    <dgm:cxn modelId="{FB2CCBDE-569C-4F54-B1FB-80757C10A338}" type="presParOf" srcId="{20DEA8BB-9779-4918-8D7A-22A89AD6D809}" destId="{F2BC9FEC-3C3C-4685-BCB0-18775D7D9D5B}" srcOrd="4" destOrd="0" presId="urn:microsoft.com/office/officeart/2005/8/layout/default"/>
    <dgm:cxn modelId="{CF4FB320-1FF1-4297-A436-83A716F42941}" type="presParOf" srcId="{20DEA8BB-9779-4918-8D7A-22A89AD6D809}" destId="{AAA2A165-B0C2-47F9-99BE-4AA496C2CCF0}" srcOrd="5" destOrd="0" presId="urn:microsoft.com/office/officeart/2005/8/layout/default"/>
    <dgm:cxn modelId="{6E216AD8-005A-4EE4-A00F-5FFDF3771C7A}" type="presParOf" srcId="{20DEA8BB-9779-4918-8D7A-22A89AD6D809}" destId="{6C46D28F-667A-4BDC-8A64-489BA47A7AB3}" srcOrd="6" destOrd="0" presId="urn:microsoft.com/office/officeart/2005/8/layout/default"/>
    <dgm:cxn modelId="{E353FEDC-184A-435E-885A-7DF5E9621263}" type="presParOf" srcId="{20DEA8BB-9779-4918-8D7A-22A89AD6D809}" destId="{57295F5B-2A09-4A93-A464-5F338F25D04C}" srcOrd="7" destOrd="0" presId="urn:microsoft.com/office/officeart/2005/8/layout/default"/>
    <dgm:cxn modelId="{B08D56A1-F380-49BC-A9F1-BBD84E0757CC}" type="presParOf" srcId="{20DEA8BB-9779-4918-8D7A-22A89AD6D809}" destId="{ACC67E57-1BE8-47D5-8C89-A6842039E405}" srcOrd="8" destOrd="0" presId="urn:microsoft.com/office/officeart/2005/8/layout/default"/>
    <dgm:cxn modelId="{14C8D407-0A4F-42CF-BCFE-596CE32A6625}" type="presParOf" srcId="{20DEA8BB-9779-4918-8D7A-22A89AD6D809}" destId="{8343DD93-9691-4A50-ACB1-D6F72E716B39}" srcOrd="9" destOrd="0" presId="urn:microsoft.com/office/officeart/2005/8/layout/default"/>
    <dgm:cxn modelId="{74122078-4A16-4709-8075-69A33762CF69}" type="presParOf" srcId="{20DEA8BB-9779-4918-8D7A-22A89AD6D809}" destId="{290F74F4-0691-4F04-A731-2E4B022BD16A}" srcOrd="10" destOrd="0" presId="urn:microsoft.com/office/officeart/2005/8/layout/default"/>
    <dgm:cxn modelId="{BBAC4198-C410-4546-8BBB-085E325276AB}" type="presParOf" srcId="{20DEA8BB-9779-4918-8D7A-22A89AD6D809}" destId="{0CCC2CA2-41ED-4019-AF83-BBB4750071B6}" srcOrd="11" destOrd="0" presId="urn:microsoft.com/office/officeart/2005/8/layout/default"/>
    <dgm:cxn modelId="{05DF8A7F-DE9C-4500-982E-3A195548A08F}" type="presParOf" srcId="{20DEA8BB-9779-4918-8D7A-22A89AD6D809}" destId="{2B1685C7-F643-4CEB-BC78-524BEA64C4FA}" srcOrd="12" destOrd="0" presId="urn:microsoft.com/office/officeart/2005/8/layout/default"/>
    <dgm:cxn modelId="{951C018A-0DBD-4F24-9F61-326AD6C06D26}" type="presParOf" srcId="{20DEA8BB-9779-4918-8D7A-22A89AD6D809}" destId="{44EDCB5E-FAF7-4F90-B8FD-66939FE184AA}" srcOrd="13" destOrd="0" presId="urn:microsoft.com/office/officeart/2005/8/layout/default"/>
    <dgm:cxn modelId="{A8368D07-BDD9-4361-8320-DEB27FF38D4E}" type="presParOf" srcId="{20DEA8BB-9779-4918-8D7A-22A89AD6D809}" destId="{144EEA62-573F-4716-837C-8AA3D0A833A3}" srcOrd="14" destOrd="0" presId="urn:microsoft.com/office/officeart/2005/8/layout/default"/>
    <dgm:cxn modelId="{C917EE34-00FA-49BD-B74F-3E6D92B1816A}" type="presParOf" srcId="{20DEA8BB-9779-4918-8D7A-22A89AD6D809}" destId="{784A8AF8-BE37-4055-A336-876BB89BAC66}" srcOrd="15" destOrd="0" presId="urn:microsoft.com/office/officeart/2005/8/layout/default"/>
    <dgm:cxn modelId="{BB217DF7-E0DF-4B8B-83B8-06B2A63DE130}" type="presParOf" srcId="{20DEA8BB-9779-4918-8D7A-22A89AD6D809}" destId="{00BB13AA-49C9-4D4D-AE0B-505F9B5485A3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AAFDAC-CE09-44C4-BD5B-CAAF168BC640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5458C8-7DA8-438E-BE6A-1B700931D63B}">
      <dgm:prSet/>
      <dgm:spPr/>
      <dgm:t>
        <a:bodyPr/>
        <a:lstStyle/>
        <a:p>
          <a:r>
            <a:rPr lang="en-US"/>
            <a:t>Introduce</a:t>
          </a:r>
        </a:p>
      </dgm:t>
    </dgm:pt>
    <dgm:pt modelId="{36042674-F077-4311-8E6E-EDFC4F53FDC4}" type="parTrans" cxnId="{DE9ED798-EB86-4FD1-8484-3C720AF5B039}">
      <dgm:prSet/>
      <dgm:spPr/>
      <dgm:t>
        <a:bodyPr/>
        <a:lstStyle/>
        <a:p>
          <a:endParaRPr lang="en-US"/>
        </a:p>
      </dgm:t>
    </dgm:pt>
    <dgm:pt modelId="{ADC58D91-1C5E-4B95-B625-EB289DF0B10B}" type="sibTrans" cxnId="{DE9ED798-EB86-4FD1-8484-3C720AF5B039}">
      <dgm:prSet/>
      <dgm:spPr/>
      <dgm:t>
        <a:bodyPr/>
        <a:lstStyle/>
        <a:p>
          <a:endParaRPr lang="en-US"/>
        </a:p>
      </dgm:t>
    </dgm:pt>
    <dgm:pt modelId="{FB515E95-F316-47CC-B094-F047BB49512E}">
      <dgm:prSet/>
      <dgm:spPr/>
      <dgm:t>
        <a:bodyPr/>
        <a:lstStyle/>
        <a:p>
          <a:r>
            <a:rPr lang="en-US" dirty="0"/>
            <a:t>In the first two weeks, introduce Amira to a consistent drop-off routine and allow her to bring a comfort item from home.</a:t>
          </a:r>
        </a:p>
        <a:p>
          <a:endParaRPr lang="en-US" dirty="0"/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(Rupee,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Schniering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and Hudson, 2009; NHS, 20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23)</a:t>
          </a:r>
          <a:endParaRPr lang="en-US" dirty="0"/>
        </a:p>
        <a:p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CCBD68-DCEF-4892-80ED-9E2B89B66E36}" type="parTrans" cxnId="{F71F71CA-B713-4A3A-A871-5AC84B94FAF8}">
      <dgm:prSet/>
      <dgm:spPr/>
      <dgm:t>
        <a:bodyPr/>
        <a:lstStyle/>
        <a:p>
          <a:endParaRPr lang="en-US"/>
        </a:p>
      </dgm:t>
    </dgm:pt>
    <dgm:pt modelId="{A37F2019-D7AB-4964-B925-E05DF8D4669B}" type="sibTrans" cxnId="{F71F71CA-B713-4A3A-A871-5AC84B94FAF8}">
      <dgm:prSet/>
      <dgm:spPr/>
      <dgm:t>
        <a:bodyPr/>
        <a:lstStyle/>
        <a:p>
          <a:endParaRPr lang="en-US"/>
        </a:p>
      </dgm:t>
    </dgm:pt>
    <dgm:pt modelId="{4AF1BE96-FCA0-4652-A8BF-CBBDC3EDA7C7}">
      <dgm:prSet/>
      <dgm:spPr/>
      <dgm:t>
        <a:bodyPr/>
        <a:lstStyle/>
        <a:p>
          <a:r>
            <a:rPr lang="en-US"/>
            <a:t>Pair</a:t>
          </a:r>
        </a:p>
      </dgm:t>
    </dgm:pt>
    <dgm:pt modelId="{D709E568-580A-4293-85B8-C1AF852DB9DF}" type="parTrans" cxnId="{96C420DA-8418-4B60-AFBA-7DB5E140CC07}">
      <dgm:prSet/>
      <dgm:spPr/>
      <dgm:t>
        <a:bodyPr/>
        <a:lstStyle/>
        <a:p>
          <a:endParaRPr lang="en-US"/>
        </a:p>
      </dgm:t>
    </dgm:pt>
    <dgm:pt modelId="{CDB016E2-347F-43C7-902A-C9A19B457103}" type="sibTrans" cxnId="{96C420DA-8418-4B60-AFBA-7DB5E140CC07}">
      <dgm:prSet/>
      <dgm:spPr/>
      <dgm:t>
        <a:bodyPr/>
        <a:lstStyle/>
        <a:p>
          <a:endParaRPr lang="en-US"/>
        </a:p>
      </dgm:t>
    </dgm:pt>
    <dgm:pt modelId="{8398AC6E-DFBC-4595-A04F-665BDC96D250}">
      <dgm:prSet/>
      <dgm:spPr/>
      <dgm:t>
        <a:bodyPr/>
        <a:lstStyle/>
        <a:p>
          <a:r>
            <a:rPr lang="en-US" dirty="0"/>
            <a:t>Pair Amira with a familiar peer and supportive adult.</a:t>
          </a:r>
        </a:p>
        <a:p>
          <a:endParaRPr lang="en-US" dirty="0"/>
        </a:p>
        <a:p>
          <a:r>
            <a:rPr lang="en-US" dirty="0"/>
            <a:t>(Berk, 2018)</a:t>
          </a:r>
        </a:p>
      </dgm:t>
    </dgm:pt>
    <dgm:pt modelId="{3FBF5F80-5D9E-4FB6-9CA0-3B8C2A6BA81A}" type="parTrans" cxnId="{3C88F50C-0CCE-404E-8C5B-E04CD0FE96B3}">
      <dgm:prSet/>
      <dgm:spPr/>
      <dgm:t>
        <a:bodyPr/>
        <a:lstStyle/>
        <a:p>
          <a:endParaRPr lang="en-US"/>
        </a:p>
      </dgm:t>
    </dgm:pt>
    <dgm:pt modelId="{19D5D37E-F2EC-49D5-8ACE-D57EED7A95B7}" type="sibTrans" cxnId="{3C88F50C-0CCE-404E-8C5B-E04CD0FE96B3}">
      <dgm:prSet/>
      <dgm:spPr/>
      <dgm:t>
        <a:bodyPr/>
        <a:lstStyle/>
        <a:p>
          <a:endParaRPr lang="en-US"/>
        </a:p>
      </dgm:t>
    </dgm:pt>
    <dgm:pt modelId="{6D1A8C48-303C-4081-B888-7450E1D6B2CF}">
      <dgm:prSet/>
      <dgm:spPr/>
      <dgm:t>
        <a:bodyPr/>
        <a:lstStyle/>
        <a:p>
          <a:r>
            <a:rPr lang="en-US"/>
            <a:t>Begin</a:t>
          </a:r>
        </a:p>
      </dgm:t>
    </dgm:pt>
    <dgm:pt modelId="{F89D4960-6378-47F8-A643-BD6B887D8C4D}" type="parTrans" cxnId="{0B7FD035-F486-4E98-B8FD-C1EFC03259A6}">
      <dgm:prSet/>
      <dgm:spPr/>
      <dgm:t>
        <a:bodyPr/>
        <a:lstStyle/>
        <a:p>
          <a:endParaRPr lang="en-US"/>
        </a:p>
      </dgm:t>
    </dgm:pt>
    <dgm:pt modelId="{17D560F2-BD36-4DDC-94B0-9DA0B9221D74}" type="sibTrans" cxnId="{0B7FD035-F486-4E98-B8FD-C1EFC03259A6}">
      <dgm:prSet/>
      <dgm:spPr/>
      <dgm:t>
        <a:bodyPr/>
        <a:lstStyle/>
        <a:p>
          <a:endParaRPr lang="en-US"/>
        </a:p>
      </dgm:t>
    </dgm:pt>
    <dgm:pt modelId="{9CD78E24-5B86-4250-8E6A-6B871E913118}">
      <dgm:prSet/>
      <dgm:spPr/>
      <dgm:t>
        <a:bodyPr/>
        <a:lstStyle/>
        <a:p>
          <a:r>
            <a:rPr lang="en-US" dirty="0"/>
            <a:t>Over the month, begin gentle group play, </a:t>
          </a:r>
          <a:r>
            <a:rPr lang="en-US" dirty="0" err="1"/>
            <a:t>eg</a:t>
          </a:r>
          <a:r>
            <a:rPr lang="en-US" dirty="0"/>
            <a:t> two or three children at a time and continue using visual schedules.</a:t>
          </a:r>
        </a:p>
        <a:p>
          <a:endParaRPr lang="en-US" dirty="0"/>
        </a:p>
      </dgm:t>
    </dgm:pt>
    <dgm:pt modelId="{473F3A4A-8B89-477E-BFB8-AD586569B705}" type="parTrans" cxnId="{A2DA9E80-1D5D-49B9-9192-FC964C2F0631}">
      <dgm:prSet/>
      <dgm:spPr/>
      <dgm:t>
        <a:bodyPr/>
        <a:lstStyle/>
        <a:p>
          <a:endParaRPr lang="en-US"/>
        </a:p>
      </dgm:t>
    </dgm:pt>
    <dgm:pt modelId="{0760C200-ED41-491F-A3DF-70311B14D03A}" type="sibTrans" cxnId="{A2DA9E80-1D5D-49B9-9192-FC964C2F0631}">
      <dgm:prSet/>
      <dgm:spPr/>
      <dgm:t>
        <a:bodyPr/>
        <a:lstStyle/>
        <a:p>
          <a:endParaRPr lang="en-US"/>
        </a:p>
      </dgm:t>
    </dgm:pt>
    <dgm:pt modelId="{244AAC33-BADB-4E9E-AD8A-3927D7F2BA35}">
      <dgm:prSet/>
      <dgm:spPr/>
      <dgm:t>
        <a:bodyPr/>
        <a:lstStyle/>
        <a:p>
          <a:r>
            <a:rPr lang="en-US"/>
            <a:t>Keep</a:t>
          </a:r>
        </a:p>
      </dgm:t>
    </dgm:pt>
    <dgm:pt modelId="{3FBFC5F2-88A0-40E4-9671-D01317D63810}" type="parTrans" cxnId="{A2CF90FC-165D-42D0-AA0D-A5E14D273685}">
      <dgm:prSet/>
      <dgm:spPr/>
      <dgm:t>
        <a:bodyPr/>
        <a:lstStyle/>
        <a:p>
          <a:endParaRPr lang="en-US"/>
        </a:p>
      </dgm:t>
    </dgm:pt>
    <dgm:pt modelId="{1EFE830F-288F-4095-BA0E-9DAB49776CEF}" type="sibTrans" cxnId="{A2CF90FC-165D-42D0-AA0D-A5E14D273685}">
      <dgm:prSet/>
      <dgm:spPr/>
      <dgm:t>
        <a:bodyPr/>
        <a:lstStyle/>
        <a:p>
          <a:endParaRPr lang="en-US"/>
        </a:p>
      </dgm:t>
    </dgm:pt>
    <dgm:pt modelId="{1FBEE046-5C13-42C3-969C-2282FF644CE4}">
      <dgm:prSet/>
      <dgm:spPr/>
      <dgm:t>
        <a:bodyPr/>
        <a:lstStyle/>
        <a:p>
          <a:r>
            <a:rPr lang="en-US" dirty="0"/>
            <a:t>Keep a weekly log of how often Amira talks and interacts with others during play. Share  updates with her parents and change your approach if needed.</a:t>
          </a:r>
        </a:p>
        <a:p>
          <a:endParaRPr lang="en-US" dirty="0"/>
        </a:p>
        <a:p>
          <a:r>
            <a:rPr lang="en-US" dirty="0"/>
            <a:t>(Department for Education, 2023: Berk,2018}</a:t>
          </a:r>
        </a:p>
        <a:p>
          <a:endParaRPr lang="en-US" dirty="0"/>
        </a:p>
      </dgm:t>
    </dgm:pt>
    <dgm:pt modelId="{D66DF047-E198-4CD9-B82C-6A1254D0F0CA}" type="parTrans" cxnId="{74EC47FD-A905-4FB1-859F-B4EE61DB8293}">
      <dgm:prSet/>
      <dgm:spPr/>
      <dgm:t>
        <a:bodyPr/>
        <a:lstStyle/>
        <a:p>
          <a:endParaRPr lang="en-US"/>
        </a:p>
      </dgm:t>
    </dgm:pt>
    <dgm:pt modelId="{B53C98BF-C16F-42CE-A0C3-A6BCCAEFC481}" type="sibTrans" cxnId="{74EC47FD-A905-4FB1-859F-B4EE61DB8293}">
      <dgm:prSet/>
      <dgm:spPr/>
      <dgm:t>
        <a:bodyPr/>
        <a:lstStyle/>
        <a:p>
          <a:endParaRPr lang="en-US"/>
        </a:p>
      </dgm:t>
    </dgm:pt>
    <dgm:pt modelId="{C57FA7AD-DEB3-432F-822B-BC72D834B67B}">
      <dgm:prSet/>
      <dgm:spPr/>
      <dgm:t>
        <a:bodyPr/>
        <a:lstStyle/>
        <a:p>
          <a:r>
            <a:rPr lang="en-US"/>
            <a:t>Ensure</a:t>
          </a:r>
        </a:p>
      </dgm:t>
    </dgm:pt>
    <dgm:pt modelId="{23E41147-AFE3-4539-86C9-E3EEFCE406F1}" type="parTrans" cxnId="{A0462A47-CFAE-4581-9C7D-76DB588A6477}">
      <dgm:prSet/>
      <dgm:spPr/>
      <dgm:t>
        <a:bodyPr/>
        <a:lstStyle/>
        <a:p>
          <a:endParaRPr lang="en-US"/>
        </a:p>
      </dgm:t>
    </dgm:pt>
    <dgm:pt modelId="{1399332B-AB0D-475E-96E8-22BC03C47F6F}" type="sibTrans" cxnId="{A0462A47-CFAE-4581-9C7D-76DB588A6477}">
      <dgm:prSet/>
      <dgm:spPr/>
      <dgm:t>
        <a:bodyPr/>
        <a:lstStyle/>
        <a:p>
          <a:endParaRPr lang="en-US"/>
        </a:p>
      </dgm:t>
    </dgm:pt>
    <dgm:pt modelId="{1579C643-B6A5-4C0D-901D-0186682D4FD6}">
      <dgm:prSet/>
      <dgm:spPr/>
      <dgm:t>
        <a:bodyPr/>
        <a:lstStyle/>
        <a:p>
          <a:r>
            <a:rPr lang="en-US" dirty="0"/>
            <a:t> Keep an eye on how Amira is doing overall and adjust support based on what she needs.</a:t>
          </a: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  <a:endParaRPr lang="en-US" dirty="0"/>
        </a:p>
      </dgm:t>
    </dgm:pt>
    <dgm:pt modelId="{931CF3F5-43C3-4379-AFDF-F1A94E5C352B}" type="parTrans" cxnId="{5D6A5C1A-8693-48AA-BFB5-F278B7E883F7}">
      <dgm:prSet/>
      <dgm:spPr/>
      <dgm:t>
        <a:bodyPr/>
        <a:lstStyle/>
        <a:p>
          <a:endParaRPr lang="en-US"/>
        </a:p>
      </dgm:t>
    </dgm:pt>
    <dgm:pt modelId="{642F06DD-DA26-4032-8599-7326BD139BE5}" type="sibTrans" cxnId="{5D6A5C1A-8693-48AA-BFB5-F278B7E883F7}">
      <dgm:prSet/>
      <dgm:spPr/>
      <dgm:t>
        <a:bodyPr/>
        <a:lstStyle/>
        <a:p>
          <a:endParaRPr lang="en-US"/>
        </a:p>
      </dgm:t>
    </dgm:pt>
    <dgm:pt modelId="{29341EBF-838F-4EBB-B092-18D25335FE8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  <a:endParaRPr lang="en-US" dirty="0"/>
        </a:p>
      </dgm:t>
    </dgm:pt>
    <dgm:pt modelId="{E94D5B86-0223-4E9D-95F1-0383CAD6EB8D}" type="parTrans" cxnId="{0521FCDC-E05F-40DF-96A9-41EBFA4AE279}">
      <dgm:prSet/>
      <dgm:spPr/>
      <dgm:t>
        <a:bodyPr/>
        <a:lstStyle/>
        <a:p>
          <a:endParaRPr lang="en-GB"/>
        </a:p>
      </dgm:t>
    </dgm:pt>
    <dgm:pt modelId="{71987FD2-35D6-4E79-B4DB-F0EC8983D971}" type="sibTrans" cxnId="{0521FCDC-E05F-40DF-96A9-41EBFA4AE279}">
      <dgm:prSet/>
      <dgm:spPr/>
      <dgm:t>
        <a:bodyPr/>
        <a:lstStyle/>
        <a:p>
          <a:endParaRPr lang="en-GB"/>
        </a:p>
      </dgm:t>
    </dgm:pt>
    <dgm:pt modelId="{CEFB601C-C8F0-4161-8C42-0F68110877C6}">
      <dgm:prSet/>
      <dgm:spPr/>
      <dgm:t>
        <a:bodyPr/>
        <a:lstStyle/>
        <a:p>
          <a:endParaRPr lang="en-US" dirty="0"/>
        </a:p>
        <a:p>
          <a:endParaRPr lang="en-US" dirty="0"/>
        </a:p>
        <a:p>
          <a:endParaRPr lang="en-US" dirty="0"/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US" dirty="0"/>
        </a:p>
      </dgm:t>
    </dgm:pt>
    <dgm:pt modelId="{79691430-ED80-45AA-B0F8-D13ABA909C1B}" type="parTrans" cxnId="{5ABDFEDA-73F2-4120-AD43-08286F2AE6A0}">
      <dgm:prSet/>
      <dgm:spPr/>
      <dgm:t>
        <a:bodyPr/>
        <a:lstStyle/>
        <a:p>
          <a:endParaRPr lang="en-GB"/>
        </a:p>
      </dgm:t>
    </dgm:pt>
    <dgm:pt modelId="{301EFB07-95C0-49A3-A6E8-F251C22753EF}" type="sibTrans" cxnId="{5ABDFEDA-73F2-4120-AD43-08286F2AE6A0}">
      <dgm:prSet/>
      <dgm:spPr/>
      <dgm:t>
        <a:bodyPr/>
        <a:lstStyle/>
        <a:p>
          <a:endParaRPr lang="en-GB"/>
        </a:p>
      </dgm:t>
    </dgm:pt>
    <dgm:pt modelId="{FBCFC49C-3716-42C7-AB13-AEE1B2BB15C6}" type="pres">
      <dgm:prSet presAssocID="{10AAFDAC-CE09-44C4-BD5B-CAAF168BC640}" presName="Name0" presStyleCnt="0">
        <dgm:presLayoutVars>
          <dgm:dir/>
          <dgm:animLvl val="lvl"/>
          <dgm:resizeHandles val="exact"/>
        </dgm:presLayoutVars>
      </dgm:prSet>
      <dgm:spPr/>
    </dgm:pt>
    <dgm:pt modelId="{9A5075A0-02F6-4301-BAF2-B5847ABFCA47}" type="pres">
      <dgm:prSet presAssocID="{245458C8-7DA8-438E-BE6A-1B700931D63B}" presName="composite" presStyleCnt="0"/>
      <dgm:spPr/>
    </dgm:pt>
    <dgm:pt modelId="{BF937138-949D-4164-B30E-5DF0F2BED1DC}" type="pres">
      <dgm:prSet presAssocID="{245458C8-7DA8-438E-BE6A-1B700931D63B}" presName="parTx" presStyleLbl="alignNode1" presStyleIdx="0" presStyleCnt="5">
        <dgm:presLayoutVars>
          <dgm:chMax val="0"/>
          <dgm:chPref val="0"/>
        </dgm:presLayoutVars>
      </dgm:prSet>
      <dgm:spPr/>
    </dgm:pt>
    <dgm:pt modelId="{261A3AE2-C866-4781-A961-2E0AFA71900E}" type="pres">
      <dgm:prSet presAssocID="{245458C8-7DA8-438E-BE6A-1B700931D63B}" presName="desTx" presStyleLbl="alignAccFollowNode1" presStyleIdx="0" presStyleCnt="5">
        <dgm:presLayoutVars/>
      </dgm:prSet>
      <dgm:spPr/>
    </dgm:pt>
    <dgm:pt modelId="{AC6549DC-E85D-444C-8674-89148779D1BB}" type="pres">
      <dgm:prSet presAssocID="{ADC58D91-1C5E-4B95-B625-EB289DF0B10B}" presName="space" presStyleCnt="0"/>
      <dgm:spPr/>
    </dgm:pt>
    <dgm:pt modelId="{2190FF02-ABB7-4C9F-B52C-AE3F2FAF2FB8}" type="pres">
      <dgm:prSet presAssocID="{4AF1BE96-FCA0-4652-A8BF-CBBDC3EDA7C7}" presName="composite" presStyleCnt="0"/>
      <dgm:spPr/>
    </dgm:pt>
    <dgm:pt modelId="{38DE1FB1-DEAD-4765-9015-CD1A4D35433A}" type="pres">
      <dgm:prSet presAssocID="{4AF1BE96-FCA0-4652-A8BF-CBBDC3EDA7C7}" presName="parTx" presStyleLbl="alignNode1" presStyleIdx="1" presStyleCnt="5">
        <dgm:presLayoutVars>
          <dgm:chMax val="0"/>
          <dgm:chPref val="0"/>
        </dgm:presLayoutVars>
      </dgm:prSet>
      <dgm:spPr/>
    </dgm:pt>
    <dgm:pt modelId="{8423DFC5-F7E0-49BB-B094-7D8DD63AE7F9}" type="pres">
      <dgm:prSet presAssocID="{4AF1BE96-FCA0-4652-A8BF-CBBDC3EDA7C7}" presName="desTx" presStyleLbl="alignAccFollowNode1" presStyleIdx="1" presStyleCnt="5">
        <dgm:presLayoutVars/>
      </dgm:prSet>
      <dgm:spPr/>
    </dgm:pt>
    <dgm:pt modelId="{29670DA9-7F59-41BB-B4DB-DA4E4F99CA4B}" type="pres">
      <dgm:prSet presAssocID="{CDB016E2-347F-43C7-902A-C9A19B457103}" presName="space" presStyleCnt="0"/>
      <dgm:spPr/>
    </dgm:pt>
    <dgm:pt modelId="{F415D105-CA8C-4AD9-A5D0-BFD8C685930B}" type="pres">
      <dgm:prSet presAssocID="{6D1A8C48-303C-4081-B888-7450E1D6B2CF}" presName="composite" presStyleCnt="0"/>
      <dgm:spPr/>
    </dgm:pt>
    <dgm:pt modelId="{996A8002-38B1-4805-9757-A1BCDD344173}" type="pres">
      <dgm:prSet presAssocID="{6D1A8C48-303C-4081-B888-7450E1D6B2CF}" presName="parTx" presStyleLbl="alignNode1" presStyleIdx="2" presStyleCnt="5">
        <dgm:presLayoutVars>
          <dgm:chMax val="0"/>
          <dgm:chPref val="0"/>
        </dgm:presLayoutVars>
      </dgm:prSet>
      <dgm:spPr/>
    </dgm:pt>
    <dgm:pt modelId="{4B635079-6A2D-4CDD-85AB-6E988253C23A}" type="pres">
      <dgm:prSet presAssocID="{6D1A8C48-303C-4081-B888-7450E1D6B2CF}" presName="desTx" presStyleLbl="alignAccFollowNode1" presStyleIdx="2" presStyleCnt="5">
        <dgm:presLayoutVars/>
      </dgm:prSet>
      <dgm:spPr/>
    </dgm:pt>
    <dgm:pt modelId="{ECF40196-FA8C-45B5-A8A4-63CB792858BB}" type="pres">
      <dgm:prSet presAssocID="{17D560F2-BD36-4DDC-94B0-9DA0B9221D74}" presName="space" presStyleCnt="0"/>
      <dgm:spPr/>
    </dgm:pt>
    <dgm:pt modelId="{F9F95909-610E-49B4-ABD9-0A22B5DDF40E}" type="pres">
      <dgm:prSet presAssocID="{244AAC33-BADB-4E9E-AD8A-3927D7F2BA35}" presName="composite" presStyleCnt="0"/>
      <dgm:spPr/>
    </dgm:pt>
    <dgm:pt modelId="{4BA69ACD-EF5B-470A-A42E-D01042F94EEA}" type="pres">
      <dgm:prSet presAssocID="{244AAC33-BADB-4E9E-AD8A-3927D7F2BA35}" presName="parTx" presStyleLbl="alignNode1" presStyleIdx="3" presStyleCnt="5">
        <dgm:presLayoutVars>
          <dgm:chMax val="0"/>
          <dgm:chPref val="0"/>
        </dgm:presLayoutVars>
      </dgm:prSet>
      <dgm:spPr/>
    </dgm:pt>
    <dgm:pt modelId="{E00A5A12-4143-477E-9A33-F21E36DDD894}" type="pres">
      <dgm:prSet presAssocID="{244AAC33-BADB-4E9E-AD8A-3927D7F2BA35}" presName="desTx" presStyleLbl="alignAccFollowNode1" presStyleIdx="3" presStyleCnt="5">
        <dgm:presLayoutVars/>
      </dgm:prSet>
      <dgm:spPr/>
    </dgm:pt>
    <dgm:pt modelId="{96FEBFD9-4CCF-443F-9D8F-7536A055F924}" type="pres">
      <dgm:prSet presAssocID="{1EFE830F-288F-4095-BA0E-9DAB49776CEF}" presName="space" presStyleCnt="0"/>
      <dgm:spPr/>
    </dgm:pt>
    <dgm:pt modelId="{4D77D33D-353E-404A-A990-500C50249679}" type="pres">
      <dgm:prSet presAssocID="{C57FA7AD-DEB3-432F-822B-BC72D834B67B}" presName="composite" presStyleCnt="0"/>
      <dgm:spPr/>
    </dgm:pt>
    <dgm:pt modelId="{9C5308D0-63B3-495D-BAFC-1A3ACB442CC2}" type="pres">
      <dgm:prSet presAssocID="{C57FA7AD-DEB3-432F-822B-BC72D834B67B}" presName="parTx" presStyleLbl="alignNode1" presStyleIdx="4" presStyleCnt="5">
        <dgm:presLayoutVars>
          <dgm:chMax val="0"/>
          <dgm:chPref val="0"/>
        </dgm:presLayoutVars>
      </dgm:prSet>
      <dgm:spPr/>
    </dgm:pt>
    <dgm:pt modelId="{7FB04FAE-B1E4-4BDB-9B29-1E26AE229AE6}" type="pres">
      <dgm:prSet presAssocID="{C57FA7AD-DEB3-432F-822B-BC72D834B67B}" presName="desTx" presStyleLbl="alignAccFollowNode1" presStyleIdx="4" presStyleCnt="5">
        <dgm:presLayoutVars/>
      </dgm:prSet>
      <dgm:spPr/>
    </dgm:pt>
  </dgm:ptLst>
  <dgm:cxnLst>
    <dgm:cxn modelId="{3C88F50C-0CCE-404E-8C5B-E04CD0FE96B3}" srcId="{4AF1BE96-FCA0-4652-A8BF-CBBDC3EDA7C7}" destId="{8398AC6E-DFBC-4595-A04F-665BDC96D250}" srcOrd="0" destOrd="0" parTransId="{3FBF5F80-5D9E-4FB6-9CA0-3B8C2A6BA81A}" sibTransId="{19D5D37E-F2EC-49D5-8ACE-D57EED7A95B7}"/>
    <dgm:cxn modelId="{5D6A5C1A-8693-48AA-BFB5-F278B7E883F7}" srcId="{C57FA7AD-DEB3-432F-822B-BC72D834B67B}" destId="{1579C643-B6A5-4C0D-901D-0186682D4FD6}" srcOrd="0" destOrd="0" parTransId="{931CF3F5-43C3-4379-AFDF-F1A94E5C352B}" sibTransId="{642F06DD-DA26-4032-8599-7326BD139BE5}"/>
    <dgm:cxn modelId="{0B7FD035-F486-4E98-B8FD-C1EFC03259A6}" srcId="{10AAFDAC-CE09-44C4-BD5B-CAAF168BC640}" destId="{6D1A8C48-303C-4081-B888-7450E1D6B2CF}" srcOrd="2" destOrd="0" parTransId="{F89D4960-6378-47F8-A643-BD6B887D8C4D}" sibTransId="{17D560F2-BD36-4DDC-94B0-9DA0B9221D74}"/>
    <dgm:cxn modelId="{0CB90638-83A4-4AA5-854F-E6357783F2D4}" type="presOf" srcId="{4AF1BE96-FCA0-4652-A8BF-CBBDC3EDA7C7}" destId="{38DE1FB1-DEAD-4765-9015-CD1A4D35433A}" srcOrd="0" destOrd="0" presId="urn:microsoft.com/office/officeart/2016/7/layout/HorizontalActionList"/>
    <dgm:cxn modelId="{100FA266-D5B1-40AD-AE8B-4EDEB66087C2}" type="presOf" srcId="{244AAC33-BADB-4E9E-AD8A-3927D7F2BA35}" destId="{4BA69ACD-EF5B-470A-A42E-D01042F94EEA}" srcOrd="0" destOrd="0" presId="urn:microsoft.com/office/officeart/2016/7/layout/HorizontalActionList"/>
    <dgm:cxn modelId="{A0462A47-CFAE-4581-9C7D-76DB588A6477}" srcId="{10AAFDAC-CE09-44C4-BD5B-CAAF168BC640}" destId="{C57FA7AD-DEB3-432F-822B-BC72D834B67B}" srcOrd="4" destOrd="0" parTransId="{23E41147-AFE3-4539-86C9-E3EEFCE406F1}" sibTransId="{1399332B-AB0D-475E-96E8-22BC03C47F6F}"/>
    <dgm:cxn modelId="{E010567B-31ED-413E-9D7B-7D098E05C4AB}" type="presOf" srcId="{1579C643-B6A5-4C0D-901D-0186682D4FD6}" destId="{7FB04FAE-B1E4-4BDB-9B29-1E26AE229AE6}" srcOrd="0" destOrd="0" presId="urn:microsoft.com/office/officeart/2016/7/layout/HorizontalActionList"/>
    <dgm:cxn modelId="{A2DA9E80-1D5D-49B9-9192-FC964C2F0631}" srcId="{6D1A8C48-303C-4081-B888-7450E1D6B2CF}" destId="{9CD78E24-5B86-4250-8E6A-6B871E913118}" srcOrd="0" destOrd="0" parTransId="{473F3A4A-8B89-477E-BFB8-AD586569B705}" sibTransId="{0760C200-ED41-491F-A3DF-70311B14D03A}"/>
    <dgm:cxn modelId="{F628468D-5507-4322-BFD5-F3F8133A65BF}" type="presOf" srcId="{8398AC6E-DFBC-4595-A04F-665BDC96D250}" destId="{8423DFC5-F7E0-49BB-B094-7D8DD63AE7F9}" srcOrd="0" destOrd="0" presId="urn:microsoft.com/office/officeart/2016/7/layout/HorizontalActionList"/>
    <dgm:cxn modelId="{E407C598-96AC-4F34-8AF9-0D842C180263}" type="presOf" srcId="{1FBEE046-5C13-42C3-969C-2282FF644CE4}" destId="{E00A5A12-4143-477E-9A33-F21E36DDD894}" srcOrd="0" destOrd="0" presId="urn:microsoft.com/office/officeart/2016/7/layout/HorizontalActionList"/>
    <dgm:cxn modelId="{DE9ED798-EB86-4FD1-8484-3C720AF5B039}" srcId="{10AAFDAC-CE09-44C4-BD5B-CAAF168BC640}" destId="{245458C8-7DA8-438E-BE6A-1B700931D63B}" srcOrd="0" destOrd="0" parTransId="{36042674-F077-4311-8E6E-EDFC4F53FDC4}" sibTransId="{ADC58D91-1C5E-4B95-B625-EB289DF0B10B}"/>
    <dgm:cxn modelId="{6422519F-AF86-4713-B1B1-0B444C40DA5F}" type="presOf" srcId="{C57FA7AD-DEB3-432F-822B-BC72D834B67B}" destId="{9C5308D0-63B3-495D-BAFC-1A3ACB442CC2}" srcOrd="0" destOrd="0" presId="urn:microsoft.com/office/officeart/2016/7/layout/HorizontalActionList"/>
    <dgm:cxn modelId="{0C467CA6-D264-439B-8390-23B4473EC58B}" type="presOf" srcId="{245458C8-7DA8-438E-BE6A-1B700931D63B}" destId="{BF937138-949D-4164-B30E-5DF0F2BED1DC}" srcOrd="0" destOrd="0" presId="urn:microsoft.com/office/officeart/2016/7/layout/HorizontalActionList"/>
    <dgm:cxn modelId="{5318B3B6-60F9-44FB-87CB-26D1537CECBA}" type="presOf" srcId="{FB515E95-F316-47CC-B094-F047BB49512E}" destId="{261A3AE2-C866-4781-A961-2E0AFA71900E}" srcOrd="0" destOrd="0" presId="urn:microsoft.com/office/officeart/2016/7/layout/HorizontalActionList"/>
    <dgm:cxn modelId="{23612DB7-F899-4F3B-8B6C-C2D4F6E66BAB}" type="presOf" srcId="{9CD78E24-5B86-4250-8E6A-6B871E913118}" destId="{4B635079-6A2D-4CDD-85AB-6E988253C23A}" srcOrd="0" destOrd="0" presId="urn:microsoft.com/office/officeart/2016/7/layout/HorizontalActionList"/>
    <dgm:cxn modelId="{6CE8B7BF-4D5F-4146-85F9-881195191C79}" type="presOf" srcId="{29341EBF-838F-4EBB-B092-18D25335FE81}" destId="{4B635079-6A2D-4CDD-85AB-6E988253C23A}" srcOrd="0" destOrd="1" presId="urn:microsoft.com/office/officeart/2016/7/layout/HorizontalActionList"/>
    <dgm:cxn modelId="{F71F71CA-B713-4A3A-A871-5AC84B94FAF8}" srcId="{245458C8-7DA8-438E-BE6A-1B700931D63B}" destId="{FB515E95-F316-47CC-B094-F047BB49512E}" srcOrd="0" destOrd="0" parTransId="{F5CCBD68-DCEF-4892-80ED-9E2B89B66E36}" sibTransId="{A37F2019-D7AB-4964-B925-E05DF8D4669B}"/>
    <dgm:cxn modelId="{6FC97AD0-C1D8-4D0F-977C-491C422E4AAA}" type="presOf" srcId="{6D1A8C48-303C-4081-B888-7450E1D6B2CF}" destId="{996A8002-38B1-4805-9757-A1BCDD344173}" srcOrd="0" destOrd="0" presId="urn:microsoft.com/office/officeart/2016/7/layout/HorizontalActionList"/>
    <dgm:cxn modelId="{96C420DA-8418-4B60-AFBA-7DB5E140CC07}" srcId="{10AAFDAC-CE09-44C4-BD5B-CAAF168BC640}" destId="{4AF1BE96-FCA0-4652-A8BF-CBBDC3EDA7C7}" srcOrd="1" destOrd="0" parTransId="{D709E568-580A-4293-85B8-C1AF852DB9DF}" sibTransId="{CDB016E2-347F-43C7-902A-C9A19B457103}"/>
    <dgm:cxn modelId="{5ABDFEDA-73F2-4120-AD43-08286F2AE6A0}" srcId="{6D1A8C48-303C-4081-B888-7450E1D6B2CF}" destId="{CEFB601C-C8F0-4161-8C42-0F68110877C6}" srcOrd="2" destOrd="0" parTransId="{79691430-ED80-45AA-B0F8-D13ABA909C1B}" sibTransId="{301EFB07-95C0-49A3-A6E8-F251C22753EF}"/>
    <dgm:cxn modelId="{0521FCDC-E05F-40DF-96A9-41EBFA4AE279}" srcId="{6D1A8C48-303C-4081-B888-7450E1D6B2CF}" destId="{29341EBF-838F-4EBB-B092-18D25335FE81}" srcOrd="1" destOrd="0" parTransId="{E94D5B86-0223-4E9D-95F1-0383CAD6EB8D}" sibTransId="{71987FD2-35D6-4E79-B4DB-F0EC8983D971}"/>
    <dgm:cxn modelId="{EC8102E6-DF01-416F-A49A-FE1ADFBCC878}" type="presOf" srcId="{10AAFDAC-CE09-44C4-BD5B-CAAF168BC640}" destId="{FBCFC49C-3716-42C7-AB13-AEE1B2BB15C6}" srcOrd="0" destOrd="0" presId="urn:microsoft.com/office/officeart/2016/7/layout/HorizontalActionList"/>
    <dgm:cxn modelId="{5CF982F4-C3AD-4A69-89EC-75AD88202996}" type="presOf" srcId="{CEFB601C-C8F0-4161-8C42-0F68110877C6}" destId="{4B635079-6A2D-4CDD-85AB-6E988253C23A}" srcOrd="0" destOrd="2" presId="urn:microsoft.com/office/officeart/2016/7/layout/HorizontalActionList"/>
    <dgm:cxn modelId="{A2CF90FC-165D-42D0-AA0D-A5E14D273685}" srcId="{10AAFDAC-CE09-44C4-BD5B-CAAF168BC640}" destId="{244AAC33-BADB-4E9E-AD8A-3927D7F2BA35}" srcOrd="3" destOrd="0" parTransId="{3FBFC5F2-88A0-40E4-9671-D01317D63810}" sibTransId="{1EFE830F-288F-4095-BA0E-9DAB49776CEF}"/>
    <dgm:cxn modelId="{74EC47FD-A905-4FB1-859F-B4EE61DB8293}" srcId="{244AAC33-BADB-4E9E-AD8A-3927D7F2BA35}" destId="{1FBEE046-5C13-42C3-969C-2282FF644CE4}" srcOrd="0" destOrd="0" parTransId="{D66DF047-E198-4CD9-B82C-6A1254D0F0CA}" sibTransId="{B53C98BF-C16F-42CE-A0C3-A6BCCAEFC481}"/>
    <dgm:cxn modelId="{5B80F736-BEC2-4C22-8239-8D850F25CD2D}" type="presParOf" srcId="{FBCFC49C-3716-42C7-AB13-AEE1B2BB15C6}" destId="{9A5075A0-02F6-4301-BAF2-B5847ABFCA47}" srcOrd="0" destOrd="0" presId="urn:microsoft.com/office/officeart/2016/7/layout/HorizontalActionList"/>
    <dgm:cxn modelId="{8C602B04-7CE4-41F6-953A-1F9C1AF7F162}" type="presParOf" srcId="{9A5075A0-02F6-4301-BAF2-B5847ABFCA47}" destId="{BF937138-949D-4164-B30E-5DF0F2BED1DC}" srcOrd="0" destOrd="0" presId="urn:microsoft.com/office/officeart/2016/7/layout/HorizontalActionList"/>
    <dgm:cxn modelId="{0E53F9E2-A618-497F-9E3C-F6335C0EE179}" type="presParOf" srcId="{9A5075A0-02F6-4301-BAF2-B5847ABFCA47}" destId="{261A3AE2-C866-4781-A961-2E0AFA71900E}" srcOrd="1" destOrd="0" presId="urn:microsoft.com/office/officeart/2016/7/layout/HorizontalActionList"/>
    <dgm:cxn modelId="{F8EE1BED-8C69-45D2-917B-CD2A22ED07E2}" type="presParOf" srcId="{FBCFC49C-3716-42C7-AB13-AEE1B2BB15C6}" destId="{AC6549DC-E85D-444C-8674-89148779D1BB}" srcOrd="1" destOrd="0" presId="urn:microsoft.com/office/officeart/2016/7/layout/HorizontalActionList"/>
    <dgm:cxn modelId="{1B79EA53-9A67-498A-94FE-62BC2AA93148}" type="presParOf" srcId="{FBCFC49C-3716-42C7-AB13-AEE1B2BB15C6}" destId="{2190FF02-ABB7-4C9F-B52C-AE3F2FAF2FB8}" srcOrd="2" destOrd="0" presId="urn:microsoft.com/office/officeart/2016/7/layout/HorizontalActionList"/>
    <dgm:cxn modelId="{F99A4EF7-F0B3-40DA-8D18-C3D85226D40E}" type="presParOf" srcId="{2190FF02-ABB7-4C9F-B52C-AE3F2FAF2FB8}" destId="{38DE1FB1-DEAD-4765-9015-CD1A4D35433A}" srcOrd="0" destOrd="0" presId="urn:microsoft.com/office/officeart/2016/7/layout/HorizontalActionList"/>
    <dgm:cxn modelId="{A2866D4C-5D7A-438A-BA3F-10C841A4AC27}" type="presParOf" srcId="{2190FF02-ABB7-4C9F-B52C-AE3F2FAF2FB8}" destId="{8423DFC5-F7E0-49BB-B094-7D8DD63AE7F9}" srcOrd="1" destOrd="0" presId="urn:microsoft.com/office/officeart/2016/7/layout/HorizontalActionList"/>
    <dgm:cxn modelId="{ADF9713C-7B79-4665-B9BC-8B52564316CE}" type="presParOf" srcId="{FBCFC49C-3716-42C7-AB13-AEE1B2BB15C6}" destId="{29670DA9-7F59-41BB-B4DB-DA4E4F99CA4B}" srcOrd="3" destOrd="0" presId="urn:microsoft.com/office/officeart/2016/7/layout/HorizontalActionList"/>
    <dgm:cxn modelId="{E3CB07AE-463B-4779-AECD-D16FB81D773B}" type="presParOf" srcId="{FBCFC49C-3716-42C7-AB13-AEE1B2BB15C6}" destId="{F415D105-CA8C-4AD9-A5D0-BFD8C685930B}" srcOrd="4" destOrd="0" presId="urn:microsoft.com/office/officeart/2016/7/layout/HorizontalActionList"/>
    <dgm:cxn modelId="{F6737236-90A5-401C-94EE-215544F714A4}" type="presParOf" srcId="{F415D105-CA8C-4AD9-A5D0-BFD8C685930B}" destId="{996A8002-38B1-4805-9757-A1BCDD344173}" srcOrd="0" destOrd="0" presId="urn:microsoft.com/office/officeart/2016/7/layout/HorizontalActionList"/>
    <dgm:cxn modelId="{FC9061D5-612F-40E7-B140-1713D15234A9}" type="presParOf" srcId="{F415D105-CA8C-4AD9-A5D0-BFD8C685930B}" destId="{4B635079-6A2D-4CDD-85AB-6E988253C23A}" srcOrd="1" destOrd="0" presId="urn:microsoft.com/office/officeart/2016/7/layout/HorizontalActionList"/>
    <dgm:cxn modelId="{19EE25B2-AA8A-42F1-8089-6141936571C5}" type="presParOf" srcId="{FBCFC49C-3716-42C7-AB13-AEE1B2BB15C6}" destId="{ECF40196-FA8C-45B5-A8A4-63CB792858BB}" srcOrd="5" destOrd="0" presId="urn:microsoft.com/office/officeart/2016/7/layout/HorizontalActionList"/>
    <dgm:cxn modelId="{6F4F44EC-1FD6-43B4-BB58-74ACDFBBB63C}" type="presParOf" srcId="{FBCFC49C-3716-42C7-AB13-AEE1B2BB15C6}" destId="{F9F95909-610E-49B4-ABD9-0A22B5DDF40E}" srcOrd="6" destOrd="0" presId="urn:microsoft.com/office/officeart/2016/7/layout/HorizontalActionList"/>
    <dgm:cxn modelId="{9CA26713-AACE-47BC-8AF9-7BE0EB3396DE}" type="presParOf" srcId="{F9F95909-610E-49B4-ABD9-0A22B5DDF40E}" destId="{4BA69ACD-EF5B-470A-A42E-D01042F94EEA}" srcOrd="0" destOrd="0" presId="urn:microsoft.com/office/officeart/2016/7/layout/HorizontalActionList"/>
    <dgm:cxn modelId="{80EE401E-0666-4F03-99F9-39BBEF761713}" type="presParOf" srcId="{F9F95909-610E-49B4-ABD9-0A22B5DDF40E}" destId="{E00A5A12-4143-477E-9A33-F21E36DDD894}" srcOrd="1" destOrd="0" presId="urn:microsoft.com/office/officeart/2016/7/layout/HorizontalActionList"/>
    <dgm:cxn modelId="{2C713487-4CD4-40C6-BE91-96CAC9DCBFAD}" type="presParOf" srcId="{FBCFC49C-3716-42C7-AB13-AEE1B2BB15C6}" destId="{96FEBFD9-4CCF-443F-9D8F-7536A055F924}" srcOrd="7" destOrd="0" presId="urn:microsoft.com/office/officeart/2016/7/layout/HorizontalActionList"/>
    <dgm:cxn modelId="{F63073CA-3BA3-4933-8F37-3FCC9F7DCF69}" type="presParOf" srcId="{FBCFC49C-3716-42C7-AB13-AEE1B2BB15C6}" destId="{4D77D33D-353E-404A-A990-500C50249679}" srcOrd="8" destOrd="0" presId="urn:microsoft.com/office/officeart/2016/7/layout/HorizontalActionList"/>
    <dgm:cxn modelId="{25D0F55A-A6E3-424E-AA2A-5D58C0C24FC3}" type="presParOf" srcId="{4D77D33D-353E-404A-A990-500C50249679}" destId="{9C5308D0-63B3-495D-BAFC-1A3ACB442CC2}" srcOrd="0" destOrd="0" presId="urn:microsoft.com/office/officeart/2016/7/layout/HorizontalActionList"/>
    <dgm:cxn modelId="{F19D3727-C865-4CB9-924F-82B81BBDDAF8}" type="presParOf" srcId="{4D77D33D-353E-404A-A990-500C50249679}" destId="{7FB04FAE-B1E4-4BDB-9B29-1E26AE229AE6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F7444-E1B9-40AF-9526-36DA93CBADA8}">
      <dsp:nvSpPr>
        <dsp:cNvPr id="0" name=""/>
        <dsp:cNvSpPr/>
      </dsp:nvSpPr>
      <dsp:spPr>
        <a:xfrm>
          <a:off x="0" y="0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- Symbolic representation &amp; imaginative play (Piaget and Inhelder, 1969)</a:t>
          </a:r>
        </a:p>
      </dsp:txBody>
      <dsp:txXfrm>
        <a:off x="19685" y="19685"/>
        <a:ext cx="7527842" cy="632713"/>
      </dsp:txXfrm>
    </dsp:sp>
    <dsp:sp modelId="{7CFF6E1F-0C2C-40D1-A72E-7B533FF6E1DF}">
      <dsp:nvSpPr>
        <dsp:cNvPr id="0" name=""/>
        <dsp:cNvSpPr/>
      </dsp:nvSpPr>
      <dsp:spPr>
        <a:xfrm>
          <a:off x="622173" y="765428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- Egocentrism: difficulty seeing other perspectives</a:t>
          </a:r>
        </a:p>
      </dsp:txBody>
      <dsp:txXfrm>
        <a:off x="641858" y="785113"/>
        <a:ext cx="7233310" cy="632713"/>
      </dsp:txXfrm>
    </dsp:sp>
    <dsp:sp modelId="{5FCBF1C1-AC75-4C29-B1C3-03D87175C92B}">
      <dsp:nvSpPr>
        <dsp:cNvPr id="0" name=""/>
        <dsp:cNvSpPr/>
      </dsp:nvSpPr>
      <dsp:spPr>
        <a:xfrm>
          <a:off x="1244346" y="1530857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- Centration: focus on one aspect at a time (Santrock,2019)</a:t>
          </a:r>
        </a:p>
      </dsp:txBody>
      <dsp:txXfrm>
        <a:off x="1264031" y="1550542"/>
        <a:ext cx="7233310" cy="632713"/>
      </dsp:txXfrm>
    </dsp:sp>
    <dsp:sp modelId="{08539079-BE88-494A-A6A4-603D9C88E1D7}">
      <dsp:nvSpPr>
        <dsp:cNvPr id="0" name=""/>
        <dsp:cNvSpPr/>
      </dsp:nvSpPr>
      <dsp:spPr>
        <a:xfrm>
          <a:off x="1866518" y="2296286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Lack of conservation and logical reasoning</a:t>
          </a:r>
        </a:p>
      </dsp:txBody>
      <dsp:txXfrm>
        <a:off x="1886203" y="2315971"/>
        <a:ext cx="7233310" cy="632713"/>
      </dsp:txXfrm>
    </dsp:sp>
    <dsp:sp modelId="{2175CB16-4CE5-4B1D-9847-85B91AECB28A}">
      <dsp:nvSpPr>
        <dsp:cNvPr id="0" name=""/>
        <dsp:cNvSpPr/>
      </dsp:nvSpPr>
      <dsp:spPr>
        <a:xfrm>
          <a:off x="2488692" y="3061715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- Rapid language growth, but not fully developed.</a:t>
          </a:r>
        </a:p>
      </dsp:txBody>
      <dsp:txXfrm>
        <a:off x="2508377" y="3081400"/>
        <a:ext cx="7233310" cy="632713"/>
      </dsp:txXfrm>
    </dsp:sp>
    <dsp:sp modelId="{9F5C2D12-E757-4D25-AE5F-7817B46A6E6A}">
      <dsp:nvSpPr>
        <dsp:cNvPr id="0" name=""/>
        <dsp:cNvSpPr/>
      </dsp:nvSpPr>
      <dsp:spPr>
        <a:xfrm>
          <a:off x="7894853" y="490994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93145" y="490994"/>
        <a:ext cx="240270" cy="328733"/>
      </dsp:txXfrm>
    </dsp:sp>
    <dsp:sp modelId="{C3F25395-3A12-4164-9CDE-750D9C0CED7C}">
      <dsp:nvSpPr>
        <dsp:cNvPr id="0" name=""/>
        <dsp:cNvSpPr/>
      </dsp:nvSpPr>
      <dsp:spPr>
        <a:xfrm>
          <a:off x="8517026" y="1256423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15318" y="1256423"/>
        <a:ext cx="240270" cy="328733"/>
      </dsp:txXfrm>
    </dsp:sp>
    <dsp:sp modelId="{A703E4BA-4C72-485F-9756-44FC39BE3270}">
      <dsp:nvSpPr>
        <dsp:cNvPr id="0" name=""/>
        <dsp:cNvSpPr/>
      </dsp:nvSpPr>
      <dsp:spPr>
        <a:xfrm>
          <a:off x="9139199" y="2010650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237491" y="2010650"/>
        <a:ext cx="240270" cy="328733"/>
      </dsp:txXfrm>
    </dsp:sp>
    <dsp:sp modelId="{84427197-1FD6-4294-A8A7-7AFADEF2FC21}">
      <dsp:nvSpPr>
        <dsp:cNvPr id="0" name=""/>
        <dsp:cNvSpPr/>
      </dsp:nvSpPr>
      <dsp:spPr>
        <a:xfrm>
          <a:off x="9761372" y="2783547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859664" y="2783547"/>
        <a:ext cx="240270" cy="328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69037C-FCA0-4009-9DE9-E29ED990ECE5}">
      <dsp:nvSpPr>
        <dsp:cNvPr id="0" name=""/>
        <dsp:cNvSpPr/>
      </dsp:nvSpPr>
      <dsp:spPr>
        <a:xfrm>
          <a:off x="0" y="0"/>
          <a:ext cx="4425950" cy="13487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- Child-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discovery learning activities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hands on learning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(Piaget, 1952; Piaget and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Inhelder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, 1969)</a:t>
          </a:r>
        </a:p>
      </dsp:txBody>
      <dsp:txXfrm>
        <a:off x="39503" y="39503"/>
        <a:ext cx="2970554" cy="1269734"/>
      </dsp:txXfrm>
    </dsp:sp>
    <dsp:sp modelId="{7A886A10-63AD-4F04-AC46-815A9A62E7C1}">
      <dsp:nvSpPr>
        <dsp:cNvPr id="0" name=""/>
        <dsp:cNvSpPr/>
      </dsp:nvSpPr>
      <dsp:spPr>
        <a:xfrm>
          <a:off x="390524" y="1573529"/>
          <a:ext cx="4425950" cy="13487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- Use concrete sensory materials (puppets, blocks, dolls) and learn by doing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</a:p>
      </dsp:txBody>
      <dsp:txXfrm>
        <a:off x="430027" y="1613032"/>
        <a:ext cx="3079738" cy="1269734"/>
      </dsp:txXfrm>
    </dsp:sp>
    <dsp:sp modelId="{09A97A19-653A-46C6-BD5D-EDEFDE510A12}">
      <dsp:nvSpPr>
        <dsp:cNvPr id="0" name=""/>
        <dsp:cNvSpPr/>
      </dsp:nvSpPr>
      <dsp:spPr>
        <a:xfrm>
          <a:off x="781049" y="3147059"/>
          <a:ext cx="4425950" cy="13487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Short planned peer play under adult supervision, e.g., one-on-one or small groups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(Santrock, 2019).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0552" y="3186562"/>
        <a:ext cx="3079738" cy="1269734"/>
      </dsp:txXfrm>
    </dsp:sp>
    <dsp:sp modelId="{01578F39-BA41-4DA4-85F9-68B578C9637C}">
      <dsp:nvSpPr>
        <dsp:cNvPr id="0" name=""/>
        <dsp:cNvSpPr/>
      </dsp:nvSpPr>
      <dsp:spPr>
        <a:xfrm>
          <a:off x="3549269" y="1022794"/>
          <a:ext cx="876681" cy="8766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746522" y="1022794"/>
        <a:ext cx="482175" cy="659702"/>
      </dsp:txXfrm>
    </dsp:sp>
    <dsp:sp modelId="{0E8B017F-FD13-4541-8C26-17ADC26ED03C}">
      <dsp:nvSpPr>
        <dsp:cNvPr id="0" name=""/>
        <dsp:cNvSpPr/>
      </dsp:nvSpPr>
      <dsp:spPr>
        <a:xfrm>
          <a:off x="3939793" y="2587332"/>
          <a:ext cx="876681" cy="87668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137046" y="2587332"/>
        <a:ext cx="482175" cy="6597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87794D-B500-4517-B35C-AE33000156D6}">
      <dsp:nvSpPr>
        <dsp:cNvPr id="0" name=""/>
        <dsp:cNvSpPr/>
      </dsp:nvSpPr>
      <dsp:spPr>
        <a:xfrm>
          <a:off x="0" y="-28220"/>
          <a:ext cx="4579434" cy="11589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 a comfort item and a regular drop-off routine to help start the day (like a toy or blanket).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(Rupee, 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Schniering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and Hudson, 2009; NHS, 20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23)</a:t>
          </a:r>
        </a:p>
      </dsp:txBody>
      <dsp:txXfrm>
        <a:off x="33945" y="5725"/>
        <a:ext cx="3355616" cy="1091081"/>
      </dsp:txXfrm>
    </dsp:sp>
    <dsp:sp modelId="{E7CBECAA-4D21-4BC9-B30F-F26EC0D9CE79}">
      <dsp:nvSpPr>
        <dsp:cNvPr id="0" name=""/>
        <dsp:cNvSpPr/>
      </dsp:nvSpPr>
      <dsp:spPr>
        <a:xfrm>
          <a:off x="383527" y="1264507"/>
          <a:ext cx="4579434" cy="10460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Use pictures, choice boards, and stories to help Amira learn language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(Berk, 2018)</a:t>
          </a:r>
        </a:p>
      </dsp:txBody>
      <dsp:txXfrm>
        <a:off x="414166" y="1295146"/>
        <a:ext cx="3454671" cy="984810"/>
      </dsp:txXfrm>
    </dsp:sp>
    <dsp:sp modelId="{AEBDD5A1-05CD-422A-8904-A27844F2D168}">
      <dsp:nvSpPr>
        <dsp:cNvPr id="0" name=""/>
        <dsp:cNvSpPr/>
      </dsp:nvSpPr>
      <dsp:spPr>
        <a:xfrm>
          <a:off x="771268" y="2473364"/>
          <a:ext cx="4579434" cy="10460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Talk about what’s happening, describe actions, and allow Amira time to respond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</a:p>
      </dsp:txBody>
      <dsp:txXfrm>
        <a:off x="801907" y="2504003"/>
        <a:ext cx="3460395" cy="984810"/>
      </dsp:txXfrm>
    </dsp:sp>
    <dsp:sp modelId="{96C00547-4667-49AD-92C0-ECEDC05CE862}">
      <dsp:nvSpPr>
        <dsp:cNvPr id="0" name=""/>
        <dsp:cNvSpPr/>
      </dsp:nvSpPr>
      <dsp:spPr>
        <a:xfrm>
          <a:off x="1083036" y="3721963"/>
          <a:ext cx="4579434" cy="10460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Watch first, then join in and take part in Amira’s responses.
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3675" y="3752602"/>
        <a:ext cx="3454671" cy="984810"/>
      </dsp:txXfrm>
    </dsp:sp>
    <dsp:sp modelId="{534AFDBF-71D6-415E-9035-42DCA92E3206}">
      <dsp:nvSpPr>
        <dsp:cNvPr id="0" name=""/>
        <dsp:cNvSpPr/>
      </dsp:nvSpPr>
      <dsp:spPr>
        <a:xfrm>
          <a:off x="3899476" y="829429"/>
          <a:ext cx="679957" cy="6799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052466" y="829429"/>
        <a:ext cx="373977" cy="511668"/>
      </dsp:txXfrm>
    </dsp:sp>
    <dsp:sp modelId="{D688830A-C485-43F7-BCFF-EF4DE62BE110}">
      <dsp:nvSpPr>
        <dsp:cNvPr id="0" name=""/>
        <dsp:cNvSpPr/>
      </dsp:nvSpPr>
      <dsp:spPr>
        <a:xfrm>
          <a:off x="4283004" y="2065715"/>
          <a:ext cx="679957" cy="6799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435994" y="2065715"/>
        <a:ext cx="373977" cy="511668"/>
      </dsp:txXfrm>
    </dsp:sp>
    <dsp:sp modelId="{98DDC81C-1850-4732-A992-7E609F1D73AD}">
      <dsp:nvSpPr>
        <dsp:cNvPr id="0" name=""/>
        <dsp:cNvSpPr/>
      </dsp:nvSpPr>
      <dsp:spPr>
        <a:xfrm>
          <a:off x="4660807" y="3302001"/>
          <a:ext cx="679957" cy="6799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813797" y="3302001"/>
        <a:ext cx="373977" cy="5116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1A5F5F-8C71-4E84-9487-B8A5A5A5EA5A}">
      <dsp:nvSpPr>
        <dsp:cNvPr id="0" name=""/>
        <dsp:cNvSpPr/>
      </dsp:nvSpPr>
      <dsp:spPr>
        <a:xfrm>
          <a:off x="851535" y="1178388"/>
          <a:ext cx="681227" cy="71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CBA43-03ED-4932-86C6-3E510F084668}">
      <dsp:nvSpPr>
        <dsp:cNvPr id="0" name=""/>
        <dsp:cNvSpPr/>
      </dsp:nvSpPr>
      <dsp:spPr>
        <a:xfrm>
          <a:off x="1573636" y="1121200"/>
          <a:ext cx="78341" cy="146966"/>
        </a:xfrm>
        <a:prstGeom prst="chevron">
          <a:avLst>
            <a:gd name="adj" fmla="val 9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97DD40-1799-4F37-9455-9909F3FDD33C}">
      <dsp:nvSpPr>
        <dsp:cNvPr id="0" name=""/>
        <dsp:cNvSpPr/>
      </dsp:nvSpPr>
      <dsp:spPr>
        <a:xfrm>
          <a:off x="440344" y="852386"/>
          <a:ext cx="652074" cy="65207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304" tIns="25304" rIns="25304" bIns="25304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535838" y="947880"/>
        <a:ext cx="461086" cy="461086"/>
      </dsp:txXfrm>
    </dsp:sp>
    <dsp:sp modelId="{6B1CF640-C88A-4E18-B01E-9B4DCEAA6D00}">
      <dsp:nvSpPr>
        <dsp:cNvPr id="0" name=""/>
        <dsp:cNvSpPr/>
      </dsp:nvSpPr>
      <dsp:spPr>
        <a:xfrm>
          <a:off x="0" y="1669860"/>
          <a:ext cx="1532762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6" tIns="165100" rIns="12090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Nature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means the traits and abilities we are born with, like our genes, personality, or natural talents. While 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Nurture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is the things we learn and experience from our environment, like family, school, friends, and culture.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McLeod, 2023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76412"/>
        <a:ext cx="1532762" cy="2273298"/>
      </dsp:txXfrm>
    </dsp:sp>
    <dsp:sp modelId="{59D2B4E8-B41F-4F4E-A662-C3D37D57A7B3}">
      <dsp:nvSpPr>
        <dsp:cNvPr id="0" name=""/>
        <dsp:cNvSpPr/>
      </dsp:nvSpPr>
      <dsp:spPr>
        <a:xfrm>
          <a:off x="1703070" y="1178783"/>
          <a:ext cx="1532762" cy="72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4A3DDF-A5FB-447B-A279-004C4F08C064}">
      <dsp:nvSpPr>
        <dsp:cNvPr id="0" name=""/>
        <dsp:cNvSpPr/>
      </dsp:nvSpPr>
      <dsp:spPr>
        <a:xfrm>
          <a:off x="3276706" y="1121526"/>
          <a:ext cx="78341" cy="147323"/>
        </a:xfrm>
        <a:prstGeom prst="chevron">
          <a:avLst>
            <a:gd name="adj" fmla="val 9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6BA8F-C641-4A81-83D8-D1C972909E5A}">
      <dsp:nvSpPr>
        <dsp:cNvPr id="0" name=""/>
        <dsp:cNvSpPr/>
      </dsp:nvSpPr>
      <dsp:spPr>
        <a:xfrm>
          <a:off x="2143414" y="852782"/>
          <a:ext cx="652074" cy="65207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304" tIns="25304" rIns="25304" bIns="25304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2</a:t>
          </a:r>
        </a:p>
      </dsp:txBody>
      <dsp:txXfrm>
        <a:off x="2238908" y="948276"/>
        <a:ext cx="461086" cy="461086"/>
      </dsp:txXfrm>
    </dsp:sp>
    <dsp:sp modelId="{C1BD78DE-34F9-4910-B914-2FA7201022B1}">
      <dsp:nvSpPr>
        <dsp:cNvPr id="0" name=""/>
        <dsp:cNvSpPr/>
      </dsp:nvSpPr>
      <dsp:spPr>
        <a:xfrm>
          <a:off x="1703070" y="1670852"/>
          <a:ext cx="1532762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6" tIns="165100" rIns="12090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Biological (Nature):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Amira’s brain development and natural personality may affect her anxiety and speech.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03070" y="1977404"/>
        <a:ext cx="1532762" cy="2273298"/>
      </dsp:txXfrm>
    </dsp:sp>
    <dsp:sp modelId="{96B09CB1-3C1E-4610-9F80-8CD536149E18}">
      <dsp:nvSpPr>
        <dsp:cNvPr id="0" name=""/>
        <dsp:cNvSpPr/>
      </dsp:nvSpPr>
      <dsp:spPr>
        <a:xfrm>
          <a:off x="3406140" y="1178783"/>
          <a:ext cx="1532762" cy="72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599FA7-7273-4028-9BC0-B347E2F534A5}">
      <dsp:nvSpPr>
        <dsp:cNvPr id="0" name=""/>
        <dsp:cNvSpPr/>
      </dsp:nvSpPr>
      <dsp:spPr>
        <a:xfrm>
          <a:off x="4979776" y="1121526"/>
          <a:ext cx="78341" cy="147323"/>
        </a:xfrm>
        <a:prstGeom prst="chevron">
          <a:avLst>
            <a:gd name="adj" fmla="val 9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57B4AA-1A98-499F-AC43-E214C94025FE}">
      <dsp:nvSpPr>
        <dsp:cNvPr id="0" name=""/>
        <dsp:cNvSpPr/>
      </dsp:nvSpPr>
      <dsp:spPr>
        <a:xfrm>
          <a:off x="3846484" y="852782"/>
          <a:ext cx="652074" cy="65207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304" tIns="25304" rIns="25304" bIns="25304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3</a:t>
          </a:r>
        </a:p>
      </dsp:txBody>
      <dsp:txXfrm>
        <a:off x="3941978" y="948276"/>
        <a:ext cx="461086" cy="461086"/>
      </dsp:txXfrm>
    </dsp:sp>
    <dsp:sp modelId="{8EF3DA2E-9ABE-4A5D-AAE1-1CE755725F49}">
      <dsp:nvSpPr>
        <dsp:cNvPr id="0" name=""/>
        <dsp:cNvSpPr/>
      </dsp:nvSpPr>
      <dsp:spPr>
        <a:xfrm>
          <a:off x="3406140" y="1670852"/>
          <a:ext cx="1532762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6" tIns="165100" rIns="12090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Environmental (Nurture):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The nursery can help Amira learn to play and explore, which in turn helps her interact with others.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3406140" y="1977404"/>
        <a:ext cx="1532762" cy="2273298"/>
      </dsp:txXfrm>
    </dsp:sp>
    <dsp:sp modelId="{B2B1CEEF-4E80-46BB-B88A-9F5B167F1B98}">
      <dsp:nvSpPr>
        <dsp:cNvPr id="0" name=""/>
        <dsp:cNvSpPr/>
      </dsp:nvSpPr>
      <dsp:spPr>
        <a:xfrm>
          <a:off x="5109209" y="1178783"/>
          <a:ext cx="766381" cy="72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DC468-8DCD-4264-9DD4-C8FDA9307FAB}">
      <dsp:nvSpPr>
        <dsp:cNvPr id="0" name=""/>
        <dsp:cNvSpPr/>
      </dsp:nvSpPr>
      <dsp:spPr>
        <a:xfrm>
          <a:off x="5549554" y="852782"/>
          <a:ext cx="652074" cy="65207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304" tIns="25304" rIns="25304" bIns="25304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4</a:t>
          </a:r>
        </a:p>
      </dsp:txBody>
      <dsp:txXfrm>
        <a:off x="5645048" y="948276"/>
        <a:ext cx="461086" cy="461086"/>
      </dsp:txXfrm>
    </dsp:sp>
    <dsp:sp modelId="{619D2682-E018-49F1-B9BB-02A3D8DD7C63}">
      <dsp:nvSpPr>
        <dsp:cNvPr id="0" name=""/>
        <dsp:cNvSpPr/>
      </dsp:nvSpPr>
      <dsp:spPr>
        <a:xfrm>
          <a:off x="5109209" y="1670852"/>
          <a:ext cx="1532762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6" tIns="165100" rIns="12090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Both nature and nurture: </a:t>
          </a:r>
          <a:r>
            <a:rPr lang="en-GB" sz="1100" b="0" kern="1200" dirty="0">
              <a:latin typeface="Arial" panose="020B0604020202020204" pitchFamily="34" charset="0"/>
              <a:cs typeface="Arial" panose="020B0604020202020204" pitchFamily="34" charset="0"/>
            </a:rPr>
            <a:t>Refers t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o </a:t>
          </a:r>
          <a:r>
            <a:rPr lang="en-GB" sz="1100" b="0" kern="1200" dirty="0">
              <a:latin typeface="Arial" panose="020B0604020202020204" pitchFamily="34" charset="0"/>
              <a:cs typeface="Arial" panose="020B0604020202020204" pitchFamily="34" charset="0"/>
            </a:rPr>
            <a:t>the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influence both factors contribute to Amira's growth to maturity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(Santrock, 2019).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09209" y="1977404"/>
        <a:ext cx="1532762" cy="22732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FB35E-BB91-4AF0-920D-E47152E24D09}">
      <dsp:nvSpPr>
        <dsp:cNvPr id="0" name=""/>
        <dsp:cNvSpPr/>
      </dsp:nvSpPr>
      <dsp:spPr>
        <a:xfrm>
          <a:off x="3201" y="7520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Usefulness:</a:t>
          </a:r>
        </a:p>
      </dsp:txBody>
      <dsp:txXfrm>
        <a:off x="3201" y="75209"/>
        <a:ext cx="2539866" cy="1523919"/>
      </dsp:txXfrm>
    </dsp:sp>
    <dsp:sp modelId="{98A93477-0567-4C5A-9E6F-1067C9B13F57}">
      <dsp:nvSpPr>
        <dsp:cNvPr id="0" name=""/>
        <dsp:cNvSpPr/>
      </dsp:nvSpPr>
      <dsp:spPr>
        <a:xfrm>
          <a:off x="2797054" y="7520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Gives a clear plan for what to expect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2797054" y="75209"/>
        <a:ext cx="2539866" cy="1523919"/>
      </dsp:txXfrm>
    </dsp:sp>
    <dsp:sp modelId="{F2BC9FEC-3C3C-4685-BCB0-18775D7D9D5B}">
      <dsp:nvSpPr>
        <dsp:cNvPr id="0" name=""/>
        <dsp:cNvSpPr/>
      </dsp:nvSpPr>
      <dsp:spPr>
        <a:xfrm>
          <a:off x="5590907" y="7520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Promotes hands-on learning.</a:t>
          </a:r>
        </a:p>
      </dsp:txBody>
      <dsp:txXfrm>
        <a:off x="5590907" y="75209"/>
        <a:ext cx="2539866" cy="1523919"/>
      </dsp:txXfrm>
    </dsp:sp>
    <dsp:sp modelId="{6C46D28F-667A-4BDC-8A64-489BA47A7AB3}">
      <dsp:nvSpPr>
        <dsp:cNvPr id="0" name=""/>
        <dsp:cNvSpPr/>
      </dsp:nvSpPr>
      <dsp:spPr>
        <a:xfrm>
          <a:off x="8384760" y="7520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900" kern="1200" dirty="0"/>
            <a:t> </a:t>
          </a:r>
          <a:r>
            <a:rPr lang="en-GB" sz="1800" kern="1200" dirty="0"/>
            <a:t>Has a great impact on early education.</a:t>
          </a:r>
          <a:endParaRPr lang="en-US" sz="1800" kern="1200" dirty="0"/>
        </a:p>
      </dsp:txBody>
      <dsp:txXfrm>
        <a:off x="8384760" y="75209"/>
        <a:ext cx="2539866" cy="1523919"/>
      </dsp:txXfrm>
    </dsp:sp>
    <dsp:sp modelId="{ACC67E57-1BE8-47D5-8C89-A6842039E405}">
      <dsp:nvSpPr>
        <dsp:cNvPr id="0" name=""/>
        <dsp:cNvSpPr/>
      </dsp:nvSpPr>
      <dsp:spPr>
        <a:xfrm>
          <a:off x="3201" y="1853116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Limitations:  </a:t>
          </a:r>
        </a:p>
      </dsp:txBody>
      <dsp:txXfrm>
        <a:off x="3201" y="1853116"/>
        <a:ext cx="2539866" cy="1523919"/>
      </dsp:txXfrm>
    </dsp:sp>
    <dsp:sp modelId="{290F74F4-0691-4F04-A731-2E4B022BD16A}">
      <dsp:nvSpPr>
        <dsp:cNvPr id="0" name=""/>
        <dsp:cNvSpPr/>
      </dsp:nvSpPr>
      <dsp:spPr>
        <a:xfrm>
          <a:off x="2835813" y="182211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kern="1200" dirty="0"/>
            <a:t>Does not fully recognize what young kids can do.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5813" y="1822119"/>
        <a:ext cx="2539866" cy="1523919"/>
      </dsp:txXfrm>
    </dsp:sp>
    <dsp:sp modelId="{2B1685C7-F643-4CEB-BC78-524BEA64C4FA}">
      <dsp:nvSpPr>
        <dsp:cNvPr id="0" name=""/>
        <dsp:cNvSpPr/>
      </dsp:nvSpPr>
      <dsp:spPr>
        <a:xfrm>
          <a:off x="5590907" y="1853116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kern="1200" dirty="0"/>
            <a:t> </a:t>
          </a:r>
          <a:r>
            <a:rPr lang="en-GB" sz="1800" kern="1200" dirty="0"/>
            <a:t>Does not talk much about feelings or culture.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90907" y="1853116"/>
        <a:ext cx="2539866" cy="1523919"/>
      </dsp:txXfrm>
    </dsp:sp>
    <dsp:sp modelId="{144EEA62-573F-4716-837C-8AA3D0A833A3}">
      <dsp:nvSpPr>
        <dsp:cNvPr id="0" name=""/>
        <dsp:cNvSpPr/>
      </dsp:nvSpPr>
      <dsp:spPr>
        <a:xfrm>
          <a:off x="8384760" y="1853116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800" kern="1200" dirty="0"/>
            <a:t> It is not clear how change actually happens.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84760" y="1853116"/>
        <a:ext cx="2539866" cy="1523919"/>
      </dsp:txXfrm>
    </dsp:sp>
    <dsp:sp modelId="{00BB13AA-49C9-4D4D-AE0B-505F9B5485A3}">
      <dsp:nvSpPr>
        <dsp:cNvPr id="0" name=""/>
        <dsp:cNvSpPr/>
      </dsp:nvSpPr>
      <dsp:spPr>
        <a:xfrm>
          <a:off x="9779301" y="3666042"/>
          <a:ext cx="1148527" cy="4865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i="1" kern="1200" dirty="0">
              <a:latin typeface="Arial" panose="020B0604020202020204" pitchFamily="34" charset="0"/>
              <a:cs typeface="Arial" panose="020B0604020202020204" pitchFamily="34" charset="0"/>
            </a:rPr>
            <a:t>(Lourenco, 2016)</a:t>
          </a:r>
          <a:endParaRPr lang="en-GB" sz="1300" kern="1200" dirty="0"/>
        </a:p>
      </dsp:txBody>
      <dsp:txXfrm>
        <a:off x="9779301" y="3666042"/>
        <a:ext cx="1148527" cy="4865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37138-949D-4164-B30E-5DF0F2BED1DC}">
      <dsp:nvSpPr>
        <dsp:cNvPr id="0" name=""/>
        <dsp:cNvSpPr/>
      </dsp:nvSpPr>
      <dsp:spPr>
        <a:xfrm>
          <a:off x="8314" y="311403"/>
          <a:ext cx="978847" cy="293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351" tIns="77351" rIns="77351" bIns="7735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Introduce</a:t>
          </a:r>
        </a:p>
      </dsp:txBody>
      <dsp:txXfrm>
        <a:off x="8314" y="311403"/>
        <a:ext cx="978847" cy="293654"/>
      </dsp:txXfrm>
    </dsp:sp>
    <dsp:sp modelId="{261A3AE2-C866-4781-A961-2E0AFA71900E}">
      <dsp:nvSpPr>
        <dsp:cNvPr id="0" name=""/>
        <dsp:cNvSpPr/>
      </dsp:nvSpPr>
      <dsp:spPr>
        <a:xfrm>
          <a:off x="8314" y="605057"/>
          <a:ext cx="978847" cy="4393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88" tIns="96688" rIns="96688" bIns="96688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In the first two weeks, introduce Amira to a consistent drop-off routine and allow her to bring a comfort item from home.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(Rupee,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Schniering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and Hudson, 2009; NHS, 20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23)</a:t>
          </a: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14" y="605057"/>
        <a:ext cx="978847" cy="4393143"/>
      </dsp:txXfrm>
    </dsp:sp>
    <dsp:sp modelId="{38DE1FB1-DEAD-4765-9015-CD1A4D35433A}">
      <dsp:nvSpPr>
        <dsp:cNvPr id="0" name=""/>
        <dsp:cNvSpPr/>
      </dsp:nvSpPr>
      <dsp:spPr>
        <a:xfrm>
          <a:off x="1094950" y="311403"/>
          <a:ext cx="978847" cy="293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351" tIns="77351" rIns="77351" bIns="7735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Pair</a:t>
          </a:r>
        </a:p>
      </dsp:txBody>
      <dsp:txXfrm>
        <a:off x="1094950" y="311403"/>
        <a:ext cx="978847" cy="293654"/>
      </dsp:txXfrm>
    </dsp:sp>
    <dsp:sp modelId="{8423DFC5-F7E0-49BB-B094-7D8DD63AE7F9}">
      <dsp:nvSpPr>
        <dsp:cNvPr id="0" name=""/>
        <dsp:cNvSpPr/>
      </dsp:nvSpPr>
      <dsp:spPr>
        <a:xfrm>
          <a:off x="1094950" y="605057"/>
          <a:ext cx="978847" cy="4393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88" tIns="96688" rIns="96688" bIns="96688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Pair Amira with a familiar peer and supportive adult.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(Berk, 2018)</a:t>
          </a:r>
        </a:p>
      </dsp:txBody>
      <dsp:txXfrm>
        <a:off x="1094950" y="605057"/>
        <a:ext cx="978847" cy="4393143"/>
      </dsp:txXfrm>
    </dsp:sp>
    <dsp:sp modelId="{996A8002-38B1-4805-9757-A1BCDD344173}">
      <dsp:nvSpPr>
        <dsp:cNvPr id="0" name=""/>
        <dsp:cNvSpPr/>
      </dsp:nvSpPr>
      <dsp:spPr>
        <a:xfrm>
          <a:off x="2181586" y="311403"/>
          <a:ext cx="978847" cy="293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351" tIns="77351" rIns="77351" bIns="7735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Begin</a:t>
          </a:r>
        </a:p>
      </dsp:txBody>
      <dsp:txXfrm>
        <a:off x="2181586" y="311403"/>
        <a:ext cx="978847" cy="293654"/>
      </dsp:txXfrm>
    </dsp:sp>
    <dsp:sp modelId="{4B635079-6A2D-4CDD-85AB-6E988253C23A}">
      <dsp:nvSpPr>
        <dsp:cNvPr id="0" name=""/>
        <dsp:cNvSpPr/>
      </dsp:nvSpPr>
      <dsp:spPr>
        <a:xfrm>
          <a:off x="2181586" y="605057"/>
          <a:ext cx="978847" cy="4393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88" tIns="96688" rIns="96688" bIns="96688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Over the month, begin gentle group play, </a:t>
          </a:r>
          <a:r>
            <a:rPr lang="en-US" sz="1100" kern="1200" dirty="0" err="1"/>
            <a:t>eg</a:t>
          </a:r>
          <a:r>
            <a:rPr lang="en-US" sz="1100" kern="1200" dirty="0"/>
            <a:t> two or three children at a time and continue using visual schedules.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2181586" y="605057"/>
        <a:ext cx="978847" cy="4393143"/>
      </dsp:txXfrm>
    </dsp:sp>
    <dsp:sp modelId="{4BA69ACD-EF5B-470A-A42E-D01042F94EEA}">
      <dsp:nvSpPr>
        <dsp:cNvPr id="0" name=""/>
        <dsp:cNvSpPr/>
      </dsp:nvSpPr>
      <dsp:spPr>
        <a:xfrm>
          <a:off x="3268223" y="311403"/>
          <a:ext cx="978847" cy="293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351" tIns="77351" rIns="77351" bIns="7735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Keep</a:t>
          </a:r>
        </a:p>
      </dsp:txBody>
      <dsp:txXfrm>
        <a:off x="3268223" y="311403"/>
        <a:ext cx="978847" cy="293654"/>
      </dsp:txXfrm>
    </dsp:sp>
    <dsp:sp modelId="{E00A5A12-4143-477E-9A33-F21E36DDD894}">
      <dsp:nvSpPr>
        <dsp:cNvPr id="0" name=""/>
        <dsp:cNvSpPr/>
      </dsp:nvSpPr>
      <dsp:spPr>
        <a:xfrm>
          <a:off x="3268223" y="605057"/>
          <a:ext cx="978847" cy="4393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88" tIns="96688" rIns="96688" bIns="96688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Keep a weekly log of how often Amira talks and interacts with others during play. Share  updates with her parents and change your approach if needed.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(Department for Education, 2023: Berk,2018}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3268223" y="605057"/>
        <a:ext cx="978847" cy="4393143"/>
      </dsp:txXfrm>
    </dsp:sp>
    <dsp:sp modelId="{9C5308D0-63B3-495D-BAFC-1A3ACB442CC2}">
      <dsp:nvSpPr>
        <dsp:cNvPr id="0" name=""/>
        <dsp:cNvSpPr/>
      </dsp:nvSpPr>
      <dsp:spPr>
        <a:xfrm>
          <a:off x="4354859" y="311403"/>
          <a:ext cx="978847" cy="2936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351" tIns="77351" rIns="77351" bIns="7735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Ensure</a:t>
          </a:r>
        </a:p>
      </dsp:txBody>
      <dsp:txXfrm>
        <a:off x="4354859" y="311403"/>
        <a:ext cx="978847" cy="293654"/>
      </dsp:txXfrm>
    </dsp:sp>
    <dsp:sp modelId="{7FB04FAE-B1E4-4BDB-9B29-1E26AE229AE6}">
      <dsp:nvSpPr>
        <dsp:cNvPr id="0" name=""/>
        <dsp:cNvSpPr/>
      </dsp:nvSpPr>
      <dsp:spPr>
        <a:xfrm>
          <a:off x="4354859" y="605057"/>
          <a:ext cx="978847" cy="4393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88" tIns="96688" rIns="96688" bIns="96688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Keep an eye on how Amira is doing overall and adjust support based on what she needs.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  <a:endParaRPr lang="en-US" sz="1100" kern="1200" dirty="0"/>
        </a:p>
      </dsp:txBody>
      <dsp:txXfrm>
        <a:off x="4354859" y="605057"/>
        <a:ext cx="978847" cy="43931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D7B72-9FC4-4C43-AA1F-84A2B2F284E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F48E8F-2CB8-4904-9E6C-A8CDC478F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36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align with the module aims: linking lifespan theory to health/social care practice and analysing biological/social determinants for early childhood.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At age 3, Amira is in the preoperational stage. She can use symbols and imagination but may find perspective-taking and social coordination challenging.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Piaget supports discovery-based learning. Encourage Amira through small, concrete, interactive play with supportive adult and calm peers.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Visual cues and predictable routines help reduce anxiety. Model speech naturally during play and give Amira processing time to respond.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Development results from interaction between biological factors (maturation, temperament) and environmental inputs (attachment, routines, stimulation).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Piaget’s model remains foundational but must be integrated with social and emotional perspectives like Vygotsky or attachment theory for holistic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Piaget provides a framework for supporting cognitive development but should be complemented by social-emotional theories to meet all of Amira’s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 references are formatted in Harvard style and drawn from credible academic sources relevant to early childhood development and health/social care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54239-8EFA-EAD7-61B8-2315A5511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24802-B40D-B4AD-6F61-BCDAE06E2E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463C2-5331-7A44-70DD-AFA2B1027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685A6-462A-0225-9BD2-F28C147A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4E705-6FCD-1C81-999D-BE5062DAF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7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C178E-7CC4-2EC3-73B1-E6DBDB755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ABA12-E463-F1A8-07C2-9F90F8E7D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FAD3A-91F7-6CD1-E440-39DE33E69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35854-4611-54EF-7211-9CD6F2640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192D0-ABF4-039C-8DE0-F95CCA955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6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6871F-9CE1-8DDE-D529-C1E457799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8126E-BD7C-8A05-380C-26010B0C7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62791-E044-6822-D884-14AF1F2A5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B6E80-70E4-1748-6F5E-8B08477F5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B5CDD-8DB0-0E8D-D287-E34903077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223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122DE-FC6A-D3A5-D58E-678F105CF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D1495-5E43-CF89-BFA4-84F3482C94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8F41D3-8842-E91A-AD60-8DFEC42F4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63BE20-D209-A558-FD48-127910661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51B4E-62EC-37F6-EF95-4D84B8F18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38C2E-1C81-C58F-8BC6-293A4073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36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302EB-E789-F865-FFDE-0DB2F9B40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A2BD5-2BB8-6570-FA36-9A5597F9A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85480-A6CC-8ACC-3475-930C1EE773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A1ACA6-33E4-7B06-850E-BDFB94ED9B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E27115-4806-3318-AC16-14D56F5053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AF80FE-D763-79E9-73B4-9014608AE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E60921-52A9-EEBA-4F72-C4CCA3F5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61AB9C-A678-ED03-F21F-BF5CE7B0B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370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0689D-AD23-C15C-8984-1F3CEEEC7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8E1AC9-70B2-51AB-C9A5-9242F4729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3ACAE3-AD6B-F5B5-FFE4-CC2288B4F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B94FB4-2D7E-F487-2AED-C1960D52D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46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762957-DBAA-B0E9-9DB3-99A611BD1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CC90C1-7C5D-830D-B458-D8190E8A0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48D8E-CA2E-1B9C-A509-82276DB3C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06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5416A-6DA5-1849-75F2-23005805A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E9A36-D4D3-8A87-F9C9-F82F8E906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7BDC9-2659-FE0D-C5DD-02F264EA21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B210B-6E17-FC08-A211-50B4E3D6B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978B67-781C-DE34-4666-702BD7DB3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5F522B-C43F-8A8D-0566-5583EE01D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722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4BCC2-FB18-425A-B08A-CE722E94D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BD8C56-E092-2250-E311-2669837B20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4A38-F062-A2D3-C3B9-D4662F93D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5DA9F-F857-81A9-5606-DD11171F0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E46A8-AB39-6F0D-CF07-FB5795EC1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77959B-DDD1-E660-4D71-5D0909D5D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079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F6CFD-891C-34C8-CCC2-CE16AFEED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6762B-25E3-45FF-E49F-05EC36171E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A9788-7806-9CC0-6DBA-48BF5B9D5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A57FD-EF43-D0F8-91D2-5ADC8F6A0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D5501-456C-55F8-C955-0B4553ED4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7964EE-D7DA-F5BA-909B-1350D3A5BA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5EEB47-18AF-B8D4-FB93-EFC839595E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09FE7-4076-250F-B05E-AF8C8C04D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32740-1EAF-F873-0942-71361961B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50BC1-30F3-BCF0-2C52-A314296F9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557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D88622-F333-21A6-89DE-F84343783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2CB50-9D7B-6E99-4DEE-ACD6B899F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976AD-BE13-0447-2BCE-E12BF4608E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0A5E51-CB6E-4733-8F6A-C45816343886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26C4E-1CB6-C802-7A4E-74532C03FA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FF5C6-1FA5-0C66-09A1-FBBB0EF9FE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107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imdee.tistory.com/189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su.pb.unizin.org/introductorypsychologywede/chapter/chapter-6-development-from-conception-to-adolescence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7.jpeg"/><Relationship Id="rId7" Type="http://schemas.openxmlformats.org/officeDocument/2006/relationships/diagramData" Target="../diagrams/data2.xml"/><Relationship Id="rId12" Type="http://schemas.openxmlformats.org/officeDocument/2006/relationships/image" Target="../media/image10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microsoft.com/office/2007/relationships/diagramDrawing" Target="../diagrams/drawing2.xml"/><Relationship Id="rId5" Type="http://schemas.openxmlformats.org/officeDocument/2006/relationships/hyperlink" Target="https://scuola-materna.net/" TargetMode="External"/><Relationship Id="rId10" Type="http://schemas.openxmlformats.org/officeDocument/2006/relationships/diagramColors" Target="../diagrams/colors2.xml"/><Relationship Id="rId4" Type="http://schemas.openxmlformats.org/officeDocument/2006/relationships/image" Target="../media/image8.png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1.jp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12.png"/><Relationship Id="rId7" Type="http://schemas.openxmlformats.org/officeDocument/2006/relationships/diagramLayout" Target="../diagrams/layou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courses.lumenlearning.com/suny-hvcc-psychology-1/chapter/outcome-gene-environment-interaction/" TargetMode="External"/><Relationship Id="rId10" Type="http://schemas.microsoft.com/office/2007/relationships/diagramDrawing" Target="../diagrams/drawing4.xml"/><Relationship Id="rId4" Type="http://schemas.openxmlformats.org/officeDocument/2006/relationships/image" Target="../media/image13.jpg"/><Relationship Id="rId9" Type="http://schemas.openxmlformats.org/officeDocument/2006/relationships/diagramColors" Target="../diagrams/colors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jeanpiaget/4624938063/" TargetMode="External"/><Relationship Id="rId3" Type="http://schemas.openxmlformats.org/officeDocument/2006/relationships/diagramLayout" Target="../diagrams/layout6.xml"/><Relationship Id="rId7" Type="http://schemas.openxmlformats.org/officeDocument/2006/relationships/image" Target="../media/image14.jp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Relationship Id="rId9" Type="http://schemas.openxmlformats.org/officeDocument/2006/relationships/hyperlink" Target="https://creativecommons.org/licenses/by-nc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naturevsnurture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niversity of Wales Trinity Saint David ...">
            <a:extLst>
              <a:ext uri="{FF2B5EF4-FFF2-40B4-BE49-F238E27FC236}">
                <a16:creationId xmlns:a16="http://schemas.microsoft.com/office/drawing/2014/main" id="{2E2B5BA4-2912-6EEA-8857-AF9A8A02EC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1752" y="299213"/>
            <a:ext cx="4235422" cy="2972490"/>
          </a:xfrm>
          <a:prstGeom prst="rect">
            <a:avLst/>
          </a:prstGeom>
          <a:noFill/>
        </p:spPr>
      </p:pic>
      <p:pic>
        <p:nvPicPr>
          <p:cNvPr id="22" name="Picture 21" descr="Numbers and symbols">
            <a:extLst>
              <a:ext uri="{FF2B5EF4-FFF2-40B4-BE49-F238E27FC236}">
                <a16:creationId xmlns:a16="http://schemas.microsoft.com/office/drawing/2014/main" id="{DC7E1524-7A46-6D2C-3ABB-EE53124682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63" r="17303" b="-1"/>
          <a:stretch>
            <a:fillRect/>
          </a:stretch>
        </p:blipFill>
        <p:spPr>
          <a:xfrm>
            <a:off x="301752" y="2998278"/>
            <a:ext cx="4571999" cy="3942017"/>
          </a:xfrm>
          <a:prstGeom prst="rect">
            <a:avLst/>
          </a:prstGeom>
        </p:spPr>
      </p:pic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65659" y="1188637"/>
            <a:ext cx="5642312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Supporting Amira: Applying Piaget’s Cognitive Development Theory in an Early Years Nursery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65660" y="2998278"/>
            <a:ext cx="4505654" cy="2728198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Student Name: Blessing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Ogieriakhi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altLang="en-US" sz="1800" u="sng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2416087</a:t>
            </a:r>
            <a:endParaRPr lang="en-US" altLang="en-US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altLang="en-US" sz="1800" u="sng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US" altLang="en-US" sz="1800" i="1" u="sng" dirty="0">
                <a:latin typeface="Arial" panose="020B0604020202020204" pitchFamily="34" charset="0"/>
                <a:cs typeface="Arial" panose="020B0604020202020204" pitchFamily="34" charset="0"/>
              </a:rPr>
              <a:t>: Shaila Hussain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Module Title: [Psychology in Health and   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Module Code:(LCHS4010_LON]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Date: [11/2025]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Duration: 10 minutes.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ed beads on a skewer">
            <a:extLst>
              <a:ext uri="{FF2B5EF4-FFF2-40B4-BE49-F238E27FC236}">
                <a16:creationId xmlns:a16="http://schemas.microsoft.com/office/drawing/2014/main" id="{FCFD0E44-101A-69DF-F9CD-044FD9337D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76" r="706" b="-1"/>
          <a:stretch>
            <a:fillRect/>
          </a:stretch>
        </p:blipFill>
        <p:spPr>
          <a:xfrm>
            <a:off x="1" y="664142"/>
            <a:ext cx="8733226" cy="619385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1610" y="2009956"/>
            <a:ext cx="4286579" cy="4632384"/>
          </a:xfrm>
        </p:spPr>
        <p:txBody>
          <a:bodyPr>
            <a:normAutofit fontScale="92500" lnSpcReduction="1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 Piaget’s theory and key concepts (preoperational stage 2 -7years)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 Apply Piaget’s theory to Amira’s behaviour and needs.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Then discuss proposed Piaget-based strategies for the nursery’s early learning.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 In this presentation, the biological(nature) and environmental(nurture) influences on Amira’s development will be considered.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 Finally, I will critically evaluate strengths and limitations of Piaget’s theory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(Piaget, 1952)</a:t>
            </a:r>
          </a:p>
          <a:p>
            <a:pPr marL="0" indent="0">
              <a:buNone/>
            </a:pPr>
            <a:endParaRPr lang="en-GB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72E3D-55DB-A457-73BB-F0F0176EF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107" y="414204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                             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BEB0328-36F6-CA1F-5227-89248A0F9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Amira is a 3-year-old child who finds it difficult to mingle with other children. Amira feels worried about her state of mind when her caregiver leaves.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apply Piaget’s cognitive Development Theory to support Amira’s emotional, social, mental, and physical well-being.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A6A638-C2E1-00F6-F660-A392F59321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79" r="1944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482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55D0B-B6C4-795A-EDA6-E060EF961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 was Jean Piaget?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7" descr="A cartoon of a child holding a glass of water&#10;&#10;AI-generated content may be incorrect.">
            <a:extLst>
              <a:ext uri="{FF2B5EF4-FFF2-40B4-BE49-F238E27FC236}">
                <a16:creationId xmlns:a16="http://schemas.microsoft.com/office/drawing/2014/main" id="{053509A9-6C21-CFA2-22D9-279D8A4A66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1749677"/>
            <a:ext cx="4777381" cy="318890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A5E080-84B2-F7DD-90FB-F05C220F11CE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Jean Piaget was born in 1896. He was a Swiss psychologist. He died in 1980. His work includes the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study of children’s learning </a:t>
            </a:r>
            <a:r>
              <a:rPr kumimoji="0" lang="en-US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and thinking. He believes children go through four stages of learning.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(Piaget, 1952</a:t>
            </a:r>
            <a:r>
              <a:rPr lang="en-US" dirty="0"/>
              <a:t>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755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1E3E18-B1DB-1E3D-AA91-6351CD12F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 of Piaget’s Theory to Early Years Development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F8C224-3711-ED7F-07B2-F615525B9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Schemas: Mental system that helps children organize and interpret information.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Assimilation: adding new information into current schemas.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Accommodation: Changing current schemas to fit in new information.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Equilibration: balancing assimilation and accommodation to obtain cognitive balance.                       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(Berk, 2018)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6" descr="A group of cartoon characters&#10;&#10;AI-generated content may be incorrect.">
            <a:extLst>
              <a:ext uri="{FF2B5EF4-FFF2-40B4-BE49-F238E27FC236}">
                <a16:creationId xmlns:a16="http://schemas.microsoft.com/office/drawing/2014/main" id="{431862A3-7BBD-FC32-39B7-08603D0A07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20" r="7630"/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898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Relevance to early years- Preoperational Stage (Ages 2–7) to Amira.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D217A07-00EA-B90F-8D2F-830F901C3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563016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71719"/>
            <a:ext cx="7556500" cy="1266581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Practical Strategies (Part A)</a:t>
            </a:r>
          </a:p>
        </p:txBody>
      </p:sp>
      <p:pic>
        <p:nvPicPr>
          <p:cNvPr id="1026" name="Picture 2" descr="A group of children playing with a teacher&#10;&#10;AI-generated content may be incorrect.">
            <a:extLst>
              <a:ext uri="{FF2B5EF4-FFF2-40B4-BE49-F238E27FC236}">
                <a16:creationId xmlns:a16="http://schemas.microsoft.com/office/drawing/2014/main" id="{D79BA4B0-ED0F-8591-6CC1-7E1BE92C3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7" r="8246" b="-1"/>
          <a:stretch>
            <a:fillRect/>
          </a:stretch>
        </p:blipFill>
        <p:spPr bwMode="auto"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child sitting on the floor with toys&#10;&#10;AI-generated content may be incorrect.">
            <a:extLst>
              <a:ext uri="{FF2B5EF4-FFF2-40B4-BE49-F238E27FC236}">
                <a16:creationId xmlns:a16="http://schemas.microsoft.com/office/drawing/2014/main" id="{212C45A1-08D3-A6CB-ABC1-308DC187B0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" r="1685" b="-3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6" name="Picture 5" descr="A low polygon of different colors&#10;&#10;AI-generated content may be incorrect.">
            <a:extLst>
              <a:ext uri="{FF2B5EF4-FFF2-40B4-BE49-F238E27FC236}">
                <a16:creationId xmlns:a16="http://schemas.microsoft.com/office/drawing/2014/main" id="{35ABBFDC-0E98-1851-BDDB-5887A757AB6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81" r="11274" b="-2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BD4E5F-2B69-AA58-F174-35D700BCF5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6508701"/>
              </p:ext>
            </p:extLst>
          </p:nvPr>
        </p:nvGraphicFramePr>
        <p:xfrm>
          <a:off x="596900" y="1778001"/>
          <a:ext cx="52070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2A66D92D-50F9-E29E-9CE3-C08FC76EE49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59579" y="6893510"/>
            <a:ext cx="7375357" cy="66278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4865" y="519193"/>
            <a:ext cx="5248221" cy="1016130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Strategies (Part B)</a:t>
            </a:r>
            <a:b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group of children sitting in chairs&#10;&#10;AI-generated content may be incorrect.">
            <a:extLst>
              <a:ext uri="{FF2B5EF4-FFF2-40B4-BE49-F238E27FC236}">
                <a16:creationId xmlns:a16="http://schemas.microsoft.com/office/drawing/2014/main" id="{1768AF6C-05CF-3015-6E8A-229CAF0154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2" r="30388"/>
          <a:stretch>
            <a:fillRect/>
          </a:stretch>
        </p:blipFill>
        <p:spPr>
          <a:xfrm>
            <a:off x="599902" y="1095407"/>
            <a:ext cx="4754947" cy="410470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30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4B184C-99B6-2790-DCA6-94249FFD29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636160"/>
              </p:ext>
            </p:extLst>
          </p:nvPr>
        </p:nvGraphicFramePr>
        <p:xfrm>
          <a:off x="5954751" y="1701806"/>
          <a:ext cx="5724293" cy="4754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9BE4F743-0A66-503B-618E-C713A6469105}"/>
              </a:ext>
            </a:extLst>
          </p:cNvPr>
          <p:cNvSpPr txBox="1"/>
          <p:nvPr/>
        </p:nvSpPr>
        <p:spPr>
          <a:xfrm>
            <a:off x="1383358" y="6822369"/>
            <a:ext cx="7408444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raisingchildren@net.au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BCB5218-80EE-419E-942D-948F9D37CD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382" y="318656"/>
            <a:ext cx="7401098" cy="8635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Nature and Nurture Influences</a:t>
            </a:r>
          </a:p>
        </p:txBody>
      </p:sp>
      <p:pic>
        <p:nvPicPr>
          <p:cNvPr id="7" name="Picture 6" descr="A group of kids on a playground&#10;&#10;AI-generated content may be incorrect.">
            <a:extLst>
              <a:ext uri="{FF2B5EF4-FFF2-40B4-BE49-F238E27FC236}">
                <a16:creationId xmlns:a16="http://schemas.microsoft.com/office/drawing/2014/main" id="{55C9676F-8C37-140F-D553-BD012BBF5D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2" b="3938"/>
          <a:stretch>
            <a:fillRect/>
          </a:stretch>
        </p:blipFill>
        <p:spPr>
          <a:xfrm>
            <a:off x="8001001" y="318656"/>
            <a:ext cx="3352798" cy="2794000"/>
          </a:xfrm>
          <a:prstGeom prst="rect">
            <a:avLst/>
          </a:prstGeom>
        </p:spPr>
      </p:pic>
      <p:pic>
        <p:nvPicPr>
          <p:cNvPr id="13" name="Picture 12" descr="A dna model in the sky&#10;&#10;AI-generated content may be incorrect.">
            <a:extLst>
              <a:ext uri="{FF2B5EF4-FFF2-40B4-BE49-F238E27FC236}">
                <a16:creationId xmlns:a16="http://schemas.microsoft.com/office/drawing/2014/main" id="{A13AB238-05AD-74AB-FFA0-60ADDE9A65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069" r="10850" b="-2"/>
          <a:stretch>
            <a:fillRect/>
          </a:stretch>
        </p:blipFill>
        <p:spPr>
          <a:xfrm>
            <a:off x="8001001" y="3261279"/>
            <a:ext cx="3352798" cy="331585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D1EC34-C0D7-D8E7-5548-410E4F3164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2144301"/>
              </p:ext>
            </p:extLst>
          </p:nvPr>
        </p:nvGraphicFramePr>
        <p:xfrm>
          <a:off x="838200" y="1500911"/>
          <a:ext cx="6812280" cy="5103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722A5D82-7A13-2C3B-4AF6-CC8DF910AFD4}"/>
              </a:ext>
            </a:extLst>
          </p:cNvPr>
          <p:cNvSpPr txBox="1"/>
          <p:nvPr/>
        </p:nvSpPr>
        <p:spPr>
          <a:xfrm>
            <a:off x="8764629" y="6604000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s://courses.lumenlearning.com/suny-hvcc-psychology-1/chapter/outcome-gene-environment-interac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Piaget’s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90A213-7EA0-B48E-E54B-52D34D03A9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866548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5B464D-53CB-576C-A108-2EC698E8D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34" y="94595"/>
            <a:ext cx="4918842" cy="86184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Implementation plan</a:t>
            </a: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7EDC6739-8600-E448-A185-E05BF2AA39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6692698"/>
              </p:ext>
            </p:extLst>
          </p:nvPr>
        </p:nvGraphicFramePr>
        <p:xfrm>
          <a:off x="-1" y="956441"/>
          <a:ext cx="5342021" cy="5309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A couple of children sitting on the floor reading books&#10;&#10;AI-generated content may be incorrect.">
            <a:extLst>
              <a:ext uri="{FF2B5EF4-FFF2-40B4-BE49-F238E27FC236}">
                <a16:creationId xmlns:a16="http://schemas.microsoft.com/office/drawing/2014/main" id="{9DF64F6B-FEA6-31D7-F8F1-468A1218FF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194986" y="6722"/>
            <a:ext cx="5860380" cy="65636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AC39752-C4DF-1924-9EE0-128B45AACCED}"/>
              </a:ext>
            </a:extLst>
          </p:cNvPr>
          <p:cNvSpPr txBox="1"/>
          <p:nvPr/>
        </p:nvSpPr>
        <p:spPr>
          <a:xfrm>
            <a:off x="6560618" y="6610642"/>
            <a:ext cx="4762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flickr.com/photos/jeanpiaget/4624938063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27577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0508" y="1262464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Piaget’s  theory informs practical, play-based interventions, a strategy that enables Amira to develop mentally and physically•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Useful for understanding Amira’s cognitive stage•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Combine with social and emotional approaches for the best outcomes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However, while nature and nature prove versatile to Amira’s cognitive behaviour, Piaget’s theory did not specify how these changes actually happen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Thank you – Questions?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248697"/>
            <a:ext cx="3040261" cy="441088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7271" y="68826"/>
            <a:ext cx="7906741" cy="6470086"/>
          </a:xfrm>
        </p:spPr>
        <p:txBody>
          <a:bodyPr anchor="ctr">
            <a:normAutofit fontScale="2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defTabSz="914400" rtl="0" eaLnBrk="1" fontAlgn="auto" latinLnBrk="0" hangingPunct="1">
              <a:lnSpc>
                <a:spcPct val="16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Berk, L.E(2018). Child Development (10</a:t>
            </a:r>
            <a:r>
              <a:rPr kumimoji="0" lang="en-GB" sz="4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ed). Pearson [Accessed 1st November 2025]</a:t>
            </a:r>
          </a:p>
          <a:p>
            <a:pPr marL="228600" marR="0" lvl="0" indent="-228600" defTabSz="914400" rtl="0" eaLnBrk="1" fontAlgn="auto" latinLnBrk="0" hangingPunct="1">
              <a:lnSpc>
                <a:spcPct val="16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Berk, L.E. (2018). Development Through the Lifespan. 7</a:t>
            </a:r>
            <a:r>
              <a:rPr kumimoji="0" lang="en-GB" sz="4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Boston: Pearson.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</a:t>
            </a:r>
            <a:r>
              <a:rPr lang="en-GB" sz="48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November 2025]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lnSpc>
                <a:spcPct val="16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for Education.(2023). Statutory framework for the early years foundation stage (EYFS): Setting the standards for learning, development and care for children from birth to five. Department for Education [Accessed 4</a:t>
            </a:r>
            <a:r>
              <a:rPr lang="en-GB" sz="48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November 2025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Lourenco, O.M. (2016). Developmental stages, in particular: A critical review. New Ideas in Psychology,[online] 40(40), pp. 123-137.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://doi.org/10.1016/j.newideapsych.2015.08.002.[ Accessed 30</a:t>
            </a:r>
            <a:r>
              <a:rPr lang="en-GB" sz="4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October  2025]</a:t>
            </a:r>
          </a:p>
          <a:p>
            <a:pPr>
              <a:lnSpc>
                <a:spcPct val="16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McLeod, S. (2024)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Nature vs nurture debate in psychology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Simply Psychology.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https://www.simplypsychology.org/naturevsnurture.html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[Accessed 30th  October 2025]</a:t>
            </a:r>
          </a:p>
          <a:p>
            <a:pPr>
              <a:lnSpc>
                <a:spcPct val="160000"/>
              </a:lnSpc>
            </a:pP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(2023) Separation anxiety in children. Available at: 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www.nhs.uk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.[ Accessed 7</a:t>
            </a:r>
            <a:r>
              <a:rPr lang="en-GB" sz="48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November 2025]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Piaget, J. (1952). The Origins of Intelligence in Children. New York: International Universities Press. [Accessed 28</a:t>
            </a:r>
            <a:r>
              <a:rPr lang="en-GB" sz="4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 October 2025]</a:t>
            </a:r>
          </a:p>
          <a:p>
            <a:pPr>
              <a:lnSpc>
                <a:spcPct val="16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Piaget, J. and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Inhelder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B. (1969) The Psychology of the Child. New York: Basic Books.[ Accessed 28th October 2025]</a:t>
            </a:r>
          </a:p>
          <a:p>
            <a:pPr marL="228600" marR="0" lvl="0" indent="-228600" defTabSz="914400" rtl="0" eaLnBrk="1" fontAlgn="auto" latinLnBrk="0" hangingPunct="1">
              <a:lnSpc>
                <a:spcPct val="16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Rapee, R.M.,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Schniering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C.A. and Hudson, J.L. (2009) ‘Anxiety disorders during childhood and adolescence’, Annual Review of Clinical Psychology, 5: 311–341.[ Accessed 27</a:t>
            </a:r>
            <a:r>
              <a:rPr kumimoji="0" lang="en-GB" sz="4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October 2025]</a:t>
            </a:r>
          </a:p>
          <a:p>
            <a:pPr>
              <a:lnSpc>
                <a:spcPct val="16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Santrock, J.W. (2019) Life-Span Development. 16th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McGraw-Hill.[ Accessed 30</a:t>
            </a:r>
            <a:r>
              <a:rPr lang="en-GB" sz="4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October 2025]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9678</TotalTime>
  <Words>1476</Words>
  <Application>Microsoft Office PowerPoint</Application>
  <PresentationFormat>Widescreen</PresentationFormat>
  <Paragraphs>138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Supporting Amira: Applying Piaget’s Cognitive Development Theory in an Early Years Nursery</vt:lpstr>
      <vt:lpstr>Learning Outcomes</vt:lpstr>
      <vt:lpstr>                                   INTRODUCTION</vt:lpstr>
      <vt:lpstr>Who was Jean Piaget?</vt:lpstr>
      <vt:lpstr>Key Concepts of Piaget’s Theory to Early Years Development</vt:lpstr>
      <vt:lpstr>Relevance to early years- Preoperational Stage (Ages 2–7) to Amira.</vt:lpstr>
      <vt:lpstr>Practical Strategies (Part A)</vt:lpstr>
      <vt:lpstr>Practical Strategies (Part B) </vt:lpstr>
      <vt:lpstr>Nature and Nurture Influences</vt:lpstr>
      <vt:lpstr>Critical Evaluation of Piaget’s Theory</vt:lpstr>
      <vt:lpstr>Implementation plan</vt:lpstr>
      <vt:lpstr>Conclusion</vt:lpstr>
      <vt:lpstr>References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Esther Olutayo</dc:creator>
  <cp:lastModifiedBy>Esther Olutayo</cp:lastModifiedBy>
  <cp:revision>12</cp:revision>
  <dcterms:created xsi:type="dcterms:W3CDTF">2025-10-26T21:13:24Z</dcterms:created>
  <dcterms:modified xsi:type="dcterms:W3CDTF">2025-11-19T11:05:06Z</dcterms:modified>
</cp:coreProperties>
</file>