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9" r:id="rId11"/>
    <p:sldId id="270" r:id="rId12"/>
    <p:sldId id="272" r:id="rId13"/>
    <p:sldId id="273" r:id="rId14"/>
    <p:sldId id="274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2BD951-CDA7-515B-763B-5BD709C8A830}" v="4394" dt="2026-04-20T22:32:14.332"/>
    <p1510:client id="{7C643250-3050-1C4F-F5C7-50D47AF09B79}" v="6" dt="2026-04-19T17:15:32.6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Elena Chiran (2410882)" userId="S::2410882@student.uwtsd.ac.uk::5beecc62-81d5-4a81-bc12-235f8477d7d6" providerId="AD" clId="Web-{985BF708-FBC4-3B7E-2C42-9DE255B289E2}"/>
    <pc:docChg chg="modSld">
      <pc:chgData name="Alexandra Elena Chiran (2410882)" userId="S::2410882@student.uwtsd.ac.uk::5beecc62-81d5-4a81-bc12-235f8477d7d6" providerId="AD" clId="Web-{985BF708-FBC4-3B7E-2C42-9DE255B289E2}" dt="2026-04-18T10:25:35.688" v="111" actId="20577"/>
      <pc:docMkLst>
        <pc:docMk/>
      </pc:docMkLst>
      <pc:sldChg chg="modSp">
        <pc:chgData name="Alexandra Elena Chiran (2410882)" userId="S::2410882@student.uwtsd.ac.uk::5beecc62-81d5-4a81-bc12-235f8477d7d6" providerId="AD" clId="Web-{985BF708-FBC4-3B7E-2C42-9DE255B289E2}" dt="2026-04-18T10:25:35.688" v="111" actId="20577"/>
        <pc:sldMkLst>
          <pc:docMk/>
          <pc:sldMk cId="109857222" sldId="256"/>
        </pc:sldMkLst>
        <pc:spChg chg="mod">
          <ac:chgData name="Alexandra Elena Chiran (2410882)" userId="S::2410882@student.uwtsd.ac.uk::5beecc62-81d5-4a81-bc12-235f8477d7d6" providerId="AD" clId="Web-{985BF708-FBC4-3B7E-2C42-9DE255B289E2}" dt="2026-04-18T10:24:58.702" v="8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exandra Elena Chiran (2410882)" userId="S::2410882@student.uwtsd.ac.uk::5beecc62-81d5-4a81-bc12-235f8477d7d6" providerId="AD" clId="Web-{985BF708-FBC4-3B7E-2C42-9DE255B289E2}" dt="2026-04-18T10:25:35.688" v="111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Alexandra Elena Chiran (2410882)" userId="S::2410882@student.uwtsd.ac.uk::5beecc62-81d5-4a81-bc12-235f8477d7d6" providerId="AD" clId="Web-{7C643250-3050-1C4F-F5C7-50D47AF09B79}"/>
    <pc:docChg chg="modSld">
      <pc:chgData name="Alexandra Elena Chiran (2410882)" userId="S::2410882@student.uwtsd.ac.uk::5beecc62-81d5-4a81-bc12-235f8477d7d6" providerId="AD" clId="Web-{7C643250-3050-1C4F-F5C7-50D47AF09B79}" dt="2026-04-19T17:15:32.645" v="5" actId="14100"/>
      <pc:docMkLst>
        <pc:docMk/>
      </pc:docMkLst>
      <pc:sldChg chg="addSp modSp">
        <pc:chgData name="Alexandra Elena Chiran (2410882)" userId="S::2410882@student.uwtsd.ac.uk::5beecc62-81d5-4a81-bc12-235f8477d7d6" providerId="AD" clId="Web-{7C643250-3050-1C4F-F5C7-50D47AF09B79}" dt="2026-04-19T17:15:32.645" v="5" actId="14100"/>
        <pc:sldMkLst>
          <pc:docMk/>
          <pc:sldMk cId="109857222" sldId="256"/>
        </pc:sldMkLst>
        <pc:picChg chg="add mod">
          <ac:chgData name="Alexandra Elena Chiran (2410882)" userId="S::2410882@student.uwtsd.ac.uk::5beecc62-81d5-4a81-bc12-235f8477d7d6" providerId="AD" clId="Web-{7C643250-3050-1C4F-F5C7-50D47AF09B79}" dt="2026-04-19T17:15:32.645" v="5" actId="14100"/>
          <ac:picMkLst>
            <pc:docMk/>
            <pc:sldMk cId="109857222" sldId="256"/>
            <ac:picMk id="4" creationId="{49D8A4BA-DB0F-AD16-88A6-F16F83129EDB}"/>
          </ac:picMkLst>
        </pc:picChg>
      </pc:sldChg>
    </pc:docChg>
  </pc:docChgLst>
  <pc:docChgLst>
    <pc:chgData name="Alexandra Elena Chiran (2410882)" userId="S::2410882@student.uwtsd.ac.uk::5beecc62-81d5-4a81-bc12-235f8477d7d6" providerId="AD" clId="Web-{08F603FB-AD7F-F3AA-5A02-5A8F89F301BE}"/>
    <pc:docChg chg="addSld modSld">
      <pc:chgData name="Alexandra Elena Chiran (2410882)" userId="S::2410882@student.uwtsd.ac.uk::5beecc62-81d5-4a81-bc12-235f8477d7d6" providerId="AD" clId="Web-{08F603FB-AD7F-F3AA-5A02-5A8F89F301BE}" dt="2026-04-18T11:10:35.666" v="222" actId="20577"/>
      <pc:docMkLst>
        <pc:docMk/>
      </pc:docMkLst>
      <pc:sldChg chg="modSp">
        <pc:chgData name="Alexandra Elena Chiran (2410882)" userId="S::2410882@student.uwtsd.ac.uk::5beecc62-81d5-4a81-bc12-235f8477d7d6" providerId="AD" clId="Web-{08F603FB-AD7F-F3AA-5A02-5A8F89F301BE}" dt="2026-04-18T10:44:35.454" v="142" actId="20577"/>
        <pc:sldMkLst>
          <pc:docMk/>
          <pc:sldMk cId="109857222" sldId="256"/>
        </pc:sldMkLst>
        <pc:spChg chg="mod">
          <ac:chgData name="Alexandra Elena Chiran (2410882)" userId="S::2410882@student.uwtsd.ac.uk::5beecc62-81d5-4a81-bc12-235f8477d7d6" providerId="AD" clId="Web-{08F603FB-AD7F-F3AA-5A02-5A8F89F301BE}" dt="2026-04-18T10:44:35.454" v="14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exandra Elena Chiran (2410882)" userId="S::2410882@student.uwtsd.ac.uk::5beecc62-81d5-4a81-bc12-235f8477d7d6" providerId="AD" clId="Web-{08F603FB-AD7F-F3AA-5A02-5A8F89F301BE}" dt="2026-04-18T10:44:04.048" v="121" actId="1076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Alexandra Elena Chiran (2410882)" userId="S::2410882@student.uwtsd.ac.uk::5beecc62-81d5-4a81-bc12-235f8477d7d6" providerId="AD" clId="Web-{4C2BD951-CDA7-515B-763B-5BD709C8A830}"/>
    <pc:docChg chg="addSld delSld modSld">
      <pc:chgData name="Alexandra Elena Chiran (2410882)" userId="S::2410882@student.uwtsd.ac.uk::5beecc62-81d5-4a81-bc12-235f8477d7d6" providerId="AD" clId="Web-{4C2BD951-CDA7-515B-763B-5BD709C8A830}" dt="2026-04-20T22:32:14.332" v="4395" actId="20577"/>
      <pc:docMkLst>
        <pc:docMk/>
      </pc:docMkLst>
      <pc:sldChg chg="modSp">
        <pc:chgData name="Alexandra Elena Chiran (2410882)" userId="S::2410882@student.uwtsd.ac.uk::5beecc62-81d5-4a81-bc12-235f8477d7d6" providerId="AD" clId="Web-{4C2BD951-CDA7-515B-763B-5BD709C8A830}" dt="2026-04-20T18:25:44.866" v="515" actId="1076"/>
        <pc:sldMkLst>
          <pc:docMk/>
          <pc:sldMk cId="109857222" sldId="256"/>
        </pc:sldMkLst>
        <pc:spChg chg="mod">
          <ac:chgData name="Alexandra Elena Chiran (2410882)" userId="S::2410882@student.uwtsd.ac.uk::5beecc62-81d5-4a81-bc12-235f8477d7d6" providerId="AD" clId="Web-{4C2BD951-CDA7-515B-763B-5BD709C8A830}" dt="2026-04-20T18:25:44.866" v="515" actId="1076"/>
          <ac:spMkLst>
            <pc:docMk/>
            <pc:sldMk cId="109857222" sldId="256"/>
            <ac:spMk id="2" creationId="{00000000-0000-0000-0000-000000000000}"/>
          </ac:spMkLst>
        </pc:spChg>
      </pc:sldChg>
      <pc:sldChg chg="modSp del">
        <pc:chgData name="Alexandra Elena Chiran (2410882)" userId="S::2410882@student.uwtsd.ac.uk::5beecc62-81d5-4a81-bc12-235f8477d7d6" providerId="AD" clId="Web-{4C2BD951-CDA7-515B-763B-5BD709C8A830}" dt="2026-04-20T19:26:21.110" v="826"/>
        <pc:sldMkLst>
          <pc:docMk/>
          <pc:sldMk cId="775016445" sldId="257"/>
        </pc:sldMkLst>
        <pc:spChg chg="mod">
          <ac:chgData name="Alexandra Elena Chiran (2410882)" userId="S::2410882@student.uwtsd.ac.uk::5beecc62-81d5-4a81-bc12-235f8477d7d6" providerId="AD" clId="Web-{4C2BD951-CDA7-515B-763B-5BD709C8A830}" dt="2026-04-20T06:04:27.455" v="203" actId="1076"/>
          <ac:spMkLst>
            <pc:docMk/>
            <pc:sldMk cId="775016445" sldId="257"/>
            <ac:spMk id="2" creationId="{CB38F687-5D64-FFC3-69DC-BA7D46CEDFA3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06:31:35.187" v="351" actId="20577"/>
          <ac:spMkLst>
            <pc:docMk/>
            <pc:sldMk cId="775016445" sldId="257"/>
            <ac:spMk id="3" creationId="{80388083-FC32-187B-13B9-4A73C882CDAE}"/>
          </ac:spMkLst>
        </pc:spChg>
      </pc:sldChg>
      <pc:sldChg chg="modSp new del">
        <pc:chgData name="Alexandra Elena Chiran (2410882)" userId="S::2410882@student.uwtsd.ac.uk::5beecc62-81d5-4a81-bc12-235f8477d7d6" providerId="AD" clId="Web-{4C2BD951-CDA7-515B-763B-5BD709C8A830}" dt="2026-04-20T19:26:17.797" v="825"/>
        <pc:sldMkLst>
          <pc:docMk/>
          <pc:sldMk cId="686930128" sldId="258"/>
        </pc:sldMkLst>
        <pc:spChg chg="mod">
          <ac:chgData name="Alexandra Elena Chiran (2410882)" userId="S::2410882@student.uwtsd.ac.uk::5beecc62-81d5-4a81-bc12-235f8477d7d6" providerId="AD" clId="Web-{4C2BD951-CDA7-515B-763B-5BD709C8A830}" dt="2026-04-20T05:35:39.752" v="8" actId="20577"/>
          <ac:spMkLst>
            <pc:docMk/>
            <pc:sldMk cId="686930128" sldId="258"/>
            <ac:spMk id="2" creationId="{D114EAF1-7477-C7B1-E2AF-9787EE544CE6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18:33:34.849" v="643" actId="20577"/>
          <ac:spMkLst>
            <pc:docMk/>
            <pc:sldMk cId="686930128" sldId="258"/>
            <ac:spMk id="3" creationId="{8DE2D059-9381-CEC4-49A5-A4511A987998}"/>
          </ac:spMkLst>
        </pc:spChg>
      </pc:sldChg>
      <pc:sldChg chg="addSp delSp modSp new del">
        <pc:chgData name="Alexandra Elena Chiran (2410882)" userId="S::2410882@student.uwtsd.ac.uk::5beecc62-81d5-4a81-bc12-235f8477d7d6" providerId="AD" clId="Web-{4C2BD951-CDA7-515B-763B-5BD709C8A830}" dt="2026-04-20T19:26:24.016" v="827"/>
        <pc:sldMkLst>
          <pc:docMk/>
          <pc:sldMk cId="436037614" sldId="259"/>
        </pc:sldMkLst>
        <pc:spChg chg="mod">
          <ac:chgData name="Alexandra Elena Chiran (2410882)" userId="S::2410882@student.uwtsd.ac.uk::5beecc62-81d5-4a81-bc12-235f8477d7d6" providerId="AD" clId="Web-{4C2BD951-CDA7-515B-763B-5BD709C8A830}" dt="2026-04-20T06:32:31.376" v="356" actId="20577"/>
          <ac:spMkLst>
            <pc:docMk/>
            <pc:sldMk cId="436037614" sldId="259"/>
            <ac:spMk id="2" creationId="{9FD21283-E45E-89D4-CE7E-0608949D9040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06:38:09.914" v="463" actId="20577"/>
          <ac:spMkLst>
            <pc:docMk/>
            <pc:sldMk cId="436037614" sldId="259"/>
            <ac:spMk id="3" creationId="{6C89DD75-5BD1-E56F-AB9B-369C5E9CB65A}"/>
          </ac:spMkLst>
        </pc:spChg>
        <pc:spChg chg="add mod">
          <ac:chgData name="Alexandra Elena Chiran (2410882)" userId="S::2410882@student.uwtsd.ac.uk::5beecc62-81d5-4a81-bc12-235f8477d7d6" providerId="AD" clId="Web-{4C2BD951-CDA7-515B-763B-5BD709C8A830}" dt="2026-04-20T06:42:11.768" v="477"/>
          <ac:spMkLst>
            <pc:docMk/>
            <pc:sldMk cId="436037614" sldId="259"/>
            <ac:spMk id="6" creationId="{0D61322D-1B2E-E7EF-B88E-5B47E213B787}"/>
          </ac:spMkLst>
        </pc:spChg>
        <pc:picChg chg="add del mod">
          <ac:chgData name="Alexandra Elena Chiran (2410882)" userId="S::2410882@student.uwtsd.ac.uk::5beecc62-81d5-4a81-bc12-235f8477d7d6" providerId="AD" clId="Web-{4C2BD951-CDA7-515B-763B-5BD709C8A830}" dt="2026-04-20T06:40:08.915" v="468"/>
          <ac:picMkLst>
            <pc:docMk/>
            <pc:sldMk cId="436037614" sldId="259"/>
            <ac:picMk id="4" creationId="{3654D131-0497-AD62-3C76-2A3CB054BEF4}"/>
          </ac:picMkLst>
        </pc:picChg>
        <pc:picChg chg="add del mod">
          <ac:chgData name="Alexandra Elena Chiran (2410882)" userId="S::2410882@student.uwtsd.ac.uk::5beecc62-81d5-4a81-bc12-235f8477d7d6" providerId="AD" clId="Web-{4C2BD951-CDA7-515B-763B-5BD709C8A830}" dt="2026-04-20T06:42:28.941" v="479"/>
          <ac:picMkLst>
            <pc:docMk/>
            <pc:sldMk cId="436037614" sldId="259"/>
            <ac:picMk id="5" creationId="{CA6830B3-5B86-83EE-AE4C-46F6581B00CB}"/>
          </ac:picMkLst>
        </pc:picChg>
      </pc:sldChg>
      <pc:sldChg chg="addSp delSp modSp new mod setBg modClrScheme chgLayout">
        <pc:chgData name="Alexandra Elena Chiran (2410882)" userId="S::2410882@student.uwtsd.ac.uk::5beecc62-81d5-4a81-bc12-235f8477d7d6" providerId="AD" clId="Web-{4C2BD951-CDA7-515B-763B-5BD709C8A830}" dt="2026-04-20T21:01:59.948" v="1478" actId="20577"/>
        <pc:sldMkLst>
          <pc:docMk/>
          <pc:sldMk cId="476616826" sldId="260"/>
        </pc:sldMkLst>
        <pc:spChg chg="del">
          <ac:chgData name="Alexandra Elena Chiran (2410882)" userId="S::2410882@student.uwtsd.ac.uk::5beecc62-81d5-4a81-bc12-235f8477d7d6" providerId="AD" clId="Web-{4C2BD951-CDA7-515B-763B-5BD709C8A830}" dt="2026-04-20T18:34:14.164" v="645"/>
          <ac:spMkLst>
            <pc:docMk/>
            <pc:sldMk cId="476616826" sldId="260"/>
            <ac:spMk id="2" creationId="{06072F48-7C10-B372-BF19-459033A61DCA}"/>
          </ac:spMkLst>
        </pc:spChg>
        <pc:spChg chg="del">
          <ac:chgData name="Alexandra Elena Chiran (2410882)" userId="S::2410882@student.uwtsd.ac.uk::5beecc62-81d5-4a81-bc12-235f8477d7d6" providerId="AD" clId="Web-{4C2BD951-CDA7-515B-763B-5BD709C8A830}" dt="2026-04-20T18:34:14.164" v="645"/>
          <ac:spMkLst>
            <pc:docMk/>
            <pc:sldMk cId="476616826" sldId="260"/>
            <ac:spMk id="3" creationId="{3A061076-EBCD-06D2-56D3-3A0A642A6975}"/>
          </ac:spMkLst>
        </pc:spChg>
        <pc:spChg chg="add mod">
          <ac:chgData name="Alexandra Elena Chiran (2410882)" userId="S::2410882@student.uwtsd.ac.uk::5beecc62-81d5-4a81-bc12-235f8477d7d6" providerId="AD" clId="Web-{4C2BD951-CDA7-515B-763B-5BD709C8A830}" dt="2026-04-20T18:38:03.063" v="676"/>
          <ac:spMkLst>
            <pc:docMk/>
            <pc:sldMk cId="476616826" sldId="260"/>
            <ac:spMk id="4" creationId="{2CBB5D2D-BD6E-8131-5519-EEA5606EF47E}"/>
          </ac:spMkLst>
        </pc:spChg>
        <pc:spChg chg="add mod">
          <ac:chgData name="Alexandra Elena Chiran (2410882)" userId="S::2410882@student.uwtsd.ac.uk::5beecc62-81d5-4a81-bc12-235f8477d7d6" providerId="AD" clId="Web-{4C2BD951-CDA7-515B-763B-5BD709C8A830}" dt="2026-04-20T21:01:59.948" v="1478" actId="20577"/>
          <ac:spMkLst>
            <pc:docMk/>
            <pc:sldMk cId="476616826" sldId="260"/>
            <ac:spMk id="5" creationId="{487310DF-37FA-5466-C42D-CE582A1AA345}"/>
          </ac:spMkLst>
        </pc:spChg>
        <pc:spChg chg="add del">
          <ac:chgData name="Alexandra Elena Chiran (2410882)" userId="S::2410882@student.uwtsd.ac.uk::5beecc62-81d5-4a81-bc12-235f8477d7d6" providerId="AD" clId="Web-{4C2BD951-CDA7-515B-763B-5BD709C8A830}" dt="2026-04-20T18:38:03.063" v="676"/>
          <ac:spMkLst>
            <pc:docMk/>
            <pc:sldMk cId="476616826" sldId="260"/>
            <ac:spMk id="11" creationId="{F13C74B1-5B17-4795-BED0-7140497B445A}"/>
          </ac:spMkLst>
        </pc:spChg>
        <pc:spChg chg="add del">
          <ac:chgData name="Alexandra Elena Chiran (2410882)" userId="S::2410882@student.uwtsd.ac.uk::5beecc62-81d5-4a81-bc12-235f8477d7d6" providerId="AD" clId="Web-{4C2BD951-CDA7-515B-763B-5BD709C8A830}" dt="2026-04-20T18:38:03.063" v="676"/>
          <ac:spMkLst>
            <pc:docMk/>
            <pc:sldMk cId="476616826" sldId="260"/>
            <ac:spMk id="13" creationId="{D4974D33-8DC5-464E-8C6D-BE58F0669C17}"/>
          </ac:spMkLst>
        </pc:spChg>
        <pc:picChg chg="add del mod">
          <ac:chgData name="Alexandra Elena Chiran (2410882)" userId="S::2410882@student.uwtsd.ac.uk::5beecc62-81d5-4a81-bc12-235f8477d7d6" providerId="AD" clId="Web-{4C2BD951-CDA7-515B-763B-5BD709C8A830}" dt="2026-04-20T19:23:55.228" v="814"/>
          <ac:picMkLst>
            <pc:docMk/>
            <pc:sldMk cId="476616826" sldId="260"/>
            <ac:picMk id="2" creationId="{351F20A2-2A42-B467-DE8B-ED08186E5F64}"/>
          </ac:picMkLst>
        </pc:picChg>
        <pc:picChg chg="add del mod">
          <ac:chgData name="Alexandra Elena Chiran (2410882)" userId="S::2410882@student.uwtsd.ac.uk::5beecc62-81d5-4a81-bc12-235f8477d7d6" providerId="AD" clId="Web-{4C2BD951-CDA7-515B-763B-5BD709C8A830}" dt="2026-04-20T19:24:52.512" v="820"/>
          <ac:picMkLst>
            <pc:docMk/>
            <pc:sldMk cId="476616826" sldId="260"/>
            <ac:picMk id="3" creationId="{6BAF8441-CF07-AC8A-576B-6B9DC6FCCF35}"/>
          </ac:picMkLst>
        </pc:picChg>
        <pc:picChg chg="add del mod">
          <ac:chgData name="Alexandra Elena Chiran (2410882)" userId="S::2410882@student.uwtsd.ac.uk::5beecc62-81d5-4a81-bc12-235f8477d7d6" providerId="AD" clId="Web-{4C2BD951-CDA7-515B-763B-5BD709C8A830}" dt="2026-04-20T18:38:06.422" v="679"/>
          <ac:picMkLst>
            <pc:docMk/>
            <pc:sldMk cId="476616826" sldId="260"/>
            <ac:picMk id="6" creationId="{14CFC6A2-B814-621F-C8CB-E217BB15325E}"/>
          </ac:picMkLst>
        </pc:picChg>
        <pc:picChg chg="add mod">
          <ac:chgData name="Alexandra Elena Chiran (2410882)" userId="S::2410882@student.uwtsd.ac.uk::5beecc62-81d5-4a81-bc12-235f8477d7d6" providerId="AD" clId="Web-{4C2BD951-CDA7-515B-763B-5BD709C8A830}" dt="2026-04-20T19:26:07.547" v="824" actId="14100"/>
          <ac:picMkLst>
            <pc:docMk/>
            <pc:sldMk cId="476616826" sldId="260"/>
            <ac:picMk id="6" creationId="{84DBC645-8C2C-71EA-194E-FD3EE3A59EE6}"/>
          </ac:picMkLst>
        </pc:picChg>
      </pc:sldChg>
      <pc:sldChg chg="delSp new del mod modClrScheme chgLayout">
        <pc:chgData name="Alexandra Elena Chiran (2410882)" userId="S::2410882@student.uwtsd.ac.uk::5beecc62-81d5-4a81-bc12-235f8477d7d6" providerId="AD" clId="Web-{4C2BD951-CDA7-515B-763B-5BD709C8A830}" dt="2026-04-20T19:27:23.034" v="831"/>
        <pc:sldMkLst>
          <pc:docMk/>
          <pc:sldMk cId="3106286622" sldId="261"/>
        </pc:sldMkLst>
        <pc:spChg chg="del">
          <ac:chgData name="Alexandra Elena Chiran (2410882)" userId="S::2410882@student.uwtsd.ac.uk::5beecc62-81d5-4a81-bc12-235f8477d7d6" providerId="AD" clId="Web-{4C2BD951-CDA7-515B-763B-5BD709C8A830}" dt="2026-04-20T19:26:52.986" v="830"/>
          <ac:spMkLst>
            <pc:docMk/>
            <pc:sldMk cId="3106286622" sldId="261"/>
            <ac:spMk id="2" creationId="{3802A168-305B-513E-F9C0-89BD16FE2887}"/>
          </ac:spMkLst>
        </pc:spChg>
      </pc:sldChg>
      <pc:sldChg chg="addSp modSp new mod modClrScheme chgLayout">
        <pc:chgData name="Alexandra Elena Chiran (2410882)" userId="S::2410882@student.uwtsd.ac.uk::5beecc62-81d5-4a81-bc12-235f8477d7d6" providerId="AD" clId="Web-{4C2BD951-CDA7-515B-763B-5BD709C8A830}" dt="2026-04-20T19:47:27.703" v="1137" actId="14100"/>
        <pc:sldMkLst>
          <pc:docMk/>
          <pc:sldMk cId="4088164966" sldId="261"/>
        </pc:sldMkLst>
        <pc:spChg chg="mod ord">
          <ac:chgData name="Alexandra Elena Chiran (2410882)" userId="S::2410882@student.uwtsd.ac.uk::5beecc62-81d5-4a81-bc12-235f8477d7d6" providerId="AD" clId="Web-{4C2BD951-CDA7-515B-763B-5BD709C8A830}" dt="2026-04-20T19:28:59.162" v="850" actId="20577"/>
          <ac:spMkLst>
            <pc:docMk/>
            <pc:sldMk cId="4088164966" sldId="261"/>
            <ac:spMk id="2" creationId="{77285B33-34B0-4C19-1ED4-DE45A87560E6}"/>
          </ac:spMkLst>
        </pc:spChg>
        <pc:spChg chg="add mod ord">
          <ac:chgData name="Alexandra Elena Chiran (2410882)" userId="S::2410882@student.uwtsd.ac.uk::5beecc62-81d5-4a81-bc12-235f8477d7d6" providerId="AD" clId="Web-{4C2BD951-CDA7-515B-763B-5BD709C8A830}" dt="2026-04-20T19:47:27.703" v="1137" actId="14100"/>
          <ac:spMkLst>
            <pc:docMk/>
            <pc:sldMk cId="4088164966" sldId="261"/>
            <ac:spMk id="3" creationId="{A48DDC28-1724-23DF-ADB1-244CA2ED8B28}"/>
          </ac:spMkLst>
        </pc:spChg>
      </pc:sldChg>
      <pc:sldChg chg="addSp delSp modSp new mod modClrScheme chgLayout">
        <pc:chgData name="Alexandra Elena Chiran (2410882)" userId="S::2410882@student.uwtsd.ac.uk::5beecc62-81d5-4a81-bc12-235f8477d7d6" providerId="AD" clId="Web-{4C2BD951-CDA7-515B-763B-5BD709C8A830}" dt="2026-04-20T21:04:36.382" v="1573" actId="20577"/>
        <pc:sldMkLst>
          <pc:docMk/>
          <pc:sldMk cId="540522328" sldId="262"/>
        </pc:sldMkLst>
        <pc:spChg chg="mod ord">
          <ac:chgData name="Alexandra Elena Chiran (2410882)" userId="S::2410882@student.uwtsd.ac.uk::5beecc62-81d5-4a81-bc12-235f8477d7d6" providerId="AD" clId="Web-{4C2BD951-CDA7-515B-763B-5BD709C8A830}" dt="2026-04-20T19:53:03.614" v="1181" actId="14100"/>
          <ac:spMkLst>
            <pc:docMk/>
            <pc:sldMk cId="540522328" sldId="262"/>
            <ac:spMk id="2" creationId="{33D5EB0B-9CEE-A6A1-FCE1-F5F1AEC18529}"/>
          </ac:spMkLst>
        </pc:spChg>
        <pc:spChg chg="del mod">
          <ac:chgData name="Alexandra Elena Chiran (2410882)" userId="S::2410882@student.uwtsd.ac.uk::5beecc62-81d5-4a81-bc12-235f8477d7d6" providerId="AD" clId="Web-{4C2BD951-CDA7-515B-763B-5BD709C8A830}" dt="2026-04-20T19:49:11.330" v="1149"/>
          <ac:spMkLst>
            <pc:docMk/>
            <pc:sldMk cId="540522328" sldId="262"/>
            <ac:spMk id="3" creationId="{89F03620-F92C-E60A-684C-92E5076D627A}"/>
          </ac:spMkLst>
        </pc:spChg>
        <pc:spChg chg="add del mod">
          <ac:chgData name="Alexandra Elena Chiran (2410882)" userId="S::2410882@student.uwtsd.ac.uk::5beecc62-81d5-4a81-bc12-235f8477d7d6" providerId="AD" clId="Web-{4C2BD951-CDA7-515B-763B-5BD709C8A830}" dt="2026-04-20T19:49:31.361" v="1159"/>
          <ac:spMkLst>
            <pc:docMk/>
            <pc:sldMk cId="540522328" sldId="262"/>
            <ac:spMk id="5" creationId="{50887ED2-6740-367A-19CF-529D23534DF6}"/>
          </ac:spMkLst>
        </pc:spChg>
        <pc:spChg chg="add del mod">
          <ac:chgData name="Alexandra Elena Chiran (2410882)" userId="S::2410882@student.uwtsd.ac.uk::5beecc62-81d5-4a81-bc12-235f8477d7d6" providerId="AD" clId="Web-{4C2BD951-CDA7-515B-763B-5BD709C8A830}" dt="2026-04-20T19:51:14.675" v="1161"/>
          <ac:spMkLst>
            <pc:docMk/>
            <pc:sldMk cId="540522328" sldId="262"/>
            <ac:spMk id="8" creationId="{792F7941-EF2D-91EA-BF49-FABD02F47674}"/>
          </ac:spMkLst>
        </pc:spChg>
        <pc:spChg chg="add mod">
          <ac:chgData name="Alexandra Elena Chiran (2410882)" userId="S::2410882@student.uwtsd.ac.uk::5beecc62-81d5-4a81-bc12-235f8477d7d6" providerId="AD" clId="Web-{4C2BD951-CDA7-515B-763B-5BD709C8A830}" dt="2026-04-20T19:51:24.832" v="1166" actId="1076"/>
          <ac:spMkLst>
            <pc:docMk/>
            <pc:sldMk cId="540522328" sldId="262"/>
            <ac:spMk id="10" creationId="{F4862720-F3A5-C73B-7218-E5B175FBBB2F}"/>
          </ac:spMkLst>
        </pc:spChg>
        <pc:spChg chg="add del mod ord">
          <ac:chgData name="Alexandra Elena Chiran (2410882)" userId="S::2410882@student.uwtsd.ac.uk::5beecc62-81d5-4a81-bc12-235f8477d7d6" providerId="AD" clId="Web-{4C2BD951-CDA7-515B-763B-5BD709C8A830}" dt="2026-04-20T19:52:53.255" v="1178"/>
          <ac:spMkLst>
            <pc:docMk/>
            <pc:sldMk cId="540522328" sldId="262"/>
            <ac:spMk id="12" creationId="{08829F47-3703-980D-CB37-55D7EF4D1F52}"/>
          </ac:spMkLst>
        </pc:spChg>
        <pc:spChg chg="add del mod ord">
          <ac:chgData name="Alexandra Elena Chiran (2410882)" userId="S::2410882@student.uwtsd.ac.uk::5beecc62-81d5-4a81-bc12-235f8477d7d6" providerId="AD" clId="Web-{4C2BD951-CDA7-515B-763B-5BD709C8A830}" dt="2026-04-20T19:52:45.817" v="1177"/>
          <ac:spMkLst>
            <pc:docMk/>
            <pc:sldMk cId="540522328" sldId="262"/>
            <ac:spMk id="13" creationId="{6DCA650C-763D-390E-6550-2853219937A9}"/>
          </ac:spMkLst>
        </pc:spChg>
        <pc:spChg chg="add mod ord">
          <ac:chgData name="Alexandra Elena Chiran (2410882)" userId="S::2410882@student.uwtsd.ac.uk::5beecc62-81d5-4a81-bc12-235f8477d7d6" providerId="AD" clId="Web-{4C2BD951-CDA7-515B-763B-5BD709C8A830}" dt="2026-04-20T21:04:36.382" v="1573" actId="20577"/>
          <ac:spMkLst>
            <pc:docMk/>
            <pc:sldMk cId="540522328" sldId="262"/>
            <ac:spMk id="14" creationId="{10385718-99BF-ED31-C1F5-072BB185FC68}"/>
          </ac:spMkLst>
        </pc:spChg>
        <pc:picChg chg="add del mod ord">
          <ac:chgData name="Alexandra Elena Chiran (2410882)" userId="S::2410882@student.uwtsd.ac.uk::5beecc62-81d5-4a81-bc12-235f8477d7d6" providerId="AD" clId="Web-{4C2BD951-CDA7-515B-763B-5BD709C8A830}" dt="2026-04-20T19:49:31.377" v="1160"/>
          <ac:picMkLst>
            <pc:docMk/>
            <pc:sldMk cId="540522328" sldId="262"/>
            <ac:picMk id="4" creationId="{954D03EE-A55C-2964-9A43-807041451A5C}"/>
          </ac:picMkLst>
        </pc:picChg>
        <pc:picChg chg="add mod ord">
          <ac:chgData name="Alexandra Elena Chiran (2410882)" userId="S::2410882@student.uwtsd.ac.uk::5beecc62-81d5-4a81-bc12-235f8477d7d6" providerId="AD" clId="Web-{4C2BD951-CDA7-515B-763B-5BD709C8A830}" dt="2026-04-20T19:52:37.817" v="1176" actId="1076"/>
          <ac:picMkLst>
            <pc:docMk/>
            <pc:sldMk cId="540522328" sldId="262"/>
            <ac:picMk id="9" creationId="{0278A773-FFA1-E76F-74C7-10E8B0A5407F}"/>
          </ac:picMkLst>
        </pc:picChg>
      </pc:sldChg>
      <pc:sldChg chg="new del">
        <pc:chgData name="Alexandra Elena Chiran (2410882)" userId="S::2410882@student.uwtsd.ac.uk::5beecc62-81d5-4a81-bc12-235f8477d7d6" providerId="AD" clId="Web-{4C2BD951-CDA7-515B-763B-5BD709C8A830}" dt="2026-04-20T19:27:29.237" v="832"/>
        <pc:sldMkLst>
          <pc:docMk/>
          <pc:sldMk cId="2834560862" sldId="262"/>
        </pc:sldMkLst>
      </pc:sldChg>
      <pc:sldChg chg="modSp new">
        <pc:chgData name="Alexandra Elena Chiran (2410882)" userId="S::2410882@student.uwtsd.ac.uk::5beecc62-81d5-4a81-bc12-235f8477d7d6" providerId="AD" clId="Web-{4C2BD951-CDA7-515B-763B-5BD709C8A830}" dt="2026-04-20T21:21:39.890" v="2094" actId="20577"/>
        <pc:sldMkLst>
          <pc:docMk/>
          <pc:sldMk cId="1498480092" sldId="263"/>
        </pc:sldMkLst>
        <pc:spChg chg="mod">
          <ac:chgData name="Alexandra Elena Chiran (2410882)" userId="S::2410882@student.uwtsd.ac.uk::5beecc62-81d5-4a81-bc12-235f8477d7d6" providerId="AD" clId="Web-{4C2BD951-CDA7-515B-763B-5BD709C8A830}" dt="2026-04-20T21:20:53.435" v="2082" actId="14100"/>
          <ac:spMkLst>
            <pc:docMk/>
            <pc:sldMk cId="1498480092" sldId="263"/>
            <ac:spMk id="2" creationId="{54DDB04A-C57A-D38E-4E5E-79A11FDAC81D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21:20:49.919" v="2081" actId="14100"/>
          <ac:spMkLst>
            <pc:docMk/>
            <pc:sldMk cId="1498480092" sldId="263"/>
            <ac:spMk id="3" creationId="{62CC65BD-59D1-72BE-8751-C834FF897370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21:21:31.561" v="2091" actId="14100"/>
          <ac:spMkLst>
            <pc:docMk/>
            <pc:sldMk cId="1498480092" sldId="263"/>
            <ac:spMk id="4" creationId="{BA104297-7CB7-9A12-3E89-F0A7F57FDD25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21:20:45.357" v="2080" actId="14100"/>
          <ac:spMkLst>
            <pc:docMk/>
            <pc:sldMk cId="1498480092" sldId="263"/>
            <ac:spMk id="5" creationId="{366E2081-80FF-3B0C-31DD-ECD70EFB596D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21:21:39.890" v="2094" actId="20577"/>
          <ac:spMkLst>
            <pc:docMk/>
            <pc:sldMk cId="1498480092" sldId="263"/>
            <ac:spMk id="6" creationId="{DCAB621D-D2BD-F1CA-9AFD-D2F9098C80C3}"/>
          </ac:spMkLst>
        </pc:spChg>
      </pc:sldChg>
      <pc:sldChg chg="delSp modSp new">
        <pc:chgData name="Alexandra Elena Chiran (2410882)" userId="S::2410882@student.uwtsd.ac.uk::5beecc62-81d5-4a81-bc12-235f8477d7d6" providerId="AD" clId="Web-{4C2BD951-CDA7-515B-763B-5BD709C8A830}" dt="2026-04-20T21:30:46.529" v="2395" actId="20577"/>
        <pc:sldMkLst>
          <pc:docMk/>
          <pc:sldMk cId="1878144144" sldId="264"/>
        </pc:sldMkLst>
        <pc:spChg chg="mod">
          <ac:chgData name="Alexandra Elena Chiran (2410882)" userId="S::2410882@student.uwtsd.ac.uk::5beecc62-81d5-4a81-bc12-235f8477d7d6" providerId="AD" clId="Web-{4C2BD951-CDA7-515B-763B-5BD709C8A830}" dt="2026-04-20T21:23:57.635" v="2121" actId="20577"/>
          <ac:spMkLst>
            <pc:docMk/>
            <pc:sldMk cId="1878144144" sldId="264"/>
            <ac:spMk id="2" creationId="{8C372F8D-50C5-0182-618E-92662B3BA550}"/>
          </ac:spMkLst>
        </pc:spChg>
        <pc:spChg chg="del mod">
          <ac:chgData name="Alexandra Elena Chiran (2410882)" userId="S::2410882@student.uwtsd.ac.uk::5beecc62-81d5-4a81-bc12-235f8477d7d6" providerId="AD" clId="Web-{4C2BD951-CDA7-515B-763B-5BD709C8A830}" dt="2026-04-20T21:24:09.871" v="2123"/>
          <ac:spMkLst>
            <pc:docMk/>
            <pc:sldMk cId="1878144144" sldId="264"/>
            <ac:spMk id="3" creationId="{AB902203-8707-4A7C-CD36-B2DD319C9220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21:30:46.529" v="2395" actId="20577"/>
          <ac:spMkLst>
            <pc:docMk/>
            <pc:sldMk cId="1878144144" sldId="264"/>
            <ac:spMk id="4" creationId="{D9758A5C-4163-28A8-D86C-E878F240D324}"/>
          </ac:spMkLst>
        </pc:spChg>
        <pc:spChg chg="del">
          <ac:chgData name="Alexandra Elena Chiran (2410882)" userId="S::2410882@student.uwtsd.ac.uk::5beecc62-81d5-4a81-bc12-235f8477d7d6" providerId="AD" clId="Web-{4C2BD951-CDA7-515B-763B-5BD709C8A830}" dt="2026-04-20T21:24:13.387" v="2124"/>
          <ac:spMkLst>
            <pc:docMk/>
            <pc:sldMk cId="1878144144" sldId="264"/>
            <ac:spMk id="5" creationId="{071B0E8A-1BB6-22DB-314D-2512585E306F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21:30:31.201" v="2391" actId="20577"/>
          <ac:spMkLst>
            <pc:docMk/>
            <pc:sldMk cId="1878144144" sldId="264"/>
            <ac:spMk id="6" creationId="{5334ED4A-A523-AF42-F385-2BBCCDB7C287}"/>
          </ac:spMkLst>
        </pc:spChg>
      </pc:sldChg>
      <pc:sldChg chg="delSp modSp new">
        <pc:chgData name="Alexandra Elena Chiran (2410882)" userId="S::2410882@student.uwtsd.ac.uk::5beecc62-81d5-4a81-bc12-235f8477d7d6" providerId="AD" clId="Web-{4C2BD951-CDA7-515B-763B-5BD709C8A830}" dt="2026-04-20T21:41:48.637" v="2899" actId="20577"/>
        <pc:sldMkLst>
          <pc:docMk/>
          <pc:sldMk cId="601682310" sldId="265"/>
        </pc:sldMkLst>
        <pc:spChg chg="mod">
          <ac:chgData name="Alexandra Elena Chiran (2410882)" userId="S::2410882@student.uwtsd.ac.uk::5beecc62-81d5-4a81-bc12-235f8477d7d6" providerId="AD" clId="Web-{4C2BD951-CDA7-515B-763B-5BD709C8A830}" dt="2026-04-20T21:31:23.748" v="2429" actId="20577"/>
          <ac:spMkLst>
            <pc:docMk/>
            <pc:sldMk cId="601682310" sldId="265"/>
            <ac:spMk id="2" creationId="{3468417E-666C-4011-F7CB-170CBBD2DBEE}"/>
          </ac:spMkLst>
        </pc:spChg>
        <pc:spChg chg="del mod">
          <ac:chgData name="Alexandra Elena Chiran (2410882)" userId="S::2410882@student.uwtsd.ac.uk::5beecc62-81d5-4a81-bc12-235f8477d7d6" providerId="AD" clId="Web-{4C2BD951-CDA7-515B-763B-5BD709C8A830}" dt="2026-04-20T21:31:55.357" v="2434"/>
          <ac:spMkLst>
            <pc:docMk/>
            <pc:sldMk cId="601682310" sldId="265"/>
            <ac:spMk id="3" creationId="{2C5EC3C9-1C6F-7A70-A02E-ECCB28706318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21:38:10.724" v="2691" actId="20577"/>
          <ac:spMkLst>
            <pc:docMk/>
            <pc:sldMk cId="601682310" sldId="265"/>
            <ac:spMk id="4" creationId="{E8347BCE-654F-3978-CA48-EB15F6AB1F72}"/>
          </ac:spMkLst>
        </pc:spChg>
        <pc:spChg chg="del">
          <ac:chgData name="Alexandra Elena Chiran (2410882)" userId="S::2410882@student.uwtsd.ac.uk::5beecc62-81d5-4a81-bc12-235f8477d7d6" providerId="AD" clId="Web-{4C2BD951-CDA7-515B-763B-5BD709C8A830}" dt="2026-04-20T21:32:05.514" v="2435"/>
          <ac:spMkLst>
            <pc:docMk/>
            <pc:sldMk cId="601682310" sldId="265"/>
            <ac:spMk id="5" creationId="{539D188F-9CDA-01DC-4714-89D4315D74E0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21:41:48.637" v="2899" actId="20577"/>
          <ac:spMkLst>
            <pc:docMk/>
            <pc:sldMk cId="601682310" sldId="265"/>
            <ac:spMk id="6" creationId="{44E82AA1-D773-802B-6DFF-A51E5933B46B}"/>
          </ac:spMkLst>
        </pc:spChg>
      </pc:sldChg>
      <pc:sldChg chg="modSp new">
        <pc:chgData name="Alexandra Elena Chiran (2410882)" userId="S::2410882@student.uwtsd.ac.uk::5beecc62-81d5-4a81-bc12-235f8477d7d6" providerId="AD" clId="Web-{4C2BD951-CDA7-515B-763B-5BD709C8A830}" dt="2026-04-20T21:51:23.807" v="3433" actId="20577"/>
        <pc:sldMkLst>
          <pc:docMk/>
          <pc:sldMk cId="1826396564" sldId="266"/>
        </pc:sldMkLst>
        <pc:spChg chg="mod">
          <ac:chgData name="Alexandra Elena Chiran (2410882)" userId="S::2410882@student.uwtsd.ac.uk::5beecc62-81d5-4a81-bc12-235f8477d7d6" providerId="AD" clId="Web-{4C2BD951-CDA7-515B-763B-5BD709C8A830}" dt="2026-04-20T21:42:47.450" v="2930" actId="20577"/>
          <ac:spMkLst>
            <pc:docMk/>
            <pc:sldMk cId="1826396564" sldId="266"/>
            <ac:spMk id="2" creationId="{3586FCA5-E29F-3769-F0BC-0E5AEADE70AC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21:50:58.676" v="3391" actId="20577"/>
          <ac:spMkLst>
            <pc:docMk/>
            <pc:sldMk cId="1826396564" sldId="266"/>
            <ac:spMk id="3" creationId="{67AF1700-9508-136E-1F16-94A8D2BA3362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21:51:23.807" v="3433" actId="20577"/>
          <ac:spMkLst>
            <pc:docMk/>
            <pc:sldMk cId="1826396564" sldId="266"/>
            <ac:spMk id="4" creationId="{429760B5-B005-61F5-E66A-9C47C93212CB}"/>
          </ac:spMkLst>
        </pc:spChg>
      </pc:sldChg>
      <pc:sldChg chg="modSp new">
        <pc:chgData name="Alexandra Elena Chiran (2410882)" userId="S::2410882@student.uwtsd.ac.uk::5beecc62-81d5-4a81-bc12-235f8477d7d6" providerId="AD" clId="Web-{4C2BD951-CDA7-515B-763B-5BD709C8A830}" dt="2026-04-20T22:01:46.345" v="3860" actId="20577"/>
        <pc:sldMkLst>
          <pc:docMk/>
          <pc:sldMk cId="4112936919" sldId="267"/>
        </pc:sldMkLst>
        <pc:spChg chg="mod">
          <ac:chgData name="Alexandra Elena Chiran (2410882)" userId="S::2410882@student.uwtsd.ac.uk::5beecc62-81d5-4a81-bc12-235f8477d7d6" providerId="AD" clId="Web-{4C2BD951-CDA7-515B-763B-5BD709C8A830}" dt="2026-04-20T21:53:48.645" v="3444" actId="14100"/>
          <ac:spMkLst>
            <pc:docMk/>
            <pc:sldMk cId="4112936919" sldId="267"/>
            <ac:spMk id="2" creationId="{EAD5556C-5E41-BEE3-54DE-F5DFB1CB0E26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22:01:46.345" v="3860" actId="20577"/>
          <ac:spMkLst>
            <pc:docMk/>
            <pc:sldMk cId="4112936919" sldId="267"/>
            <ac:spMk id="3" creationId="{00AC1AC8-8E81-93D0-8B87-1ADFB7C2E34F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22:01:15.032" v="3813" actId="20577"/>
          <ac:spMkLst>
            <pc:docMk/>
            <pc:sldMk cId="4112936919" sldId="267"/>
            <ac:spMk id="4" creationId="{F8018D7B-C54D-FE9D-06C3-D05D86F49FC4}"/>
          </ac:spMkLst>
        </pc:spChg>
      </pc:sldChg>
      <pc:sldChg chg="new del">
        <pc:chgData name="Alexandra Elena Chiran (2410882)" userId="S::2410882@student.uwtsd.ac.uk::5beecc62-81d5-4a81-bc12-235f8477d7d6" providerId="AD" clId="Web-{4C2BD951-CDA7-515B-763B-5BD709C8A830}" dt="2026-04-20T22:13:32.608" v="4044"/>
        <pc:sldMkLst>
          <pc:docMk/>
          <pc:sldMk cId="4187779362" sldId="268"/>
        </pc:sldMkLst>
      </pc:sldChg>
      <pc:sldChg chg="modSp new">
        <pc:chgData name="Alexandra Elena Chiran (2410882)" userId="S::2410882@student.uwtsd.ac.uk::5beecc62-81d5-4a81-bc12-235f8477d7d6" providerId="AD" clId="Web-{4C2BD951-CDA7-515B-763B-5BD709C8A830}" dt="2026-04-20T22:20:23.641" v="4220" actId="20577"/>
        <pc:sldMkLst>
          <pc:docMk/>
          <pc:sldMk cId="3389192400" sldId="269"/>
        </pc:sldMkLst>
        <pc:spChg chg="mod">
          <ac:chgData name="Alexandra Elena Chiran (2410882)" userId="S::2410882@student.uwtsd.ac.uk::5beecc62-81d5-4a81-bc12-235f8477d7d6" providerId="AD" clId="Web-{4C2BD951-CDA7-515B-763B-5BD709C8A830}" dt="2026-04-20T22:13:22.936" v="4042" actId="14100"/>
          <ac:spMkLst>
            <pc:docMk/>
            <pc:sldMk cId="3389192400" sldId="269"/>
            <ac:spMk id="2" creationId="{19E358EA-E047-F4DF-2F74-A6F839C3FCD0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22:20:23.641" v="4220" actId="20577"/>
          <ac:spMkLst>
            <pc:docMk/>
            <pc:sldMk cId="3389192400" sldId="269"/>
            <ac:spMk id="3" creationId="{DC46C08A-4E22-4548-5034-27E2AA641C52}"/>
          </ac:spMkLst>
        </pc:spChg>
      </pc:sldChg>
      <pc:sldChg chg="addSp delSp modSp new mod modClrScheme chgLayout">
        <pc:chgData name="Alexandra Elena Chiran (2410882)" userId="S::2410882@student.uwtsd.ac.uk::5beecc62-81d5-4a81-bc12-235f8477d7d6" providerId="AD" clId="Web-{4C2BD951-CDA7-515B-763B-5BD709C8A830}" dt="2026-04-20T22:20:12.047" v="4219" actId="20577"/>
        <pc:sldMkLst>
          <pc:docMk/>
          <pc:sldMk cId="4137168206" sldId="270"/>
        </pc:sldMkLst>
        <pc:spChg chg="del">
          <ac:chgData name="Alexandra Elena Chiran (2410882)" userId="S::2410882@student.uwtsd.ac.uk::5beecc62-81d5-4a81-bc12-235f8477d7d6" providerId="AD" clId="Web-{4C2BD951-CDA7-515B-763B-5BD709C8A830}" dt="2026-04-20T22:13:43.717" v="4046"/>
          <ac:spMkLst>
            <pc:docMk/>
            <pc:sldMk cId="4137168206" sldId="270"/>
            <ac:spMk id="2" creationId="{96BC4566-0949-DFD2-397C-66FCEA65B6CD}"/>
          </ac:spMkLst>
        </pc:spChg>
        <pc:spChg chg="mod ord">
          <ac:chgData name="Alexandra Elena Chiran (2410882)" userId="S::2410882@student.uwtsd.ac.uk::5beecc62-81d5-4a81-bc12-235f8477d7d6" providerId="AD" clId="Web-{4C2BD951-CDA7-515B-763B-5BD709C8A830}" dt="2026-04-20T22:20:12.047" v="4219" actId="20577"/>
          <ac:spMkLst>
            <pc:docMk/>
            <pc:sldMk cId="4137168206" sldId="270"/>
            <ac:spMk id="3" creationId="{48C8C836-752E-F50F-9BEE-9540D979282B}"/>
          </ac:spMkLst>
        </pc:spChg>
        <pc:spChg chg="add del mod ord">
          <ac:chgData name="Alexandra Elena Chiran (2410882)" userId="S::2410882@student.uwtsd.ac.uk::5beecc62-81d5-4a81-bc12-235f8477d7d6" providerId="AD" clId="Web-{4C2BD951-CDA7-515B-763B-5BD709C8A830}" dt="2026-04-20T22:18:53.419" v="4201"/>
          <ac:spMkLst>
            <pc:docMk/>
            <pc:sldMk cId="4137168206" sldId="270"/>
            <ac:spMk id="4" creationId="{6388AEEF-0023-631F-12C4-FA3101154743}"/>
          </ac:spMkLst>
        </pc:spChg>
        <pc:spChg chg="add del mod ord">
          <ac:chgData name="Alexandra Elena Chiran (2410882)" userId="S::2410882@student.uwtsd.ac.uk::5beecc62-81d5-4a81-bc12-235f8477d7d6" providerId="AD" clId="Web-{4C2BD951-CDA7-515B-763B-5BD709C8A830}" dt="2026-04-20T22:19:02.419" v="4203"/>
          <ac:spMkLst>
            <pc:docMk/>
            <pc:sldMk cId="4137168206" sldId="270"/>
            <ac:spMk id="5" creationId="{8AFD7F90-78F4-7379-45EA-CA44E3ED96DB}"/>
          </ac:spMkLst>
        </pc:spChg>
        <pc:spChg chg="add del mod ord">
          <ac:chgData name="Alexandra Elena Chiran (2410882)" userId="S::2410882@student.uwtsd.ac.uk::5beecc62-81d5-4a81-bc12-235f8477d7d6" providerId="AD" clId="Web-{4C2BD951-CDA7-515B-763B-5BD709C8A830}" dt="2026-04-20T22:18:59.466" v="4202"/>
          <ac:spMkLst>
            <pc:docMk/>
            <pc:sldMk cId="4137168206" sldId="270"/>
            <ac:spMk id="6" creationId="{FE07FBD3-F00A-58C9-D81D-D1F748AB5699}"/>
          </ac:spMkLst>
        </pc:spChg>
        <pc:spChg chg="add mod ord">
          <ac:chgData name="Alexandra Elena Chiran (2410882)" userId="S::2410882@student.uwtsd.ac.uk::5beecc62-81d5-4a81-bc12-235f8477d7d6" providerId="AD" clId="Web-{4C2BD951-CDA7-515B-763B-5BD709C8A830}" dt="2026-04-20T22:20:03.328" v="4218" actId="20577"/>
          <ac:spMkLst>
            <pc:docMk/>
            <pc:sldMk cId="4137168206" sldId="270"/>
            <ac:spMk id="7" creationId="{64538438-8011-6DFB-4201-12C812F989F1}"/>
          </ac:spMkLst>
        </pc:spChg>
      </pc:sldChg>
      <pc:sldChg chg="new del">
        <pc:chgData name="Alexandra Elena Chiran (2410882)" userId="S::2410882@student.uwtsd.ac.uk::5beecc62-81d5-4a81-bc12-235f8477d7d6" providerId="AD" clId="Web-{4C2BD951-CDA7-515B-763B-5BD709C8A830}" dt="2026-04-20T22:21:50.111" v="4234"/>
        <pc:sldMkLst>
          <pc:docMk/>
          <pc:sldMk cId="1777947777" sldId="271"/>
        </pc:sldMkLst>
      </pc:sldChg>
      <pc:sldChg chg="modSp new del">
        <pc:chgData name="Alexandra Elena Chiran (2410882)" userId="S::2410882@student.uwtsd.ac.uk::5beecc62-81d5-4a81-bc12-235f8477d7d6" providerId="AD" clId="Web-{4C2BD951-CDA7-515B-763B-5BD709C8A830}" dt="2026-04-20T22:21:41.220" v="4231"/>
        <pc:sldMkLst>
          <pc:docMk/>
          <pc:sldMk cId="1926043675" sldId="271"/>
        </pc:sldMkLst>
        <pc:spChg chg="mod">
          <ac:chgData name="Alexandra Elena Chiran (2410882)" userId="S::2410882@student.uwtsd.ac.uk::5beecc62-81d5-4a81-bc12-235f8477d7d6" providerId="AD" clId="Web-{4C2BD951-CDA7-515B-763B-5BD709C8A830}" dt="2026-04-20T22:20:34.985" v="4230" actId="20577"/>
          <ac:spMkLst>
            <pc:docMk/>
            <pc:sldMk cId="1926043675" sldId="271"/>
            <ac:spMk id="2" creationId="{DB0752C7-186C-4901-F12C-A8E5F1CBF754}"/>
          </ac:spMkLst>
        </pc:spChg>
      </pc:sldChg>
      <pc:sldChg chg="modSp new">
        <pc:chgData name="Alexandra Elena Chiran (2410882)" userId="S::2410882@student.uwtsd.ac.uk::5beecc62-81d5-4a81-bc12-235f8477d7d6" providerId="AD" clId="Web-{4C2BD951-CDA7-515B-763B-5BD709C8A830}" dt="2026-04-20T22:26:54.434" v="4358" actId="20577"/>
        <pc:sldMkLst>
          <pc:docMk/>
          <pc:sldMk cId="2455254252" sldId="272"/>
        </pc:sldMkLst>
        <pc:spChg chg="mod">
          <ac:chgData name="Alexandra Elena Chiran (2410882)" userId="S::2410882@student.uwtsd.ac.uk::5beecc62-81d5-4a81-bc12-235f8477d7d6" providerId="AD" clId="Web-{4C2BD951-CDA7-515B-763B-5BD709C8A830}" dt="2026-04-20T22:22:46.705" v="4246" actId="14100"/>
          <ac:spMkLst>
            <pc:docMk/>
            <pc:sldMk cId="2455254252" sldId="272"/>
            <ac:spMk id="2" creationId="{AD54527C-D4EE-50EB-9123-28022BD6A38F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22:26:54.434" v="4358" actId="20577"/>
          <ac:spMkLst>
            <pc:docMk/>
            <pc:sldMk cId="2455254252" sldId="272"/>
            <ac:spMk id="3" creationId="{D7A2478E-864F-2573-8CB6-BA82D49459B9}"/>
          </ac:spMkLst>
        </pc:spChg>
      </pc:sldChg>
      <pc:sldChg chg="modSp new">
        <pc:chgData name="Alexandra Elena Chiran (2410882)" userId="S::2410882@student.uwtsd.ac.uk::5beecc62-81d5-4a81-bc12-235f8477d7d6" providerId="AD" clId="Web-{4C2BD951-CDA7-515B-763B-5BD709C8A830}" dt="2026-04-20T22:30:14.892" v="4381" actId="14100"/>
        <pc:sldMkLst>
          <pc:docMk/>
          <pc:sldMk cId="3950809226" sldId="273"/>
        </pc:sldMkLst>
        <pc:spChg chg="mod">
          <ac:chgData name="Alexandra Elena Chiran (2410882)" userId="S::2410882@student.uwtsd.ac.uk::5beecc62-81d5-4a81-bc12-235f8477d7d6" providerId="AD" clId="Web-{4C2BD951-CDA7-515B-763B-5BD709C8A830}" dt="2026-04-20T22:27:09.232" v="4363" actId="20577"/>
          <ac:spMkLst>
            <pc:docMk/>
            <pc:sldMk cId="3950809226" sldId="273"/>
            <ac:spMk id="2" creationId="{9B34BC71-15C1-53E4-92F8-93E4815A5532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22:30:14.892" v="4381" actId="14100"/>
          <ac:spMkLst>
            <pc:docMk/>
            <pc:sldMk cId="3950809226" sldId="273"/>
            <ac:spMk id="3" creationId="{F687DE5B-83E3-0D81-2FE9-4CAA8FF95225}"/>
          </ac:spMkLst>
        </pc:spChg>
      </pc:sldChg>
      <pc:sldChg chg="delSp modSp new">
        <pc:chgData name="Alexandra Elena Chiran (2410882)" userId="S::2410882@student.uwtsd.ac.uk::5beecc62-81d5-4a81-bc12-235f8477d7d6" providerId="AD" clId="Web-{4C2BD951-CDA7-515B-763B-5BD709C8A830}" dt="2026-04-20T22:32:14.332" v="4395" actId="20577"/>
        <pc:sldMkLst>
          <pc:docMk/>
          <pc:sldMk cId="2441152628" sldId="274"/>
        </pc:sldMkLst>
        <pc:spChg chg="del">
          <ac:chgData name="Alexandra Elena Chiran (2410882)" userId="S::2410882@student.uwtsd.ac.uk::5beecc62-81d5-4a81-bc12-235f8477d7d6" providerId="AD" clId="Web-{4C2BD951-CDA7-515B-763B-5BD709C8A830}" dt="2026-04-20T22:29:40.219" v="4372"/>
          <ac:spMkLst>
            <pc:docMk/>
            <pc:sldMk cId="2441152628" sldId="274"/>
            <ac:spMk id="2" creationId="{DD364D62-5B53-9813-F315-777017FCDDE4}"/>
          </ac:spMkLst>
        </pc:spChg>
        <pc:spChg chg="mod">
          <ac:chgData name="Alexandra Elena Chiran (2410882)" userId="S::2410882@student.uwtsd.ac.uk::5beecc62-81d5-4a81-bc12-235f8477d7d6" providerId="AD" clId="Web-{4C2BD951-CDA7-515B-763B-5BD709C8A830}" dt="2026-04-20T22:32:14.332" v="4395" actId="20577"/>
          <ac:spMkLst>
            <pc:docMk/>
            <pc:sldMk cId="2441152628" sldId="274"/>
            <ac:spMk id="3" creationId="{7111470A-C1A0-CC8D-F356-8BE6CD7CAB0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bioe.2021.694218/ful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cerresearchuk.org/about-cancer/breast-cancer/risks-causes" TargetMode="External"/><Relationship Id="rId2" Type="http://schemas.openxmlformats.org/officeDocument/2006/relationships/hyperlink" Target="https://www.cancerresearchuk.org/health-professional/cancer-statistics/statistics-by-cancer-type/breast-cance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crf.org/dietandcancer/breast-cancer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breast-cancer/" TargetMode="External"/><Relationship Id="rId2" Type="http://schemas.openxmlformats.org/officeDocument/2006/relationships/hyperlink" Target="https://www.nice.org.uk/guidance/ng1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cmillan.org.uk/cancer-information-and-support/breast-cancer" TargetMode="External"/><Relationship Id="rId5" Type="http://schemas.openxmlformats.org/officeDocument/2006/relationships/hyperlink" Target="https://www.wcrf.org/dietandcancer/breast-cancer/" TargetMode="External"/><Relationship Id="rId4" Type="http://schemas.openxmlformats.org/officeDocument/2006/relationships/hyperlink" Target="https://www.nuffieldtrust.org.uk/health-and-social-care-explained/nhs-reform-timelin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532"/>
            <a:ext cx="6858000" cy="1740621"/>
          </a:xfrm>
        </p:spPr>
        <p:txBody>
          <a:bodyPr>
            <a:normAutofit fontScale="90000"/>
          </a:bodyPr>
          <a:lstStyle/>
          <a:p>
            <a:br>
              <a:rPr lang="en-GB" sz="2000" b="1" dirty="0">
                <a:latin typeface="Arial"/>
                <a:cs typeface="Arial"/>
              </a:rPr>
            </a:br>
            <a:br>
              <a:rPr lang="en-GB" sz="2000" b="1" dirty="0">
                <a:latin typeface="Arial"/>
                <a:cs typeface="Arial"/>
              </a:rPr>
            </a:br>
            <a:br>
              <a:rPr lang="en-GB" sz="2000" b="1" dirty="0">
                <a:latin typeface="Arial"/>
                <a:cs typeface="Arial"/>
              </a:rPr>
            </a:br>
            <a:br>
              <a:rPr lang="en-GB" sz="2000" b="1" dirty="0">
                <a:latin typeface="Arial"/>
                <a:cs typeface="Arial"/>
              </a:rPr>
            </a:br>
            <a:br>
              <a:rPr lang="en-GB" sz="2000" b="1" dirty="0">
                <a:latin typeface="Arial"/>
                <a:cs typeface="Arial"/>
              </a:rPr>
            </a:br>
            <a:br>
              <a:rPr lang="en-GB" sz="2000" b="1" dirty="0">
                <a:latin typeface="Arial"/>
                <a:cs typeface="Arial"/>
              </a:rPr>
            </a:br>
            <a:br>
              <a:rPr lang="en-GB" sz="2000" b="1" dirty="0">
                <a:latin typeface="Arial"/>
                <a:cs typeface="Arial"/>
              </a:rPr>
            </a:br>
            <a:r>
              <a:rPr lang="en-GB" sz="2000" b="1" dirty="0">
                <a:latin typeface="Arial"/>
                <a:cs typeface="Arial"/>
              </a:rPr>
              <a:t>BMHP5032- Introduction to Physiology                         </a:t>
            </a:r>
            <a:br>
              <a:rPr lang="en-GB" sz="2000" b="1" dirty="0">
                <a:latin typeface="Arial"/>
                <a:cs typeface="Arial"/>
              </a:rPr>
            </a:br>
            <a:r>
              <a:rPr lang="en-GB" sz="2000" b="1" dirty="0">
                <a:latin typeface="Arial"/>
                <a:cs typeface="Arial"/>
              </a:rPr>
              <a:t>Component 2 : Care plan  for a patient with Breast  Cancer                     </a:t>
            </a:r>
            <a:br>
              <a:rPr lang="en-GB" sz="2000" b="1" dirty="0">
                <a:latin typeface="Arial"/>
                <a:cs typeface="Arial"/>
              </a:rPr>
            </a:br>
            <a:br>
              <a:rPr lang="en-GB" sz="2000" b="1" dirty="0">
                <a:latin typeface="Arial"/>
                <a:cs typeface="Arial"/>
              </a:rPr>
            </a:br>
            <a:br>
              <a:rPr lang="en-GB" sz="2000" b="1" dirty="0">
                <a:latin typeface="Arial"/>
                <a:cs typeface="Arial"/>
              </a:rPr>
            </a:br>
            <a:endParaRPr lang="en-GB" sz="2000" b="1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5055" y="3427912"/>
            <a:ext cx="6856669" cy="12404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latin typeface="Arial"/>
                <a:ea typeface="Calibri"/>
                <a:cs typeface="Arial"/>
              </a:rPr>
              <a:t>Student ID: Alexandra  Elena Chiran                                </a:t>
            </a:r>
          </a:p>
          <a:p>
            <a:r>
              <a:rPr lang="en-GB" sz="2000" b="1">
                <a:latin typeface="Arial"/>
                <a:ea typeface="Calibri"/>
                <a:cs typeface="Arial"/>
              </a:rPr>
              <a:t>Student name: 2410882                                                      </a:t>
            </a:r>
          </a:p>
          <a:p>
            <a:r>
              <a:rPr lang="en-GB" sz="2000" b="1">
                <a:latin typeface="Arial"/>
                <a:ea typeface="Calibri"/>
                <a:cs typeface="Arial"/>
              </a:rPr>
              <a:t>Lecturer Name: Dr Soban Sadiq                                        </a:t>
            </a:r>
          </a:p>
          <a:p>
            <a:endParaRPr lang="en-GB" sz="2000" b="1">
              <a:latin typeface="Arial"/>
              <a:ea typeface="Calibri"/>
              <a:cs typeface="Arial"/>
            </a:endParaRPr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49D8A4BA-DB0F-AD16-88A6-F16F83129E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031" y="277843"/>
            <a:ext cx="3420014" cy="1442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CBB5D2D-BD6E-8131-5519-EEA5606EF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06054"/>
          </a:xfrm>
        </p:spPr>
        <p:txBody>
          <a:bodyPr>
            <a:normAutofit fontScale="90000"/>
          </a:bodyPr>
          <a:lstStyle/>
          <a:p>
            <a:r>
              <a:rPr lang="en-GB"/>
              <a:t>Introduction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7310DF-37FA-5466-C42D-CE582A1AA345}"/>
              </a:ext>
            </a:extLst>
          </p:cNvPr>
          <p:cNvSpPr txBox="1"/>
          <p:nvPr/>
        </p:nvSpPr>
        <p:spPr>
          <a:xfrm>
            <a:off x="675736" y="1071113"/>
            <a:ext cx="7059281" cy="63709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l">
              <a:buFont typeface=""/>
              <a:buChar char="•"/>
            </a:pPr>
            <a:r>
              <a:rPr lang="en-GB" sz="2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Patient Name :  </a:t>
            </a:r>
            <a:r>
              <a:rPr lang="en-GB" sz="2800" b="0" i="0" u="none" strike="noStrike" baseline="0" err="1">
                <a:solidFill>
                  <a:srgbClr val="000000"/>
                </a:solidFill>
                <a:latin typeface="Aptos"/>
                <a:ea typeface="Arial"/>
                <a:cs typeface="Arial"/>
              </a:rPr>
              <a:t>Mrs</a:t>
            </a:r>
            <a:r>
              <a:rPr lang="en-GB" sz="2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</a:t>
            </a:r>
            <a:r>
              <a:rPr lang="en-US" sz="2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r>
              <a:rPr lang="en-GB" sz="2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Margaret Thompson </a:t>
            </a:r>
            <a:r>
              <a:rPr lang="en-US" sz="2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 b="0" i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28600" lvl="0" indent="-228600" algn="l" rtl="0">
              <a:buFont typeface=""/>
              <a:buChar char="•"/>
            </a:pPr>
            <a:r>
              <a:rPr lang="en-GB" sz="2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Age :58 years old </a:t>
            </a:r>
            <a:r>
              <a:rPr lang="en-US" sz="2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2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Diagnosis: Stage II Invasive Ductal Carcinoma ( breast cancer ) </a:t>
            </a:r>
            <a:r>
              <a:rPr lang="en-US" sz="2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2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Date of diagnosis : January 2025 </a:t>
            </a:r>
            <a:r>
              <a:rPr lang="en-US" sz="2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28600" indent="-228600">
              <a:buFont typeface=""/>
              <a:buChar char="•"/>
            </a:pPr>
            <a:r>
              <a:rPr lang="en-GB" sz="2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Current status : post –lumpectomy , undergoing adjuvant chemotherapy</a:t>
            </a:r>
            <a:r>
              <a:rPr lang="en-GB" sz="2800">
                <a:solidFill>
                  <a:srgbClr val="000000"/>
                </a:solidFill>
                <a:latin typeface="Aptos"/>
                <a:ea typeface="Arial"/>
                <a:cs typeface="Arial"/>
              </a:rPr>
              <a:t>.</a:t>
            </a:r>
            <a:endParaRPr lang="en-GB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r>
              <a:rPr lang="en-GB" sz="2800" dirty="0"/>
              <a:t>Breast cancer </a:t>
            </a:r>
            <a:r>
              <a:rPr lang="en-GB" sz="2800" dirty="0" err="1"/>
              <a:t>cancer</a:t>
            </a:r>
            <a:r>
              <a:rPr lang="en-GB" sz="2800" dirty="0"/>
              <a:t> stays one of the leading health issues in the UK, with </a:t>
            </a:r>
            <a:r>
              <a:rPr lang="en-GB" sz="2800" dirty="0" err="1"/>
              <a:t>approximatimately</a:t>
            </a:r>
            <a:r>
              <a:rPr lang="en-GB" sz="2800" dirty="0"/>
              <a:t> 55,000 new cases diagnosed annually ( Cancer Research UK, 2024)</a:t>
            </a:r>
          </a:p>
          <a:p>
            <a:pPr algn="ctr"/>
            <a:endParaRPr lang="en-GB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pic>
        <p:nvPicPr>
          <p:cNvPr id="6" name="Picture 5" descr="Warning Signs of Breast Cancer + Self-Check Guide">
            <a:extLst>
              <a:ext uri="{FF2B5EF4-FFF2-40B4-BE49-F238E27FC236}">
                <a16:creationId xmlns:a16="http://schemas.microsoft.com/office/drawing/2014/main" id="{84DBC645-8C2C-71EA-194E-FD3EE3A59E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3093" y="360123"/>
            <a:ext cx="4528869" cy="6137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616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85B33-34B0-4C19-1ED4-DE45A8756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Information</a:t>
            </a:r>
            <a:r>
              <a:rPr lang="en-GB" dirty="0"/>
              <a:t> about the patient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DDC28-1724-23DF-ADB1-244CA2ED8B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4305"/>
            <a:ext cx="10515600" cy="527148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Demographic:</a:t>
            </a:r>
          </a:p>
          <a:p>
            <a:r>
              <a:rPr lang="en-GB"/>
              <a:t> Gender: Female </a:t>
            </a:r>
            <a:endParaRPr lang="en-GB" dirty="0"/>
          </a:p>
          <a:p>
            <a:r>
              <a:rPr lang="en-GB" dirty="0"/>
              <a:t>Ethnicity : White </a:t>
            </a:r>
            <a:r>
              <a:rPr lang="en-GB" dirty="0" err="1"/>
              <a:t>british</a:t>
            </a:r>
            <a:r>
              <a:rPr lang="en-GB" dirty="0"/>
              <a:t> </a:t>
            </a:r>
          </a:p>
          <a:p>
            <a:r>
              <a:rPr lang="en-GB"/>
              <a:t> Marital status : M</a:t>
            </a:r>
            <a:r>
              <a:rPr lang="en-GB" dirty="0"/>
              <a:t>arried </a:t>
            </a:r>
          </a:p>
          <a:p>
            <a:r>
              <a:rPr lang="en-GB" dirty="0"/>
              <a:t>Occupation : </a:t>
            </a:r>
            <a:r>
              <a:rPr lang="en-GB"/>
              <a:t>Primary school  teacher ( currently on sick leave )</a:t>
            </a:r>
          </a:p>
          <a:p>
            <a:r>
              <a:rPr lang="en-GB" dirty="0"/>
              <a:t> Living situation : lives with husband in a </a:t>
            </a:r>
            <a:r>
              <a:rPr lang="en-GB"/>
              <a:t>2-bedroom house  in </a:t>
            </a:r>
            <a:r>
              <a:rPr lang="en-GB" dirty="0"/>
              <a:t>Manchester </a:t>
            </a:r>
          </a:p>
          <a:p>
            <a:pPr marL="0" indent="0">
              <a:buNone/>
            </a:pPr>
            <a:r>
              <a:rPr lang="en-GB" dirty="0"/>
              <a:t>Health </a:t>
            </a:r>
            <a:r>
              <a:rPr lang="en-GB"/>
              <a:t>measurements</a:t>
            </a:r>
            <a:r>
              <a:rPr lang="en-GB" dirty="0"/>
              <a:t> :</a:t>
            </a:r>
          </a:p>
          <a:p>
            <a:r>
              <a:rPr lang="en-GB"/>
              <a:t> Height : 165 cm </a:t>
            </a:r>
            <a:endParaRPr lang="en-GB" dirty="0"/>
          </a:p>
          <a:p>
            <a:r>
              <a:rPr lang="en-GB"/>
              <a:t>Weight 72 kg </a:t>
            </a:r>
            <a:endParaRPr lang="en-GB" dirty="0"/>
          </a:p>
          <a:p>
            <a:r>
              <a:rPr lang="en-GB" dirty="0"/>
              <a:t>BMI: 26.4 ( </a:t>
            </a:r>
            <a:r>
              <a:rPr lang="en-GB"/>
              <a:t>slightly</a:t>
            </a:r>
            <a:r>
              <a:rPr lang="en-GB" dirty="0"/>
              <a:t> overweight )</a:t>
            </a:r>
          </a:p>
          <a:p>
            <a:r>
              <a:rPr lang="en-GB" dirty="0"/>
              <a:t> Blood pressure  153/85 </a:t>
            </a:r>
            <a:r>
              <a:rPr lang="en-GB" dirty="0" err="1"/>
              <a:t>mmHG</a:t>
            </a:r>
            <a:r>
              <a:rPr lang="en-GB" dirty="0"/>
              <a:t> ( pre-hypertensive)</a:t>
            </a:r>
          </a:p>
          <a:p>
            <a:r>
              <a:rPr lang="en-GB"/>
              <a:t>Blood glucose : 5.8 mmol/L ( normal ) </a:t>
            </a:r>
            <a:endParaRPr lang="en-GB" dirty="0"/>
          </a:p>
          <a:p>
            <a:r>
              <a:rPr lang="en-GB"/>
              <a:t>Tumour size : 3.2 </a:t>
            </a:r>
            <a:endParaRPr lang="en-GB" dirty="0"/>
          </a:p>
          <a:p>
            <a:r>
              <a:rPr lang="en-GB" dirty="0"/>
              <a:t>Lymph node </a:t>
            </a:r>
            <a:r>
              <a:rPr lang="en-GB"/>
              <a:t>involvement : 2 of 15 nodes positive </a:t>
            </a:r>
            <a:endParaRPr lang="en-GB" dirty="0"/>
          </a:p>
          <a:p>
            <a:r>
              <a:rPr lang="en-GB"/>
              <a:t>Hormone receptor status : ER+/PR+, HER-negative 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81649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5EB0B-9CEE-A6A1-FCE1-F5F1AEC18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-8686"/>
            <a:ext cx="10515600" cy="1095525"/>
          </a:xfrm>
        </p:spPr>
        <p:txBody>
          <a:bodyPr/>
          <a:lstStyle/>
          <a:p>
            <a:r>
              <a:rPr lang="en-GB"/>
              <a:t>Anatomy </a:t>
            </a:r>
          </a:p>
        </p:txBody>
      </p:sp>
      <p:pic>
        <p:nvPicPr>
          <p:cNvPr id="9" name="Content Placeholder 8" descr="A diagram of a cell&#10;&#10;AI-generated content may be incorrect.">
            <a:extLst>
              <a:ext uri="{FF2B5EF4-FFF2-40B4-BE49-F238E27FC236}">
                <a16:creationId xmlns:a16="http://schemas.microsoft.com/office/drawing/2014/main" id="{0278A773-FFA1-E76F-74C7-10E8B0A5407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81835" y="1498661"/>
            <a:ext cx="4838220" cy="4274059"/>
          </a:xfrm>
          <a:prstGeom prst="rect">
            <a:avLst/>
          </a:pr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10385718-99BF-ED31-C1F5-072BB185FC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38199" y="1354887"/>
            <a:ext cx="6117716" cy="5007304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/>
              <a:t>Breast structure:</a:t>
            </a:r>
          </a:p>
          <a:p>
            <a:r>
              <a:rPr lang="en-GB"/>
              <a:t>Lobules : milk producing glands </a:t>
            </a:r>
          </a:p>
          <a:p>
            <a:r>
              <a:rPr lang="en-GB" dirty="0"/>
              <a:t>Ducts: tubes that carry milk from lobules to ni</a:t>
            </a:r>
            <a:r>
              <a:rPr lang="en-GB"/>
              <a:t>pple</a:t>
            </a:r>
          </a:p>
          <a:p>
            <a:r>
              <a:rPr lang="en-GB" dirty="0"/>
              <a:t>Fatty tissue : </a:t>
            </a:r>
            <a:r>
              <a:rPr lang="en-GB"/>
              <a:t>surrounds</a:t>
            </a:r>
            <a:r>
              <a:rPr lang="en-GB" dirty="0"/>
              <a:t> and </a:t>
            </a:r>
            <a:r>
              <a:rPr lang="en-GB"/>
              <a:t>cushions glands and ducts </a:t>
            </a:r>
          </a:p>
          <a:p>
            <a:r>
              <a:rPr lang="en-GB"/>
              <a:t>Connective tissue( Stroma ) : Provides structural support </a:t>
            </a:r>
            <a:endParaRPr lang="en-GB" dirty="0"/>
          </a:p>
          <a:p>
            <a:r>
              <a:rPr lang="en-GB" dirty="0"/>
              <a:t>Nipple and Areola : </a:t>
            </a:r>
            <a:r>
              <a:rPr lang="en-GB"/>
              <a:t>Holds opening of milk ducts </a:t>
            </a:r>
          </a:p>
          <a:p>
            <a:r>
              <a:rPr lang="en-GB" dirty="0"/>
              <a:t>Blood </a:t>
            </a:r>
            <a:r>
              <a:rPr lang="en-GB"/>
              <a:t>vessels: Supply oxygen and nutrients </a:t>
            </a:r>
          </a:p>
          <a:p>
            <a:pPr marL="0" indent="0">
              <a:buNone/>
            </a:pPr>
            <a:r>
              <a:rPr lang="en-GB"/>
              <a:t>Lymphatic system :</a:t>
            </a:r>
          </a:p>
          <a:p>
            <a:r>
              <a:rPr lang="en-GB"/>
              <a:t> Axillary</a:t>
            </a:r>
            <a:r>
              <a:rPr lang="en-GB" dirty="0"/>
              <a:t> lymph nodes ( armpit) primary drainage </a:t>
            </a:r>
          </a:p>
          <a:p>
            <a:r>
              <a:rPr lang="en-GB"/>
              <a:t>Internal mammary nodes (chest)</a:t>
            </a:r>
          </a:p>
          <a:p>
            <a:r>
              <a:rPr lang="en-GB" sz="2600"/>
              <a:t>Supraclavicular nodes ( above collarbone )</a:t>
            </a:r>
            <a:endParaRPr lang="en-GB" dirty="0"/>
          </a:p>
          <a:p>
            <a:pPr marL="0" indent="0">
              <a:buNone/>
            </a:pPr>
            <a:r>
              <a:rPr lang="en-GB" sz="2600" dirty="0"/>
              <a:t>(Tortora and Derickson,2017;Marieb and </a:t>
            </a:r>
            <a:r>
              <a:rPr lang="en-GB" sz="2600"/>
              <a:t>Hoehn,2019)</a:t>
            </a:r>
            <a:endParaRPr lang="en-GB" sz="2600" dirty="0"/>
          </a:p>
          <a:p>
            <a:pPr marL="0" indent="0">
              <a:buNone/>
            </a:pPr>
            <a:r>
              <a:rPr lang="en-GB" sz="2600" dirty="0"/>
              <a:t>Anatomical locatio</a:t>
            </a:r>
            <a:r>
              <a:rPr lang="en-GB" sz="2600"/>
              <a:t>n of Margaret's Tumour:</a:t>
            </a:r>
            <a:endParaRPr lang="en-GB" sz="2600" dirty="0"/>
          </a:p>
          <a:p>
            <a:pPr marL="0" indent="0">
              <a:buNone/>
            </a:pPr>
            <a:r>
              <a:rPr lang="en-GB" sz="2600"/>
              <a:t>Location : upper outer quadrant of left breast </a:t>
            </a:r>
            <a:endParaRPr lang="en-GB" sz="2600" dirty="0"/>
          </a:p>
          <a:p>
            <a:pPr marL="0" indent="0">
              <a:buNone/>
            </a:pPr>
            <a:r>
              <a:rPr lang="en-GB" sz="2600"/>
              <a:t>Size: 3.2 cm </a:t>
            </a:r>
            <a:endParaRPr lang="en-GB" sz="2600" dirty="0"/>
          </a:p>
          <a:p>
            <a:pPr marL="0" indent="0">
              <a:buNone/>
            </a:pPr>
            <a:r>
              <a:rPr lang="en-GB" sz="2600" dirty="0"/>
              <a:t>Lymph  Node involvement : 2 </a:t>
            </a:r>
            <a:r>
              <a:rPr lang="en-GB" sz="2600"/>
              <a:t>axillary</a:t>
            </a:r>
            <a:r>
              <a:rPr lang="en-GB" sz="2600" dirty="0"/>
              <a:t> nodes affected</a:t>
            </a:r>
          </a:p>
          <a:p>
            <a:pPr marL="0" indent="0">
              <a:buNone/>
            </a:pPr>
            <a:r>
              <a:rPr lang="en-GB" sz="2600"/>
              <a:t>( Cancer Research UK,2024;NHS,2024)</a:t>
            </a:r>
            <a:endParaRPr lang="en-GB" sz="2600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4862720-F3A5-C73B-7218-E5B175FBBB2F}"/>
              </a:ext>
            </a:extLst>
          </p:cNvPr>
          <p:cNvSpPr txBox="1"/>
          <p:nvPr/>
        </p:nvSpPr>
        <p:spPr>
          <a:xfrm>
            <a:off x="6974457" y="5327141"/>
            <a:ext cx="5029200" cy="3175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540522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DB04A-C57A-D38E-4E5E-79A11FDAC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411" y="20069"/>
            <a:ext cx="10529977" cy="966129"/>
          </a:xfrm>
        </p:spPr>
        <p:txBody>
          <a:bodyPr>
            <a:normAutofit/>
          </a:bodyPr>
          <a:lstStyle/>
          <a:p>
            <a:r>
              <a:rPr lang="en-GB"/>
              <a:t>Physiology and Pathophysiology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CC65BD-59D1-72BE-8751-C834FF8973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5410" y="991051"/>
            <a:ext cx="5244050" cy="464477"/>
          </a:xfrm>
        </p:spPr>
        <p:txBody>
          <a:bodyPr>
            <a:normAutofit/>
          </a:bodyPr>
          <a:lstStyle/>
          <a:p>
            <a:r>
              <a:rPr lang="en-GB" dirty="0"/>
              <a:t>Normal breast Physiolo</a:t>
            </a:r>
            <a:r>
              <a:rPr lang="en-GB"/>
              <a:t>gy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04297-7CB7-9A12-3E89-F0A7F57FDD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0921" y="1714321"/>
            <a:ext cx="5574729" cy="447534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Breast tissue responds to hormonal changes ( </a:t>
            </a:r>
            <a:r>
              <a:rPr lang="en-GB"/>
              <a:t>oestrogen</a:t>
            </a:r>
            <a:r>
              <a:rPr lang="en-GB" dirty="0"/>
              <a:t>, progesterone, prolactin)</a:t>
            </a:r>
          </a:p>
          <a:p>
            <a:r>
              <a:rPr lang="en-GB"/>
              <a:t>Cell growth and division regulated by normal cell cycle checkpoints</a:t>
            </a:r>
          </a:p>
          <a:p>
            <a:r>
              <a:rPr lang="en-GB" dirty="0"/>
              <a:t>Apoptosis( programmed cell </a:t>
            </a:r>
            <a:r>
              <a:rPr lang="en-GB"/>
              <a:t>death) removes damaged cells </a:t>
            </a:r>
          </a:p>
          <a:p>
            <a:r>
              <a:rPr lang="en-GB" dirty="0"/>
              <a:t>Hormonal fluctuations during </a:t>
            </a:r>
            <a:r>
              <a:rPr lang="en-GB"/>
              <a:t>menstrual cycle , pregnancy , and menopause</a:t>
            </a:r>
          </a:p>
          <a:p>
            <a:pPr marL="0" indent="0">
              <a:buNone/>
            </a:pPr>
            <a:r>
              <a:rPr lang="en-GB" dirty="0"/>
              <a:t>( Marieb&amp;Hoehn</a:t>
            </a:r>
            <a:r>
              <a:rPr lang="en-GB"/>
              <a:t>,2019;Tortora and Derrickson,2017)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6E2081-80FF-3B0C-31DD-ECD70EFB59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0314" y="689127"/>
            <a:ext cx="5959564" cy="766400"/>
          </a:xfrm>
        </p:spPr>
        <p:txBody>
          <a:bodyPr>
            <a:normAutofit/>
          </a:bodyPr>
          <a:lstStyle/>
          <a:p>
            <a:r>
              <a:rPr lang="en-GB"/>
              <a:t>Physiology of  Invasive Ductal </a:t>
            </a:r>
            <a:r>
              <a:rPr lang="en-GB" dirty="0"/>
              <a:t>Carcinoma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AB621D-D2BD-F1CA-9AFD-D2F9098C80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683371" y="1455530"/>
            <a:ext cx="6376507" cy="539548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000"/>
              <a:t>Initiation : genetic mutation in ductal epithelial cells ( BRCA1/2, TP53, or bought mutations)</a:t>
            </a:r>
            <a:endParaRPr lang="en-US" sz="2000"/>
          </a:p>
          <a:p>
            <a:r>
              <a:rPr lang="en-GB" sz="2000"/>
              <a:t>Progression : uncontrolled cell proliferation, loss of normal growth regulation </a:t>
            </a:r>
            <a:endParaRPr lang="en-GB" sz="2000" dirty="0"/>
          </a:p>
          <a:p>
            <a:r>
              <a:rPr lang="en-GB" sz="2000" dirty="0"/>
              <a:t>Invasion: Cancer cell break through basement membrane into </a:t>
            </a:r>
            <a:r>
              <a:rPr lang="en-GB" sz="2000"/>
              <a:t>surrounding tissue</a:t>
            </a:r>
            <a:endParaRPr lang="en-GB" sz="2000" dirty="0"/>
          </a:p>
          <a:p>
            <a:r>
              <a:rPr lang="en-GB" sz="2000" dirty="0"/>
              <a:t>Metastasis :spread of lymphatic vessels and bloodstream to distan</a:t>
            </a:r>
            <a:r>
              <a:rPr lang="en-GB" sz="2000"/>
              <a:t>t organs </a:t>
            </a:r>
            <a:endParaRPr lang="en-GB" sz="2000" dirty="0"/>
          </a:p>
          <a:p>
            <a:r>
              <a:rPr lang="en-GB" sz="2000"/>
              <a:t>Hormone receptor-positive mechanism :- oestrogen and progesterone receptors on cell surface</a:t>
            </a:r>
            <a:endParaRPr lang="en-GB" sz="2000" dirty="0"/>
          </a:p>
          <a:p>
            <a:r>
              <a:rPr lang="en-GB" sz="2000"/>
              <a:t>-hormone biding stimulates cell growth and division </a:t>
            </a:r>
            <a:endParaRPr lang="en-GB" sz="2000" dirty="0"/>
          </a:p>
          <a:p>
            <a:r>
              <a:rPr lang="en-GB" sz="2000" dirty="0"/>
              <a:t>Continuous hormonal stimulation drives </a:t>
            </a:r>
            <a:r>
              <a:rPr lang="en-GB" sz="2000" dirty="0" err="1"/>
              <a:t>tumor</a:t>
            </a:r>
            <a:r>
              <a:rPr lang="en-GB" sz="2000" dirty="0"/>
              <a:t> growth</a:t>
            </a:r>
          </a:p>
          <a:p>
            <a:pPr marL="0" indent="0">
              <a:buNone/>
            </a:pPr>
            <a:r>
              <a:rPr lang="en-GB" sz="2000" dirty="0"/>
              <a:t>( </a:t>
            </a:r>
            <a:r>
              <a:rPr lang="en-GB" sz="2000"/>
              <a:t>Cancer Research UK,2024; NICE,2023;Kumar et al.,2021)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Staging –stage II </a:t>
            </a:r>
            <a:r>
              <a:rPr lang="en-GB" sz="2000"/>
              <a:t>characteristics</a:t>
            </a:r>
            <a:r>
              <a:rPr lang="en-GB" sz="2000" dirty="0"/>
              <a:t> :</a:t>
            </a:r>
          </a:p>
          <a:p>
            <a:pPr marL="0" indent="0">
              <a:buNone/>
            </a:pPr>
            <a:r>
              <a:rPr lang="en-GB" sz="2000" dirty="0"/>
              <a:t>Tumour 2-5 cm with limited lymph node </a:t>
            </a:r>
            <a:r>
              <a:rPr lang="en-GB" sz="2000"/>
              <a:t>involvement (1-3 nodes )</a:t>
            </a:r>
            <a:endParaRPr lang="en-GB" sz="2000" dirty="0"/>
          </a:p>
          <a:p>
            <a:pPr marL="0" indent="0">
              <a:buNone/>
            </a:pPr>
            <a:r>
              <a:rPr lang="en-GB" sz="2000"/>
              <a:t>No distant metastases detected</a:t>
            </a:r>
            <a:r>
              <a:rPr lang="en-GB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480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72F8D-50C5-0182-618E-92662B3BA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Care Plan 1/3 </a:t>
            </a:r>
            <a:br>
              <a:rPr lang="en-GB" dirty="0"/>
            </a:br>
            <a:r>
              <a:rPr lang="en-GB"/>
              <a:t>Lifestyle</a:t>
            </a:r>
            <a:r>
              <a:rPr lang="en-GB" dirty="0"/>
              <a:t> and Health behaviour assessment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758A5C-4163-28A8-D86C-E878F240D3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02" y="1714321"/>
            <a:ext cx="6077936" cy="493541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Current Lifestyle</a:t>
            </a:r>
            <a:r>
              <a:rPr lang="en-GB" dirty="0"/>
              <a:t> </a:t>
            </a:r>
          </a:p>
          <a:p>
            <a:r>
              <a:rPr lang="en-GB"/>
              <a:t>Physical Activity : Sedentary -minimal exercise prior to diagnosis </a:t>
            </a:r>
          </a:p>
          <a:p>
            <a:r>
              <a:rPr lang="en-GB" dirty="0"/>
              <a:t>Diet: high in processed foods, low in fruits and </a:t>
            </a:r>
            <a:r>
              <a:rPr lang="en-GB"/>
              <a:t>vegetable</a:t>
            </a:r>
          </a:p>
          <a:p>
            <a:r>
              <a:rPr lang="en-GB" dirty="0"/>
              <a:t>Alcohol consumption:2-3 glasses of wine , 4-5 times per </a:t>
            </a:r>
            <a:r>
              <a:rPr lang="en-GB"/>
              <a:t>week</a:t>
            </a:r>
            <a:endParaRPr lang="en-GB" dirty="0"/>
          </a:p>
          <a:p>
            <a:r>
              <a:rPr lang="en-GB"/>
              <a:t>Smoking status: non-smoker ( never smoked)</a:t>
            </a:r>
          </a:p>
          <a:p>
            <a:r>
              <a:rPr lang="en-GB"/>
              <a:t>Stress level- high due to work demands and current diagnosis 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4ED4A-A523-AF42-F385-2BBCCDB7C2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0314" y="1714321"/>
            <a:ext cx="6074583" cy="493541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Health </a:t>
            </a:r>
            <a:r>
              <a:rPr lang="en-GB" b="1"/>
              <a:t>Behaviour Goals </a:t>
            </a:r>
          </a:p>
          <a:p>
            <a:r>
              <a:rPr lang="en-GB" dirty="0"/>
              <a:t>Increase physical activit</a:t>
            </a:r>
            <a:r>
              <a:rPr lang="en-GB"/>
              <a:t>y to 150 minutes moderate exercise weekly</a:t>
            </a:r>
          </a:p>
          <a:p>
            <a:r>
              <a:rPr lang="en-GB" dirty="0"/>
              <a:t>Adopt </a:t>
            </a:r>
            <a:r>
              <a:rPr lang="en-GB"/>
              <a:t>Mediterranean-style diet rich in fruit ,vegetables, and whole grain</a:t>
            </a:r>
          </a:p>
          <a:p>
            <a:r>
              <a:rPr lang="en-GB" dirty="0"/>
              <a:t>Reduce </a:t>
            </a:r>
            <a:r>
              <a:rPr lang="en-GB"/>
              <a:t>alcohol consumption to &lt;1 unit per day</a:t>
            </a:r>
          </a:p>
          <a:p>
            <a:r>
              <a:rPr lang="en-GB" dirty="0"/>
              <a:t>Implement stress management </a:t>
            </a:r>
            <a:r>
              <a:rPr lang="en-GB"/>
              <a:t>techniques </a:t>
            </a:r>
          </a:p>
          <a:p>
            <a:r>
              <a:rPr lang="en-GB" dirty="0"/>
              <a:t>Maintain healthy weight( </a:t>
            </a:r>
            <a:r>
              <a:rPr lang="en-GB"/>
              <a:t>target BMI 20-25)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8144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8417E-666C-4011-F7CB-170CBBD2D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Care Plan2/3 </a:t>
            </a:r>
            <a:br>
              <a:rPr lang="en-GB" dirty="0"/>
            </a:br>
            <a:r>
              <a:rPr lang="en-GB" dirty="0"/>
              <a:t>Dily Routine and </a:t>
            </a:r>
            <a:r>
              <a:rPr lang="en-GB"/>
              <a:t>Care Activities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347BCE-654F-3978-CA48-EB15F6AB1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0921" y="1714321"/>
            <a:ext cx="5962917" cy="494979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Current </a:t>
            </a:r>
            <a:r>
              <a:rPr lang="en-GB" b="1"/>
              <a:t>Chemotherapy Schedule:</a:t>
            </a:r>
          </a:p>
          <a:p>
            <a:r>
              <a:rPr lang="en-GB" dirty="0"/>
              <a:t>Cycle : every 3 weeks for 6 cycles ( </a:t>
            </a:r>
            <a:r>
              <a:rPr lang="en-GB"/>
              <a:t>currently on cycle 3)</a:t>
            </a:r>
          </a:p>
          <a:p>
            <a:r>
              <a:rPr lang="en-GB" dirty="0"/>
              <a:t>Medication: FEC-t regimen( Fluorouracil, Epirubicin, Cyclophosphamide, followed by Taxo</a:t>
            </a:r>
            <a:r>
              <a:rPr lang="en-GB"/>
              <a:t>tere )</a:t>
            </a:r>
          </a:p>
          <a:p>
            <a:pPr marL="0" indent="0">
              <a:buNone/>
            </a:pPr>
            <a:r>
              <a:rPr lang="en-GB" b="1"/>
              <a:t>Daily Routine Structure :</a:t>
            </a:r>
          </a:p>
          <a:p>
            <a:r>
              <a:rPr lang="en-GB"/>
              <a:t>Morning: light breakfast, medication administration, gentle stretching</a:t>
            </a:r>
          </a:p>
          <a:p>
            <a:r>
              <a:rPr lang="en-GB"/>
              <a:t>Mid-morning: rest period, hydration monitoring </a:t>
            </a:r>
          </a:p>
          <a:p>
            <a:r>
              <a:rPr lang="en-GB"/>
              <a:t>Afternoon: short walk (15-20 minutes), nutritious lunch </a:t>
            </a:r>
          </a:p>
          <a:p>
            <a:r>
              <a:rPr lang="en-GB"/>
              <a:t>Evening : family time ,relaxation activities, early dinner</a:t>
            </a:r>
            <a:endParaRPr lang="en-GB" dirty="0"/>
          </a:p>
          <a:p>
            <a:r>
              <a:rPr lang="en-GB" dirty="0"/>
              <a:t>Night: Sleep hygiene </a:t>
            </a:r>
            <a:r>
              <a:rPr lang="en-GB"/>
              <a:t>practices ,aim for 7-8 hours  </a:t>
            </a:r>
            <a:r>
              <a:rPr lang="en-GB" dirty="0"/>
              <a:t>sleep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E82AA1-D773-802B-6DFF-A51E5933B4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0315" y="1714321"/>
            <a:ext cx="5959564" cy="494979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b="1"/>
              <a:t>Symptom Management</a:t>
            </a:r>
            <a:r>
              <a:rPr lang="en-GB"/>
              <a:t> :</a:t>
            </a:r>
          </a:p>
          <a:p>
            <a:r>
              <a:rPr lang="en-GB"/>
              <a:t>Fatigue</a:t>
            </a:r>
            <a:r>
              <a:rPr lang="en-GB" dirty="0"/>
              <a:t> management through pacing activities </a:t>
            </a:r>
          </a:p>
          <a:p>
            <a:r>
              <a:rPr lang="en-GB" dirty="0"/>
              <a:t>Nausea contr</a:t>
            </a:r>
            <a:r>
              <a:rPr lang="en-GB"/>
              <a:t>ol with anti-emetics</a:t>
            </a:r>
          </a:p>
          <a:p>
            <a:r>
              <a:rPr lang="en-GB"/>
              <a:t>Skin care for radiation site ( if applicable )</a:t>
            </a:r>
          </a:p>
          <a:p>
            <a:r>
              <a:rPr lang="en-GB"/>
              <a:t>Regular monitoring of temperature and infection signs</a:t>
            </a:r>
          </a:p>
          <a:p>
            <a:pPr marL="0" indent="0">
              <a:buNone/>
            </a:pPr>
            <a:r>
              <a:rPr lang="en-GB" b="1"/>
              <a:t>Support services :</a:t>
            </a:r>
            <a:endParaRPr lang="en-GB"/>
          </a:p>
          <a:p>
            <a:r>
              <a:rPr lang="en-GB"/>
              <a:t>Nurse visits weekly </a:t>
            </a:r>
            <a:endParaRPr lang="en-GB" dirty="0"/>
          </a:p>
          <a:p>
            <a:r>
              <a:rPr lang="en-GB" dirty="0"/>
              <a:t>Macmillan Cancer Suppo</a:t>
            </a:r>
            <a:r>
              <a:rPr lang="en-GB"/>
              <a:t>rt contact</a:t>
            </a:r>
            <a:endParaRPr lang="en-GB" dirty="0"/>
          </a:p>
          <a:p>
            <a:r>
              <a:rPr lang="en-GB"/>
              <a:t>Physiotherapy for Lymphedema prevention</a:t>
            </a:r>
          </a:p>
          <a:p>
            <a:endParaRPr lang="en-GB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016823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6FCA5-E29F-3769-F0BC-0E5AEADE7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Care plan 3/3</a:t>
            </a:r>
            <a:br>
              <a:rPr lang="en-GB" dirty="0"/>
            </a:br>
            <a:r>
              <a:rPr lang="en-GB"/>
              <a:t>Communication and Ethical considerations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F1700-9508-136E-1F16-94A8D2BA33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4" y="1696229"/>
            <a:ext cx="6087372" cy="496956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b="1"/>
              <a:t>Communications Strategies :</a:t>
            </a:r>
          </a:p>
          <a:p>
            <a:r>
              <a:rPr lang="en-GB" dirty="0"/>
              <a:t>Use clear , jargon-free language when </a:t>
            </a:r>
            <a:r>
              <a:rPr lang="en-GB"/>
              <a:t>discussing treatment </a:t>
            </a:r>
          </a:p>
          <a:p>
            <a:r>
              <a:rPr lang="en-GB"/>
              <a:t>Active listening to Margaret's concerns and preferences</a:t>
            </a:r>
          </a:p>
          <a:p>
            <a:r>
              <a:rPr lang="en-GB"/>
              <a:t>Involve husband in care discussions with Margaret's consent</a:t>
            </a:r>
          </a:p>
          <a:p>
            <a:r>
              <a:rPr lang="en-GB" dirty="0"/>
              <a:t>Regular multidisciplinary team meetings to coor</a:t>
            </a:r>
            <a:r>
              <a:rPr lang="en-GB"/>
              <a:t>dinate care </a:t>
            </a:r>
            <a:endParaRPr lang="en-GB" dirty="0"/>
          </a:p>
          <a:p>
            <a:r>
              <a:rPr lang="en-GB"/>
              <a:t>Provide written information to supplement verbal communication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9760B5-B005-61F5-E66A-9C47C93212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00314" y="1696229"/>
            <a:ext cx="6087372" cy="496956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b="1"/>
              <a:t>Ethical considerations :</a:t>
            </a:r>
          </a:p>
          <a:p>
            <a:r>
              <a:rPr lang="en-GB" dirty="0"/>
              <a:t>Autonomy: respect Margaret's right to make </a:t>
            </a:r>
            <a:r>
              <a:rPr lang="en-GB"/>
              <a:t>informed</a:t>
            </a:r>
            <a:r>
              <a:rPr lang="en-GB" dirty="0"/>
              <a:t> decisions about her care </a:t>
            </a:r>
          </a:p>
          <a:p>
            <a:r>
              <a:rPr lang="en-GB" dirty="0"/>
              <a:t>Beneficence: act in </a:t>
            </a:r>
            <a:r>
              <a:rPr lang="en-GB"/>
              <a:t>Margaret's  best interests</a:t>
            </a:r>
          </a:p>
          <a:p>
            <a:r>
              <a:rPr lang="en-GB"/>
              <a:t>Non-Maleficence: minimize harm from treatments </a:t>
            </a:r>
          </a:p>
          <a:p>
            <a:r>
              <a:rPr lang="en-GB" dirty="0"/>
              <a:t>Justice: ensure </a:t>
            </a:r>
            <a:r>
              <a:rPr lang="en-GB"/>
              <a:t>fair</a:t>
            </a:r>
            <a:r>
              <a:rPr lang="en-GB" dirty="0"/>
              <a:t> access to services</a:t>
            </a:r>
          </a:p>
          <a:p>
            <a:r>
              <a:rPr lang="en-GB" dirty="0"/>
              <a:t>Confidentiality: </a:t>
            </a:r>
            <a:r>
              <a:rPr lang="en-GB"/>
              <a:t>keep</a:t>
            </a:r>
            <a:r>
              <a:rPr lang="en-GB" dirty="0"/>
              <a:t> privacy of medical information</a:t>
            </a:r>
          </a:p>
          <a:p>
            <a:r>
              <a:rPr lang="en-GB"/>
              <a:t>Informed consent : ensure understanding before procedures</a:t>
            </a:r>
          </a:p>
          <a:p>
            <a:pPr marL="0" indent="0">
              <a:buNone/>
            </a:pPr>
            <a:r>
              <a:rPr lang="en-GB" b="1"/>
              <a:t>Psychosocial Support :</a:t>
            </a:r>
          </a:p>
          <a:p>
            <a:r>
              <a:rPr lang="en-GB" dirty="0"/>
              <a:t>Access to </a:t>
            </a:r>
            <a:r>
              <a:rPr lang="en-GB"/>
              <a:t>counselling services for anxiety and depression </a:t>
            </a:r>
          </a:p>
          <a:p>
            <a:r>
              <a:rPr lang="en-GB"/>
              <a:t>Peer support groups for breast cancer patients</a:t>
            </a:r>
          </a:p>
          <a:p>
            <a:r>
              <a:rPr lang="en-GB" dirty="0"/>
              <a:t>Information about body image concerns </a:t>
            </a:r>
            <a:r>
              <a:rPr lang="en-GB"/>
              <a:t>post-surgery</a:t>
            </a: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63965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5556C-5E41-BEE3-54DE-F5DFB1CB0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465"/>
            <a:ext cx="10515600" cy="951752"/>
          </a:xfrm>
        </p:spPr>
        <p:txBody>
          <a:bodyPr>
            <a:normAutofit fontScale="90000"/>
          </a:bodyPr>
          <a:lstStyle/>
          <a:p>
            <a:r>
              <a:rPr lang="en-GB"/>
              <a:t>Risk factors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C1AC8-8E81-93D0-8B87-1ADFB7C2E3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4" y="1106757"/>
            <a:ext cx="6087372" cy="541526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Non </a:t>
            </a:r>
            <a:r>
              <a:rPr lang="en-GB" b="1"/>
              <a:t>modifiable Risk factors :</a:t>
            </a:r>
          </a:p>
          <a:p>
            <a:r>
              <a:rPr lang="en-GB"/>
              <a:t>Age:58 (risk increases with age)</a:t>
            </a:r>
          </a:p>
          <a:p>
            <a:r>
              <a:rPr lang="en-GB"/>
              <a:t>Gender : female </a:t>
            </a:r>
          </a:p>
          <a:p>
            <a:r>
              <a:rPr lang="en-GB" dirty="0"/>
              <a:t>Family history : mo</a:t>
            </a:r>
            <a:r>
              <a:rPr lang="en-GB"/>
              <a:t>ther diagnosed with breast cancer at 68 </a:t>
            </a:r>
            <a:endParaRPr lang="en-GB" dirty="0"/>
          </a:p>
          <a:p>
            <a:r>
              <a:rPr lang="en-GB"/>
              <a:t>Hormone receptor status : ER+/PR+( respond to hormones)</a:t>
            </a:r>
            <a:endParaRPr lang="en-GB" dirty="0"/>
          </a:p>
          <a:p>
            <a:pPr marL="0" indent="0">
              <a:buNone/>
            </a:pPr>
            <a:r>
              <a:rPr lang="en-GB" b="1"/>
              <a:t>Treatment –related Risks:</a:t>
            </a:r>
          </a:p>
          <a:p>
            <a:r>
              <a:rPr lang="en-GB" dirty="0"/>
              <a:t>Chemotherapy side effects : neutropenia, cardiotoxicity,  </a:t>
            </a:r>
            <a:r>
              <a:rPr lang="en-GB" dirty="0" err="1"/>
              <a:t>neurophaty</a:t>
            </a:r>
            <a:r>
              <a:rPr lang="en-GB" dirty="0"/>
              <a:t> </a:t>
            </a:r>
          </a:p>
          <a:p>
            <a:r>
              <a:rPr lang="en-GB" dirty="0"/>
              <a:t>Lymphedema risk: due to lymph node </a:t>
            </a:r>
            <a:r>
              <a:rPr lang="en-GB"/>
              <a:t>removal </a:t>
            </a:r>
            <a:endParaRPr lang="en-GB" dirty="0"/>
          </a:p>
          <a:p>
            <a:r>
              <a:rPr lang="en-GB" dirty="0"/>
              <a:t>Menopausal </a:t>
            </a:r>
            <a:r>
              <a:rPr lang="en-GB"/>
              <a:t>symptoms: from hormonal therapy</a:t>
            </a:r>
            <a:endParaRPr lang="en-GB" dirty="0"/>
          </a:p>
          <a:p>
            <a:r>
              <a:rPr lang="en-GB"/>
              <a:t>Psychological Distress : anxiety . Depression , fear of recurrence 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018D7B-C54D-FE9D-06C3-D05D86F49F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00314" y="1106757"/>
            <a:ext cx="5957976" cy="507020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/>
              <a:t>Modifiable Risk factors :</a:t>
            </a:r>
            <a:endParaRPr lang="en-US"/>
          </a:p>
          <a:p>
            <a:r>
              <a:rPr lang="en-GB"/>
              <a:t>Overweight/obesity :BMI26.5 ( increases recurrence risk)</a:t>
            </a:r>
          </a:p>
          <a:p>
            <a:r>
              <a:rPr lang="en-GB" dirty="0"/>
              <a:t>Physical inactivity –sedentary </a:t>
            </a:r>
            <a:r>
              <a:rPr lang="en-GB"/>
              <a:t>lifestyle</a:t>
            </a:r>
            <a:r>
              <a:rPr lang="en-GB" dirty="0"/>
              <a:t> </a:t>
            </a:r>
          </a:p>
          <a:p>
            <a:r>
              <a:rPr lang="en-GB" dirty="0"/>
              <a:t>Alcohol </a:t>
            </a:r>
            <a:r>
              <a:rPr lang="en-GB"/>
              <a:t>consumption : exceeds recommended limits </a:t>
            </a:r>
          </a:p>
          <a:p>
            <a:r>
              <a:rPr lang="en-GB"/>
              <a:t>Diet Quality : low in protective nutrients </a:t>
            </a:r>
            <a:endParaRPr lang="en-GB" dirty="0"/>
          </a:p>
          <a:p>
            <a:r>
              <a:rPr lang="en-GB"/>
              <a:t>Elevated blood Pressure :138/85 mmHg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936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358EA-E047-F4DF-2F74-A6F839C3F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38724"/>
            <a:ext cx="10515600" cy="1368695"/>
          </a:xfrm>
        </p:spPr>
        <p:txBody>
          <a:bodyPr/>
          <a:lstStyle/>
          <a:p>
            <a:r>
              <a:rPr lang="en-GB"/>
              <a:t>Recommendations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6C08A-4E22-4548-5034-27E2AA641C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333" y="833589"/>
            <a:ext cx="12068353" cy="5889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Evidence-Based Recommendations</a:t>
            </a:r>
            <a:b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20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Medical Management:</a:t>
            </a:r>
            <a:endParaRPr lang="en-GB" sz="2000" b="1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Complete chemotherapy as scheduled (3 remaining cycles)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Initiate hormonal therapy (Tamoxifen or Aromatase Inhibitor) post-chemotherapy for 5-10 years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Regular oncology follow-ups: 3-monthly for first 2 years, then 6-monthly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Annual mammography for surveillance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Bone density monitoring if on aromatase inhibitors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 marL="0" indent="0">
              <a:buNone/>
            </a:pPr>
            <a:r>
              <a:rPr lang="en-GB" sz="20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Lifestyle Modifications: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Physical Activity: Progressive increase to 150 minutes moderate-intensity exercise weekly (Cancer Research UK, 2024)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Dietary Changes: Adopt Mediterranean diet pattern, increase fruit/vegetable intake to 5+ portions daily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Weight Management: Achieve and maintain BMI 20-25 through diet and exercise</a:t>
            </a:r>
            <a:endParaRPr lang="en-GB" sz="2000" dirty="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Alcohol Reduction: Limit to ≤1 unit per day or abstain completely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Sleep Hygiene: Maintain regular sleep schedule, 7-8 hours nightly</a:t>
            </a:r>
            <a:endParaRPr lang="en-GB" sz="20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3891924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8C836-752E-F50F-9BEE-9540D97928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279" y="-125980"/>
            <a:ext cx="6063559" cy="631564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Psychosocial and Supportive Care Recommendations</a:t>
            </a:r>
            <a:endParaRPr lang="en-GB" b="1">
              <a:solidFill>
                <a:srgbClr val="000000"/>
              </a:solidFill>
              <a:latin typeface="Aptos"/>
              <a:cs typeface="Arial"/>
            </a:endParaRPr>
          </a:p>
          <a:p>
            <a:pPr marL="0" indent="0">
              <a:buNone/>
            </a:pPr>
            <a:br>
              <a:rPr lang="en-GB" sz="1400" b="1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sz="2000" b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Psychological Support:</a:t>
            </a:r>
            <a:endParaRPr lang="en-GB" sz="2000" b="1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Referral to psychological services for anxiety/depression screening </a:t>
            </a:r>
            <a:endParaRPr lang="en-GB" sz="20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Cognitive Behavioural Therapy (CBT) for managing fear of recurrence</a:t>
            </a:r>
            <a:endParaRPr lang="en-GB" sz="20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Mindfulness-based stress reduction programs</a:t>
            </a:r>
            <a:endParaRPr lang="en-GB" sz="20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Peer support groups through Macmillan or Breast Cancer Now</a:t>
            </a:r>
            <a:br>
              <a:rPr lang="en-GB" sz="2000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Symptom Management:</a:t>
            </a:r>
            <a:endParaRPr lang="en-GB" sz="20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Lymphedema prevention education and monitoring</a:t>
            </a:r>
            <a:endParaRPr lang="en-GB" sz="20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Physiotherapy for shoulder mobility post-surgery</a:t>
            </a:r>
            <a:endParaRPr lang="en-GB" sz="20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Occupational therapy assessment for return-to-work planning</a:t>
            </a:r>
            <a:endParaRPr lang="en-GB" sz="20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Complementary therapies: acupuncture for nausea, gentle yoga</a:t>
            </a:r>
            <a:br>
              <a:rPr lang="en-GB" sz="2000" dirty="0">
                <a:highlight>
                  <a:srgbClr val="FFFFFF"/>
                </a:highlight>
                <a:latin typeface="Aptos"/>
                <a:cs typeface="Arial"/>
              </a:rPr>
            </a:br>
            <a:br>
              <a:rPr lang="en-GB" sz="1400" b="1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sz="1400" b="1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4538438-8011-6DFB-4201-12C812F989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0314" y="147189"/>
            <a:ext cx="6074583" cy="65744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>
                <a:solidFill>
                  <a:srgbClr val="222222"/>
                </a:solidFill>
                <a:highlight>
                  <a:srgbClr val="FFFFFF"/>
                </a:highlight>
              </a:rPr>
              <a:t>Interprofessional Collaboration:</a:t>
            </a:r>
            <a:endParaRPr lang="en-GB" sz="2000"/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</a:rPr>
              <a:t> Multidisciplinary team approach involving oncologists, specialist nurses, GPs, physiotherapists, occupational therapists, dietitians, and psychologists</a:t>
            </a:r>
            <a:endParaRPr lang="en-GB" sz="2000"/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</a:rPr>
              <a:t>Regular care coordination meetings</a:t>
            </a:r>
            <a:endParaRPr lang="en-GB" sz="2000"/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</a:rPr>
              <a:t>Named key worker (Clinical Nurse Specialist) for continuity</a:t>
            </a:r>
            <a:endParaRPr lang="en-GB" sz="2000"/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</a:rPr>
              <a:t>Integration with primary care for holistic health management</a:t>
            </a:r>
            <a:br>
              <a:rPr lang="en-GB" sz="2000" dirty="0">
                <a:highlight>
                  <a:srgbClr val="FFFFFF"/>
                </a:highlight>
              </a:rPr>
            </a:br>
            <a:br>
              <a:rPr lang="en-GB" sz="2000" dirty="0">
                <a:highlight>
                  <a:srgbClr val="FFFFFF"/>
                </a:highlight>
              </a:rPr>
            </a:br>
            <a:r>
              <a:rPr lang="en-GB" sz="2000" b="1">
                <a:solidFill>
                  <a:srgbClr val="222222"/>
                </a:solidFill>
                <a:highlight>
                  <a:srgbClr val="FFFFFF"/>
                </a:highlight>
              </a:rPr>
              <a:t>Social Support:</a:t>
            </a:r>
            <a:endParaRPr lang="en-GB" sz="2000" b="1"/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</a:rPr>
              <a:t> Financial advice through Macmillan benefits service</a:t>
            </a:r>
            <a:endParaRPr lang="en-GB" sz="2000"/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</a:rPr>
              <a:t> Employer liaison for phased return to work</a:t>
            </a:r>
            <a:endParaRPr lang="en-GB" sz="2000"/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</a:rPr>
              <a:t>Family support and education programs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1371682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4527C-D4EE-50EB-9123-28022BD6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8686"/>
            <a:ext cx="10515600" cy="1052393"/>
          </a:xfrm>
        </p:spPr>
        <p:txBody>
          <a:bodyPr/>
          <a:lstStyle/>
          <a:p>
            <a:r>
              <a:rPr lang="en-GB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2478E-864F-2573-8CB6-BA82D4945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087" y="847965"/>
            <a:ext cx="11910203" cy="6004733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b="1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Summary of Key Points</a:t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br>
              <a:rPr lang="en-GB" b="1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b="1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Patient </a:t>
            </a: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Overview:</a:t>
            </a:r>
            <a:endParaRPr lang="en-GB" b="1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Margaret Thompson, 58-year-old woman with Stage II invasive ductal carcinoma</a:t>
            </a:r>
            <a:endParaRPr lang="en-GB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Post-lumpectomy, currently undergoing chemotherapy with positive prognosis</a:t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Key Care Plan Components:</a:t>
            </a:r>
            <a:endParaRPr lang="en-GB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Medical Management: Completion of chemotherapy, followed by long-term hormonal therapy and regular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surveillance</a:t>
            </a:r>
            <a:endParaRPr lang="en-GB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Lifestyle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 Modifications: Increased physical activity, dietary improvements, alcohol reduction, and weight </a:t>
            </a:r>
            <a:r>
              <a:rPr lang="en-GB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managemen</a:t>
            </a:r>
            <a:endParaRPr lang="en-GB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Daily Routine: Structured schedule balancing treatment demands, symptom management, and quality of </a:t>
            </a:r>
            <a:r>
              <a:rPr lang="en-GB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lif</a:t>
            </a:r>
            <a:endParaRPr lang="en-GB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Ethical Practice: Patient-</a:t>
            </a:r>
            <a:r>
              <a:rPr lang="en-GB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centered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 care respecting autonomy, informed consent, and dignity</a:t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br>
              <a:rPr lang="en-GB" b="1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Critical Success Factor:</a:t>
            </a:r>
            <a:endParaRPr lang="en-GB" b="1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 Interprofessional Collaboration: Coordinated care involving oncologists, nurses, GPs, physiotherapists, dietitians, and psychologists (Pollard, 2018;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Leathard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, 2003)</a:t>
            </a:r>
            <a:endParaRPr lang="en-GB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Evidence-Based Practice: Interventions supported by research to optimize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 outcomes (NICE, 2023)</a:t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Holistic Approach: Addressing physical, psychological, social, and emotional needs (Barnard et al., 2021; Glasby, 2017)</a:t>
            </a:r>
            <a:endParaRPr lang="en-GB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Partnership Working: Collaboration between health services, social care, and community resources (Baggott, 2013)</a:t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Expected Outcomes:</a:t>
            </a:r>
            <a:endParaRPr lang="en-GB" b="1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 Reduced recurrence risk through adherence to treatment and lifestyle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modifications</a:t>
            </a:r>
            <a:endParaRPr lang="en-GB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Improved quality of life and psychological wellbeing</a:t>
            </a:r>
            <a:endParaRPr lang="en-GB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Successful return to meaningful activities and employment</a:t>
            </a:r>
            <a:endParaRPr lang="en-GB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4552542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4BC71-15C1-53E4-92F8-93E4815A55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7DE5B-83E3-0D81-2FE9-4CAA8FF952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4" y="1279286"/>
            <a:ext cx="12168995" cy="5573411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American Joint Committee on Cancer (2017) *AJCC Cancer Staging Manual*. 8th edn. New York: Springer.</a:t>
            </a: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Baggott, R. (2013) *Partnerships for Public Health and Well-being: Policy and Practice*. Basingstoke: Palgrave Macmillan.</a:t>
            </a: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Barnard, A., Calabria, V. and Griffiths, L. (2021) *Key Themes in Health and Social Care: A Companion Guide for Health and Social Care Students*. London: Sage Publications.</a:t>
            </a: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Cancer Research UK (2024) *Breast Cancer Statistics*. Available at: </a:t>
            </a:r>
            <a:r>
              <a:rPr lang="en-GB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https://www.cancerresearchuk.org/health-professional/cancer-statistics/statistics-by-cancer-type/breast-cancer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15 April 2025).</a:t>
            </a: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Cancer Research UK (2024) *Breast Cancer: Risks and Causes*. Available at: </a:t>
            </a:r>
            <a:r>
              <a:rPr lang="en-GB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https://www.cancerresearchuk.org/about-cancer/breast-cancer/risks-causes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15 April 2025).</a:t>
            </a: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Glasby, J. (2017) *Understanding Health and Social Care*. 3rd edn. Bristol: Policy Press.</a:t>
            </a: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Kumar, V., Abbas, A.K. and Aster, J.C. (2021) *Robbins and Cotran Pathologic Basis of Disease*. 10th edn. Philadelphia: Elsevier.</a:t>
            </a: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Lahart, I.M., Metsios, G.S., Nevill, A.M. and Carmichael, A.R. (2015) 'Physical activity, risk of death and recurrence in breast cancer survivors: A systematic review and meta-analysis of epidemiological studies', *Acta Oncologica*, 54(5), pp. 635-654. doi: 10.3109/0284186X.2014.998275.</a:t>
            </a: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Leathard, A. (ed.) (2003) *Interprofessional Collaboration: From Policy to Practice in Health and Social Care*. Hove: Brunner-Routledge.</a:t>
            </a: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4"/>
              </a:rPr>
              <a:t>cancer/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17 April 2025).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8092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1470A-C1A0-CC8D-F356-8BE6CD7CA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4" y="416644"/>
            <a:ext cx="12183372" cy="62347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Marieb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, E.N. and Hoehn, K. (2019) *Human Anatomy &amp; Physiology*. 11th </a:t>
            </a:r>
            <a:r>
              <a:rPr lang="en-GB" sz="140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edn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. Harlow: Pearson Education Limited.</a:t>
            </a: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National Institute for Health and Care Excellence (2023) *Early and Locally Advanced Breast Cancer: Diagnosis and Management* [NICE Guideline NG101]. Available at: </a:t>
            </a:r>
            <a:r>
              <a:rPr lang="en-GB" sz="1400" dirty="0">
                <a:solidFill>
                  <a:srgbClr val="1155CC"/>
                </a:solidFill>
                <a:highlight>
                  <a:srgbClr val="FFFFFF"/>
                </a:highlight>
                <a:latin typeface="Aptos"/>
                <a:cs typeface="Arial"/>
                <a:hlinkClick r:id="rId2"/>
              </a:rPr>
              <a:t>https://www.nice.org.uk/guidance/ng101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(Accessed: 16 April 2025).</a:t>
            </a: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NHS (2024) *Breast Cancer in Women*. Available at: </a:t>
            </a:r>
            <a:r>
              <a:rPr lang="en-GB" sz="1400" dirty="0">
                <a:solidFill>
                  <a:srgbClr val="1155CC"/>
                </a:solidFill>
                <a:highlight>
                  <a:srgbClr val="FFFFFF"/>
                </a:highlight>
                <a:latin typeface="Aptos"/>
                <a:cs typeface="Arial"/>
                <a:hlinkClick r:id="rId3"/>
              </a:rPr>
              <a:t>https://www.nhs.uk/conditions/breast-cancer/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(Accessed: 16 April 2025).</a:t>
            </a: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Nuffield Trust (2024) *NHS Reform Timeline*. Available at: </a:t>
            </a:r>
            <a:r>
              <a:rPr lang="en-GB" sz="1400" dirty="0">
                <a:solidFill>
                  <a:srgbClr val="1155CC"/>
                </a:solidFill>
                <a:highlight>
                  <a:srgbClr val="FFFFFF"/>
                </a:highlight>
                <a:latin typeface="Aptos"/>
                <a:cs typeface="Arial"/>
                <a:hlinkClick r:id="rId4"/>
              </a:rPr>
              <a:t>https://www.nuffieldtrust.org.uk/health-and-social-care-explained/nhs-reform-timeline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(Accessed: 17 April 2025).</a:t>
            </a: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Pollard, K.C., Thomas, J. and Miers, M. (2010) *Understanding Interprofessional Working in Health and Social Care: Theory and Practice*. Basingstoke: Palgrave Macmillan.</a:t>
            </a: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Pollard, K.C. (2018) *Understanding Interprofessional Working in Health and Social Care: Theory and Practice*. 2nd </a:t>
            </a:r>
            <a:r>
              <a:rPr lang="en-GB" sz="140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edn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. London: Red Globe Press.</a:t>
            </a: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Tortora, G.J. and Derrickson, B. (2017) *Principles of Anatomy and Physiology*. 15th </a:t>
            </a:r>
            <a:r>
              <a:rPr lang="en-GB" sz="140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edn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. Hoboken, NJ: John Wiley &amp; Sons.</a:t>
            </a: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World Cancer Research Fund (2018) *Diet, Nutrition, Physical Activity and Breast Cancer*. Continuous Update Project Expert Report. Available 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at: </a:t>
            </a:r>
            <a:r>
              <a:rPr lang="en-GB" sz="1400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https://www.wcrf.org/dietandcancer/breast-</a:t>
            </a:r>
            <a:br>
              <a:rPr lang="en-US" dirty="0"/>
            </a:b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Department of Health and Social Care (2019) *The NHS Long Term Plan*. London: HMSO.</a:t>
            </a: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Macmillan Cancer Support (2023) *Living with and After Breast Cancer*. Available at: </a:t>
            </a:r>
            <a:r>
              <a:rPr lang="en-GB" sz="1400" dirty="0">
                <a:solidFill>
                  <a:srgbClr val="1155CC"/>
                </a:solidFill>
                <a:highlight>
                  <a:srgbClr val="FFFFFF"/>
                </a:highlight>
                <a:latin typeface="Aptos"/>
                <a:cs typeface="Arial"/>
                <a:hlinkClick r:id="rId6"/>
              </a:rPr>
              <a:t>https://www.macmillan.org.uk/cancer-information-and-support/breast-cancer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(Accessed: 17 April 2025).</a:t>
            </a: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National Cancer Research Institute (2022) *Breast Cancer UK Research Strategy*. London: NCRI.</a:t>
            </a: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Public Health England (2021) *National Cancer Registration and Analysis Service: Breast Cancer Survival Statistics*. London: PHE.</a:t>
            </a: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Royal College of Nursing (2020) *Breast Care Nursing: A Guide for Practice*. London: RCN Publishing.</a:t>
            </a:r>
            <a:endParaRPr lang="en-GB" sz="14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4411526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       BMHP5032- Introduction to Physiology                          Component 2 : Care plan  for a patient with Breast  Cancer                        </vt:lpstr>
      <vt:lpstr>Introduction </vt:lpstr>
      <vt:lpstr>Information about the patient </vt:lpstr>
      <vt:lpstr>Anatomy </vt:lpstr>
      <vt:lpstr>Physiology and Pathophysiology</vt:lpstr>
      <vt:lpstr>Care Plan 1/3  Lifestyle and Health behaviour assessment </vt:lpstr>
      <vt:lpstr>Care Plan2/3  Dily Routine and Care Activities </vt:lpstr>
      <vt:lpstr>Care plan 3/3 Communication and Ethical considerations </vt:lpstr>
      <vt:lpstr>Risk factors  </vt:lpstr>
      <vt:lpstr>Recommendations </vt:lpstr>
      <vt:lpstr>PowerPoint Presentation</vt:lpstr>
      <vt:lpstr>Conclusion 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872</cp:revision>
  <dcterms:created xsi:type="dcterms:W3CDTF">2026-04-18T10:20:42Z</dcterms:created>
  <dcterms:modified xsi:type="dcterms:W3CDTF">2026-04-20T22:32:32Z</dcterms:modified>
</cp:coreProperties>
</file>