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57" r:id="rId3"/>
    <p:sldId id="262" r:id="rId4"/>
    <p:sldId id="258" r:id="rId5"/>
    <p:sldId id="261" r:id="rId6"/>
    <p:sldId id="259"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9900CC"/>
    <a:srgbClr val="66FFFF"/>
    <a:srgbClr val="FF0000"/>
    <a:srgbClr val="2B3A30"/>
    <a:srgbClr val="00FF00"/>
    <a:srgbClr val="2B3A2F"/>
    <a:srgbClr val="2A3B33"/>
    <a:srgbClr val="29392F"/>
    <a:srgbClr val="2C3B3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AEA07D-DEEE-486B-BA97-22362E0033A0}" v="30" dt="2021-03-14T18:23:19.0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1" autoAdjust="0"/>
    <p:restoredTop sz="94660"/>
  </p:normalViewPr>
  <p:slideViewPr>
    <p:cSldViewPr snapToGrid="0">
      <p:cViewPr>
        <p:scale>
          <a:sx n="80" d="100"/>
          <a:sy n="80" d="100"/>
        </p:scale>
        <p:origin x="782" y="2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ber Minney" userId="b0b924663ad0da06" providerId="LiveId" clId="{6EAEA07D-DEEE-486B-BA97-22362E0033A0}"/>
    <pc:docChg chg="undo custSel addSld delSld modSld sldOrd">
      <pc:chgData name="Amber Minney" userId="b0b924663ad0da06" providerId="LiveId" clId="{6EAEA07D-DEEE-486B-BA97-22362E0033A0}" dt="2021-03-14T18:40:48.313" v="6999" actId="20577"/>
      <pc:docMkLst>
        <pc:docMk/>
      </pc:docMkLst>
      <pc:sldChg chg="addSp delSp modSp mod setBg delDesignElem chgLayout">
        <pc:chgData name="Amber Minney" userId="b0b924663ad0da06" providerId="LiveId" clId="{6EAEA07D-DEEE-486B-BA97-22362E0033A0}" dt="2021-03-14T18:11:41.895" v="6346" actId="478"/>
        <pc:sldMkLst>
          <pc:docMk/>
          <pc:sldMk cId="3437561751" sldId="256"/>
        </pc:sldMkLst>
        <pc:spChg chg="mod ord">
          <ac:chgData name="Amber Minney" userId="b0b924663ad0da06" providerId="LiveId" clId="{6EAEA07D-DEEE-486B-BA97-22362E0033A0}" dt="2021-03-14T13:40:23.327" v="3503" actId="26606"/>
          <ac:spMkLst>
            <pc:docMk/>
            <pc:sldMk cId="3437561751" sldId="256"/>
            <ac:spMk id="2" creationId="{D615C441-FD17-43EA-8C7E-BBBAEEDDEAAF}"/>
          </ac:spMkLst>
        </pc:spChg>
        <pc:spChg chg="mod ord">
          <ac:chgData name="Amber Minney" userId="b0b924663ad0da06" providerId="LiveId" clId="{6EAEA07D-DEEE-486B-BA97-22362E0033A0}" dt="2021-03-14T13:40:23.327" v="3503" actId="26606"/>
          <ac:spMkLst>
            <pc:docMk/>
            <pc:sldMk cId="3437561751" sldId="256"/>
            <ac:spMk id="3" creationId="{F5E91C2D-CAFC-44CC-9130-772A9745C941}"/>
          </ac:spMkLst>
        </pc:spChg>
        <pc:spChg chg="del">
          <ac:chgData name="Amber Minney" userId="b0b924663ad0da06" providerId="LiveId" clId="{6EAEA07D-DEEE-486B-BA97-22362E0033A0}" dt="2021-03-14T17:44:38.253" v="6202"/>
          <ac:spMkLst>
            <pc:docMk/>
            <pc:sldMk cId="3437561751" sldId="256"/>
            <ac:spMk id="6" creationId="{49C6D227-8586-4CE7-B5D1-90C265B0346D}"/>
          </ac:spMkLst>
        </pc:spChg>
        <pc:spChg chg="add del">
          <ac:chgData name="Amber Minney" userId="b0b924663ad0da06" providerId="LiveId" clId="{6EAEA07D-DEEE-486B-BA97-22362E0033A0}" dt="2021-03-14T13:39:51.462" v="3496" actId="26606"/>
          <ac:spMkLst>
            <pc:docMk/>
            <pc:sldMk cId="3437561751" sldId="256"/>
            <ac:spMk id="7" creationId="{147E635D-C3B4-465B-AF24-991B6BF63C49}"/>
          </ac:spMkLst>
        </pc:spChg>
        <pc:spChg chg="add del">
          <ac:chgData name="Amber Minney" userId="b0b924663ad0da06" providerId="LiveId" clId="{6EAEA07D-DEEE-486B-BA97-22362E0033A0}" dt="2021-03-13T20:50:11.921" v="2236"/>
          <ac:spMkLst>
            <pc:docMk/>
            <pc:sldMk cId="3437561751" sldId="256"/>
            <ac:spMk id="8" creationId="{441B7737-E3D8-47F4-8B54-7529C7A83642}"/>
          </ac:spMkLst>
        </pc:spChg>
        <pc:spChg chg="del mod">
          <ac:chgData name="Amber Minney" userId="b0b924663ad0da06" providerId="LiveId" clId="{6EAEA07D-DEEE-486B-BA97-22362E0033A0}" dt="2021-03-14T18:11:41.895" v="6346" actId="478"/>
          <ac:spMkLst>
            <pc:docMk/>
            <pc:sldMk cId="3437561751" sldId="256"/>
            <ac:spMk id="8" creationId="{B926FD93-1E74-4AF6-B6CC-F381B25BD558}"/>
          </ac:spMkLst>
        </pc:spChg>
        <pc:spChg chg="add del">
          <ac:chgData name="Amber Minney" userId="b0b924663ad0da06" providerId="LiveId" clId="{6EAEA07D-DEEE-486B-BA97-22362E0033A0}" dt="2021-03-13T20:50:11.921" v="2236"/>
          <ac:spMkLst>
            <pc:docMk/>
            <pc:sldMk cId="3437561751" sldId="256"/>
            <ac:spMk id="10" creationId="{2B8A17B2-9670-43B8-BE40-4682F8D29A0A}"/>
          </ac:spMkLst>
        </pc:spChg>
        <pc:spChg chg="add del">
          <ac:chgData name="Amber Minney" userId="b0b924663ad0da06" providerId="LiveId" clId="{6EAEA07D-DEEE-486B-BA97-22362E0033A0}" dt="2021-03-14T13:39:51.462" v="3496" actId="26606"/>
          <ac:spMkLst>
            <pc:docMk/>
            <pc:sldMk cId="3437561751" sldId="256"/>
            <ac:spMk id="13" creationId="{14E56C4B-C9E0-4F01-AF43-E69279A06A1C}"/>
          </ac:spMkLst>
        </pc:spChg>
        <pc:spChg chg="add del">
          <ac:chgData name="Amber Minney" userId="b0b924663ad0da06" providerId="LiveId" clId="{6EAEA07D-DEEE-486B-BA97-22362E0033A0}" dt="2021-03-14T13:39:51.462" v="3496" actId="26606"/>
          <ac:spMkLst>
            <pc:docMk/>
            <pc:sldMk cId="3437561751" sldId="256"/>
            <ac:spMk id="15" creationId="{8C654A17-56DA-4921-A42B-DE255FA66365}"/>
          </ac:spMkLst>
        </pc:spChg>
        <pc:spChg chg="add del">
          <ac:chgData name="Amber Minney" userId="b0b924663ad0da06" providerId="LiveId" clId="{6EAEA07D-DEEE-486B-BA97-22362E0033A0}" dt="2021-03-13T20:50:11.921" v="2236"/>
          <ac:spMkLst>
            <pc:docMk/>
            <pc:sldMk cId="3437561751" sldId="256"/>
            <ac:spMk id="16" creationId="{AC1E939A-6A69-42AE-8471-3AD3A74AD78A}"/>
          </ac:spMkLst>
        </pc:spChg>
        <pc:spChg chg="add del">
          <ac:chgData name="Amber Minney" userId="b0b924663ad0da06" providerId="LiveId" clId="{6EAEA07D-DEEE-486B-BA97-22362E0033A0}" dt="2021-03-14T13:39:53" v="3498" actId="26606"/>
          <ac:spMkLst>
            <pc:docMk/>
            <pc:sldMk cId="3437561751" sldId="256"/>
            <ac:spMk id="17" creationId="{662F7B5F-69B9-41D9-BD9A-2A7F1118BDD7}"/>
          </ac:spMkLst>
        </pc:spChg>
        <pc:spChg chg="add del">
          <ac:chgData name="Amber Minney" userId="b0b924663ad0da06" providerId="LiveId" clId="{6EAEA07D-DEEE-486B-BA97-22362E0033A0}" dt="2021-03-13T20:50:11.921" v="2236"/>
          <ac:spMkLst>
            <pc:docMk/>
            <pc:sldMk cId="3437561751" sldId="256"/>
            <ac:spMk id="18" creationId="{A0B5529D-5CAA-4BF2-B5C9-34705E7661F9}"/>
          </ac:spMkLst>
        </pc:spChg>
        <pc:spChg chg="add del">
          <ac:chgData name="Amber Minney" userId="b0b924663ad0da06" providerId="LiveId" clId="{6EAEA07D-DEEE-486B-BA97-22362E0033A0}" dt="2021-03-13T20:50:11.921" v="2236"/>
          <ac:spMkLst>
            <pc:docMk/>
            <pc:sldMk cId="3437561751" sldId="256"/>
            <ac:spMk id="20" creationId="{F793961F-503F-434A-880A-EA44EB4277E3}"/>
          </ac:spMkLst>
        </pc:spChg>
        <pc:spChg chg="add del">
          <ac:chgData name="Amber Minney" userId="b0b924663ad0da06" providerId="LiveId" clId="{6EAEA07D-DEEE-486B-BA97-22362E0033A0}" dt="2021-03-14T13:39:53" v="3498" actId="26606"/>
          <ac:spMkLst>
            <pc:docMk/>
            <pc:sldMk cId="3437561751" sldId="256"/>
            <ac:spMk id="22" creationId="{84AC7A41-04AF-4CF9-A478-43411F9B58B6}"/>
          </ac:spMkLst>
        </pc:spChg>
        <pc:spChg chg="add del">
          <ac:chgData name="Amber Minney" userId="b0b924663ad0da06" providerId="LiveId" clId="{6EAEA07D-DEEE-486B-BA97-22362E0033A0}" dt="2021-03-14T13:39:53" v="3498" actId="26606"/>
          <ac:spMkLst>
            <pc:docMk/>
            <pc:sldMk cId="3437561751" sldId="256"/>
            <ac:spMk id="23" creationId="{0CA1AF17-15FE-4FB8-A4CB-942AC13499E8}"/>
          </ac:spMkLst>
        </pc:spChg>
        <pc:spChg chg="add del">
          <ac:chgData name="Amber Minney" userId="b0b924663ad0da06" providerId="LiveId" clId="{6EAEA07D-DEEE-486B-BA97-22362E0033A0}" dt="2021-03-14T13:39:53" v="3498" actId="26606"/>
          <ac:spMkLst>
            <pc:docMk/>
            <pc:sldMk cId="3437561751" sldId="256"/>
            <ac:spMk id="24" creationId="{D901EDCD-40E3-40D5-BCE4-803F7A4D6EFD}"/>
          </ac:spMkLst>
        </pc:spChg>
        <pc:spChg chg="add del">
          <ac:chgData name="Amber Minney" userId="b0b924663ad0da06" providerId="LiveId" clId="{6EAEA07D-DEEE-486B-BA97-22362E0033A0}" dt="2021-03-14T13:39:53" v="3498" actId="26606"/>
          <ac:spMkLst>
            <pc:docMk/>
            <pc:sldMk cId="3437561751" sldId="256"/>
            <ac:spMk id="25" creationId="{36E840EA-C6A5-48DA-A3B5-BE430C89C729}"/>
          </ac:spMkLst>
        </pc:spChg>
        <pc:spChg chg="add del">
          <ac:chgData name="Amber Minney" userId="b0b924663ad0da06" providerId="LiveId" clId="{6EAEA07D-DEEE-486B-BA97-22362E0033A0}" dt="2021-03-14T13:40:16.279" v="3500" actId="26606"/>
          <ac:spMkLst>
            <pc:docMk/>
            <pc:sldMk cId="3437561751" sldId="256"/>
            <ac:spMk id="27" creationId="{6784362B-1BC2-4D61-BBC1-75E5AFB9E53D}"/>
          </ac:spMkLst>
        </pc:spChg>
        <pc:spChg chg="add del">
          <ac:chgData name="Amber Minney" userId="b0b924663ad0da06" providerId="LiveId" clId="{6EAEA07D-DEEE-486B-BA97-22362E0033A0}" dt="2021-03-14T13:40:16.279" v="3500" actId="26606"/>
          <ac:spMkLst>
            <pc:docMk/>
            <pc:sldMk cId="3437561751" sldId="256"/>
            <ac:spMk id="30" creationId="{469431F3-C8DA-4F3D-BC23-56FBCBBB73A6}"/>
          </ac:spMkLst>
        </pc:spChg>
        <pc:spChg chg="add del">
          <ac:chgData name="Amber Minney" userId="b0b924663ad0da06" providerId="LiveId" clId="{6EAEA07D-DEEE-486B-BA97-22362E0033A0}" dt="2021-03-14T13:40:16.279" v="3500" actId="26606"/>
          <ac:spMkLst>
            <pc:docMk/>
            <pc:sldMk cId="3437561751" sldId="256"/>
            <ac:spMk id="31" creationId="{5A6FB8F0-8565-4EC3-917D-22A0CFB55CFF}"/>
          </ac:spMkLst>
        </pc:spChg>
        <pc:spChg chg="add del">
          <ac:chgData name="Amber Minney" userId="b0b924663ad0da06" providerId="LiveId" clId="{6EAEA07D-DEEE-486B-BA97-22362E0033A0}" dt="2021-03-14T13:40:16.279" v="3500" actId="26606"/>
          <ac:spMkLst>
            <pc:docMk/>
            <pc:sldMk cId="3437561751" sldId="256"/>
            <ac:spMk id="32" creationId="{90E85565-5837-4630-B749-8EB5508C9767}"/>
          </ac:spMkLst>
        </pc:spChg>
        <pc:spChg chg="add del">
          <ac:chgData name="Amber Minney" userId="b0b924663ad0da06" providerId="LiveId" clId="{6EAEA07D-DEEE-486B-BA97-22362E0033A0}" dt="2021-03-14T13:40:16.279" v="3500" actId="26606"/>
          <ac:spMkLst>
            <pc:docMk/>
            <pc:sldMk cId="3437561751" sldId="256"/>
            <ac:spMk id="33" creationId="{13756D9B-712D-4066-9D24-053A5EF2E846}"/>
          </ac:spMkLst>
        </pc:spChg>
        <pc:spChg chg="add del">
          <ac:chgData name="Amber Minney" userId="b0b924663ad0da06" providerId="LiveId" clId="{6EAEA07D-DEEE-486B-BA97-22362E0033A0}" dt="2021-03-14T13:40:23.310" v="3502" actId="26606"/>
          <ac:spMkLst>
            <pc:docMk/>
            <pc:sldMk cId="3437561751" sldId="256"/>
            <ac:spMk id="35" creationId="{17C58F48-AB5E-4122-B642-460515FAC8F7}"/>
          </ac:spMkLst>
        </pc:spChg>
        <pc:spChg chg="add del">
          <ac:chgData name="Amber Minney" userId="b0b924663ad0da06" providerId="LiveId" clId="{6EAEA07D-DEEE-486B-BA97-22362E0033A0}" dt="2021-03-14T13:40:23.310" v="3502" actId="26606"/>
          <ac:spMkLst>
            <pc:docMk/>
            <pc:sldMk cId="3437561751" sldId="256"/>
            <ac:spMk id="38" creationId="{0BB7BEB5-6689-456A-B55E-60BB70A5394B}"/>
          </ac:spMkLst>
        </pc:spChg>
        <pc:spChg chg="add del">
          <ac:chgData name="Amber Minney" userId="b0b924663ad0da06" providerId="LiveId" clId="{6EAEA07D-DEEE-486B-BA97-22362E0033A0}" dt="2021-03-14T13:40:23.310" v="3502" actId="26606"/>
          <ac:spMkLst>
            <pc:docMk/>
            <pc:sldMk cId="3437561751" sldId="256"/>
            <ac:spMk id="39" creationId="{A66C56A3-159A-45F0-B4CA-4C16CDA72133}"/>
          </ac:spMkLst>
        </pc:spChg>
        <pc:spChg chg="add del">
          <ac:chgData name="Amber Minney" userId="b0b924663ad0da06" providerId="LiveId" clId="{6EAEA07D-DEEE-486B-BA97-22362E0033A0}" dt="2021-03-14T13:40:23.310" v="3502" actId="26606"/>
          <ac:spMkLst>
            <pc:docMk/>
            <pc:sldMk cId="3437561751" sldId="256"/>
            <ac:spMk id="40" creationId="{E90333A3-8B71-451D-A51D-7451556ED772}"/>
          </ac:spMkLst>
        </pc:spChg>
        <pc:spChg chg="add del">
          <ac:chgData name="Amber Minney" userId="b0b924663ad0da06" providerId="LiveId" clId="{6EAEA07D-DEEE-486B-BA97-22362E0033A0}" dt="2021-03-14T13:40:23.310" v="3502" actId="26606"/>
          <ac:spMkLst>
            <pc:docMk/>
            <pc:sldMk cId="3437561751" sldId="256"/>
            <ac:spMk id="41" creationId="{FDDCC5B1-205A-483F-BCD6-5C6B14D8CA9D}"/>
          </ac:spMkLst>
        </pc:spChg>
        <pc:spChg chg="add">
          <ac:chgData name="Amber Minney" userId="b0b924663ad0da06" providerId="LiveId" clId="{6EAEA07D-DEEE-486B-BA97-22362E0033A0}" dt="2021-03-14T13:40:23.327" v="3503" actId="26606"/>
          <ac:spMkLst>
            <pc:docMk/>
            <pc:sldMk cId="3437561751" sldId="256"/>
            <ac:spMk id="43" creationId="{6784362B-1BC2-4D61-BBC1-75E5AFB9E53D}"/>
          </ac:spMkLst>
        </pc:spChg>
        <pc:spChg chg="add">
          <ac:chgData name="Amber Minney" userId="b0b924663ad0da06" providerId="LiveId" clId="{6EAEA07D-DEEE-486B-BA97-22362E0033A0}" dt="2021-03-14T13:40:23.327" v="3503" actId="26606"/>
          <ac:spMkLst>
            <pc:docMk/>
            <pc:sldMk cId="3437561751" sldId="256"/>
            <ac:spMk id="46" creationId="{469431F3-C8DA-4F3D-BC23-56FBCBBB73A6}"/>
          </ac:spMkLst>
        </pc:spChg>
        <pc:spChg chg="add">
          <ac:chgData name="Amber Minney" userId="b0b924663ad0da06" providerId="LiveId" clId="{6EAEA07D-DEEE-486B-BA97-22362E0033A0}" dt="2021-03-14T13:40:23.327" v="3503" actId="26606"/>
          <ac:spMkLst>
            <pc:docMk/>
            <pc:sldMk cId="3437561751" sldId="256"/>
            <ac:spMk id="47" creationId="{5A6FB8F0-8565-4EC3-917D-22A0CFB55CFF}"/>
          </ac:spMkLst>
        </pc:spChg>
        <pc:spChg chg="add">
          <ac:chgData name="Amber Minney" userId="b0b924663ad0da06" providerId="LiveId" clId="{6EAEA07D-DEEE-486B-BA97-22362E0033A0}" dt="2021-03-14T13:40:23.327" v="3503" actId="26606"/>
          <ac:spMkLst>
            <pc:docMk/>
            <pc:sldMk cId="3437561751" sldId="256"/>
            <ac:spMk id="48" creationId="{90E85565-5837-4630-B749-8EB5508C9767}"/>
          </ac:spMkLst>
        </pc:spChg>
        <pc:spChg chg="add">
          <ac:chgData name="Amber Minney" userId="b0b924663ad0da06" providerId="LiveId" clId="{6EAEA07D-DEEE-486B-BA97-22362E0033A0}" dt="2021-03-14T13:40:23.327" v="3503" actId="26606"/>
          <ac:spMkLst>
            <pc:docMk/>
            <pc:sldMk cId="3437561751" sldId="256"/>
            <ac:spMk id="49" creationId="{13756D9B-712D-4066-9D24-053A5EF2E846}"/>
          </ac:spMkLst>
        </pc:spChg>
        <pc:picChg chg="add mod ord">
          <ac:chgData name="Amber Minney" userId="b0b924663ad0da06" providerId="LiveId" clId="{6EAEA07D-DEEE-486B-BA97-22362E0033A0}" dt="2021-03-14T13:40:23.327" v="3503" actId="26606"/>
          <ac:picMkLst>
            <pc:docMk/>
            <pc:sldMk cId="3437561751" sldId="256"/>
            <ac:picMk id="5" creationId="{E5180047-7A46-4383-BFA9-2803A5BD42C0}"/>
          </ac:picMkLst>
        </pc:picChg>
        <pc:picChg chg="add del">
          <ac:chgData name="Amber Minney" userId="b0b924663ad0da06" providerId="LiveId" clId="{6EAEA07D-DEEE-486B-BA97-22362E0033A0}" dt="2021-03-14T13:39:51.462" v="3496" actId="26606"/>
          <ac:picMkLst>
            <pc:docMk/>
            <pc:sldMk cId="3437561751" sldId="256"/>
            <ac:picMk id="9" creationId="{4A0623D0-396B-499E-BBFB-C17F1BB0F2DF}"/>
          </ac:picMkLst>
        </pc:picChg>
        <pc:picChg chg="add del">
          <ac:chgData name="Amber Minney" userId="b0b924663ad0da06" providerId="LiveId" clId="{6EAEA07D-DEEE-486B-BA97-22362E0033A0}" dt="2021-03-14T13:39:51.462" v="3496" actId="26606"/>
          <ac:picMkLst>
            <pc:docMk/>
            <pc:sldMk cId="3437561751" sldId="256"/>
            <ac:picMk id="11" creationId="{21AF192C-698D-4635-9C9F-F9769A56A96C}"/>
          </ac:picMkLst>
        </pc:picChg>
        <pc:picChg chg="add del">
          <ac:chgData name="Amber Minney" userId="b0b924663ad0da06" providerId="LiveId" clId="{6EAEA07D-DEEE-486B-BA97-22362E0033A0}" dt="2021-03-13T20:50:11.921" v="2236"/>
          <ac:picMkLst>
            <pc:docMk/>
            <pc:sldMk cId="3437561751" sldId="256"/>
            <ac:picMk id="12" creationId="{2A60B230-846B-4625-A8CA-D35FEBA73A99}"/>
          </ac:picMkLst>
        </pc:picChg>
        <pc:picChg chg="add del">
          <ac:chgData name="Amber Minney" userId="b0b924663ad0da06" providerId="LiveId" clId="{6EAEA07D-DEEE-486B-BA97-22362E0033A0}" dt="2021-03-13T20:50:11.921" v="2236"/>
          <ac:picMkLst>
            <pc:docMk/>
            <pc:sldMk cId="3437561751" sldId="256"/>
            <ac:picMk id="14" creationId="{7185CF21-0594-48C0-9F3E-254D6BCE9D9B}"/>
          </ac:picMkLst>
        </pc:picChg>
        <pc:picChg chg="add del">
          <ac:chgData name="Amber Minney" userId="b0b924663ad0da06" providerId="LiveId" clId="{6EAEA07D-DEEE-486B-BA97-22362E0033A0}" dt="2021-03-14T13:39:53" v="3498" actId="26606"/>
          <ac:picMkLst>
            <pc:docMk/>
            <pc:sldMk cId="3437561751" sldId="256"/>
            <ac:picMk id="19" creationId="{B484EE50-7D13-4A99-9152-609AE84ACF4E}"/>
          </ac:picMkLst>
        </pc:picChg>
        <pc:picChg chg="add del">
          <ac:chgData name="Amber Minney" userId="b0b924663ad0da06" providerId="LiveId" clId="{6EAEA07D-DEEE-486B-BA97-22362E0033A0}" dt="2021-03-14T13:39:53" v="3498" actId="26606"/>
          <ac:picMkLst>
            <pc:docMk/>
            <pc:sldMk cId="3437561751" sldId="256"/>
            <ac:picMk id="21" creationId="{8F607DBD-3FFF-424E-80D2-8061AC5FE798}"/>
          </ac:picMkLst>
        </pc:picChg>
        <pc:picChg chg="add del">
          <ac:chgData name="Amber Minney" userId="b0b924663ad0da06" providerId="LiveId" clId="{6EAEA07D-DEEE-486B-BA97-22362E0033A0}" dt="2021-03-14T13:40:16.279" v="3500" actId="26606"/>
          <ac:picMkLst>
            <pc:docMk/>
            <pc:sldMk cId="3437561751" sldId="256"/>
            <ac:picMk id="28" creationId="{47FEC87D-B560-4AA1-90A4-F9F1D5A94522}"/>
          </ac:picMkLst>
        </pc:picChg>
        <pc:picChg chg="add del">
          <ac:chgData name="Amber Minney" userId="b0b924663ad0da06" providerId="LiveId" clId="{6EAEA07D-DEEE-486B-BA97-22362E0033A0}" dt="2021-03-14T13:40:16.279" v="3500" actId="26606"/>
          <ac:picMkLst>
            <pc:docMk/>
            <pc:sldMk cId="3437561751" sldId="256"/>
            <ac:picMk id="29" creationId="{E9CBAC3D-8976-47FF-8E03-C8D4BDB35813}"/>
          </ac:picMkLst>
        </pc:picChg>
        <pc:picChg chg="add del">
          <ac:chgData name="Amber Minney" userId="b0b924663ad0da06" providerId="LiveId" clId="{6EAEA07D-DEEE-486B-BA97-22362E0033A0}" dt="2021-03-14T13:40:23.310" v="3502" actId="26606"/>
          <ac:picMkLst>
            <pc:docMk/>
            <pc:sldMk cId="3437561751" sldId="256"/>
            <ac:picMk id="36" creationId="{2F5B7FC1-73B5-48A6-B1BB-8F89196EBCB8}"/>
          </ac:picMkLst>
        </pc:picChg>
        <pc:picChg chg="add del">
          <ac:chgData name="Amber Minney" userId="b0b924663ad0da06" providerId="LiveId" clId="{6EAEA07D-DEEE-486B-BA97-22362E0033A0}" dt="2021-03-14T13:40:23.310" v="3502" actId="26606"/>
          <ac:picMkLst>
            <pc:docMk/>
            <pc:sldMk cId="3437561751" sldId="256"/>
            <ac:picMk id="37" creationId="{F324F1CA-76CE-409F-9B6F-7E5EC643A116}"/>
          </ac:picMkLst>
        </pc:picChg>
        <pc:picChg chg="add">
          <ac:chgData name="Amber Minney" userId="b0b924663ad0da06" providerId="LiveId" clId="{6EAEA07D-DEEE-486B-BA97-22362E0033A0}" dt="2021-03-14T13:40:23.327" v="3503" actId="26606"/>
          <ac:picMkLst>
            <pc:docMk/>
            <pc:sldMk cId="3437561751" sldId="256"/>
            <ac:picMk id="44" creationId="{47FEC87D-B560-4AA1-90A4-F9F1D5A94522}"/>
          </ac:picMkLst>
        </pc:picChg>
        <pc:picChg chg="add">
          <ac:chgData name="Amber Minney" userId="b0b924663ad0da06" providerId="LiveId" clId="{6EAEA07D-DEEE-486B-BA97-22362E0033A0}" dt="2021-03-14T13:40:23.327" v="3503" actId="26606"/>
          <ac:picMkLst>
            <pc:docMk/>
            <pc:sldMk cId="3437561751" sldId="256"/>
            <ac:picMk id="45" creationId="{E9CBAC3D-8976-47FF-8E03-C8D4BDB35813}"/>
          </ac:picMkLst>
        </pc:picChg>
      </pc:sldChg>
      <pc:sldChg chg="addSp delSp modSp mod setBg modClrScheme delDesignElem chgLayout">
        <pc:chgData name="Amber Minney" userId="b0b924663ad0da06" providerId="LiveId" clId="{6EAEA07D-DEEE-486B-BA97-22362E0033A0}" dt="2021-03-14T18:35:11.703" v="6852" actId="20577"/>
        <pc:sldMkLst>
          <pc:docMk/>
          <pc:sldMk cId="3322910505" sldId="257"/>
        </pc:sldMkLst>
        <pc:spChg chg="add del mod">
          <ac:chgData name="Amber Minney" userId="b0b924663ad0da06" providerId="LiveId" clId="{6EAEA07D-DEEE-486B-BA97-22362E0033A0}" dt="2021-03-13T15:45:40.416" v="535"/>
          <ac:spMkLst>
            <pc:docMk/>
            <pc:sldMk cId="3322910505" sldId="257"/>
            <ac:spMk id="2" creationId="{7EBC5562-EF08-4C6D-BBBE-7894B2779A0E}"/>
          </ac:spMkLst>
        </pc:spChg>
        <pc:spChg chg="add mod ord">
          <ac:chgData name="Amber Minney" userId="b0b924663ad0da06" providerId="LiveId" clId="{6EAEA07D-DEEE-486B-BA97-22362E0033A0}" dt="2021-03-14T17:51:16.763" v="6221" actId="403"/>
          <ac:spMkLst>
            <pc:docMk/>
            <pc:sldMk cId="3322910505" sldId="257"/>
            <ac:spMk id="3" creationId="{4578B773-795A-47E5-82DD-2FD597370E1B}"/>
          </ac:spMkLst>
        </pc:spChg>
        <pc:spChg chg="add mod ord">
          <ac:chgData name="Amber Minney" userId="b0b924663ad0da06" providerId="LiveId" clId="{6EAEA07D-DEEE-486B-BA97-22362E0033A0}" dt="2021-03-14T18:22:54.895" v="6510" actId="20577"/>
          <ac:spMkLst>
            <pc:docMk/>
            <pc:sldMk cId="3322910505" sldId="257"/>
            <ac:spMk id="4" creationId="{F1E3102B-0B48-40C2-AB5C-8BFE2A15896F}"/>
          </ac:spMkLst>
        </pc:spChg>
        <pc:spChg chg="del">
          <ac:chgData name="Amber Minney" userId="b0b924663ad0da06" providerId="LiveId" clId="{6EAEA07D-DEEE-486B-BA97-22362E0033A0}" dt="2021-03-14T17:44:38.253" v="6202"/>
          <ac:spMkLst>
            <pc:docMk/>
            <pc:sldMk cId="3322910505" sldId="257"/>
            <ac:spMk id="5" creationId="{8A760475-9803-4474-85C3-FA03AE9A8BC4}"/>
          </ac:spMkLst>
        </pc:spChg>
        <pc:spChg chg="add mod">
          <ac:chgData name="Amber Minney" userId="b0b924663ad0da06" providerId="LiveId" clId="{6EAEA07D-DEEE-486B-BA97-22362E0033A0}" dt="2021-03-14T18:35:11.703" v="6852" actId="20577"/>
          <ac:spMkLst>
            <pc:docMk/>
            <pc:sldMk cId="3322910505" sldId="257"/>
            <ac:spMk id="7" creationId="{73C14D56-62A4-4091-882B-4398F47289A0}"/>
          </ac:spMkLst>
        </pc:spChg>
        <pc:spChg chg="del mod">
          <ac:chgData name="Amber Minney" userId="b0b924663ad0da06" providerId="LiveId" clId="{6EAEA07D-DEEE-486B-BA97-22362E0033A0}" dt="2021-03-14T17:56:09.991" v="6257" actId="478"/>
          <ac:spMkLst>
            <pc:docMk/>
            <pc:sldMk cId="3322910505" sldId="257"/>
            <ac:spMk id="8" creationId="{3C0BC144-359F-4392-A4FD-24C36D81FAC4}"/>
          </ac:spMkLst>
        </pc:spChg>
        <pc:spChg chg="add del">
          <ac:chgData name="Amber Minney" userId="b0b924663ad0da06" providerId="LiveId" clId="{6EAEA07D-DEEE-486B-BA97-22362E0033A0}" dt="2021-03-13T16:46:55.635" v="1779" actId="26606"/>
          <ac:spMkLst>
            <pc:docMk/>
            <pc:sldMk cId="3322910505" sldId="257"/>
            <ac:spMk id="15" creationId="{8DA14841-53A4-4935-BE65-C8373B8A6D06}"/>
          </ac:spMkLst>
        </pc:spChg>
        <pc:spChg chg="add del">
          <ac:chgData name="Amber Minney" userId="b0b924663ad0da06" providerId="LiveId" clId="{6EAEA07D-DEEE-486B-BA97-22362E0033A0}" dt="2021-03-13T16:46:55.635" v="1779" actId="26606"/>
          <ac:spMkLst>
            <pc:docMk/>
            <pc:sldMk cId="3322910505" sldId="257"/>
            <ac:spMk id="17" creationId="{9877C2CF-B2DD-41C8-8B5E-152673376B41}"/>
          </ac:spMkLst>
        </pc:spChg>
        <pc:spChg chg="add del">
          <ac:chgData name="Amber Minney" userId="b0b924663ad0da06" providerId="LiveId" clId="{6EAEA07D-DEEE-486B-BA97-22362E0033A0}" dt="2021-03-13T16:46:55.635" v="1779" actId="26606"/>
          <ac:spMkLst>
            <pc:docMk/>
            <pc:sldMk cId="3322910505" sldId="257"/>
            <ac:spMk id="19" creationId="{24923D72-7E69-464B-94C5-B2530008D094}"/>
          </ac:spMkLst>
        </pc:spChg>
        <pc:spChg chg="add del">
          <ac:chgData name="Amber Minney" userId="b0b924663ad0da06" providerId="LiveId" clId="{6EAEA07D-DEEE-486B-BA97-22362E0033A0}" dt="2021-03-13T16:46:55.635" v="1779" actId="26606"/>
          <ac:spMkLst>
            <pc:docMk/>
            <pc:sldMk cId="3322910505" sldId="257"/>
            <ac:spMk id="21" creationId="{A00CCC86-7A88-4DFF-A0D0-6604606A2AEA}"/>
          </ac:spMkLst>
        </pc:spChg>
        <pc:spChg chg="add del">
          <ac:chgData name="Amber Minney" userId="b0b924663ad0da06" providerId="LiveId" clId="{6EAEA07D-DEEE-486B-BA97-22362E0033A0}" dt="2021-03-13T16:46:55.635" v="1779" actId="26606"/>
          <ac:spMkLst>
            <pc:docMk/>
            <pc:sldMk cId="3322910505" sldId="257"/>
            <ac:spMk id="23" creationId="{E1F8ABFD-155B-4386-AE33-6E13057CFCF3}"/>
          </ac:spMkLst>
        </pc:spChg>
        <pc:spChg chg="add del">
          <ac:chgData name="Amber Minney" userId="b0b924663ad0da06" providerId="LiveId" clId="{6EAEA07D-DEEE-486B-BA97-22362E0033A0}" dt="2021-03-13T16:46:55.635" v="1779" actId="26606"/>
          <ac:spMkLst>
            <pc:docMk/>
            <pc:sldMk cId="3322910505" sldId="257"/>
            <ac:spMk id="25" creationId="{40C8693A-B687-4F5E-B86B-B4F11D52347E}"/>
          </ac:spMkLst>
        </pc:spChg>
        <pc:spChg chg="add del">
          <ac:chgData name="Amber Minney" userId="b0b924663ad0da06" providerId="LiveId" clId="{6EAEA07D-DEEE-486B-BA97-22362E0033A0}" dt="2021-03-13T16:46:55.635" v="1779" actId="26606"/>
          <ac:spMkLst>
            <pc:docMk/>
            <pc:sldMk cId="3322910505" sldId="257"/>
            <ac:spMk id="31" creationId="{E7B58214-716F-43B8-8272-85CE2B9AB0B5}"/>
          </ac:spMkLst>
        </pc:spChg>
        <pc:spChg chg="add del">
          <ac:chgData name="Amber Minney" userId="b0b924663ad0da06" providerId="LiveId" clId="{6EAEA07D-DEEE-486B-BA97-22362E0033A0}" dt="2021-03-13T16:46:55.635" v="1779" actId="26606"/>
          <ac:spMkLst>
            <pc:docMk/>
            <pc:sldMk cId="3322910505" sldId="257"/>
            <ac:spMk id="33" creationId="{2A5C070E-7DB1-4147-B6A8-D14B9C40E159}"/>
          </ac:spMkLst>
        </pc:spChg>
        <pc:spChg chg="add del">
          <ac:chgData name="Amber Minney" userId="b0b924663ad0da06" providerId="LiveId" clId="{6EAEA07D-DEEE-486B-BA97-22362E0033A0}" dt="2021-03-13T16:46:55.635" v="1779" actId="26606"/>
          <ac:spMkLst>
            <pc:docMk/>
            <pc:sldMk cId="3322910505" sldId="257"/>
            <ac:spMk id="35" creationId="{A31070C9-36CD-4B65-8159-324995821FB9}"/>
          </ac:spMkLst>
        </pc:spChg>
        <pc:spChg chg="add del">
          <ac:chgData name="Amber Minney" userId="b0b924663ad0da06" providerId="LiveId" clId="{6EAEA07D-DEEE-486B-BA97-22362E0033A0}" dt="2021-03-13T16:46:55.635" v="1779" actId="26606"/>
          <ac:spMkLst>
            <pc:docMk/>
            <pc:sldMk cId="3322910505" sldId="257"/>
            <ac:spMk id="37" creationId="{89C35FB2-5194-4BE0-92D0-464E2B7116C7}"/>
          </ac:spMkLst>
        </pc:spChg>
        <pc:spChg chg="add del">
          <ac:chgData name="Amber Minney" userId="b0b924663ad0da06" providerId="LiveId" clId="{6EAEA07D-DEEE-486B-BA97-22362E0033A0}" dt="2021-03-13T16:47:33.431" v="1801" actId="26606"/>
          <ac:spMkLst>
            <pc:docMk/>
            <pc:sldMk cId="3322910505" sldId="257"/>
            <ac:spMk id="41" creationId="{8DA14841-53A4-4935-BE65-C8373B8A6D06}"/>
          </ac:spMkLst>
        </pc:spChg>
        <pc:spChg chg="add del">
          <ac:chgData name="Amber Minney" userId="b0b924663ad0da06" providerId="LiveId" clId="{6EAEA07D-DEEE-486B-BA97-22362E0033A0}" dt="2021-03-13T16:47:33.431" v="1801" actId="26606"/>
          <ac:spMkLst>
            <pc:docMk/>
            <pc:sldMk cId="3322910505" sldId="257"/>
            <ac:spMk id="42" creationId="{9877C2CF-B2DD-41C8-8B5E-152673376B41}"/>
          </ac:spMkLst>
        </pc:spChg>
        <pc:spChg chg="add del">
          <ac:chgData name="Amber Minney" userId="b0b924663ad0da06" providerId="LiveId" clId="{6EAEA07D-DEEE-486B-BA97-22362E0033A0}" dt="2021-03-13T16:47:33.431" v="1801" actId="26606"/>
          <ac:spMkLst>
            <pc:docMk/>
            <pc:sldMk cId="3322910505" sldId="257"/>
            <ac:spMk id="43" creationId="{24923D72-7E69-464B-94C5-B2530008D094}"/>
          </ac:spMkLst>
        </pc:spChg>
        <pc:spChg chg="add del">
          <ac:chgData name="Amber Minney" userId="b0b924663ad0da06" providerId="LiveId" clId="{6EAEA07D-DEEE-486B-BA97-22362E0033A0}" dt="2021-03-13T16:47:33.431" v="1801" actId="26606"/>
          <ac:spMkLst>
            <pc:docMk/>
            <pc:sldMk cId="3322910505" sldId="257"/>
            <ac:spMk id="44" creationId="{A00CCC86-7A88-4DFF-A0D0-6604606A2AEA}"/>
          </ac:spMkLst>
        </pc:spChg>
        <pc:spChg chg="add del">
          <ac:chgData name="Amber Minney" userId="b0b924663ad0da06" providerId="LiveId" clId="{6EAEA07D-DEEE-486B-BA97-22362E0033A0}" dt="2021-03-13T16:47:33.431" v="1801" actId="26606"/>
          <ac:spMkLst>
            <pc:docMk/>
            <pc:sldMk cId="3322910505" sldId="257"/>
            <ac:spMk id="45" creationId="{E1F8ABFD-155B-4386-AE33-6E13057CFCF3}"/>
          </ac:spMkLst>
        </pc:spChg>
        <pc:spChg chg="add del">
          <ac:chgData name="Amber Minney" userId="b0b924663ad0da06" providerId="LiveId" clId="{6EAEA07D-DEEE-486B-BA97-22362E0033A0}" dt="2021-03-13T16:47:33.431" v="1801" actId="26606"/>
          <ac:spMkLst>
            <pc:docMk/>
            <pc:sldMk cId="3322910505" sldId="257"/>
            <ac:spMk id="46" creationId="{A97B08B2-0DA5-4B7F-A47D-5C15ECFB0B76}"/>
          </ac:spMkLst>
        </pc:spChg>
        <pc:spChg chg="add del">
          <ac:chgData name="Amber Minney" userId="b0b924663ad0da06" providerId="LiveId" clId="{6EAEA07D-DEEE-486B-BA97-22362E0033A0}" dt="2021-03-13T16:47:33.431" v="1801" actId="26606"/>
          <ac:spMkLst>
            <pc:docMk/>
            <pc:sldMk cId="3322910505" sldId="257"/>
            <ac:spMk id="49" creationId="{590A298A-601D-412F-9A93-09DCA9DBE011}"/>
          </ac:spMkLst>
        </pc:spChg>
        <pc:spChg chg="add del">
          <ac:chgData name="Amber Minney" userId="b0b924663ad0da06" providerId="LiveId" clId="{6EAEA07D-DEEE-486B-BA97-22362E0033A0}" dt="2021-03-13T16:47:33.431" v="1801" actId="26606"/>
          <ac:spMkLst>
            <pc:docMk/>
            <pc:sldMk cId="3322910505" sldId="257"/>
            <ac:spMk id="50" creationId="{7474A3CD-596C-4FAC-8913-C98848CD231B}"/>
          </ac:spMkLst>
        </pc:spChg>
        <pc:spChg chg="add del">
          <ac:chgData name="Amber Minney" userId="b0b924663ad0da06" providerId="LiveId" clId="{6EAEA07D-DEEE-486B-BA97-22362E0033A0}" dt="2021-03-13T16:47:33.431" v="1801" actId="26606"/>
          <ac:spMkLst>
            <pc:docMk/>
            <pc:sldMk cId="3322910505" sldId="257"/>
            <ac:spMk id="51" creationId="{06A99299-7151-43AF-94CF-2ADA8412BDDE}"/>
          </ac:spMkLst>
        </pc:spChg>
        <pc:spChg chg="add del">
          <ac:chgData name="Amber Minney" userId="b0b924663ad0da06" providerId="LiveId" clId="{6EAEA07D-DEEE-486B-BA97-22362E0033A0}" dt="2021-03-13T16:47:33.431" v="1801" actId="26606"/>
          <ac:spMkLst>
            <pc:docMk/>
            <pc:sldMk cId="3322910505" sldId="257"/>
            <ac:spMk id="52" creationId="{09BB4655-F250-4A6F-9526-13AFF6118615}"/>
          </ac:spMkLst>
        </pc:spChg>
        <pc:spChg chg="add mod">
          <ac:chgData name="Amber Minney" userId="b0b924663ad0da06" providerId="LiveId" clId="{6EAEA07D-DEEE-486B-BA97-22362E0033A0}" dt="2021-03-14T18:22:03.118" v="6419" actId="1036"/>
          <ac:spMkLst>
            <pc:docMk/>
            <pc:sldMk cId="3322910505" sldId="257"/>
            <ac:spMk id="53" creationId="{2E067F8D-85A6-4053-9CDC-5E6CE0FD1F17}"/>
          </ac:spMkLst>
        </pc:spChg>
        <pc:spChg chg="add del">
          <ac:chgData name="Amber Minney" userId="b0b924663ad0da06" providerId="LiveId" clId="{6EAEA07D-DEEE-486B-BA97-22362E0033A0}" dt="2021-03-13T20:50:11.921" v="2236"/>
          <ac:spMkLst>
            <pc:docMk/>
            <pc:sldMk cId="3322910505" sldId="257"/>
            <ac:spMk id="61" creationId="{8DA14841-53A4-4935-BE65-C8373B8A6D06}"/>
          </ac:spMkLst>
        </pc:spChg>
        <pc:spChg chg="add del">
          <ac:chgData name="Amber Minney" userId="b0b924663ad0da06" providerId="LiveId" clId="{6EAEA07D-DEEE-486B-BA97-22362E0033A0}" dt="2021-03-13T20:50:11.921" v="2236"/>
          <ac:spMkLst>
            <pc:docMk/>
            <pc:sldMk cId="3322910505" sldId="257"/>
            <ac:spMk id="63" creationId="{9877C2CF-B2DD-41C8-8B5E-152673376B41}"/>
          </ac:spMkLst>
        </pc:spChg>
        <pc:spChg chg="add del">
          <ac:chgData name="Amber Minney" userId="b0b924663ad0da06" providerId="LiveId" clId="{6EAEA07D-DEEE-486B-BA97-22362E0033A0}" dt="2021-03-13T20:50:11.921" v="2236"/>
          <ac:spMkLst>
            <pc:docMk/>
            <pc:sldMk cId="3322910505" sldId="257"/>
            <ac:spMk id="65" creationId="{24923D72-7E69-464B-94C5-B2530008D094}"/>
          </ac:spMkLst>
        </pc:spChg>
        <pc:spChg chg="add del">
          <ac:chgData name="Amber Minney" userId="b0b924663ad0da06" providerId="LiveId" clId="{6EAEA07D-DEEE-486B-BA97-22362E0033A0}" dt="2021-03-13T20:50:11.921" v="2236"/>
          <ac:spMkLst>
            <pc:docMk/>
            <pc:sldMk cId="3322910505" sldId="257"/>
            <ac:spMk id="67" creationId="{A00CCC86-7A88-4DFF-A0D0-6604606A2AEA}"/>
          </ac:spMkLst>
        </pc:spChg>
        <pc:spChg chg="add del">
          <ac:chgData name="Amber Minney" userId="b0b924663ad0da06" providerId="LiveId" clId="{6EAEA07D-DEEE-486B-BA97-22362E0033A0}" dt="2021-03-13T20:50:11.921" v="2236"/>
          <ac:spMkLst>
            <pc:docMk/>
            <pc:sldMk cId="3322910505" sldId="257"/>
            <ac:spMk id="69" creationId="{E1F8ABFD-155B-4386-AE33-6E13057CFCF3}"/>
          </ac:spMkLst>
        </pc:spChg>
        <pc:spChg chg="add del">
          <ac:chgData name="Amber Minney" userId="b0b924663ad0da06" providerId="LiveId" clId="{6EAEA07D-DEEE-486B-BA97-22362E0033A0}" dt="2021-03-13T20:50:11.921" v="2236"/>
          <ac:spMkLst>
            <pc:docMk/>
            <pc:sldMk cId="3322910505" sldId="257"/>
            <ac:spMk id="71" creationId="{A97B08B2-0DA5-4B7F-A47D-5C15ECFB0B76}"/>
          </ac:spMkLst>
        </pc:spChg>
        <pc:spChg chg="add del">
          <ac:chgData name="Amber Minney" userId="b0b924663ad0da06" providerId="LiveId" clId="{6EAEA07D-DEEE-486B-BA97-22362E0033A0}" dt="2021-03-13T20:50:11.921" v="2236"/>
          <ac:spMkLst>
            <pc:docMk/>
            <pc:sldMk cId="3322910505" sldId="257"/>
            <ac:spMk id="77" creationId="{590A298A-601D-412F-9A93-09DCA9DBE011}"/>
          </ac:spMkLst>
        </pc:spChg>
        <pc:spChg chg="add del">
          <ac:chgData name="Amber Minney" userId="b0b924663ad0da06" providerId="LiveId" clId="{6EAEA07D-DEEE-486B-BA97-22362E0033A0}" dt="2021-03-13T20:50:11.921" v="2236"/>
          <ac:spMkLst>
            <pc:docMk/>
            <pc:sldMk cId="3322910505" sldId="257"/>
            <ac:spMk id="79" creationId="{7474A3CD-596C-4FAC-8913-C98848CD231B}"/>
          </ac:spMkLst>
        </pc:spChg>
        <pc:spChg chg="add del">
          <ac:chgData name="Amber Minney" userId="b0b924663ad0da06" providerId="LiveId" clId="{6EAEA07D-DEEE-486B-BA97-22362E0033A0}" dt="2021-03-13T20:50:11.921" v="2236"/>
          <ac:spMkLst>
            <pc:docMk/>
            <pc:sldMk cId="3322910505" sldId="257"/>
            <ac:spMk id="81" creationId="{06A99299-7151-43AF-94CF-2ADA8412BDDE}"/>
          </ac:spMkLst>
        </pc:spChg>
        <pc:spChg chg="add del">
          <ac:chgData name="Amber Minney" userId="b0b924663ad0da06" providerId="LiveId" clId="{6EAEA07D-DEEE-486B-BA97-22362E0033A0}" dt="2021-03-13T20:50:11.921" v="2236"/>
          <ac:spMkLst>
            <pc:docMk/>
            <pc:sldMk cId="3322910505" sldId="257"/>
            <ac:spMk id="83" creationId="{09BB4655-F250-4A6F-9526-13AFF6118615}"/>
          </ac:spMkLst>
        </pc:spChg>
        <pc:picChg chg="add mod modCrop">
          <ac:chgData name="Amber Minney" userId="b0b924663ad0da06" providerId="LiveId" clId="{6EAEA07D-DEEE-486B-BA97-22362E0033A0}" dt="2021-03-13T20:51:20.884" v="2432" actId="732"/>
          <ac:picMkLst>
            <pc:docMk/>
            <pc:sldMk cId="3322910505" sldId="257"/>
            <ac:picMk id="6" creationId="{CA1E3FCD-2D99-4FD3-8099-AFB69BE40A9E}"/>
          </ac:picMkLst>
        </pc:picChg>
        <pc:picChg chg="add del">
          <ac:chgData name="Amber Minney" userId="b0b924663ad0da06" providerId="LiveId" clId="{6EAEA07D-DEEE-486B-BA97-22362E0033A0}" dt="2021-03-13T16:46:55.635" v="1779" actId="26606"/>
          <ac:picMkLst>
            <pc:docMk/>
            <pc:sldMk cId="3322910505" sldId="257"/>
            <ac:picMk id="11" creationId="{2FA3880A-8D8F-466C-A4A1-F07BCDD3719C}"/>
          </ac:picMkLst>
        </pc:picChg>
        <pc:picChg chg="add del">
          <ac:chgData name="Amber Minney" userId="b0b924663ad0da06" providerId="LiveId" clId="{6EAEA07D-DEEE-486B-BA97-22362E0033A0}" dt="2021-03-13T16:46:55.635" v="1779" actId="26606"/>
          <ac:picMkLst>
            <pc:docMk/>
            <pc:sldMk cId="3322910505" sldId="257"/>
            <ac:picMk id="13" creationId="{3C0A64CB-20A1-4508-B568-284EB04F78EE}"/>
          </ac:picMkLst>
        </pc:picChg>
        <pc:picChg chg="add del">
          <ac:chgData name="Amber Minney" userId="b0b924663ad0da06" providerId="LiveId" clId="{6EAEA07D-DEEE-486B-BA97-22362E0033A0}" dt="2021-03-13T16:46:55.635" v="1779" actId="26606"/>
          <ac:picMkLst>
            <pc:docMk/>
            <pc:sldMk cId="3322910505" sldId="257"/>
            <ac:picMk id="27" creationId="{D51084F9-D042-49BE-9E1A-43E583B98FCC}"/>
          </ac:picMkLst>
        </pc:picChg>
        <pc:picChg chg="add del">
          <ac:chgData name="Amber Minney" userId="b0b924663ad0da06" providerId="LiveId" clId="{6EAEA07D-DEEE-486B-BA97-22362E0033A0}" dt="2021-03-13T16:46:55.635" v="1779" actId="26606"/>
          <ac:picMkLst>
            <pc:docMk/>
            <pc:sldMk cId="3322910505" sldId="257"/>
            <ac:picMk id="29" creationId="{EE65CA45-264D-4FD3-9249-3CB04EC97E80}"/>
          </ac:picMkLst>
        </pc:picChg>
        <pc:picChg chg="add del">
          <ac:chgData name="Amber Minney" userId="b0b924663ad0da06" providerId="LiveId" clId="{6EAEA07D-DEEE-486B-BA97-22362E0033A0}" dt="2021-03-13T16:47:33.431" v="1801" actId="26606"/>
          <ac:picMkLst>
            <pc:docMk/>
            <pc:sldMk cId="3322910505" sldId="257"/>
            <ac:picMk id="39" creationId="{2FA3880A-8D8F-466C-A4A1-F07BCDD3719C}"/>
          </ac:picMkLst>
        </pc:picChg>
        <pc:picChg chg="add del">
          <ac:chgData name="Amber Minney" userId="b0b924663ad0da06" providerId="LiveId" clId="{6EAEA07D-DEEE-486B-BA97-22362E0033A0}" dt="2021-03-13T16:47:33.431" v="1801" actId="26606"/>
          <ac:picMkLst>
            <pc:docMk/>
            <pc:sldMk cId="3322910505" sldId="257"/>
            <ac:picMk id="40" creationId="{3C0A64CB-20A1-4508-B568-284EB04F78EE}"/>
          </ac:picMkLst>
        </pc:picChg>
        <pc:picChg chg="add del">
          <ac:chgData name="Amber Minney" userId="b0b924663ad0da06" providerId="LiveId" clId="{6EAEA07D-DEEE-486B-BA97-22362E0033A0}" dt="2021-03-13T16:47:33.431" v="1801" actId="26606"/>
          <ac:picMkLst>
            <pc:docMk/>
            <pc:sldMk cId="3322910505" sldId="257"/>
            <ac:picMk id="47" creationId="{19C770FC-6D2D-4B73-8219-CFEB0B146F7C}"/>
          </ac:picMkLst>
        </pc:picChg>
        <pc:picChg chg="add del">
          <ac:chgData name="Amber Minney" userId="b0b924663ad0da06" providerId="LiveId" clId="{6EAEA07D-DEEE-486B-BA97-22362E0033A0}" dt="2021-03-13T16:47:33.431" v="1801" actId="26606"/>
          <ac:picMkLst>
            <pc:docMk/>
            <pc:sldMk cId="3322910505" sldId="257"/>
            <ac:picMk id="48" creationId="{2DD31FDA-BCB5-4B8D-8FB8-8CCF019C9F11}"/>
          </ac:picMkLst>
        </pc:picChg>
        <pc:picChg chg="add del">
          <ac:chgData name="Amber Minney" userId="b0b924663ad0da06" providerId="LiveId" clId="{6EAEA07D-DEEE-486B-BA97-22362E0033A0}" dt="2021-03-13T20:50:11.921" v="2236"/>
          <ac:picMkLst>
            <pc:docMk/>
            <pc:sldMk cId="3322910505" sldId="257"/>
            <ac:picMk id="57" creationId="{2FA3880A-8D8F-466C-A4A1-F07BCDD3719C}"/>
          </ac:picMkLst>
        </pc:picChg>
        <pc:picChg chg="add del">
          <ac:chgData name="Amber Minney" userId="b0b924663ad0da06" providerId="LiveId" clId="{6EAEA07D-DEEE-486B-BA97-22362E0033A0}" dt="2021-03-13T20:50:11.921" v="2236"/>
          <ac:picMkLst>
            <pc:docMk/>
            <pc:sldMk cId="3322910505" sldId="257"/>
            <ac:picMk id="59" creationId="{3C0A64CB-20A1-4508-B568-284EB04F78EE}"/>
          </ac:picMkLst>
        </pc:picChg>
        <pc:picChg chg="add del">
          <ac:chgData name="Amber Minney" userId="b0b924663ad0da06" providerId="LiveId" clId="{6EAEA07D-DEEE-486B-BA97-22362E0033A0}" dt="2021-03-13T20:50:11.921" v="2236"/>
          <ac:picMkLst>
            <pc:docMk/>
            <pc:sldMk cId="3322910505" sldId="257"/>
            <ac:picMk id="73" creationId="{19C770FC-6D2D-4B73-8219-CFEB0B146F7C}"/>
          </ac:picMkLst>
        </pc:picChg>
        <pc:picChg chg="add del">
          <ac:chgData name="Amber Minney" userId="b0b924663ad0da06" providerId="LiveId" clId="{6EAEA07D-DEEE-486B-BA97-22362E0033A0}" dt="2021-03-13T20:50:11.921" v="2236"/>
          <ac:picMkLst>
            <pc:docMk/>
            <pc:sldMk cId="3322910505" sldId="257"/>
            <ac:picMk id="75" creationId="{2DD31FDA-BCB5-4B8D-8FB8-8CCF019C9F11}"/>
          </ac:picMkLst>
        </pc:picChg>
      </pc:sldChg>
      <pc:sldChg chg="addSp delSp modSp mod setBg modClrScheme delDesignElem chgLayout">
        <pc:chgData name="Amber Minney" userId="b0b924663ad0da06" providerId="LiveId" clId="{6EAEA07D-DEEE-486B-BA97-22362E0033A0}" dt="2021-03-14T18:40:48.313" v="6999" actId="20577"/>
        <pc:sldMkLst>
          <pc:docMk/>
          <pc:sldMk cId="1289314093" sldId="258"/>
        </pc:sldMkLst>
        <pc:spChg chg="add mod ord">
          <ac:chgData name="Amber Minney" userId="b0b924663ad0da06" providerId="LiveId" clId="{6EAEA07D-DEEE-486B-BA97-22362E0033A0}" dt="2021-03-14T18:27:30.714" v="6832" actId="403"/>
          <ac:spMkLst>
            <pc:docMk/>
            <pc:sldMk cId="1289314093" sldId="258"/>
            <ac:spMk id="2" creationId="{C586B685-13A2-46F0-8DDA-940828465EED}"/>
          </ac:spMkLst>
        </pc:spChg>
        <pc:spChg chg="add del mod">
          <ac:chgData name="Amber Minney" userId="b0b924663ad0da06" providerId="LiveId" clId="{6EAEA07D-DEEE-486B-BA97-22362E0033A0}" dt="2021-03-13T15:49:57.302" v="881" actId="478"/>
          <ac:spMkLst>
            <pc:docMk/>
            <pc:sldMk cId="1289314093" sldId="258"/>
            <ac:spMk id="3" creationId="{C3D3C969-08DC-498A-A6B1-9832018D3D21}"/>
          </ac:spMkLst>
        </pc:spChg>
        <pc:spChg chg="add del mod">
          <ac:chgData name="Amber Minney" userId="b0b924663ad0da06" providerId="LiveId" clId="{6EAEA07D-DEEE-486B-BA97-22362E0033A0}" dt="2021-03-13T16:31:24.126" v="1682" actId="478"/>
          <ac:spMkLst>
            <pc:docMk/>
            <pc:sldMk cId="1289314093" sldId="258"/>
            <ac:spMk id="5" creationId="{318D2AAD-0D71-4816-88F9-52EA0CBE34F7}"/>
          </ac:spMkLst>
        </pc:spChg>
        <pc:spChg chg="del">
          <ac:chgData name="Amber Minney" userId="b0b924663ad0da06" providerId="LiveId" clId="{6EAEA07D-DEEE-486B-BA97-22362E0033A0}" dt="2021-03-14T17:44:38.253" v="6202"/>
          <ac:spMkLst>
            <pc:docMk/>
            <pc:sldMk cId="1289314093" sldId="258"/>
            <ac:spMk id="5" creationId="{67AF9888-D088-4D57-84CE-1389DC3F3366}"/>
          </ac:spMkLst>
        </pc:spChg>
        <pc:spChg chg="add mod ord">
          <ac:chgData name="Amber Minney" userId="b0b924663ad0da06" providerId="LiveId" clId="{6EAEA07D-DEEE-486B-BA97-22362E0033A0}" dt="2021-03-14T18:21:36.967" v="6415" actId="255"/>
          <ac:spMkLst>
            <pc:docMk/>
            <pc:sldMk cId="1289314093" sldId="258"/>
            <ac:spMk id="6" creationId="{9187DF5A-5F70-40A4-848D-A067050E9341}"/>
          </ac:spMkLst>
        </pc:spChg>
        <pc:spChg chg="add del mod">
          <ac:chgData name="Amber Minney" userId="b0b924663ad0da06" providerId="LiveId" clId="{6EAEA07D-DEEE-486B-BA97-22362E0033A0}" dt="2021-03-13T16:22:42.230" v="1586" actId="478"/>
          <ac:spMkLst>
            <pc:docMk/>
            <pc:sldMk cId="1289314093" sldId="258"/>
            <ac:spMk id="7" creationId="{3B55A389-0875-447E-A2F8-94966C6BE7D6}"/>
          </ac:spMkLst>
        </pc:spChg>
        <pc:spChg chg="add mod">
          <ac:chgData name="Amber Minney" userId="b0b924663ad0da06" providerId="LiveId" clId="{6EAEA07D-DEEE-486B-BA97-22362E0033A0}" dt="2021-03-14T18:40:48.313" v="6999" actId="20577"/>
          <ac:spMkLst>
            <pc:docMk/>
            <pc:sldMk cId="1289314093" sldId="258"/>
            <ac:spMk id="7" creationId="{43308FBB-0521-4384-AAAD-AA745F8786B5}"/>
          </ac:spMkLst>
        </pc:spChg>
        <pc:spChg chg="add del mod">
          <ac:chgData name="Amber Minney" userId="b0b924663ad0da06" providerId="LiveId" clId="{6EAEA07D-DEEE-486B-BA97-22362E0033A0}" dt="2021-03-12T19:30:47.949" v="10"/>
          <ac:spMkLst>
            <pc:docMk/>
            <pc:sldMk cId="1289314093" sldId="258"/>
            <ac:spMk id="7" creationId="{C995CADF-7D58-45F9-B3DA-03E0965D6F63}"/>
          </ac:spMkLst>
        </pc:spChg>
        <pc:spChg chg="del">
          <ac:chgData name="Amber Minney" userId="b0b924663ad0da06" providerId="LiveId" clId="{6EAEA07D-DEEE-486B-BA97-22362E0033A0}" dt="2021-03-14T18:11:33.986" v="6344" actId="478"/>
          <ac:spMkLst>
            <pc:docMk/>
            <pc:sldMk cId="1289314093" sldId="258"/>
            <ac:spMk id="8" creationId="{935930A0-3F66-4CFD-8134-88B8026486D4}"/>
          </ac:spMkLst>
        </pc:spChg>
        <pc:spChg chg="add del mod">
          <ac:chgData name="Amber Minney" userId="b0b924663ad0da06" providerId="LiveId" clId="{6EAEA07D-DEEE-486B-BA97-22362E0033A0}" dt="2021-03-14T13:30:21.591" v="3445"/>
          <ac:spMkLst>
            <pc:docMk/>
            <pc:sldMk cId="1289314093" sldId="258"/>
            <ac:spMk id="9" creationId="{35981272-C02E-4EC5-9C47-C1D28464EAAE}"/>
          </ac:spMkLst>
        </pc:spChg>
        <pc:spChg chg="add">
          <ac:chgData name="Amber Minney" userId="b0b924663ad0da06" providerId="LiveId" clId="{6EAEA07D-DEEE-486B-BA97-22362E0033A0}" dt="2021-03-14T13:40:39.946" v="3504" actId="26606"/>
          <ac:spMkLst>
            <pc:docMk/>
            <pc:sldMk cId="1289314093" sldId="258"/>
            <ac:spMk id="11" creationId="{8DA14841-53A4-4935-BE65-C8373B8A6D06}"/>
          </ac:spMkLst>
        </pc:spChg>
        <pc:spChg chg="add">
          <ac:chgData name="Amber Minney" userId="b0b924663ad0da06" providerId="LiveId" clId="{6EAEA07D-DEEE-486B-BA97-22362E0033A0}" dt="2021-03-14T13:40:39.946" v="3504" actId="26606"/>
          <ac:spMkLst>
            <pc:docMk/>
            <pc:sldMk cId="1289314093" sldId="258"/>
            <ac:spMk id="13" creationId="{9877C2CF-B2DD-41C8-8B5E-152673376B41}"/>
          </ac:spMkLst>
        </pc:spChg>
        <pc:spChg chg="add">
          <ac:chgData name="Amber Minney" userId="b0b924663ad0da06" providerId="LiveId" clId="{6EAEA07D-DEEE-486B-BA97-22362E0033A0}" dt="2021-03-14T13:40:39.946" v="3504" actId="26606"/>
          <ac:spMkLst>
            <pc:docMk/>
            <pc:sldMk cId="1289314093" sldId="258"/>
            <ac:spMk id="15" creationId="{24923D72-7E69-464B-94C5-B2530008D094}"/>
          </ac:spMkLst>
        </pc:spChg>
        <pc:spChg chg="add">
          <ac:chgData name="Amber Minney" userId="b0b924663ad0da06" providerId="LiveId" clId="{6EAEA07D-DEEE-486B-BA97-22362E0033A0}" dt="2021-03-14T13:40:39.946" v="3504" actId="26606"/>
          <ac:spMkLst>
            <pc:docMk/>
            <pc:sldMk cId="1289314093" sldId="258"/>
            <ac:spMk id="17" creationId="{A00CCC86-7A88-4DFF-A0D0-6604606A2AEA}"/>
          </ac:spMkLst>
        </pc:spChg>
        <pc:spChg chg="add del">
          <ac:chgData name="Amber Minney" userId="b0b924663ad0da06" providerId="LiveId" clId="{6EAEA07D-DEEE-486B-BA97-22362E0033A0}" dt="2021-03-13T20:50:11.921" v="2236"/>
          <ac:spMkLst>
            <pc:docMk/>
            <pc:sldMk cId="1289314093" sldId="258"/>
            <ac:spMk id="18" creationId="{8DA14841-53A4-4935-BE65-C8373B8A6D06}"/>
          </ac:spMkLst>
        </pc:spChg>
        <pc:spChg chg="add">
          <ac:chgData name="Amber Minney" userId="b0b924663ad0da06" providerId="LiveId" clId="{6EAEA07D-DEEE-486B-BA97-22362E0033A0}" dt="2021-03-14T13:40:39.946" v="3504" actId="26606"/>
          <ac:spMkLst>
            <pc:docMk/>
            <pc:sldMk cId="1289314093" sldId="258"/>
            <ac:spMk id="19" creationId="{E1F8ABFD-155B-4386-AE33-6E13057CFCF3}"/>
          </ac:spMkLst>
        </pc:spChg>
        <pc:spChg chg="add del">
          <ac:chgData name="Amber Minney" userId="b0b924663ad0da06" providerId="LiveId" clId="{6EAEA07D-DEEE-486B-BA97-22362E0033A0}" dt="2021-03-13T20:50:11.921" v="2236"/>
          <ac:spMkLst>
            <pc:docMk/>
            <pc:sldMk cId="1289314093" sldId="258"/>
            <ac:spMk id="20" creationId="{9877C2CF-B2DD-41C8-8B5E-152673376B41}"/>
          </ac:spMkLst>
        </pc:spChg>
        <pc:spChg chg="add">
          <ac:chgData name="Amber Minney" userId="b0b924663ad0da06" providerId="LiveId" clId="{6EAEA07D-DEEE-486B-BA97-22362E0033A0}" dt="2021-03-14T13:40:39.946" v="3504" actId="26606"/>
          <ac:spMkLst>
            <pc:docMk/>
            <pc:sldMk cId="1289314093" sldId="258"/>
            <ac:spMk id="21" creationId="{54961F17-D0E4-4576-8697-C062B28F32CF}"/>
          </ac:spMkLst>
        </pc:spChg>
        <pc:spChg chg="add del">
          <ac:chgData name="Amber Minney" userId="b0b924663ad0da06" providerId="LiveId" clId="{6EAEA07D-DEEE-486B-BA97-22362E0033A0}" dt="2021-03-13T20:50:11.921" v="2236"/>
          <ac:spMkLst>
            <pc:docMk/>
            <pc:sldMk cId="1289314093" sldId="258"/>
            <ac:spMk id="22" creationId="{24923D72-7E69-464B-94C5-B2530008D094}"/>
          </ac:spMkLst>
        </pc:spChg>
        <pc:spChg chg="add del">
          <ac:chgData name="Amber Minney" userId="b0b924663ad0da06" providerId="LiveId" clId="{6EAEA07D-DEEE-486B-BA97-22362E0033A0}" dt="2021-03-13T20:50:11.921" v="2236"/>
          <ac:spMkLst>
            <pc:docMk/>
            <pc:sldMk cId="1289314093" sldId="258"/>
            <ac:spMk id="24" creationId="{A00CCC86-7A88-4DFF-A0D0-6604606A2AEA}"/>
          </ac:spMkLst>
        </pc:spChg>
        <pc:spChg chg="add del">
          <ac:chgData name="Amber Minney" userId="b0b924663ad0da06" providerId="LiveId" clId="{6EAEA07D-DEEE-486B-BA97-22362E0033A0}" dt="2021-03-13T20:50:11.921" v="2236"/>
          <ac:spMkLst>
            <pc:docMk/>
            <pc:sldMk cId="1289314093" sldId="258"/>
            <ac:spMk id="26" creationId="{E1F8ABFD-155B-4386-AE33-6E13057CFCF3}"/>
          </ac:spMkLst>
        </pc:spChg>
        <pc:spChg chg="add">
          <ac:chgData name="Amber Minney" userId="b0b924663ad0da06" providerId="LiveId" clId="{6EAEA07D-DEEE-486B-BA97-22362E0033A0}" dt="2021-03-14T13:40:39.946" v="3504" actId="26606"/>
          <ac:spMkLst>
            <pc:docMk/>
            <pc:sldMk cId="1289314093" sldId="258"/>
            <ac:spMk id="27" creationId="{5F3ADA23-8B3C-4029-923E-81303CBEA190}"/>
          </ac:spMkLst>
        </pc:spChg>
        <pc:spChg chg="add del">
          <ac:chgData name="Amber Minney" userId="b0b924663ad0da06" providerId="LiveId" clId="{6EAEA07D-DEEE-486B-BA97-22362E0033A0}" dt="2021-03-13T20:50:11.921" v="2236"/>
          <ac:spMkLst>
            <pc:docMk/>
            <pc:sldMk cId="1289314093" sldId="258"/>
            <ac:spMk id="28" creationId="{43BBAF34-367D-4E18-A62E-4602BD90855C}"/>
          </ac:spMkLst>
        </pc:spChg>
        <pc:spChg chg="add">
          <ac:chgData name="Amber Minney" userId="b0b924663ad0da06" providerId="LiveId" clId="{6EAEA07D-DEEE-486B-BA97-22362E0033A0}" dt="2021-03-14T13:40:39.946" v="3504" actId="26606"/>
          <ac:spMkLst>
            <pc:docMk/>
            <pc:sldMk cId="1289314093" sldId="258"/>
            <ac:spMk id="29" creationId="{39EAE543-FFF6-43C7-AD71-A9856C6E7C89}"/>
          </ac:spMkLst>
        </pc:spChg>
        <pc:spChg chg="add del">
          <ac:chgData name="Amber Minney" userId="b0b924663ad0da06" providerId="LiveId" clId="{6EAEA07D-DEEE-486B-BA97-22362E0033A0}" dt="2021-03-13T20:50:11.921" v="2236"/>
          <ac:spMkLst>
            <pc:docMk/>
            <pc:sldMk cId="1289314093" sldId="258"/>
            <ac:spMk id="30" creationId="{99A4CF08-858A-49E4-B707-4E7585D11566}"/>
          </ac:spMkLst>
        </pc:spChg>
        <pc:spChg chg="add">
          <ac:chgData name="Amber Minney" userId="b0b924663ad0da06" providerId="LiveId" clId="{6EAEA07D-DEEE-486B-BA97-22362E0033A0}" dt="2021-03-14T13:40:39.946" v="3504" actId="26606"/>
          <ac:spMkLst>
            <pc:docMk/>
            <pc:sldMk cId="1289314093" sldId="258"/>
            <ac:spMk id="31" creationId="{8D7E355E-8304-4C50-B384-7DAC68D87CEC}"/>
          </ac:spMkLst>
        </pc:spChg>
        <pc:spChg chg="add del">
          <ac:chgData name="Amber Minney" userId="b0b924663ad0da06" providerId="LiveId" clId="{6EAEA07D-DEEE-486B-BA97-22362E0033A0}" dt="2021-03-13T20:50:11.921" v="2236"/>
          <ac:spMkLst>
            <pc:docMk/>
            <pc:sldMk cId="1289314093" sldId="258"/>
            <ac:spMk id="32" creationId="{56938E62-910D-4D69-AA09-567AAAC3776D}"/>
          </ac:spMkLst>
        </pc:spChg>
        <pc:spChg chg="add">
          <ac:chgData name="Amber Minney" userId="b0b924663ad0da06" providerId="LiveId" clId="{6EAEA07D-DEEE-486B-BA97-22362E0033A0}" dt="2021-03-14T13:40:39.946" v="3504" actId="26606"/>
          <ac:spMkLst>
            <pc:docMk/>
            <pc:sldMk cId="1289314093" sldId="258"/>
            <ac:spMk id="33" creationId="{0178E784-3C81-4963-ACD9-58EF41CE826D}"/>
          </ac:spMkLst>
        </pc:spChg>
        <pc:spChg chg="add del">
          <ac:chgData name="Amber Minney" userId="b0b924663ad0da06" providerId="LiveId" clId="{6EAEA07D-DEEE-486B-BA97-22362E0033A0}" dt="2021-03-13T20:50:11.921" v="2236"/>
          <ac:spMkLst>
            <pc:docMk/>
            <pc:sldMk cId="1289314093" sldId="258"/>
            <ac:spMk id="34" creationId="{A74E54C6-D084-4BC8-B3F9-8B9EC22A6B67}"/>
          </ac:spMkLst>
        </pc:spChg>
        <pc:spChg chg="add del">
          <ac:chgData name="Amber Minney" userId="b0b924663ad0da06" providerId="LiveId" clId="{6EAEA07D-DEEE-486B-BA97-22362E0033A0}" dt="2021-03-13T20:50:11.921" v="2236"/>
          <ac:spMkLst>
            <pc:docMk/>
            <pc:sldMk cId="1289314093" sldId="258"/>
            <ac:spMk id="36" creationId="{777713DB-A0B1-4507-9991-B6DCAE436C74}"/>
          </ac:spMkLst>
        </pc:spChg>
        <pc:picChg chg="del">
          <ac:chgData name="Amber Minney" userId="b0b924663ad0da06" providerId="LiveId" clId="{6EAEA07D-DEEE-486B-BA97-22362E0033A0}" dt="2021-03-12T19:28:25.351" v="0" actId="478"/>
          <ac:picMkLst>
            <pc:docMk/>
            <pc:sldMk cId="1289314093" sldId="258"/>
            <ac:picMk id="3" creationId="{A349E71A-859D-4CF5-BAF3-0B142A557AAD}"/>
          </ac:picMkLst>
        </pc:picChg>
        <pc:picChg chg="add mod ord">
          <ac:chgData name="Amber Minney" userId="b0b924663ad0da06" providerId="LiveId" clId="{6EAEA07D-DEEE-486B-BA97-22362E0033A0}" dt="2021-03-14T17:37:21.748" v="5908" actId="1076"/>
          <ac:picMkLst>
            <pc:docMk/>
            <pc:sldMk cId="1289314093" sldId="258"/>
            <ac:picMk id="4" creationId="{FAE7C0FA-32DE-4704-AF51-D663BD1F79E7}"/>
          </ac:picMkLst>
        </pc:picChg>
        <pc:picChg chg="add">
          <ac:chgData name="Amber Minney" userId="b0b924663ad0da06" providerId="LiveId" clId="{6EAEA07D-DEEE-486B-BA97-22362E0033A0}" dt="2021-03-14T13:40:39.946" v="3504" actId="26606"/>
          <ac:picMkLst>
            <pc:docMk/>
            <pc:sldMk cId="1289314093" sldId="258"/>
            <ac:picMk id="10" creationId="{3C0A64CB-20A1-4508-B568-284EB04F78EE}"/>
          </ac:picMkLst>
        </pc:picChg>
        <pc:picChg chg="add">
          <ac:chgData name="Amber Minney" userId="b0b924663ad0da06" providerId="LiveId" clId="{6EAEA07D-DEEE-486B-BA97-22362E0033A0}" dt="2021-03-14T13:40:39.946" v="3504" actId="26606"/>
          <ac:picMkLst>
            <pc:docMk/>
            <pc:sldMk cId="1289314093" sldId="258"/>
            <ac:picMk id="12" creationId="{2FA3880A-8D8F-466C-A4A1-F07BCDD3719C}"/>
          </ac:picMkLst>
        </pc:picChg>
        <pc:picChg chg="add del">
          <ac:chgData name="Amber Minney" userId="b0b924663ad0da06" providerId="LiveId" clId="{6EAEA07D-DEEE-486B-BA97-22362E0033A0}" dt="2021-03-13T20:50:11.921" v="2236"/>
          <ac:picMkLst>
            <pc:docMk/>
            <pc:sldMk cId="1289314093" sldId="258"/>
            <ac:picMk id="14" creationId="{2FA3880A-8D8F-466C-A4A1-F07BCDD3719C}"/>
          </ac:picMkLst>
        </pc:picChg>
        <pc:picChg chg="add del">
          <ac:chgData name="Amber Minney" userId="b0b924663ad0da06" providerId="LiveId" clId="{6EAEA07D-DEEE-486B-BA97-22362E0033A0}" dt="2021-03-13T20:50:11.921" v="2236"/>
          <ac:picMkLst>
            <pc:docMk/>
            <pc:sldMk cId="1289314093" sldId="258"/>
            <ac:picMk id="16" creationId="{3C0A64CB-20A1-4508-B568-284EB04F78EE}"/>
          </ac:picMkLst>
        </pc:picChg>
        <pc:picChg chg="add">
          <ac:chgData name="Amber Minney" userId="b0b924663ad0da06" providerId="LiveId" clId="{6EAEA07D-DEEE-486B-BA97-22362E0033A0}" dt="2021-03-14T13:40:39.946" v="3504" actId="26606"/>
          <ac:picMkLst>
            <pc:docMk/>
            <pc:sldMk cId="1289314093" sldId="258"/>
            <ac:picMk id="23" creationId="{02DF1AEC-0327-4A10-AED3-E227ACAEBC5D}"/>
          </ac:picMkLst>
        </pc:picChg>
        <pc:picChg chg="add">
          <ac:chgData name="Amber Minney" userId="b0b924663ad0da06" providerId="LiveId" clId="{6EAEA07D-DEEE-486B-BA97-22362E0033A0}" dt="2021-03-14T13:40:39.946" v="3504" actId="26606"/>
          <ac:picMkLst>
            <pc:docMk/>
            <pc:sldMk cId="1289314093" sldId="258"/>
            <ac:picMk id="25" creationId="{C839742D-6F41-4E7D-9C32-1D9825B40F2F}"/>
          </ac:picMkLst>
        </pc:picChg>
        <pc:picChg chg="add del">
          <ac:chgData name="Amber Minney" userId="b0b924663ad0da06" providerId="LiveId" clId="{6EAEA07D-DEEE-486B-BA97-22362E0033A0}" dt="2021-03-13T20:50:11.921" v="2236"/>
          <ac:picMkLst>
            <pc:docMk/>
            <pc:sldMk cId="1289314093" sldId="258"/>
            <ac:picMk id="38" creationId="{A9A96FF2-ACD7-48C4-BCE1-FC7F42108606}"/>
          </ac:picMkLst>
        </pc:picChg>
      </pc:sldChg>
      <pc:sldChg chg="addSp delSp modSp mod setBg modClrScheme delDesignElem chgLayout">
        <pc:chgData name="Amber Minney" userId="b0b924663ad0da06" providerId="LiveId" clId="{6EAEA07D-DEEE-486B-BA97-22362E0033A0}" dt="2021-03-14T18:11:28.456" v="6343" actId="478"/>
        <pc:sldMkLst>
          <pc:docMk/>
          <pc:sldMk cId="688035704" sldId="259"/>
        </pc:sldMkLst>
        <pc:spChg chg="add mod ord">
          <ac:chgData name="Amber Minney" userId="b0b924663ad0da06" providerId="LiveId" clId="{6EAEA07D-DEEE-486B-BA97-22362E0033A0}" dt="2021-03-14T17:29:01.317" v="5460" actId="313"/>
          <ac:spMkLst>
            <pc:docMk/>
            <pc:sldMk cId="688035704" sldId="259"/>
            <ac:spMk id="2" creationId="{329EED26-CEB7-42C0-BCBB-968B00F8F122}"/>
          </ac:spMkLst>
        </pc:spChg>
        <pc:spChg chg="add del mod">
          <ac:chgData name="Amber Minney" userId="b0b924663ad0da06" providerId="LiveId" clId="{6EAEA07D-DEEE-486B-BA97-22362E0033A0}" dt="2021-03-14T14:13:39.324" v="3640" actId="478"/>
          <ac:spMkLst>
            <pc:docMk/>
            <pc:sldMk cId="688035704" sldId="259"/>
            <ac:spMk id="4" creationId="{20842619-9C3F-4DEA-8C48-23C2B59FF956}"/>
          </ac:spMkLst>
        </pc:spChg>
        <pc:spChg chg="del mod">
          <ac:chgData name="Amber Minney" userId="b0b924663ad0da06" providerId="LiveId" clId="{6EAEA07D-DEEE-486B-BA97-22362E0033A0}" dt="2021-03-14T14:13:42.544" v="3642" actId="478"/>
          <ac:spMkLst>
            <pc:docMk/>
            <pc:sldMk cId="688035704" sldId="259"/>
            <ac:spMk id="5" creationId="{86BBA51C-F0E9-4C94-AFB0-939FB5B5C43B}"/>
          </ac:spMkLst>
        </pc:spChg>
        <pc:spChg chg="del">
          <ac:chgData name="Amber Minney" userId="b0b924663ad0da06" providerId="LiveId" clId="{6EAEA07D-DEEE-486B-BA97-22362E0033A0}" dt="2021-03-14T17:44:38.253" v="6202"/>
          <ac:spMkLst>
            <pc:docMk/>
            <pc:sldMk cId="688035704" sldId="259"/>
            <ac:spMk id="11" creationId="{16448452-1D67-494E-8F62-0A84A2340857}"/>
          </ac:spMkLst>
        </pc:spChg>
        <pc:spChg chg="del mod">
          <ac:chgData name="Amber Minney" userId="b0b924663ad0da06" providerId="LiveId" clId="{6EAEA07D-DEEE-486B-BA97-22362E0033A0}" dt="2021-03-14T18:11:28.456" v="6343" actId="478"/>
          <ac:spMkLst>
            <pc:docMk/>
            <pc:sldMk cId="688035704" sldId="259"/>
            <ac:spMk id="12" creationId="{D208B523-3911-4152-8537-E6ACAFC5430B}"/>
          </ac:spMkLst>
        </pc:spChg>
        <pc:spChg chg="add del">
          <ac:chgData name="Amber Minney" userId="b0b924663ad0da06" providerId="LiveId" clId="{6EAEA07D-DEEE-486B-BA97-22362E0033A0}" dt="2021-03-13T20:50:11.921" v="2236"/>
          <ac:spMkLst>
            <pc:docMk/>
            <pc:sldMk cId="688035704" sldId="259"/>
            <ac:spMk id="14" creationId="{8DA14841-53A4-4935-BE65-C8373B8A6D06}"/>
          </ac:spMkLst>
        </pc:spChg>
        <pc:spChg chg="add del">
          <ac:chgData name="Amber Minney" userId="b0b924663ad0da06" providerId="LiveId" clId="{6EAEA07D-DEEE-486B-BA97-22362E0033A0}" dt="2021-03-13T20:50:11.921" v="2236"/>
          <ac:spMkLst>
            <pc:docMk/>
            <pc:sldMk cId="688035704" sldId="259"/>
            <ac:spMk id="16" creationId="{9877C2CF-B2DD-41C8-8B5E-152673376B41}"/>
          </ac:spMkLst>
        </pc:spChg>
        <pc:spChg chg="add del">
          <ac:chgData name="Amber Minney" userId="b0b924663ad0da06" providerId="LiveId" clId="{6EAEA07D-DEEE-486B-BA97-22362E0033A0}" dt="2021-03-13T20:50:11.921" v="2236"/>
          <ac:spMkLst>
            <pc:docMk/>
            <pc:sldMk cId="688035704" sldId="259"/>
            <ac:spMk id="18" creationId="{24923D72-7E69-464B-94C5-B2530008D094}"/>
          </ac:spMkLst>
        </pc:spChg>
        <pc:spChg chg="add del">
          <ac:chgData name="Amber Minney" userId="b0b924663ad0da06" providerId="LiveId" clId="{6EAEA07D-DEEE-486B-BA97-22362E0033A0}" dt="2021-03-13T20:50:11.921" v="2236"/>
          <ac:spMkLst>
            <pc:docMk/>
            <pc:sldMk cId="688035704" sldId="259"/>
            <ac:spMk id="20" creationId="{A00CCC86-7A88-4DFF-A0D0-6604606A2AEA}"/>
          </ac:spMkLst>
        </pc:spChg>
        <pc:spChg chg="add del mod">
          <ac:chgData name="Amber Minney" userId="b0b924663ad0da06" providerId="LiveId" clId="{6EAEA07D-DEEE-486B-BA97-22362E0033A0}" dt="2021-03-14T14:13:51.298" v="3644" actId="478"/>
          <ac:spMkLst>
            <pc:docMk/>
            <pc:sldMk cId="688035704" sldId="259"/>
            <ac:spMk id="21" creationId="{8593A893-56DF-4144-A889-A29A079F8ABD}"/>
          </ac:spMkLst>
        </pc:spChg>
        <pc:spChg chg="add del">
          <ac:chgData name="Amber Minney" userId="b0b924663ad0da06" providerId="LiveId" clId="{6EAEA07D-DEEE-486B-BA97-22362E0033A0}" dt="2021-03-13T20:50:11.921" v="2236"/>
          <ac:spMkLst>
            <pc:docMk/>
            <pc:sldMk cId="688035704" sldId="259"/>
            <ac:spMk id="22" creationId="{E1F8ABFD-155B-4386-AE33-6E13057CFCF3}"/>
          </ac:spMkLst>
        </pc:spChg>
        <pc:spChg chg="add del">
          <ac:chgData name="Amber Minney" userId="b0b924663ad0da06" providerId="LiveId" clId="{6EAEA07D-DEEE-486B-BA97-22362E0033A0}" dt="2021-03-13T20:50:11.921" v="2236"/>
          <ac:spMkLst>
            <pc:docMk/>
            <pc:sldMk cId="688035704" sldId="259"/>
            <ac:spMk id="24" creationId="{54961F17-D0E4-4576-8697-C062B28F32CF}"/>
          </ac:spMkLst>
        </pc:spChg>
        <pc:spChg chg="add del">
          <ac:chgData name="Amber Minney" userId="b0b924663ad0da06" providerId="LiveId" clId="{6EAEA07D-DEEE-486B-BA97-22362E0033A0}" dt="2021-03-14T13:43:29.724" v="3555" actId="26606"/>
          <ac:spMkLst>
            <pc:docMk/>
            <pc:sldMk cId="688035704" sldId="259"/>
            <ac:spMk id="27" creationId="{8DA14841-53A4-4935-BE65-C8373B8A6D06}"/>
          </ac:spMkLst>
        </pc:spChg>
        <pc:spChg chg="add del">
          <ac:chgData name="Amber Minney" userId="b0b924663ad0da06" providerId="LiveId" clId="{6EAEA07D-DEEE-486B-BA97-22362E0033A0}" dt="2021-03-14T13:43:29.724" v="3555" actId="26606"/>
          <ac:spMkLst>
            <pc:docMk/>
            <pc:sldMk cId="688035704" sldId="259"/>
            <ac:spMk id="29" creationId="{9877C2CF-B2DD-41C8-8B5E-152673376B41}"/>
          </ac:spMkLst>
        </pc:spChg>
        <pc:spChg chg="add del">
          <ac:chgData name="Amber Minney" userId="b0b924663ad0da06" providerId="LiveId" clId="{6EAEA07D-DEEE-486B-BA97-22362E0033A0}" dt="2021-03-13T20:50:11.921" v="2236"/>
          <ac:spMkLst>
            <pc:docMk/>
            <pc:sldMk cId="688035704" sldId="259"/>
            <ac:spMk id="30" creationId="{5F3ADA23-8B3C-4029-923E-81303CBEA190}"/>
          </ac:spMkLst>
        </pc:spChg>
        <pc:spChg chg="add del">
          <ac:chgData name="Amber Minney" userId="b0b924663ad0da06" providerId="LiveId" clId="{6EAEA07D-DEEE-486B-BA97-22362E0033A0}" dt="2021-03-14T13:43:29.724" v="3555" actId="26606"/>
          <ac:spMkLst>
            <pc:docMk/>
            <pc:sldMk cId="688035704" sldId="259"/>
            <ac:spMk id="31" creationId="{24923D72-7E69-464B-94C5-B2530008D094}"/>
          </ac:spMkLst>
        </pc:spChg>
        <pc:spChg chg="add del">
          <ac:chgData name="Amber Minney" userId="b0b924663ad0da06" providerId="LiveId" clId="{6EAEA07D-DEEE-486B-BA97-22362E0033A0}" dt="2021-03-13T20:50:11.921" v="2236"/>
          <ac:spMkLst>
            <pc:docMk/>
            <pc:sldMk cId="688035704" sldId="259"/>
            <ac:spMk id="32" creationId="{39EAE543-FFF6-43C7-AD71-A9856C6E7C89}"/>
          </ac:spMkLst>
        </pc:spChg>
        <pc:spChg chg="add del">
          <ac:chgData name="Amber Minney" userId="b0b924663ad0da06" providerId="LiveId" clId="{6EAEA07D-DEEE-486B-BA97-22362E0033A0}" dt="2021-03-14T13:43:29.724" v="3555" actId="26606"/>
          <ac:spMkLst>
            <pc:docMk/>
            <pc:sldMk cId="688035704" sldId="259"/>
            <ac:spMk id="33" creationId="{A00CCC86-7A88-4DFF-A0D0-6604606A2AEA}"/>
          </ac:spMkLst>
        </pc:spChg>
        <pc:spChg chg="add del">
          <ac:chgData name="Amber Minney" userId="b0b924663ad0da06" providerId="LiveId" clId="{6EAEA07D-DEEE-486B-BA97-22362E0033A0}" dt="2021-03-13T20:50:11.921" v="2236"/>
          <ac:spMkLst>
            <pc:docMk/>
            <pc:sldMk cId="688035704" sldId="259"/>
            <ac:spMk id="34" creationId="{8D7E355E-8304-4C50-B384-7DAC68D87CEC}"/>
          </ac:spMkLst>
        </pc:spChg>
        <pc:spChg chg="add del">
          <ac:chgData name="Amber Minney" userId="b0b924663ad0da06" providerId="LiveId" clId="{6EAEA07D-DEEE-486B-BA97-22362E0033A0}" dt="2021-03-13T20:50:11.921" v="2236"/>
          <ac:spMkLst>
            <pc:docMk/>
            <pc:sldMk cId="688035704" sldId="259"/>
            <ac:spMk id="36" creationId="{0178E784-3C81-4963-ACD9-58EF41CE826D}"/>
          </ac:spMkLst>
        </pc:spChg>
        <pc:spChg chg="add del">
          <ac:chgData name="Amber Minney" userId="b0b924663ad0da06" providerId="LiveId" clId="{6EAEA07D-DEEE-486B-BA97-22362E0033A0}" dt="2021-03-14T13:43:29.724" v="3555" actId="26606"/>
          <ac:spMkLst>
            <pc:docMk/>
            <pc:sldMk cId="688035704" sldId="259"/>
            <ac:spMk id="38" creationId="{E1F8ABFD-155B-4386-AE33-6E13057CFCF3}"/>
          </ac:spMkLst>
        </pc:spChg>
        <pc:spChg chg="add del">
          <ac:chgData name="Amber Minney" userId="b0b924663ad0da06" providerId="LiveId" clId="{6EAEA07D-DEEE-486B-BA97-22362E0033A0}" dt="2021-03-14T13:43:29.724" v="3555" actId="26606"/>
          <ac:spMkLst>
            <pc:docMk/>
            <pc:sldMk cId="688035704" sldId="259"/>
            <ac:spMk id="40" creationId="{43BBAF34-367D-4E18-A62E-4602BD90855C}"/>
          </ac:spMkLst>
        </pc:spChg>
        <pc:spChg chg="add del">
          <ac:chgData name="Amber Minney" userId="b0b924663ad0da06" providerId="LiveId" clId="{6EAEA07D-DEEE-486B-BA97-22362E0033A0}" dt="2021-03-14T13:43:29.724" v="3555" actId="26606"/>
          <ac:spMkLst>
            <pc:docMk/>
            <pc:sldMk cId="688035704" sldId="259"/>
            <ac:spMk id="42" creationId="{99A4CF08-858A-49E4-B707-4E7585D11566}"/>
          </ac:spMkLst>
        </pc:spChg>
        <pc:spChg chg="add del">
          <ac:chgData name="Amber Minney" userId="b0b924663ad0da06" providerId="LiveId" clId="{6EAEA07D-DEEE-486B-BA97-22362E0033A0}" dt="2021-03-14T13:43:29.724" v="3555" actId="26606"/>
          <ac:spMkLst>
            <pc:docMk/>
            <pc:sldMk cId="688035704" sldId="259"/>
            <ac:spMk id="44" creationId="{56938E62-910D-4D69-AA09-567AAAC3776D}"/>
          </ac:spMkLst>
        </pc:spChg>
        <pc:spChg chg="add del">
          <ac:chgData name="Amber Minney" userId="b0b924663ad0da06" providerId="LiveId" clId="{6EAEA07D-DEEE-486B-BA97-22362E0033A0}" dt="2021-03-14T13:43:29.724" v="3555" actId="26606"/>
          <ac:spMkLst>
            <pc:docMk/>
            <pc:sldMk cId="688035704" sldId="259"/>
            <ac:spMk id="46" creationId="{A74E54C6-D084-4BC8-B3F9-8B9EC22A6B67}"/>
          </ac:spMkLst>
        </pc:spChg>
        <pc:spChg chg="add del">
          <ac:chgData name="Amber Minney" userId="b0b924663ad0da06" providerId="LiveId" clId="{6EAEA07D-DEEE-486B-BA97-22362E0033A0}" dt="2021-03-14T13:43:29.724" v="3555" actId="26606"/>
          <ac:spMkLst>
            <pc:docMk/>
            <pc:sldMk cId="688035704" sldId="259"/>
            <ac:spMk id="48" creationId="{777713DB-A0B1-4507-9991-B6DCAE436C74}"/>
          </ac:spMkLst>
        </pc:spChg>
        <pc:spChg chg="add del">
          <ac:chgData name="Amber Minney" userId="b0b924663ad0da06" providerId="LiveId" clId="{6EAEA07D-DEEE-486B-BA97-22362E0033A0}" dt="2021-03-14T14:11:07.210" v="3628" actId="22"/>
          <ac:spMkLst>
            <pc:docMk/>
            <pc:sldMk cId="688035704" sldId="259"/>
            <ac:spMk id="49" creationId="{6B71CE12-3040-4572-9883-E3382DC05E33}"/>
          </ac:spMkLst>
        </pc:spChg>
        <pc:spChg chg="add mod">
          <ac:chgData name="Amber Minney" userId="b0b924663ad0da06" providerId="LiveId" clId="{6EAEA07D-DEEE-486B-BA97-22362E0033A0}" dt="2021-03-14T17:34:39.622" v="5900" actId="20577"/>
          <ac:spMkLst>
            <pc:docMk/>
            <pc:sldMk cId="688035704" sldId="259"/>
            <ac:spMk id="51" creationId="{C9321BB2-187C-4DEB-BFA2-331B9CABE688}"/>
          </ac:spMkLst>
        </pc:spChg>
        <pc:spChg chg="add del">
          <ac:chgData name="Amber Minney" userId="b0b924663ad0da06" providerId="LiveId" clId="{6EAEA07D-DEEE-486B-BA97-22362E0033A0}" dt="2021-03-14T13:43:33.431" v="3557" actId="26606"/>
          <ac:spMkLst>
            <pc:docMk/>
            <pc:sldMk cId="688035704" sldId="259"/>
            <ac:spMk id="52" creationId="{31E37FC9-ED36-42CE-9877-9EAB50FA84BD}"/>
          </ac:spMkLst>
        </pc:spChg>
        <pc:spChg chg="add del">
          <ac:chgData name="Amber Minney" userId="b0b924663ad0da06" providerId="LiveId" clId="{6EAEA07D-DEEE-486B-BA97-22362E0033A0}" dt="2021-03-14T13:43:33.431" v="3557" actId="26606"/>
          <ac:spMkLst>
            <pc:docMk/>
            <pc:sldMk cId="688035704" sldId="259"/>
            <ac:spMk id="55" creationId="{8DA14841-53A4-4935-BE65-C8373B8A6D06}"/>
          </ac:spMkLst>
        </pc:spChg>
        <pc:spChg chg="add del">
          <ac:chgData name="Amber Minney" userId="b0b924663ad0da06" providerId="LiveId" clId="{6EAEA07D-DEEE-486B-BA97-22362E0033A0}" dt="2021-03-14T13:43:33.431" v="3557" actId="26606"/>
          <ac:spMkLst>
            <pc:docMk/>
            <pc:sldMk cId="688035704" sldId="259"/>
            <ac:spMk id="56" creationId="{9877C2CF-B2DD-41C8-8B5E-152673376B41}"/>
          </ac:spMkLst>
        </pc:spChg>
        <pc:spChg chg="add del">
          <ac:chgData name="Amber Minney" userId="b0b924663ad0da06" providerId="LiveId" clId="{6EAEA07D-DEEE-486B-BA97-22362E0033A0}" dt="2021-03-14T13:43:33.431" v="3557" actId="26606"/>
          <ac:spMkLst>
            <pc:docMk/>
            <pc:sldMk cId="688035704" sldId="259"/>
            <ac:spMk id="57" creationId="{24923D72-7E69-464B-94C5-B2530008D094}"/>
          </ac:spMkLst>
        </pc:spChg>
        <pc:spChg chg="add del">
          <ac:chgData name="Amber Minney" userId="b0b924663ad0da06" providerId="LiveId" clId="{6EAEA07D-DEEE-486B-BA97-22362E0033A0}" dt="2021-03-14T13:43:33.431" v="3557" actId="26606"/>
          <ac:spMkLst>
            <pc:docMk/>
            <pc:sldMk cId="688035704" sldId="259"/>
            <ac:spMk id="58" creationId="{A00CCC86-7A88-4DFF-A0D0-6604606A2AEA}"/>
          </ac:spMkLst>
        </pc:spChg>
        <pc:spChg chg="add del">
          <ac:chgData name="Amber Minney" userId="b0b924663ad0da06" providerId="LiveId" clId="{6EAEA07D-DEEE-486B-BA97-22362E0033A0}" dt="2021-03-14T13:43:33.431" v="3557" actId="26606"/>
          <ac:spMkLst>
            <pc:docMk/>
            <pc:sldMk cId="688035704" sldId="259"/>
            <ac:spMk id="59" creationId="{E1F8ABFD-155B-4386-AE33-6E13057CFCF3}"/>
          </ac:spMkLst>
        </pc:spChg>
        <pc:spChg chg="add del">
          <ac:chgData name="Amber Minney" userId="b0b924663ad0da06" providerId="LiveId" clId="{6EAEA07D-DEEE-486B-BA97-22362E0033A0}" dt="2021-03-14T13:43:33.431" v="3557" actId="26606"/>
          <ac:spMkLst>
            <pc:docMk/>
            <pc:sldMk cId="688035704" sldId="259"/>
            <ac:spMk id="60" creationId="{93D02AEE-30DC-4942-A9CA-7A14F8B8E297}"/>
          </ac:spMkLst>
        </pc:spChg>
        <pc:spChg chg="add del">
          <ac:chgData name="Amber Minney" userId="b0b924663ad0da06" providerId="LiveId" clId="{6EAEA07D-DEEE-486B-BA97-22362E0033A0}" dt="2021-03-14T13:43:33.431" v="3557" actId="26606"/>
          <ac:spMkLst>
            <pc:docMk/>
            <pc:sldMk cId="688035704" sldId="259"/>
            <ac:spMk id="63" creationId="{F2699857-2714-4E6A-8E11-6BEB9DF7FC5E}"/>
          </ac:spMkLst>
        </pc:spChg>
        <pc:spChg chg="add del">
          <ac:chgData name="Amber Minney" userId="b0b924663ad0da06" providerId="LiveId" clId="{6EAEA07D-DEEE-486B-BA97-22362E0033A0}" dt="2021-03-14T13:43:33.431" v="3557" actId="26606"/>
          <ac:spMkLst>
            <pc:docMk/>
            <pc:sldMk cId="688035704" sldId="259"/>
            <ac:spMk id="64" creationId="{346078E7-FDC0-448B-97DE-4EDA7702EEE5}"/>
          </ac:spMkLst>
        </pc:spChg>
        <pc:spChg chg="add del">
          <ac:chgData name="Amber Minney" userId="b0b924663ad0da06" providerId="LiveId" clId="{6EAEA07D-DEEE-486B-BA97-22362E0033A0}" dt="2021-03-14T13:43:33.431" v="3557" actId="26606"/>
          <ac:spMkLst>
            <pc:docMk/>
            <pc:sldMk cId="688035704" sldId="259"/>
            <ac:spMk id="65" creationId="{7266E038-37B1-43CF-AFE0-B21E9F572C51}"/>
          </ac:spMkLst>
        </pc:spChg>
        <pc:spChg chg="add del">
          <ac:chgData name="Amber Minney" userId="b0b924663ad0da06" providerId="LiveId" clId="{6EAEA07D-DEEE-486B-BA97-22362E0033A0}" dt="2021-03-14T17:26:03.543" v="4988" actId="26606"/>
          <ac:spMkLst>
            <pc:docMk/>
            <pc:sldMk cId="688035704" sldId="259"/>
            <ac:spMk id="69" creationId="{8DA14841-53A4-4935-BE65-C8373B8A6D06}"/>
          </ac:spMkLst>
        </pc:spChg>
        <pc:spChg chg="add del">
          <ac:chgData name="Amber Minney" userId="b0b924663ad0da06" providerId="LiveId" clId="{6EAEA07D-DEEE-486B-BA97-22362E0033A0}" dt="2021-03-14T17:26:03.543" v="4988" actId="26606"/>
          <ac:spMkLst>
            <pc:docMk/>
            <pc:sldMk cId="688035704" sldId="259"/>
            <ac:spMk id="70" creationId="{9877C2CF-B2DD-41C8-8B5E-152673376B41}"/>
          </ac:spMkLst>
        </pc:spChg>
        <pc:spChg chg="add del">
          <ac:chgData name="Amber Minney" userId="b0b924663ad0da06" providerId="LiveId" clId="{6EAEA07D-DEEE-486B-BA97-22362E0033A0}" dt="2021-03-14T17:26:03.543" v="4988" actId="26606"/>
          <ac:spMkLst>
            <pc:docMk/>
            <pc:sldMk cId="688035704" sldId="259"/>
            <ac:spMk id="71" creationId="{24923D72-7E69-464B-94C5-B2530008D094}"/>
          </ac:spMkLst>
        </pc:spChg>
        <pc:spChg chg="add del">
          <ac:chgData name="Amber Minney" userId="b0b924663ad0da06" providerId="LiveId" clId="{6EAEA07D-DEEE-486B-BA97-22362E0033A0}" dt="2021-03-14T17:26:03.543" v="4988" actId="26606"/>
          <ac:spMkLst>
            <pc:docMk/>
            <pc:sldMk cId="688035704" sldId="259"/>
            <ac:spMk id="72" creationId="{A00CCC86-7A88-4DFF-A0D0-6604606A2AEA}"/>
          </ac:spMkLst>
        </pc:spChg>
        <pc:spChg chg="add del">
          <ac:chgData name="Amber Minney" userId="b0b924663ad0da06" providerId="LiveId" clId="{6EAEA07D-DEEE-486B-BA97-22362E0033A0}" dt="2021-03-14T17:26:03.543" v="4988" actId="26606"/>
          <ac:spMkLst>
            <pc:docMk/>
            <pc:sldMk cId="688035704" sldId="259"/>
            <ac:spMk id="73" creationId="{E1F8ABFD-155B-4386-AE33-6E13057CFCF3}"/>
          </ac:spMkLst>
        </pc:spChg>
        <pc:spChg chg="add del">
          <ac:chgData name="Amber Minney" userId="b0b924663ad0da06" providerId="LiveId" clId="{6EAEA07D-DEEE-486B-BA97-22362E0033A0}" dt="2021-03-14T17:26:03.543" v="4988" actId="26606"/>
          <ac:spMkLst>
            <pc:docMk/>
            <pc:sldMk cId="688035704" sldId="259"/>
            <ac:spMk id="74" creationId="{43BBAF34-367D-4E18-A62E-4602BD90855C}"/>
          </ac:spMkLst>
        </pc:spChg>
        <pc:spChg chg="add del">
          <ac:chgData name="Amber Minney" userId="b0b924663ad0da06" providerId="LiveId" clId="{6EAEA07D-DEEE-486B-BA97-22362E0033A0}" dt="2021-03-14T17:26:03.543" v="4988" actId="26606"/>
          <ac:spMkLst>
            <pc:docMk/>
            <pc:sldMk cId="688035704" sldId="259"/>
            <ac:spMk id="75" creationId="{99A4CF08-858A-49E4-B707-4E7585D11566}"/>
          </ac:spMkLst>
        </pc:spChg>
        <pc:spChg chg="add del">
          <ac:chgData name="Amber Minney" userId="b0b924663ad0da06" providerId="LiveId" clId="{6EAEA07D-DEEE-486B-BA97-22362E0033A0}" dt="2021-03-14T17:26:03.543" v="4988" actId="26606"/>
          <ac:spMkLst>
            <pc:docMk/>
            <pc:sldMk cId="688035704" sldId="259"/>
            <ac:spMk id="76" creationId="{56938E62-910D-4D69-AA09-567AAAC3776D}"/>
          </ac:spMkLst>
        </pc:spChg>
        <pc:spChg chg="add del">
          <ac:chgData name="Amber Minney" userId="b0b924663ad0da06" providerId="LiveId" clId="{6EAEA07D-DEEE-486B-BA97-22362E0033A0}" dt="2021-03-14T17:26:03.543" v="4988" actId="26606"/>
          <ac:spMkLst>
            <pc:docMk/>
            <pc:sldMk cId="688035704" sldId="259"/>
            <ac:spMk id="77" creationId="{A74E54C6-D084-4BC8-B3F9-8B9EC22A6B67}"/>
          </ac:spMkLst>
        </pc:spChg>
        <pc:spChg chg="add del">
          <ac:chgData name="Amber Minney" userId="b0b924663ad0da06" providerId="LiveId" clId="{6EAEA07D-DEEE-486B-BA97-22362E0033A0}" dt="2021-03-14T17:26:03.543" v="4988" actId="26606"/>
          <ac:spMkLst>
            <pc:docMk/>
            <pc:sldMk cId="688035704" sldId="259"/>
            <ac:spMk id="78" creationId="{777713DB-A0B1-4507-9991-B6DCAE436C74}"/>
          </ac:spMkLst>
        </pc:spChg>
        <pc:spChg chg="add mod">
          <ac:chgData name="Amber Minney" userId="b0b924663ad0da06" providerId="LiveId" clId="{6EAEA07D-DEEE-486B-BA97-22362E0033A0}" dt="2021-03-14T17:38:18.853" v="5922" actId="1076"/>
          <ac:spMkLst>
            <pc:docMk/>
            <pc:sldMk cId="688035704" sldId="259"/>
            <ac:spMk id="80" creationId="{1462AC7F-3E26-44E5-B767-C83414EC3B3B}"/>
          </ac:spMkLst>
        </pc:spChg>
        <pc:spChg chg="add del">
          <ac:chgData name="Amber Minney" userId="b0b924663ad0da06" providerId="LiveId" clId="{6EAEA07D-DEEE-486B-BA97-22362E0033A0}" dt="2021-03-14T17:26:03.504" v="4987" actId="26606"/>
          <ac:spMkLst>
            <pc:docMk/>
            <pc:sldMk cId="688035704" sldId="259"/>
            <ac:spMk id="88" creationId="{8DA14841-53A4-4935-BE65-C8373B8A6D06}"/>
          </ac:spMkLst>
        </pc:spChg>
        <pc:spChg chg="add del">
          <ac:chgData name="Amber Minney" userId="b0b924663ad0da06" providerId="LiveId" clId="{6EAEA07D-DEEE-486B-BA97-22362E0033A0}" dt="2021-03-14T17:26:03.504" v="4987" actId="26606"/>
          <ac:spMkLst>
            <pc:docMk/>
            <pc:sldMk cId="688035704" sldId="259"/>
            <ac:spMk id="90" creationId="{9877C2CF-B2DD-41C8-8B5E-152673376B41}"/>
          </ac:spMkLst>
        </pc:spChg>
        <pc:spChg chg="add del">
          <ac:chgData name="Amber Minney" userId="b0b924663ad0da06" providerId="LiveId" clId="{6EAEA07D-DEEE-486B-BA97-22362E0033A0}" dt="2021-03-14T17:26:03.504" v="4987" actId="26606"/>
          <ac:spMkLst>
            <pc:docMk/>
            <pc:sldMk cId="688035704" sldId="259"/>
            <ac:spMk id="92" creationId="{24923D72-7E69-464B-94C5-B2530008D094}"/>
          </ac:spMkLst>
        </pc:spChg>
        <pc:spChg chg="add del">
          <ac:chgData name="Amber Minney" userId="b0b924663ad0da06" providerId="LiveId" clId="{6EAEA07D-DEEE-486B-BA97-22362E0033A0}" dt="2021-03-14T17:26:03.504" v="4987" actId="26606"/>
          <ac:spMkLst>
            <pc:docMk/>
            <pc:sldMk cId="688035704" sldId="259"/>
            <ac:spMk id="94" creationId="{A00CCC86-7A88-4DFF-A0D0-6604606A2AEA}"/>
          </ac:spMkLst>
        </pc:spChg>
        <pc:spChg chg="add del">
          <ac:chgData name="Amber Minney" userId="b0b924663ad0da06" providerId="LiveId" clId="{6EAEA07D-DEEE-486B-BA97-22362E0033A0}" dt="2021-03-14T17:26:03.504" v="4987" actId="26606"/>
          <ac:spMkLst>
            <pc:docMk/>
            <pc:sldMk cId="688035704" sldId="259"/>
            <ac:spMk id="96" creationId="{E1F8ABFD-155B-4386-AE33-6E13057CFCF3}"/>
          </ac:spMkLst>
        </pc:spChg>
        <pc:spChg chg="add del">
          <ac:chgData name="Amber Minney" userId="b0b924663ad0da06" providerId="LiveId" clId="{6EAEA07D-DEEE-486B-BA97-22362E0033A0}" dt="2021-03-14T17:26:03.504" v="4987" actId="26606"/>
          <ac:spMkLst>
            <pc:docMk/>
            <pc:sldMk cId="688035704" sldId="259"/>
            <ac:spMk id="98" creationId="{43BBAF34-367D-4E18-A62E-4602BD90855C}"/>
          </ac:spMkLst>
        </pc:spChg>
        <pc:spChg chg="add del">
          <ac:chgData name="Amber Minney" userId="b0b924663ad0da06" providerId="LiveId" clId="{6EAEA07D-DEEE-486B-BA97-22362E0033A0}" dt="2021-03-14T17:26:03.504" v="4987" actId="26606"/>
          <ac:spMkLst>
            <pc:docMk/>
            <pc:sldMk cId="688035704" sldId="259"/>
            <ac:spMk id="104" creationId="{99A4CF08-858A-49E4-B707-4E7585D11566}"/>
          </ac:spMkLst>
        </pc:spChg>
        <pc:spChg chg="add del">
          <ac:chgData name="Amber Minney" userId="b0b924663ad0da06" providerId="LiveId" clId="{6EAEA07D-DEEE-486B-BA97-22362E0033A0}" dt="2021-03-14T17:26:03.504" v="4987" actId="26606"/>
          <ac:spMkLst>
            <pc:docMk/>
            <pc:sldMk cId="688035704" sldId="259"/>
            <ac:spMk id="106" creationId="{56938E62-910D-4D69-AA09-567AAAC3776D}"/>
          </ac:spMkLst>
        </pc:spChg>
        <pc:spChg chg="add del">
          <ac:chgData name="Amber Minney" userId="b0b924663ad0da06" providerId="LiveId" clId="{6EAEA07D-DEEE-486B-BA97-22362E0033A0}" dt="2021-03-14T17:26:03.504" v="4987" actId="26606"/>
          <ac:spMkLst>
            <pc:docMk/>
            <pc:sldMk cId="688035704" sldId="259"/>
            <ac:spMk id="108" creationId="{A74E54C6-D084-4BC8-B3F9-8B9EC22A6B67}"/>
          </ac:spMkLst>
        </pc:spChg>
        <pc:spChg chg="add del">
          <ac:chgData name="Amber Minney" userId="b0b924663ad0da06" providerId="LiveId" clId="{6EAEA07D-DEEE-486B-BA97-22362E0033A0}" dt="2021-03-14T17:26:03.504" v="4987" actId="26606"/>
          <ac:spMkLst>
            <pc:docMk/>
            <pc:sldMk cId="688035704" sldId="259"/>
            <ac:spMk id="110" creationId="{777713DB-A0B1-4507-9991-B6DCAE436C74}"/>
          </ac:spMkLst>
        </pc:spChg>
        <pc:spChg chg="add">
          <ac:chgData name="Amber Minney" userId="b0b924663ad0da06" providerId="LiveId" clId="{6EAEA07D-DEEE-486B-BA97-22362E0033A0}" dt="2021-03-14T17:26:03.543" v="4988" actId="26606"/>
          <ac:spMkLst>
            <pc:docMk/>
            <pc:sldMk cId="688035704" sldId="259"/>
            <ac:spMk id="114" creationId="{8DA14841-53A4-4935-BE65-C8373B8A6D06}"/>
          </ac:spMkLst>
        </pc:spChg>
        <pc:spChg chg="add">
          <ac:chgData name="Amber Minney" userId="b0b924663ad0da06" providerId="LiveId" clId="{6EAEA07D-DEEE-486B-BA97-22362E0033A0}" dt="2021-03-14T17:26:03.543" v="4988" actId="26606"/>
          <ac:spMkLst>
            <pc:docMk/>
            <pc:sldMk cId="688035704" sldId="259"/>
            <ac:spMk id="115" creationId="{9877C2CF-B2DD-41C8-8B5E-152673376B41}"/>
          </ac:spMkLst>
        </pc:spChg>
        <pc:spChg chg="add">
          <ac:chgData name="Amber Minney" userId="b0b924663ad0da06" providerId="LiveId" clId="{6EAEA07D-DEEE-486B-BA97-22362E0033A0}" dt="2021-03-14T17:26:03.543" v="4988" actId="26606"/>
          <ac:spMkLst>
            <pc:docMk/>
            <pc:sldMk cId="688035704" sldId="259"/>
            <ac:spMk id="116" creationId="{24923D72-7E69-464B-94C5-B2530008D094}"/>
          </ac:spMkLst>
        </pc:spChg>
        <pc:spChg chg="add">
          <ac:chgData name="Amber Minney" userId="b0b924663ad0da06" providerId="LiveId" clId="{6EAEA07D-DEEE-486B-BA97-22362E0033A0}" dt="2021-03-14T17:26:03.543" v="4988" actId="26606"/>
          <ac:spMkLst>
            <pc:docMk/>
            <pc:sldMk cId="688035704" sldId="259"/>
            <ac:spMk id="117" creationId="{A00CCC86-7A88-4DFF-A0D0-6604606A2AEA}"/>
          </ac:spMkLst>
        </pc:spChg>
        <pc:spChg chg="add">
          <ac:chgData name="Amber Minney" userId="b0b924663ad0da06" providerId="LiveId" clId="{6EAEA07D-DEEE-486B-BA97-22362E0033A0}" dt="2021-03-14T17:26:03.543" v="4988" actId="26606"/>
          <ac:spMkLst>
            <pc:docMk/>
            <pc:sldMk cId="688035704" sldId="259"/>
            <ac:spMk id="118" creationId="{E1F8ABFD-155B-4386-AE33-6E13057CFCF3}"/>
          </ac:spMkLst>
        </pc:spChg>
        <pc:spChg chg="add">
          <ac:chgData name="Amber Minney" userId="b0b924663ad0da06" providerId="LiveId" clId="{6EAEA07D-DEEE-486B-BA97-22362E0033A0}" dt="2021-03-14T17:26:03.543" v="4988" actId="26606"/>
          <ac:spMkLst>
            <pc:docMk/>
            <pc:sldMk cId="688035704" sldId="259"/>
            <ac:spMk id="119" creationId="{3FAD17B9-9E6C-4DD1-9728-97B5E5FCCAB2}"/>
          </ac:spMkLst>
        </pc:spChg>
        <pc:spChg chg="add">
          <ac:chgData name="Amber Minney" userId="b0b924663ad0da06" providerId="LiveId" clId="{6EAEA07D-DEEE-486B-BA97-22362E0033A0}" dt="2021-03-14T17:26:03.543" v="4988" actId="26606"/>
          <ac:spMkLst>
            <pc:docMk/>
            <pc:sldMk cId="688035704" sldId="259"/>
            <ac:spMk id="120" creationId="{D7AC3F90-A588-42FF-B41D-062A8D91B9E5}"/>
          </ac:spMkLst>
        </pc:spChg>
        <pc:spChg chg="add">
          <ac:chgData name="Amber Minney" userId="b0b924663ad0da06" providerId="LiveId" clId="{6EAEA07D-DEEE-486B-BA97-22362E0033A0}" dt="2021-03-14T17:26:03.543" v="4988" actId="26606"/>
          <ac:spMkLst>
            <pc:docMk/>
            <pc:sldMk cId="688035704" sldId="259"/>
            <ac:spMk id="122" creationId="{E1AADF25-43E9-4DE0-AD82-4F6052319136}"/>
          </ac:spMkLst>
        </pc:spChg>
        <pc:spChg chg="add">
          <ac:chgData name="Amber Minney" userId="b0b924663ad0da06" providerId="LiveId" clId="{6EAEA07D-DEEE-486B-BA97-22362E0033A0}" dt="2021-03-14T17:26:03.543" v="4988" actId="26606"/>
          <ac:spMkLst>
            <pc:docMk/>
            <pc:sldMk cId="688035704" sldId="259"/>
            <ac:spMk id="123" creationId="{CBC2D515-EF3C-4E4E-8BC1-192B21E92713}"/>
          </ac:spMkLst>
        </pc:spChg>
        <pc:picChg chg="del mod ord modCrop">
          <ac:chgData name="Amber Minney" userId="b0b924663ad0da06" providerId="LiveId" clId="{6EAEA07D-DEEE-486B-BA97-22362E0033A0}" dt="2021-03-14T14:13:36.597" v="3638" actId="478"/>
          <ac:picMkLst>
            <pc:docMk/>
            <pc:sldMk cId="688035704" sldId="259"/>
            <ac:picMk id="3" creationId="{F08C2C74-29BF-472F-9BE1-B3C17F66A0ED}"/>
          </ac:picMkLst>
        </pc:picChg>
        <pc:picChg chg="add mod ord">
          <ac:chgData name="Amber Minney" userId="b0b924663ad0da06" providerId="LiveId" clId="{6EAEA07D-DEEE-486B-BA97-22362E0033A0}" dt="2021-03-14T17:34:12.476" v="5887" actId="1076"/>
          <ac:picMkLst>
            <pc:docMk/>
            <pc:sldMk cId="688035704" sldId="259"/>
            <ac:picMk id="9" creationId="{445BC2EF-8AEA-45B1-8EE4-E1EB1C04F23A}"/>
          </ac:picMkLst>
        </pc:picChg>
        <pc:picChg chg="add del">
          <ac:chgData name="Amber Minney" userId="b0b924663ad0da06" providerId="LiveId" clId="{6EAEA07D-DEEE-486B-BA97-22362E0033A0}" dt="2021-03-13T20:50:11.921" v="2236"/>
          <ac:picMkLst>
            <pc:docMk/>
            <pc:sldMk cId="688035704" sldId="259"/>
            <ac:picMk id="10" creationId="{2FA3880A-8D8F-466C-A4A1-F07BCDD3719C}"/>
          </ac:picMkLst>
        </pc:picChg>
        <pc:picChg chg="add del">
          <ac:chgData name="Amber Minney" userId="b0b924663ad0da06" providerId="LiveId" clId="{6EAEA07D-DEEE-486B-BA97-22362E0033A0}" dt="2021-03-13T20:50:11.921" v="2236"/>
          <ac:picMkLst>
            <pc:docMk/>
            <pc:sldMk cId="688035704" sldId="259"/>
            <ac:picMk id="12" creationId="{3C0A64CB-20A1-4508-B568-284EB04F78EE}"/>
          </ac:picMkLst>
        </pc:picChg>
        <pc:picChg chg="add del">
          <ac:chgData name="Amber Minney" userId="b0b924663ad0da06" providerId="LiveId" clId="{6EAEA07D-DEEE-486B-BA97-22362E0033A0}" dt="2021-03-14T13:43:29.724" v="3555" actId="26606"/>
          <ac:picMkLst>
            <pc:docMk/>
            <pc:sldMk cId="688035704" sldId="259"/>
            <ac:picMk id="23" creationId="{2FA3880A-8D8F-466C-A4A1-F07BCDD3719C}"/>
          </ac:picMkLst>
        </pc:picChg>
        <pc:picChg chg="add del">
          <ac:chgData name="Amber Minney" userId="b0b924663ad0da06" providerId="LiveId" clId="{6EAEA07D-DEEE-486B-BA97-22362E0033A0}" dt="2021-03-14T13:43:29.724" v="3555" actId="26606"/>
          <ac:picMkLst>
            <pc:docMk/>
            <pc:sldMk cId="688035704" sldId="259"/>
            <ac:picMk id="25" creationId="{3C0A64CB-20A1-4508-B568-284EB04F78EE}"/>
          </ac:picMkLst>
        </pc:picChg>
        <pc:picChg chg="add del">
          <ac:chgData name="Amber Minney" userId="b0b924663ad0da06" providerId="LiveId" clId="{6EAEA07D-DEEE-486B-BA97-22362E0033A0}" dt="2021-03-13T20:50:11.921" v="2236"/>
          <ac:picMkLst>
            <pc:docMk/>
            <pc:sldMk cId="688035704" sldId="259"/>
            <ac:picMk id="26" creationId="{02DF1AEC-0327-4A10-AED3-E227ACAEBC5D}"/>
          </ac:picMkLst>
        </pc:picChg>
        <pc:picChg chg="add del">
          <ac:chgData name="Amber Minney" userId="b0b924663ad0da06" providerId="LiveId" clId="{6EAEA07D-DEEE-486B-BA97-22362E0033A0}" dt="2021-03-13T20:50:11.921" v="2236"/>
          <ac:picMkLst>
            <pc:docMk/>
            <pc:sldMk cId="688035704" sldId="259"/>
            <ac:picMk id="28" creationId="{C839742D-6F41-4E7D-9C32-1D9825B40F2F}"/>
          </ac:picMkLst>
        </pc:picChg>
        <pc:picChg chg="add del">
          <ac:chgData name="Amber Minney" userId="b0b924663ad0da06" providerId="LiveId" clId="{6EAEA07D-DEEE-486B-BA97-22362E0033A0}" dt="2021-03-14T13:43:29.724" v="3555" actId="26606"/>
          <ac:picMkLst>
            <pc:docMk/>
            <pc:sldMk cId="688035704" sldId="259"/>
            <ac:picMk id="50" creationId="{A9A96FF2-ACD7-48C4-BCE1-FC7F42108606}"/>
          </ac:picMkLst>
        </pc:picChg>
        <pc:picChg chg="add del">
          <ac:chgData name="Amber Minney" userId="b0b924663ad0da06" providerId="LiveId" clId="{6EAEA07D-DEEE-486B-BA97-22362E0033A0}" dt="2021-03-14T13:43:33.431" v="3557" actId="26606"/>
          <ac:picMkLst>
            <pc:docMk/>
            <pc:sldMk cId="688035704" sldId="259"/>
            <ac:picMk id="53" creationId="{2FA3880A-8D8F-466C-A4A1-F07BCDD3719C}"/>
          </ac:picMkLst>
        </pc:picChg>
        <pc:picChg chg="add del">
          <ac:chgData name="Amber Minney" userId="b0b924663ad0da06" providerId="LiveId" clId="{6EAEA07D-DEEE-486B-BA97-22362E0033A0}" dt="2021-03-14T13:43:33.431" v="3557" actId="26606"/>
          <ac:picMkLst>
            <pc:docMk/>
            <pc:sldMk cId="688035704" sldId="259"/>
            <ac:picMk id="54" creationId="{3C0A64CB-20A1-4508-B568-284EB04F78EE}"/>
          </ac:picMkLst>
        </pc:picChg>
        <pc:picChg chg="add del">
          <ac:chgData name="Amber Minney" userId="b0b924663ad0da06" providerId="LiveId" clId="{6EAEA07D-DEEE-486B-BA97-22362E0033A0}" dt="2021-03-14T13:43:33.431" v="3557" actId="26606"/>
          <ac:picMkLst>
            <pc:docMk/>
            <pc:sldMk cId="688035704" sldId="259"/>
            <ac:picMk id="61" creationId="{FD5823F2-909F-442D-BD72-0681CCC14070}"/>
          </ac:picMkLst>
        </pc:picChg>
        <pc:picChg chg="add del">
          <ac:chgData name="Amber Minney" userId="b0b924663ad0da06" providerId="LiveId" clId="{6EAEA07D-DEEE-486B-BA97-22362E0033A0}" dt="2021-03-14T13:43:33.431" v="3557" actId="26606"/>
          <ac:picMkLst>
            <pc:docMk/>
            <pc:sldMk cId="688035704" sldId="259"/>
            <ac:picMk id="62" creationId="{4231EAF6-FA22-4615-A4D3-D171F7E17A54}"/>
          </ac:picMkLst>
        </pc:picChg>
        <pc:picChg chg="add del">
          <ac:chgData name="Amber Minney" userId="b0b924663ad0da06" providerId="LiveId" clId="{6EAEA07D-DEEE-486B-BA97-22362E0033A0}" dt="2021-03-14T17:26:03.543" v="4988" actId="26606"/>
          <ac:picMkLst>
            <pc:docMk/>
            <pc:sldMk cId="688035704" sldId="259"/>
            <ac:picMk id="67" creationId="{2FA3880A-8D8F-466C-A4A1-F07BCDD3719C}"/>
          </ac:picMkLst>
        </pc:picChg>
        <pc:picChg chg="add del">
          <ac:chgData name="Amber Minney" userId="b0b924663ad0da06" providerId="LiveId" clId="{6EAEA07D-DEEE-486B-BA97-22362E0033A0}" dt="2021-03-14T17:26:03.543" v="4988" actId="26606"/>
          <ac:picMkLst>
            <pc:docMk/>
            <pc:sldMk cId="688035704" sldId="259"/>
            <ac:picMk id="68" creationId="{3C0A64CB-20A1-4508-B568-284EB04F78EE}"/>
          </ac:picMkLst>
        </pc:picChg>
        <pc:picChg chg="add del">
          <ac:chgData name="Amber Minney" userId="b0b924663ad0da06" providerId="LiveId" clId="{6EAEA07D-DEEE-486B-BA97-22362E0033A0}" dt="2021-03-14T17:26:03.543" v="4988" actId="26606"/>
          <ac:picMkLst>
            <pc:docMk/>
            <pc:sldMk cId="688035704" sldId="259"/>
            <ac:picMk id="79" creationId="{A9A96FF2-ACD7-48C4-BCE1-FC7F42108606}"/>
          </ac:picMkLst>
        </pc:picChg>
        <pc:picChg chg="add del">
          <ac:chgData name="Amber Minney" userId="b0b924663ad0da06" providerId="LiveId" clId="{6EAEA07D-DEEE-486B-BA97-22362E0033A0}" dt="2021-03-14T17:26:03.504" v="4987" actId="26606"/>
          <ac:picMkLst>
            <pc:docMk/>
            <pc:sldMk cId="688035704" sldId="259"/>
            <ac:picMk id="84" creationId="{2FA3880A-8D8F-466C-A4A1-F07BCDD3719C}"/>
          </ac:picMkLst>
        </pc:picChg>
        <pc:picChg chg="add del">
          <ac:chgData name="Amber Minney" userId="b0b924663ad0da06" providerId="LiveId" clId="{6EAEA07D-DEEE-486B-BA97-22362E0033A0}" dt="2021-03-14T17:26:03.504" v="4987" actId="26606"/>
          <ac:picMkLst>
            <pc:docMk/>
            <pc:sldMk cId="688035704" sldId="259"/>
            <ac:picMk id="86" creationId="{3C0A64CB-20A1-4508-B568-284EB04F78EE}"/>
          </ac:picMkLst>
        </pc:picChg>
        <pc:picChg chg="add del">
          <ac:chgData name="Amber Minney" userId="b0b924663ad0da06" providerId="LiveId" clId="{6EAEA07D-DEEE-486B-BA97-22362E0033A0}" dt="2021-03-14T17:26:03.504" v="4987" actId="26606"/>
          <ac:picMkLst>
            <pc:docMk/>
            <pc:sldMk cId="688035704" sldId="259"/>
            <ac:picMk id="100" creationId="{D445918B-6272-4727-A3FA-F23651AECAE3}"/>
          </ac:picMkLst>
        </pc:picChg>
        <pc:picChg chg="add del">
          <ac:chgData name="Amber Minney" userId="b0b924663ad0da06" providerId="LiveId" clId="{6EAEA07D-DEEE-486B-BA97-22362E0033A0}" dt="2021-03-14T17:26:03.504" v="4987" actId="26606"/>
          <ac:picMkLst>
            <pc:docMk/>
            <pc:sldMk cId="688035704" sldId="259"/>
            <ac:picMk id="102" creationId="{A9A96FF2-ACD7-48C4-BCE1-FC7F42108606}"/>
          </ac:picMkLst>
        </pc:picChg>
        <pc:picChg chg="add">
          <ac:chgData name="Amber Minney" userId="b0b924663ad0da06" providerId="LiveId" clId="{6EAEA07D-DEEE-486B-BA97-22362E0033A0}" dt="2021-03-14T17:26:03.543" v="4988" actId="26606"/>
          <ac:picMkLst>
            <pc:docMk/>
            <pc:sldMk cId="688035704" sldId="259"/>
            <ac:picMk id="112" creationId="{2FA3880A-8D8F-466C-A4A1-F07BCDD3719C}"/>
          </ac:picMkLst>
        </pc:picChg>
        <pc:picChg chg="add">
          <ac:chgData name="Amber Minney" userId="b0b924663ad0da06" providerId="LiveId" clId="{6EAEA07D-DEEE-486B-BA97-22362E0033A0}" dt="2021-03-14T17:26:03.543" v="4988" actId="26606"/>
          <ac:picMkLst>
            <pc:docMk/>
            <pc:sldMk cId="688035704" sldId="259"/>
            <ac:picMk id="113" creationId="{3C0A64CB-20A1-4508-B568-284EB04F78EE}"/>
          </ac:picMkLst>
        </pc:picChg>
        <pc:picChg chg="add">
          <ac:chgData name="Amber Minney" userId="b0b924663ad0da06" providerId="LiveId" clId="{6EAEA07D-DEEE-486B-BA97-22362E0033A0}" dt="2021-03-14T17:26:03.543" v="4988" actId="26606"/>
          <ac:picMkLst>
            <pc:docMk/>
            <pc:sldMk cId="688035704" sldId="259"/>
            <ac:picMk id="121" creationId="{015AB904-4FB7-4A0D-B43E-03ACF05E1445}"/>
          </ac:picMkLst>
        </pc:picChg>
      </pc:sldChg>
      <pc:sldChg chg="addSp delSp modSp del mod ord setBg modClrScheme delDesignElem chgLayout">
        <pc:chgData name="Amber Minney" userId="b0b924663ad0da06" providerId="LiveId" clId="{6EAEA07D-DEEE-486B-BA97-22362E0033A0}" dt="2021-03-14T13:38:21.933" v="3481" actId="47"/>
        <pc:sldMkLst>
          <pc:docMk/>
          <pc:sldMk cId="3301121306" sldId="260"/>
        </pc:sldMkLst>
        <pc:spChg chg="add del mod">
          <ac:chgData name="Amber Minney" userId="b0b924663ad0da06" providerId="LiveId" clId="{6EAEA07D-DEEE-486B-BA97-22362E0033A0}" dt="2021-03-13T15:47:36.863" v="665"/>
          <ac:spMkLst>
            <pc:docMk/>
            <pc:sldMk cId="3301121306" sldId="260"/>
            <ac:spMk id="2" creationId="{6D45DC02-36EE-4979-906D-D23E6660DB6E}"/>
          </ac:spMkLst>
        </pc:spChg>
        <pc:spChg chg="add mod ord">
          <ac:chgData name="Amber Minney" userId="b0b924663ad0da06" providerId="LiveId" clId="{6EAEA07D-DEEE-486B-BA97-22362E0033A0}" dt="2021-03-14T12:43:58.956" v="3337" actId="1076"/>
          <ac:spMkLst>
            <pc:docMk/>
            <pc:sldMk cId="3301121306" sldId="260"/>
            <ac:spMk id="4" creationId="{56261C08-848E-4CFE-8654-6F931305F3BA}"/>
          </ac:spMkLst>
        </pc:spChg>
        <pc:spChg chg="add del">
          <ac:chgData name="Amber Minney" userId="b0b924663ad0da06" providerId="LiveId" clId="{6EAEA07D-DEEE-486B-BA97-22362E0033A0}" dt="2021-03-13T20:50:11.921" v="2236"/>
          <ac:spMkLst>
            <pc:docMk/>
            <pc:sldMk cId="3301121306" sldId="260"/>
            <ac:spMk id="13" creationId="{8DA14841-53A4-4935-BE65-C8373B8A6D06}"/>
          </ac:spMkLst>
        </pc:spChg>
        <pc:spChg chg="add del">
          <ac:chgData name="Amber Minney" userId="b0b924663ad0da06" providerId="LiveId" clId="{6EAEA07D-DEEE-486B-BA97-22362E0033A0}" dt="2021-03-13T20:50:11.921" v="2236"/>
          <ac:spMkLst>
            <pc:docMk/>
            <pc:sldMk cId="3301121306" sldId="260"/>
            <ac:spMk id="15" creationId="{9877C2CF-B2DD-41C8-8B5E-152673376B41}"/>
          </ac:spMkLst>
        </pc:spChg>
        <pc:spChg chg="add del">
          <ac:chgData name="Amber Minney" userId="b0b924663ad0da06" providerId="LiveId" clId="{6EAEA07D-DEEE-486B-BA97-22362E0033A0}" dt="2021-03-13T20:50:11.921" v="2236"/>
          <ac:spMkLst>
            <pc:docMk/>
            <pc:sldMk cId="3301121306" sldId="260"/>
            <ac:spMk id="17" creationId="{D377EE36-E59D-4778-8F99-4B470DA4A306}"/>
          </ac:spMkLst>
        </pc:spChg>
        <pc:spChg chg="add del">
          <ac:chgData name="Amber Minney" userId="b0b924663ad0da06" providerId="LiveId" clId="{6EAEA07D-DEEE-486B-BA97-22362E0033A0}" dt="2021-03-13T20:50:11.921" v="2236"/>
          <ac:spMkLst>
            <pc:docMk/>
            <pc:sldMk cId="3301121306" sldId="260"/>
            <ac:spMk id="19" creationId="{2586C6C5-47AF-450A-932D-880EF823E596}"/>
          </ac:spMkLst>
        </pc:spChg>
        <pc:spChg chg="add mod">
          <ac:chgData name="Amber Minney" userId="b0b924663ad0da06" providerId="LiveId" clId="{6EAEA07D-DEEE-486B-BA97-22362E0033A0}" dt="2021-03-13T20:49:44.595" v="2227" actId="404"/>
          <ac:spMkLst>
            <pc:docMk/>
            <pc:sldMk cId="3301121306" sldId="260"/>
            <ac:spMk id="20" creationId="{4155A72A-1FDC-4B12-AE72-A80E94EFE00A}"/>
          </ac:spMkLst>
        </pc:spChg>
        <pc:spChg chg="add del">
          <ac:chgData name="Amber Minney" userId="b0b924663ad0da06" providerId="LiveId" clId="{6EAEA07D-DEEE-486B-BA97-22362E0033A0}" dt="2021-03-13T20:50:11.921" v="2236"/>
          <ac:spMkLst>
            <pc:docMk/>
            <pc:sldMk cId="3301121306" sldId="260"/>
            <ac:spMk id="21" creationId="{A587901A-AA64-4940-9803-F67677851150}"/>
          </ac:spMkLst>
        </pc:spChg>
        <pc:spChg chg="add del">
          <ac:chgData name="Amber Minney" userId="b0b924663ad0da06" providerId="LiveId" clId="{6EAEA07D-DEEE-486B-BA97-22362E0033A0}" dt="2021-03-13T20:50:11.921" v="2236"/>
          <ac:spMkLst>
            <pc:docMk/>
            <pc:sldMk cId="3301121306" sldId="260"/>
            <ac:spMk id="23" creationId="{CC393EB0-C44D-41D2-BEF6-291E434068C0}"/>
          </ac:spMkLst>
        </pc:spChg>
        <pc:spChg chg="add del">
          <ac:chgData name="Amber Minney" userId="b0b924663ad0da06" providerId="LiveId" clId="{6EAEA07D-DEEE-486B-BA97-22362E0033A0}" dt="2021-03-13T20:50:11.921" v="2236"/>
          <ac:spMkLst>
            <pc:docMk/>
            <pc:sldMk cId="3301121306" sldId="260"/>
            <ac:spMk id="29" creationId="{C5A7D586-7678-4F41-A289-1F83BB95FD13}"/>
          </ac:spMkLst>
        </pc:spChg>
        <pc:spChg chg="add del">
          <ac:chgData name="Amber Minney" userId="b0b924663ad0da06" providerId="LiveId" clId="{6EAEA07D-DEEE-486B-BA97-22362E0033A0}" dt="2021-03-13T20:50:11.921" v="2236"/>
          <ac:spMkLst>
            <pc:docMk/>
            <pc:sldMk cId="3301121306" sldId="260"/>
            <ac:spMk id="31" creationId="{F88A7F60-B102-433E-BE45-95BBC5828175}"/>
          </ac:spMkLst>
        </pc:spChg>
        <pc:spChg chg="add del">
          <ac:chgData name="Amber Minney" userId="b0b924663ad0da06" providerId="LiveId" clId="{6EAEA07D-DEEE-486B-BA97-22362E0033A0}" dt="2021-03-13T20:50:11.921" v="2236"/>
          <ac:spMkLst>
            <pc:docMk/>
            <pc:sldMk cId="3301121306" sldId="260"/>
            <ac:spMk id="33" creationId="{3153C0C7-BA84-429D-A533-F021A955BDB5}"/>
          </ac:spMkLst>
        </pc:spChg>
        <pc:spChg chg="add del">
          <ac:chgData name="Amber Minney" userId="b0b924663ad0da06" providerId="LiveId" clId="{6EAEA07D-DEEE-486B-BA97-22362E0033A0}" dt="2021-03-13T20:50:11.921" v="2236"/>
          <ac:spMkLst>
            <pc:docMk/>
            <pc:sldMk cId="3301121306" sldId="260"/>
            <ac:spMk id="35" creationId="{F20D64EC-C0BF-4228-85C3-76D9D15185BC}"/>
          </ac:spMkLst>
        </pc:spChg>
        <pc:picChg chg="add mod">
          <ac:chgData name="Amber Minney" userId="b0b924663ad0da06" providerId="LiveId" clId="{6EAEA07D-DEEE-486B-BA97-22362E0033A0}" dt="2021-03-14T13:38:18.616" v="3480" actId="1076"/>
          <ac:picMkLst>
            <pc:docMk/>
            <pc:sldMk cId="3301121306" sldId="260"/>
            <ac:picMk id="3" creationId="{FBBA4503-8FD6-4764-A0DA-D80F9A788C24}"/>
          </ac:picMkLst>
        </pc:picChg>
        <pc:picChg chg="add del">
          <ac:chgData name="Amber Minney" userId="b0b924663ad0da06" providerId="LiveId" clId="{6EAEA07D-DEEE-486B-BA97-22362E0033A0}" dt="2021-03-13T20:50:11.921" v="2236"/>
          <ac:picMkLst>
            <pc:docMk/>
            <pc:sldMk cId="3301121306" sldId="260"/>
            <ac:picMk id="9" creationId="{2FA3880A-8D8F-466C-A4A1-F07BCDD3719C}"/>
          </ac:picMkLst>
        </pc:picChg>
        <pc:picChg chg="add del">
          <ac:chgData name="Amber Minney" userId="b0b924663ad0da06" providerId="LiveId" clId="{6EAEA07D-DEEE-486B-BA97-22362E0033A0}" dt="2021-03-13T20:50:11.921" v="2236"/>
          <ac:picMkLst>
            <pc:docMk/>
            <pc:sldMk cId="3301121306" sldId="260"/>
            <ac:picMk id="11" creationId="{3C0A64CB-20A1-4508-B568-284EB04F78EE}"/>
          </ac:picMkLst>
        </pc:picChg>
        <pc:picChg chg="add del">
          <ac:chgData name="Amber Minney" userId="b0b924663ad0da06" providerId="LiveId" clId="{6EAEA07D-DEEE-486B-BA97-22362E0033A0}" dt="2021-03-13T20:50:11.921" v="2236"/>
          <ac:picMkLst>
            <pc:docMk/>
            <pc:sldMk cId="3301121306" sldId="260"/>
            <ac:picMk id="25" creationId="{27F47B0A-40EE-41EA-815D-384670FF1AB0}"/>
          </ac:picMkLst>
        </pc:picChg>
        <pc:picChg chg="add del">
          <ac:chgData name="Amber Minney" userId="b0b924663ad0da06" providerId="LiveId" clId="{6EAEA07D-DEEE-486B-BA97-22362E0033A0}" dt="2021-03-13T20:50:11.921" v="2236"/>
          <ac:picMkLst>
            <pc:docMk/>
            <pc:sldMk cId="3301121306" sldId="260"/>
            <ac:picMk id="27" creationId="{43AC9E88-695B-421A-B3FF-5BC41EF58205}"/>
          </ac:picMkLst>
        </pc:picChg>
      </pc:sldChg>
      <pc:sldChg chg="addSp delSp modSp mod ord modClrScheme chgLayout">
        <pc:chgData name="Amber Minney" userId="b0b924663ad0da06" providerId="LiveId" clId="{6EAEA07D-DEEE-486B-BA97-22362E0033A0}" dt="2021-03-14T18:27:40.357" v="6833" actId="403"/>
        <pc:sldMkLst>
          <pc:docMk/>
          <pc:sldMk cId="2607978448" sldId="261"/>
        </pc:sldMkLst>
        <pc:spChg chg="add del mod">
          <ac:chgData name="Amber Minney" userId="b0b924663ad0da06" providerId="LiveId" clId="{6EAEA07D-DEEE-486B-BA97-22362E0033A0}" dt="2021-03-13T16:01:37.001" v="1374" actId="478"/>
          <ac:spMkLst>
            <pc:docMk/>
            <pc:sldMk cId="2607978448" sldId="261"/>
            <ac:spMk id="2" creationId="{D37D6ED2-DE30-4ADC-9BB2-D68CE230C784}"/>
          </ac:spMkLst>
        </pc:spChg>
        <pc:spChg chg="add del mod">
          <ac:chgData name="Amber Minney" userId="b0b924663ad0da06" providerId="LiveId" clId="{6EAEA07D-DEEE-486B-BA97-22362E0033A0}" dt="2021-03-14T14:13:58.175" v="3645" actId="478"/>
          <ac:spMkLst>
            <pc:docMk/>
            <pc:sldMk cId="2607978448" sldId="261"/>
            <ac:spMk id="3" creationId="{F5AFA0FA-6FEC-4D9E-AE06-4AE7FC633AC2}"/>
          </ac:spMkLst>
        </pc:spChg>
        <pc:spChg chg="add mod">
          <ac:chgData name="Amber Minney" userId="b0b924663ad0da06" providerId="LiveId" clId="{6EAEA07D-DEEE-486B-BA97-22362E0033A0}" dt="2021-03-14T18:27:40.357" v="6833" actId="403"/>
          <ac:spMkLst>
            <pc:docMk/>
            <pc:sldMk cId="2607978448" sldId="261"/>
            <ac:spMk id="4" creationId="{5F514E01-C790-42D5-BFAD-11FCBF16BA39}"/>
          </ac:spMkLst>
        </pc:spChg>
        <pc:spChg chg="add mod">
          <ac:chgData name="Amber Minney" userId="b0b924663ad0da06" providerId="LiveId" clId="{6EAEA07D-DEEE-486B-BA97-22362E0033A0}" dt="2021-03-14T15:28:12.614" v="4118" actId="20577"/>
          <ac:spMkLst>
            <pc:docMk/>
            <pc:sldMk cId="2607978448" sldId="261"/>
            <ac:spMk id="5" creationId="{AD801FB2-6467-4354-B7BD-3A7EE06F6DE4}"/>
          </ac:spMkLst>
        </pc:spChg>
        <pc:spChg chg="add del mod">
          <ac:chgData name="Amber Minney" userId="b0b924663ad0da06" providerId="LiveId" clId="{6EAEA07D-DEEE-486B-BA97-22362E0033A0}" dt="2021-03-14T16:57:45.473" v="4710" actId="478"/>
          <ac:spMkLst>
            <pc:docMk/>
            <pc:sldMk cId="2607978448" sldId="261"/>
            <ac:spMk id="7" creationId="{261DFC15-08CC-4A97-A009-E59F1A6BD2DB}"/>
          </ac:spMkLst>
        </pc:spChg>
        <pc:spChg chg="add mod">
          <ac:chgData name="Amber Minney" userId="b0b924663ad0da06" providerId="LiveId" clId="{6EAEA07D-DEEE-486B-BA97-22362E0033A0}" dt="2021-03-14T18:08:10.892" v="6339" actId="20577"/>
          <ac:spMkLst>
            <pc:docMk/>
            <pc:sldMk cId="2607978448" sldId="261"/>
            <ac:spMk id="8" creationId="{9D578D61-5F5F-4F23-A915-44308CE98253}"/>
          </ac:spMkLst>
        </pc:spChg>
        <pc:spChg chg="add del mod">
          <ac:chgData name="Amber Minney" userId="b0b924663ad0da06" providerId="LiveId" clId="{6EAEA07D-DEEE-486B-BA97-22362E0033A0}" dt="2021-03-14T14:14:08.654" v="3650" actId="478"/>
          <ac:spMkLst>
            <pc:docMk/>
            <pc:sldMk cId="2607978448" sldId="261"/>
            <ac:spMk id="9" creationId="{733F5BEA-A923-4B56-81EC-D004F37BC20E}"/>
          </ac:spMkLst>
        </pc:spChg>
        <pc:spChg chg="add del mod">
          <ac:chgData name="Amber Minney" userId="b0b924663ad0da06" providerId="LiveId" clId="{6EAEA07D-DEEE-486B-BA97-22362E0033A0}" dt="2021-03-14T16:47:41.082" v="4324" actId="478"/>
          <ac:spMkLst>
            <pc:docMk/>
            <pc:sldMk cId="2607978448" sldId="261"/>
            <ac:spMk id="11" creationId="{09543427-2BF9-4ACF-8AE1-71417D98CA60}"/>
          </ac:spMkLst>
        </pc:spChg>
        <pc:spChg chg="add mod">
          <ac:chgData name="Amber Minney" userId="b0b924663ad0da06" providerId="LiveId" clId="{6EAEA07D-DEEE-486B-BA97-22362E0033A0}" dt="2021-03-14T18:20:59.772" v="6405" actId="20577"/>
          <ac:spMkLst>
            <pc:docMk/>
            <pc:sldMk cId="2607978448" sldId="261"/>
            <ac:spMk id="13" creationId="{F08FDF37-7E1F-47F2-9DEC-384F6B5617DE}"/>
          </ac:spMkLst>
        </pc:spChg>
        <pc:spChg chg="del">
          <ac:chgData name="Amber Minney" userId="b0b924663ad0da06" providerId="LiveId" clId="{6EAEA07D-DEEE-486B-BA97-22362E0033A0}" dt="2021-03-14T17:44:38.253" v="6202"/>
          <ac:spMkLst>
            <pc:docMk/>
            <pc:sldMk cId="2607978448" sldId="261"/>
            <ac:spMk id="14" creationId="{D178ADDE-677B-4A3B-A5EC-08CA6F94884E}"/>
          </ac:spMkLst>
        </pc:spChg>
        <pc:spChg chg="del">
          <ac:chgData name="Amber Minney" userId="b0b924663ad0da06" providerId="LiveId" clId="{6EAEA07D-DEEE-486B-BA97-22362E0033A0}" dt="2021-03-14T18:11:23.308" v="6341" actId="478"/>
          <ac:spMkLst>
            <pc:docMk/>
            <pc:sldMk cId="2607978448" sldId="261"/>
            <ac:spMk id="15" creationId="{1EEB8126-7906-4EE7-A49C-35AC38BE689E}"/>
          </ac:spMkLst>
        </pc:spChg>
        <pc:picChg chg="add mod">
          <ac:chgData name="Amber Minney" userId="b0b924663ad0da06" providerId="LiveId" clId="{6EAEA07D-DEEE-486B-BA97-22362E0033A0}" dt="2021-03-14T15:56:59.168" v="4310" actId="1035"/>
          <ac:picMkLst>
            <pc:docMk/>
            <pc:sldMk cId="2607978448" sldId="261"/>
            <ac:picMk id="6" creationId="{86DAD458-901F-49E6-B460-2B90361CAF7F}"/>
          </ac:picMkLst>
        </pc:picChg>
      </pc:sldChg>
      <pc:sldChg chg="addSp delSp modSp new mod ord setBg modClrScheme delDesignElem chgLayout">
        <pc:chgData name="Amber Minney" userId="b0b924663ad0da06" providerId="LiveId" clId="{6EAEA07D-DEEE-486B-BA97-22362E0033A0}" dt="2021-03-14T18:40:04.295" v="6971" actId="20577"/>
        <pc:sldMkLst>
          <pc:docMk/>
          <pc:sldMk cId="3591825400" sldId="262"/>
        </pc:sldMkLst>
        <pc:spChg chg="add mod">
          <ac:chgData name="Amber Minney" userId="b0b924663ad0da06" providerId="LiveId" clId="{6EAEA07D-DEEE-486B-BA97-22362E0033A0}" dt="2021-03-14T18:25:39.426" v="6631" actId="20577"/>
          <ac:spMkLst>
            <pc:docMk/>
            <pc:sldMk cId="3591825400" sldId="262"/>
            <ac:spMk id="2" creationId="{A2EC61C6-4440-466B-9860-03E05EDBD743}"/>
          </ac:spMkLst>
        </pc:spChg>
        <pc:spChg chg="add del mod ord">
          <ac:chgData name="Amber Minney" userId="b0b924663ad0da06" providerId="LiveId" clId="{6EAEA07D-DEEE-486B-BA97-22362E0033A0}" dt="2021-03-14T15:01:54.739" v="3703" actId="478"/>
          <ac:spMkLst>
            <pc:docMk/>
            <pc:sldMk cId="3591825400" sldId="262"/>
            <ac:spMk id="4" creationId="{08C44565-A1D0-4C93-8449-00F858371FC1}"/>
          </ac:spMkLst>
        </pc:spChg>
        <pc:spChg chg="add del mod">
          <ac:chgData name="Amber Minney" userId="b0b924663ad0da06" providerId="LiveId" clId="{6EAEA07D-DEEE-486B-BA97-22362E0033A0}" dt="2021-03-13T15:54:43.312" v="1263" actId="478"/>
          <ac:spMkLst>
            <pc:docMk/>
            <pc:sldMk cId="3591825400" sldId="262"/>
            <ac:spMk id="5" creationId="{59389D3D-21E2-4C04-9F9B-47817703EA48}"/>
          </ac:spMkLst>
        </pc:spChg>
        <pc:spChg chg="del">
          <ac:chgData name="Amber Minney" userId="b0b924663ad0da06" providerId="LiveId" clId="{6EAEA07D-DEEE-486B-BA97-22362E0033A0}" dt="2021-03-14T17:44:38.253" v="6202"/>
          <ac:spMkLst>
            <pc:docMk/>
            <pc:sldMk cId="3591825400" sldId="262"/>
            <ac:spMk id="5" creationId="{EB7F48F1-94D1-442D-A32F-05BA98C830E0}"/>
          </ac:spMkLst>
        </pc:spChg>
        <pc:spChg chg="add del mod">
          <ac:chgData name="Amber Minney" userId="b0b924663ad0da06" providerId="LiveId" clId="{6EAEA07D-DEEE-486B-BA97-22362E0033A0}" dt="2021-03-14T14:15:55.460" v="3693"/>
          <ac:spMkLst>
            <pc:docMk/>
            <pc:sldMk cId="3591825400" sldId="262"/>
            <ac:spMk id="6" creationId="{8F86F9DF-25DE-4F36-8C18-A3F0EE99B7CF}"/>
          </ac:spMkLst>
        </pc:spChg>
        <pc:spChg chg="del">
          <ac:chgData name="Amber Minney" userId="b0b924663ad0da06" providerId="LiveId" clId="{6EAEA07D-DEEE-486B-BA97-22362E0033A0}" dt="2021-03-14T17:58:26.424" v="6258" actId="478"/>
          <ac:spMkLst>
            <pc:docMk/>
            <pc:sldMk cId="3591825400" sldId="262"/>
            <ac:spMk id="7" creationId="{A158F410-4B8B-46BB-BB51-7354AA1D1EF2}"/>
          </ac:spMkLst>
        </pc:spChg>
        <pc:spChg chg="add mod">
          <ac:chgData name="Amber Minney" userId="b0b924663ad0da06" providerId="LiveId" clId="{6EAEA07D-DEEE-486B-BA97-22362E0033A0}" dt="2021-03-14T18:21:47.391" v="6416" actId="255"/>
          <ac:spMkLst>
            <pc:docMk/>
            <pc:sldMk cId="3591825400" sldId="262"/>
            <ac:spMk id="8" creationId="{95DDF3E2-55AF-45A9-8BF1-C261BAFC3BFF}"/>
          </ac:spMkLst>
        </pc:spChg>
        <pc:spChg chg="add">
          <ac:chgData name="Amber Minney" userId="b0b924663ad0da06" providerId="LiveId" clId="{6EAEA07D-DEEE-486B-BA97-22362E0033A0}" dt="2021-03-14T13:42:24.404" v="3544" actId="26606"/>
          <ac:spMkLst>
            <pc:docMk/>
            <pc:sldMk cId="3591825400" sldId="262"/>
            <ac:spMk id="14" creationId="{8DA14841-53A4-4935-BE65-C8373B8A6D06}"/>
          </ac:spMkLst>
        </pc:spChg>
        <pc:spChg chg="add">
          <ac:chgData name="Amber Minney" userId="b0b924663ad0da06" providerId="LiveId" clId="{6EAEA07D-DEEE-486B-BA97-22362E0033A0}" dt="2021-03-14T13:42:24.404" v="3544" actId="26606"/>
          <ac:spMkLst>
            <pc:docMk/>
            <pc:sldMk cId="3591825400" sldId="262"/>
            <ac:spMk id="16" creationId="{9877C2CF-B2DD-41C8-8B5E-152673376B41}"/>
          </ac:spMkLst>
        </pc:spChg>
        <pc:spChg chg="add">
          <ac:chgData name="Amber Minney" userId="b0b924663ad0da06" providerId="LiveId" clId="{6EAEA07D-DEEE-486B-BA97-22362E0033A0}" dt="2021-03-14T13:42:24.404" v="3544" actId="26606"/>
          <ac:spMkLst>
            <pc:docMk/>
            <pc:sldMk cId="3591825400" sldId="262"/>
            <ac:spMk id="18" creationId="{24923D72-7E69-464B-94C5-B2530008D094}"/>
          </ac:spMkLst>
        </pc:spChg>
        <pc:spChg chg="add del">
          <ac:chgData name="Amber Minney" userId="b0b924663ad0da06" providerId="LiveId" clId="{6EAEA07D-DEEE-486B-BA97-22362E0033A0}" dt="2021-03-13T16:48:55.542" v="1844" actId="26606"/>
          <ac:spMkLst>
            <pc:docMk/>
            <pc:sldMk cId="3591825400" sldId="262"/>
            <ac:spMk id="19" creationId="{8DA14841-53A4-4935-BE65-C8373B8A6D06}"/>
          </ac:spMkLst>
        </pc:spChg>
        <pc:spChg chg="add">
          <ac:chgData name="Amber Minney" userId="b0b924663ad0da06" providerId="LiveId" clId="{6EAEA07D-DEEE-486B-BA97-22362E0033A0}" dt="2021-03-14T13:42:24.404" v="3544" actId="26606"/>
          <ac:spMkLst>
            <pc:docMk/>
            <pc:sldMk cId="3591825400" sldId="262"/>
            <ac:spMk id="20" creationId="{A00CCC86-7A88-4DFF-A0D0-6604606A2AEA}"/>
          </ac:spMkLst>
        </pc:spChg>
        <pc:spChg chg="add del">
          <ac:chgData name="Amber Minney" userId="b0b924663ad0da06" providerId="LiveId" clId="{6EAEA07D-DEEE-486B-BA97-22362E0033A0}" dt="2021-03-13T16:48:55.542" v="1844" actId="26606"/>
          <ac:spMkLst>
            <pc:docMk/>
            <pc:sldMk cId="3591825400" sldId="262"/>
            <ac:spMk id="21" creationId="{9877C2CF-B2DD-41C8-8B5E-152673376B41}"/>
          </ac:spMkLst>
        </pc:spChg>
        <pc:spChg chg="add">
          <ac:chgData name="Amber Minney" userId="b0b924663ad0da06" providerId="LiveId" clId="{6EAEA07D-DEEE-486B-BA97-22362E0033A0}" dt="2021-03-14T13:42:24.404" v="3544" actId="26606"/>
          <ac:spMkLst>
            <pc:docMk/>
            <pc:sldMk cId="3591825400" sldId="262"/>
            <ac:spMk id="22" creationId="{E1F8ABFD-155B-4386-AE33-6E13057CFCF3}"/>
          </ac:spMkLst>
        </pc:spChg>
        <pc:spChg chg="add del">
          <ac:chgData name="Amber Minney" userId="b0b924663ad0da06" providerId="LiveId" clId="{6EAEA07D-DEEE-486B-BA97-22362E0033A0}" dt="2021-03-13T16:48:55.542" v="1844" actId="26606"/>
          <ac:spMkLst>
            <pc:docMk/>
            <pc:sldMk cId="3591825400" sldId="262"/>
            <ac:spMk id="23" creationId="{24923D72-7E69-464B-94C5-B2530008D094}"/>
          </ac:spMkLst>
        </pc:spChg>
        <pc:spChg chg="add mod">
          <ac:chgData name="Amber Minney" userId="b0b924663ad0da06" providerId="LiveId" clId="{6EAEA07D-DEEE-486B-BA97-22362E0033A0}" dt="2021-03-14T18:40:04.295" v="6971" actId="20577"/>
          <ac:spMkLst>
            <pc:docMk/>
            <pc:sldMk cId="3591825400" sldId="262"/>
            <ac:spMk id="23" creationId="{E538446D-A14D-48FF-B451-645B43C1E2D4}"/>
          </ac:spMkLst>
        </pc:spChg>
        <pc:spChg chg="add">
          <ac:chgData name="Amber Minney" userId="b0b924663ad0da06" providerId="LiveId" clId="{6EAEA07D-DEEE-486B-BA97-22362E0033A0}" dt="2021-03-14T13:42:24.404" v="3544" actId="26606"/>
          <ac:spMkLst>
            <pc:docMk/>
            <pc:sldMk cId="3591825400" sldId="262"/>
            <ac:spMk id="24" creationId="{54961F17-D0E4-4576-8697-C062B28F32CF}"/>
          </ac:spMkLst>
        </pc:spChg>
        <pc:spChg chg="add del">
          <ac:chgData name="Amber Minney" userId="b0b924663ad0da06" providerId="LiveId" clId="{6EAEA07D-DEEE-486B-BA97-22362E0033A0}" dt="2021-03-13T16:48:55.542" v="1844" actId="26606"/>
          <ac:spMkLst>
            <pc:docMk/>
            <pc:sldMk cId="3591825400" sldId="262"/>
            <ac:spMk id="25" creationId="{A00CCC86-7A88-4DFF-A0D0-6604606A2AEA}"/>
          </ac:spMkLst>
        </pc:spChg>
        <pc:spChg chg="add del">
          <ac:chgData name="Amber Minney" userId="b0b924663ad0da06" providerId="LiveId" clId="{6EAEA07D-DEEE-486B-BA97-22362E0033A0}" dt="2021-03-13T16:48:55.542" v="1844" actId="26606"/>
          <ac:spMkLst>
            <pc:docMk/>
            <pc:sldMk cId="3591825400" sldId="262"/>
            <ac:spMk id="27" creationId="{E1F8ABFD-155B-4386-AE33-6E13057CFCF3}"/>
          </ac:spMkLst>
        </pc:spChg>
        <pc:spChg chg="add del">
          <ac:chgData name="Amber Minney" userId="b0b924663ad0da06" providerId="LiveId" clId="{6EAEA07D-DEEE-486B-BA97-22362E0033A0}" dt="2021-03-13T16:48:55.542" v="1844" actId="26606"/>
          <ac:spMkLst>
            <pc:docMk/>
            <pc:sldMk cId="3591825400" sldId="262"/>
            <ac:spMk id="29" creationId="{54961F17-D0E4-4576-8697-C062B28F32CF}"/>
          </ac:spMkLst>
        </pc:spChg>
        <pc:spChg chg="add">
          <ac:chgData name="Amber Minney" userId="b0b924663ad0da06" providerId="LiveId" clId="{6EAEA07D-DEEE-486B-BA97-22362E0033A0}" dt="2021-03-14T13:42:24.404" v="3544" actId="26606"/>
          <ac:spMkLst>
            <pc:docMk/>
            <pc:sldMk cId="3591825400" sldId="262"/>
            <ac:spMk id="30" creationId="{5F3ADA23-8B3C-4029-923E-81303CBEA190}"/>
          </ac:spMkLst>
        </pc:spChg>
        <pc:spChg chg="add">
          <ac:chgData name="Amber Minney" userId="b0b924663ad0da06" providerId="LiveId" clId="{6EAEA07D-DEEE-486B-BA97-22362E0033A0}" dt="2021-03-14T13:42:24.404" v="3544" actId="26606"/>
          <ac:spMkLst>
            <pc:docMk/>
            <pc:sldMk cId="3591825400" sldId="262"/>
            <ac:spMk id="32" creationId="{39EAE543-FFF6-43C7-AD71-A9856C6E7C89}"/>
          </ac:spMkLst>
        </pc:spChg>
        <pc:spChg chg="add">
          <ac:chgData name="Amber Minney" userId="b0b924663ad0da06" providerId="LiveId" clId="{6EAEA07D-DEEE-486B-BA97-22362E0033A0}" dt="2021-03-14T13:42:24.404" v="3544" actId="26606"/>
          <ac:spMkLst>
            <pc:docMk/>
            <pc:sldMk cId="3591825400" sldId="262"/>
            <ac:spMk id="34" creationId="{8D7E355E-8304-4C50-B384-7DAC68D87CEC}"/>
          </ac:spMkLst>
        </pc:spChg>
        <pc:spChg chg="add del">
          <ac:chgData name="Amber Minney" userId="b0b924663ad0da06" providerId="LiveId" clId="{6EAEA07D-DEEE-486B-BA97-22362E0033A0}" dt="2021-03-13T16:48:55.542" v="1844" actId="26606"/>
          <ac:spMkLst>
            <pc:docMk/>
            <pc:sldMk cId="3591825400" sldId="262"/>
            <ac:spMk id="35" creationId="{5F3ADA23-8B3C-4029-923E-81303CBEA190}"/>
          </ac:spMkLst>
        </pc:spChg>
        <pc:spChg chg="add">
          <ac:chgData name="Amber Minney" userId="b0b924663ad0da06" providerId="LiveId" clId="{6EAEA07D-DEEE-486B-BA97-22362E0033A0}" dt="2021-03-14T13:42:24.404" v="3544" actId="26606"/>
          <ac:spMkLst>
            <pc:docMk/>
            <pc:sldMk cId="3591825400" sldId="262"/>
            <ac:spMk id="36" creationId="{0178E784-3C81-4963-ACD9-58EF41CE826D}"/>
          </ac:spMkLst>
        </pc:spChg>
        <pc:spChg chg="add del">
          <ac:chgData name="Amber Minney" userId="b0b924663ad0da06" providerId="LiveId" clId="{6EAEA07D-DEEE-486B-BA97-22362E0033A0}" dt="2021-03-13T16:48:55.542" v="1844" actId="26606"/>
          <ac:spMkLst>
            <pc:docMk/>
            <pc:sldMk cId="3591825400" sldId="262"/>
            <ac:spMk id="37" creationId="{39EAE543-FFF6-43C7-AD71-A9856C6E7C89}"/>
          </ac:spMkLst>
        </pc:spChg>
        <pc:spChg chg="add del">
          <ac:chgData name="Amber Minney" userId="b0b924663ad0da06" providerId="LiveId" clId="{6EAEA07D-DEEE-486B-BA97-22362E0033A0}" dt="2021-03-13T16:48:55.542" v="1844" actId="26606"/>
          <ac:spMkLst>
            <pc:docMk/>
            <pc:sldMk cId="3591825400" sldId="262"/>
            <ac:spMk id="39" creationId="{8D7E355E-8304-4C50-B384-7DAC68D87CEC}"/>
          </ac:spMkLst>
        </pc:spChg>
        <pc:spChg chg="add del">
          <ac:chgData name="Amber Minney" userId="b0b924663ad0da06" providerId="LiveId" clId="{6EAEA07D-DEEE-486B-BA97-22362E0033A0}" dt="2021-03-13T16:48:55.542" v="1844" actId="26606"/>
          <ac:spMkLst>
            <pc:docMk/>
            <pc:sldMk cId="3591825400" sldId="262"/>
            <ac:spMk id="41" creationId="{0178E784-3C81-4963-ACD9-58EF41CE826D}"/>
          </ac:spMkLst>
        </pc:spChg>
        <pc:spChg chg="add del">
          <ac:chgData name="Amber Minney" userId="b0b924663ad0da06" providerId="LiveId" clId="{6EAEA07D-DEEE-486B-BA97-22362E0033A0}" dt="2021-03-13T16:48:58.453" v="1846" actId="26606"/>
          <ac:spMkLst>
            <pc:docMk/>
            <pc:sldMk cId="3591825400" sldId="262"/>
            <ac:spMk id="45" creationId="{8DA14841-53A4-4935-BE65-C8373B8A6D06}"/>
          </ac:spMkLst>
        </pc:spChg>
        <pc:spChg chg="add del">
          <ac:chgData name="Amber Minney" userId="b0b924663ad0da06" providerId="LiveId" clId="{6EAEA07D-DEEE-486B-BA97-22362E0033A0}" dt="2021-03-13T16:48:58.453" v="1846" actId="26606"/>
          <ac:spMkLst>
            <pc:docMk/>
            <pc:sldMk cId="3591825400" sldId="262"/>
            <ac:spMk id="46" creationId="{9877C2CF-B2DD-41C8-8B5E-152673376B41}"/>
          </ac:spMkLst>
        </pc:spChg>
        <pc:spChg chg="add del">
          <ac:chgData name="Amber Minney" userId="b0b924663ad0da06" providerId="LiveId" clId="{6EAEA07D-DEEE-486B-BA97-22362E0033A0}" dt="2021-03-13T16:48:58.453" v="1846" actId="26606"/>
          <ac:spMkLst>
            <pc:docMk/>
            <pc:sldMk cId="3591825400" sldId="262"/>
            <ac:spMk id="47" creationId="{24923D72-7E69-464B-94C5-B2530008D094}"/>
          </ac:spMkLst>
        </pc:spChg>
        <pc:spChg chg="add del">
          <ac:chgData name="Amber Minney" userId="b0b924663ad0da06" providerId="LiveId" clId="{6EAEA07D-DEEE-486B-BA97-22362E0033A0}" dt="2021-03-13T16:48:58.453" v="1846" actId="26606"/>
          <ac:spMkLst>
            <pc:docMk/>
            <pc:sldMk cId="3591825400" sldId="262"/>
            <ac:spMk id="48" creationId="{A00CCC86-7A88-4DFF-A0D0-6604606A2AEA}"/>
          </ac:spMkLst>
        </pc:spChg>
        <pc:spChg chg="add del">
          <ac:chgData name="Amber Minney" userId="b0b924663ad0da06" providerId="LiveId" clId="{6EAEA07D-DEEE-486B-BA97-22362E0033A0}" dt="2021-03-13T16:48:58.453" v="1846" actId="26606"/>
          <ac:spMkLst>
            <pc:docMk/>
            <pc:sldMk cId="3591825400" sldId="262"/>
            <ac:spMk id="49" creationId="{E1F8ABFD-155B-4386-AE33-6E13057CFCF3}"/>
          </ac:spMkLst>
        </pc:spChg>
        <pc:spChg chg="add del">
          <ac:chgData name="Amber Minney" userId="b0b924663ad0da06" providerId="LiveId" clId="{6EAEA07D-DEEE-486B-BA97-22362E0033A0}" dt="2021-03-13T16:48:58.453" v="1846" actId="26606"/>
          <ac:spMkLst>
            <pc:docMk/>
            <pc:sldMk cId="3591825400" sldId="262"/>
            <ac:spMk id="50" creationId="{A97B08B2-0DA5-4B7F-A47D-5C15ECFB0B76}"/>
          </ac:spMkLst>
        </pc:spChg>
        <pc:spChg chg="add del">
          <ac:chgData name="Amber Minney" userId="b0b924663ad0da06" providerId="LiveId" clId="{6EAEA07D-DEEE-486B-BA97-22362E0033A0}" dt="2021-03-13T16:48:58.453" v="1846" actId="26606"/>
          <ac:spMkLst>
            <pc:docMk/>
            <pc:sldMk cId="3591825400" sldId="262"/>
            <ac:spMk id="53" creationId="{590A298A-601D-412F-9A93-09DCA9DBE011}"/>
          </ac:spMkLst>
        </pc:spChg>
        <pc:spChg chg="add del">
          <ac:chgData name="Amber Minney" userId="b0b924663ad0da06" providerId="LiveId" clId="{6EAEA07D-DEEE-486B-BA97-22362E0033A0}" dt="2021-03-13T16:48:58.453" v="1846" actId="26606"/>
          <ac:spMkLst>
            <pc:docMk/>
            <pc:sldMk cId="3591825400" sldId="262"/>
            <ac:spMk id="54" creationId="{7474A3CD-596C-4FAC-8913-C98848CD231B}"/>
          </ac:spMkLst>
        </pc:spChg>
        <pc:spChg chg="add del">
          <ac:chgData name="Amber Minney" userId="b0b924663ad0da06" providerId="LiveId" clId="{6EAEA07D-DEEE-486B-BA97-22362E0033A0}" dt="2021-03-13T16:48:58.453" v="1846" actId="26606"/>
          <ac:spMkLst>
            <pc:docMk/>
            <pc:sldMk cId="3591825400" sldId="262"/>
            <ac:spMk id="55" creationId="{06A99299-7151-43AF-94CF-2ADA8412BDDE}"/>
          </ac:spMkLst>
        </pc:spChg>
        <pc:spChg chg="add del">
          <ac:chgData name="Amber Minney" userId="b0b924663ad0da06" providerId="LiveId" clId="{6EAEA07D-DEEE-486B-BA97-22362E0033A0}" dt="2021-03-13T16:48:58.453" v="1846" actId="26606"/>
          <ac:spMkLst>
            <pc:docMk/>
            <pc:sldMk cId="3591825400" sldId="262"/>
            <ac:spMk id="56" creationId="{09BB4655-F250-4A6F-9526-13AFF6118615}"/>
          </ac:spMkLst>
        </pc:spChg>
        <pc:spChg chg="add del">
          <ac:chgData name="Amber Minney" userId="b0b924663ad0da06" providerId="LiveId" clId="{6EAEA07D-DEEE-486B-BA97-22362E0033A0}" dt="2021-03-13T16:49:00.454" v="1848" actId="26606"/>
          <ac:spMkLst>
            <pc:docMk/>
            <pc:sldMk cId="3591825400" sldId="262"/>
            <ac:spMk id="60" creationId="{8DA14841-53A4-4935-BE65-C8373B8A6D06}"/>
          </ac:spMkLst>
        </pc:spChg>
        <pc:spChg chg="add del">
          <ac:chgData name="Amber Minney" userId="b0b924663ad0da06" providerId="LiveId" clId="{6EAEA07D-DEEE-486B-BA97-22362E0033A0}" dt="2021-03-13T16:49:00.454" v="1848" actId="26606"/>
          <ac:spMkLst>
            <pc:docMk/>
            <pc:sldMk cId="3591825400" sldId="262"/>
            <ac:spMk id="61" creationId="{9877C2CF-B2DD-41C8-8B5E-152673376B41}"/>
          </ac:spMkLst>
        </pc:spChg>
        <pc:spChg chg="add del">
          <ac:chgData name="Amber Minney" userId="b0b924663ad0da06" providerId="LiveId" clId="{6EAEA07D-DEEE-486B-BA97-22362E0033A0}" dt="2021-03-13T16:49:00.454" v="1848" actId="26606"/>
          <ac:spMkLst>
            <pc:docMk/>
            <pc:sldMk cId="3591825400" sldId="262"/>
            <ac:spMk id="62" creationId="{24923D72-7E69-464B-94C5-B2530008D094}"/>
          </ac:spMkLst>
        </pc:spChg>
        <pc:spChg chg="add del">
          <ac:chgData name="Amber Minney" userId="b0b924663ad0da06" providerId="LiveId" clId="{6EAEA07D-DEEE-486B-BA97-22362E0033A0}" dt="2021-03-13T16:49:00.454" v="1848" actId="26606"/>
          <ac:spMkLst>
            <pc:docMk/>
            <pc:sldMk cId="3591825400" sldId="262"/>
            <ac:spMk id="63" creationId="{A00CCC86-7A88-4DFF-A0D0-6604606A2AEA}"/>
          </ac:spMkLst>
        </pc:spChg>
        <pc:spChg chg="add del">
          <ac:chgData name="Amber Minney" userId="b0b924663ad0da06" providerId="LiveId" clId="{6EAEA07D-DEEE-486B-BA97-22362E0033A0}" dt="2021-03-13T16:49:00.454" v="1848" actId="26606"/>
          <ac:spMkLst>
            <pc:docMk/>
            <pc:sldMk cId="3591825400" sldId="262"/>
            <ac:spMk id="64" creationId="{E1F8ABFD-155B-4386-AE33-6E13057CFCF3}"/>
          </ac:spMkLst>
        </pc:spChg>
        <pc:spChg chg="add del">
          <ac:chgData name="Amber Minney" userId="b0b924663ad0da06" providerId="LiveId" clId="{6EAEA07D-DEEE-486B-BA97-22362E0033A0}" dt="2021-03-13T16:49:00.454" v="1848" actId="26606"/>
          <ac:spMkLst>
            <pc:docMk/>
            <pc:sldMk cId="3591825400" sldId="262"/>
            <ac:spMk id="65" creationId="{B3408E4B-2DDD-4FB3-9181-7D8A09775FB3}"/>
          </ac:spMkLst>
        </pc:spChg>
        <pc:spChg chg="add del">
          <ac:chgData name="Amber Minney" userId="b0b924663ad0da06" providerId="LiveId" clId="{6EAEA07D-DEEE-486B-BA97-22362E0033A0}" dt="2021-03-13T16:49:00.454" v="1848" actId="26606"/>
          <ac:spMkLst>
            <pc:docMk/>
            <pc:sldMk cId="3591825400" sldId="262"/>
            <ac:spMk id="68" creationId="{BC93C630-65D6-40FA-A096-8251FB983E45}"/>
          </ac:spMkLst>
        </pc:spChg>
        <pc:spChg chg="add del">
          <ac:chgData name="Amber Minney" userId="b0b924663ad0da06" providerId="LiveId" clId="{6EAEA07D-DEEE-486B-BA97-22362E0033A0}" dt="2021-03-13T16:49:00.454" v="1848" actId="26606"/>
          <ac:spMkLst>
            <pc:docMk/>
            <pc:sldMk cId="3591825400" sldId="262"/>
            <ac:spMk id="69" creationId="{C2C51E34-9874-483C-A2C5-C9D271AD146E}"/>
          </ac:spMkLst>
        </pc:spChg>
        <pc:spChg chg="add del">
          <ac:chgData name="Amber Minney" userId="b0b924663ad0da06" providerId="LiveId" clId="{6EAEA07D-DEEE-486B-BA97-22362E0033A0}" dt="2021-03-13T16:49:00.454" v="1848" actId="26606"/>
          <ac:spMkLst>
            <pc:docMk/>
            <pc:sldMk cId="3591825400" sldId="262"/>
            <ac:spMk id="70" creationId="{6109E7E7-5EA4-4526-A350-196FF2782FC3}"/>
          </ac:spMkLst>
        </pc:spChg>
        <pc:spChg chg="add del">
          <ac:chgData name="Amber Minney" userId="b0b924663ad0da06" providerId="LiveId" clId="{6EAEA07D-DEEE-486B-BA97-22362E0033A0}" dt="2021-03-13T16:49:00.454" v="1848" actId="26606"/>
          <ac:spMkLst>
            <pc:docMk/>
            <pc:sldMk cId="3591825400" sldId="262"/>
            <ac:spMk id="71" creationId="{22373A23-D87D-48AD-A357-96100C722DDC}"/>
          </ac:spMkLst>
        </pc:spChg>
        <pc:spChg chg="add del">
          <ac:chgData name="Amber Minney" userId="b0b924663ad0da06" providerId="LiveId" clId="{6EAEA07D-DEEE-486B-BA97-22362E0033A0}" dt="2021-03-13T16:49:05.014" v="1850" actId="26606"/>
          <ac:spMkLst>
            <pc:docMk/>
            <pc:sldMk cId="3591825400" sldId="262"/>
            <ac:spMk id="75" creationId="{8DA14841-53A4-4935-BE65-C8373B8A6D06}"/>
          </ac:spMkLst>
        </pc:spChg>
        <pc:spChg chg="add del">
          <ac:chgData name="Amber Minney" userId="b0b924663ad0da06" providerId="LiveId" clId="{6EAEA07D-DEEE-486B-BA97-22362E0033A0}" dt="2021-03-13T16:49:05.014" v="1850" actId="26606"/>
          <ac:spMkLst>
            <pc:docMk/>
            <pc:sldMk cId="3591825400" sldId="262"/>
            <ac:spMk id="76" creationId="{9877C2CF-B2DD-41C8-8B5E-152673376B41}"/>
          </ac:spMkLst>
        </pc:spChg>
        <pc:spChg chg="add del">
          <ac:chgData name="Amber Minney" userId="b0b924663ad0da06" providerId="LiveId" clId="{6EAEA07D-DEEE-486B-BA97-22362E0033A0}" dt="2021-03-13T16:49:05.014" v="1850" actId="26606"/>
          <ac:spMkLst>
            <pc:docMk/>
            <pc:sldMk cId="3591825400" sldId="262"/>
            <ac:spMk id="77" creationId="{24923D72-7E69-464B-94C5-B2530008D094}"/>
          </ac:spMkLst>
        </pc:spChg>
        <pc:spChg chg="add del">
          <ac:chgData name="Amber Minney" userId="b0b924663ad0da06" providerId="LiveId" clId="{6EAEA07D-DEEE-486B-BA97-22362E0033A0}" dt="2021-03-13T16:49:05.014" v="1850" actId="26606"/>
          <ac:spMkLst>
            <pc:docMk/>
            <pc:sldMk cId="3591825400" sldId="262"/>
            <ac:spMk id="78" creationId="{A00CCC86-7A88-4DFF-A0D0-6604606A2AEA}"/>
          </ac:spMkLst>
        </pc:spChg>
        <pc:spChg chg="add del">
          <ac:chgData name="Amber Minney" userId="b0b924663ad0da06" providerId="LiveId" clId="{6EAEA07D-DEEE-486B-BA97-22362E0033A0}" dt="2021-03-13T16:49:05.014" v="1850" actId="26606"/>
          <ac:spMkLst>
            <pc:docMk/>
            <pc:sldMk cId="3591825400" sldId="262"/>
            <ac:spMk id="79" creationId="{E1F8ABFD-155B-4386-AE33-6E13057CFCF3}"/>
          </ac:spMkLst>
        </pc:spChg>
        <pc:spChg chg="add del">
          <ac:chgData name="Amber Minney" userId="b0b924663ad0da06" providerId="LiveId" clId="{6EAEA07D-DEEE-486B-BA97-22362E0033A0}" dt="2021-03-13T16:49:05.014" v="1850" actId="26606"/>
          <ac:spMkLst>
            <pc:docMk/>
            <pc:sldMk cId="3591825400" sldId="262"/>
            <ac:spMk id="80" creationId="{A97B08B2-0DA5-4B7F-A47D-5C15ECFB0B76}"/>
          </ac:spMkLst>
        </pc:spChg>
        <pc:spChg chg="add del">
          <ac:chgData name="Amber Minney" userId="b0b924663ad0da06" providerId="LiveId" clId="{6EAEA07D-DEEE-486B-BA97-22362E0033A0}" dt="2021-03-13T16:49:05.014" v="1850" actId="26606"/>
          <ac:spMkLst>
            <pc:docMk/>
            <pc:sldMk cId="3591825400" sldId="262"/>
            <ac:spMk id="83" creationId="{590A298A-601D-412F-9A93-09DCA9DBE011}"/>
          </ac:spMkLst>
        </pc:spChg>
        <pc:spChg chg="add del">
          <ac:chgData name="Amber Minney" userId="b0b924663ad0da06" providerId="LiveId" clId="{6EAEA07D-DEEE-486B-BA97-22362E0033A0}" dt="2021-03-13T16:49:05.014" v="1850" actId="26606"/>
          <ac:spMkLst>
            <pc:docMk/>
            <pc:sldMk cId="3591825400" sldId="262"/>
            <ac:spMk id="84" creationId="{7474A3CD-596C-4FAC-8913-C98848CD231B}"/>
          </ac:spMkLst>
        </pc:spChg>
        <pc:spChg chg="add del">
          <ac:chgData name="Amber Minney" userId="b0b924663ad0da06" providerId="LiveId" clId="{6EAEA07D-DEEE-486B-BA97-22362E0033A0}" dt="2021-03-13T16:49:05.014" v="1850" actId="26606"/>
          <ac:spMkLst>
            <pc:docMk/>
            <pc:sldMk cId="3591825400" sldId="262"/>
            <ac:spMk id="85" creationId="{06A99299-7151-43AF-94CF-2ADA8412BDDE}"/>
          </ac:spMkLst>
        </pc:spChg>
        <pc:spChg chg="add del">
          <ac:chgData name="Amber Minney" userId="b0b924663ad0da06" providerId="LiveId" clId="{6EAEA07D-DEEE-486B-BA97-22362E0033A0}" dt="2021-03-13T16:49:05.014" v="1850" actId="26606"/>
          <ac:spMkLst>
            <pc:docMk/>
            <pc:sldMk cId="3591825400" sldId="262"/>
            <ac:spMk id="86" creationId="{09BB4655-F250-4A6F-9526-13AFF6118615}"/>
          </ac:spMkLst>
        </pc:spChg>
        <pc:spChg chg="add del">
          <ac:chgData name="Amber Minney" userId="b0b924663ad0da06" providerId="LiveId" clId="{6EAEA07D-DEEE-486B-BA97-22362E0033A0}" dt="2021-03-13T20:50:11.921" v="2236"/>
          <ac:spMkLst>
            <pc:docMk/>
            <pc:sldMk cId="3591825400" sldId="262"/>
            <ac:spMk id="90" creationId="{4C790028-99AE-4AE4-8269-9913E2D50625}"/>
          </ac:spMkLst>
        </pc:spChg>
        <pc:spChg chg="add del">
          <ac:chgData name="Amber Minney" userId="b0b924663ad0da06" providerId="LiveId" clId="{6EAEA07D-DEEE-486B-BA97-22362E0033A0}" dt="2021-03-13T20:50:11.921" v="2236"/>
          <ac:spMkLst>
            <pc:docMk/>
            <pc:sldMk cId="3591825400" sldId="262"/>
            <ac:spMk id="91" creationId="{06936A2A-FE08-4EE0-A409-3EF3FA2448DE}"/>
          </ac:spMkLst>
        </pc:spChg>
        <pc:spChg chg="add del">
          <ac:chgData name="Amber Minney" userId="b0b924663ad0da06" providerId="LiveId" clId="{6EAEA07D-DEEE-486B-BA97-22362E0033A0}" dt="2021-03-13T20:50:11.921" v="2236"/>
          <ac:spMkLst>
            <pc:docMk/>
            <pc:sldMk cId="3591825400" sldId="262"/>
            <ac:spMk id="92" creationId="{E1F0989E-BFBB-43E4-927B-2C51C7AE261D}"/>
          </ac:spMkLst>
        </pc:spChg>
        <pc:spChg chg="add del">
          <ac:chgData name="Amber Minney" userId="b0b924663ad0da06" providerId="LiveId" clId="{6EAEA07D-DEEE-486B-BA97-22362E0033A0}" dt="2021-03-13T20:50:11.921" v="2236"/>
          <ac:spMkLst>
            <pc:docMk/>
            <pc:sldMk cId="3591825400" sldId="262"/>
            <ac:spMk id="93" creationId="{8ACA2469-91AA-459B-A5DD-8FFC0F70E05C}"/>
          </ac:spMkLst>
        </pc:spChg>
        <pc:spChg chg="add del">
          <ac:chgData name="Amber Minney" userId="b0b924663ad0da06" providerId="LiveId" clId="{6EAEA07D-DEEE-486B-BA97-22362E0033A0}" dt="2021-03-13T20:50:11.921" v="2236"/>
          <ac:spMkLst>
            <pc:docMk/>
            <pc:sldMk cId="3591825400" sldId="262"/>
            <ac:spMk id="94" creationId="{97860FD2-CA19-4064-AA6F-68050C3D2011}"/>
          </ac:spMkLst>
        </pc:spChg>
        <pc:spChg chg="add del">
          <ac:chgData name="Amber Minney" userId="b0b924663ad0da06" providerId="LiveId" clId="{6EAEA07D-DEEE-486B-BA97-22362E0033A0}" dt="2021-03-13T20:50:11.921" v="2236"/>
          <ac:spMkLst>
            <pc:docMk/>
            <pc:sldMk cId="3591825400" sldId="262"/>
            <ac:spMk id="95" creationId="{9B0F3308-12C4-4DD7-ABB4-D0DFAA3CF6DE}"/>
          </ac:spMkLst>
        </pc:spChg>
        <pc:spChg chg="add del">
          <ac:chgData name="Amber Minney" userId="b0b924663ad0da06" providerId="LiveId" clId="{6EAEA07D-DEEE-486B-BA97-22362E0033A0}" dt="2021-03-13T20:50:11.921" v="2236"/>
          <ac:spMkLst>
            <pc:docMk/>
            <pc:sldMk cId="3591825400" sldId="262"/>
            <ac:spMk id="98" creationId="{73AFD74C-283C-45BD-885B-6E6635E4B3F1}"/>
          </ac:spMkLst>
        </pc:spChg>
        <pc:spChg chg="add del">
          <ac:chgData name="Amber Minney" userId="b0b924663ad0da06" providerId="LiveId" clId="{6EAEA07D-DEEE-486B-BA97-22362E0033A0}" dt="2021-03-13T20:50:11.921" v="2236"/>
          <ac:spMkLst>
            <pc:docMk/>
            <pc:sldMk cId="3591825400" sldId="262"/>
            <ac:spMk id="99" creationId="{CE3DE725-FEB0-422F-BDBA-A29C95768A3F}"/>
          </ac:spMkLst>
        </pc:spChg>
        <pc:spChg chg="add del">
          <ac:chgData name="Amber Minney" userId="b0b924663ad0da06" providerId="LiveId" clId="{6EAEA07D-DEEE-486B-BA97-22362E0033A0}" dt="2021-03-13T20:50:11.921" v="2236"/>
          <ac:spMkLst>
            <pc:docMk/>
            <pc:sldMk cId="3591825400" sldId="262"/>
            <ac:spMk id="100" creationId="{05058156-257B-4118-BA50-5869C8AF6AD7}"/>
          </ac:spMkLst>
        </pc:spChg>
        <pc:spChg chg="add del">
          <ac:chgData name="Amber Minney" userId="b0b924663ad0da06" providerId="LiveId" clId="{6EAEA07D-DEEE-486B-BA97-22362E0033A0}" dt="2021-03-13T20:50:11.921" v="2236"/>
          <ac:spMkLst>
            <pc:docMk/>
            <pc:sldMk cId="3591825400" sldId="262"/>
            <ac:spMk id="101" creationId="{D23B4D99-FEA8-489A-8436-A2F113BE1B6E}"/>
          </ac:spMkLst>
        </pc:spChg>
        <pc:picChg chg="add mod ord modCrop">
          <ac:chgData name="Amber Minney" userId="b0b924663ad0da06" providerId="LiveId" clId="{6EAEA07D-DEEE-486B-BA97-22362E0033A0}" dt="2021-03-14T14:10:41.094" v="3626" actId="170"/>
          <ac:picMkLst>
            <pc:docMk/>
            <pc:sldMk cId="3591825400" sldId="262"/>
            <ac:picMk id="10" creationId="{3FFA561E-F4B1-4035-A43E-DCEEB2C3174A}"/>
          </ac:picMkLst>
        </pc:picChg>
        <pc:picChg chg="add">
          <ac:chgData name="Amber Minney" userId="b0b924663ad0da06" providerId="LiveId" clId="{6EAEA07D-DEEE-486B-BA97-22362E0033A0}" dt="2021-03-14T13:42:24.404" v="3544" actId="26606"/>
          <ac:picMkLst>
            <pc:docMk/>
            <pc:sldMk cId="3591825400" sldId="262"/>
            <ac:picMk id="12" creationId="{2FA3880A-8D8F-466C-A4A1-F07BCDD3719C}"/>
          </ac:picMkLst>
        </pc:picChg>
        <pc:picChg chg="add">
          <ac:chgData name="Amber Minney" userId="b0b924663ad0da06" providerId="LiveId" clId="{6EAEA07D-DEEE-486B-BA97-22362E0033A0}" dt="2021-03-14T13:42:24.404" v="3544" actId="26606"/>
          <ac:picMkLst>
            <pc:docMk/>
            <pc:sldMk cId="3591825400" sldId="262"/>
            <ac:picMk id="13" creationId="{3C0A64CB-20A1-4508-B568-284EB04F78EE}"/>
          </ac:picMkLst>
        </pc:picChg>
        <pc:picChg chg="add del">
          <ac:chgData name="Amber Minney" userId="b0b924663ad0da06" providerId="LiveId" clId="{6EAEA07D-DEEE-486B-BA97-22362E0033A0}" dt="2021-03-13T16:48:55.542" v="1844" actId="26606"/>
          <ac:picMkLst>
            <pc:docMk/>
            <pc:sldMk cId="3591825400" sldId="262"/>
            <ac:picMk id="15" creationId="{2FA3880A-8D8F-466C-A4A1-F07BCDD3719C}"/>
          </ac:picMkLst>
        </pc:picChg>
        <pc:picChg chg="add del">
          <ac:chgData name="Amber Minney" userId="b0b924663ad0da06" providerId="LiveId" clId="{6EAEA07D-DEEE-486B-BA97-22362E0033A0}" dt="2021-03-13T16:48:55.542" v="1844" actId="26606"/>
          <ac:picMkLst>
            <pc:docMk/>
            <pc:sldMk cId="3591825400" sldId="262"/>
            <ac:picMk id="17" creationId="{3C0A64CB-20A1-4508-B568-284EB04F78EE}"/>
          </ac:picMkLst>
        </pc:picChg>
        <pc:picChg chg="add">
          <ac:chgData name="Amber Minney" userId="b0b924663ad0da06" providerId="LiveId" clId="{6EAEA07D-DEEE-486B-BA97-22362E0033A0}" dt="2021-03-14T13:42:24.404" v="3544" actId="26606"/>
          <ac:picMkLst>
            <pc:docMk/>
            <pc:sldMk cId="3591825400" sldId="262"/>
            <ac:picMk id="26" creationId="{02DF1AEC-0327-4A10-AED3-E227ACAEBC5D}"/>
          </ac:picMkLst>
        </pc:picChg>
        <pc:picChg chg="add">
          <ac:chgData name="Amber Minney" userId="b0b924663ad0da06" providerId="LiveId" clId="{6EAEA07D-DEEE-486B-BA97-22362E0033A0}" dt="2021-03-14T13:42:24.404" v="3544" actId="26606"/>
          <ac:picMkLst>
            <pc:docMk/>
            <pc:sldMk cId="3591825400" sldId="262"/>
            <ac:picMk id="28" creationId="{C839742D-6F41-4E7D-9C32-1D9825B40F2F}"/>
          </ac:picMkLst>
        </pc:picChg>
        <pc:picChg chg="add del">
          <ac:chgData name="Amber Minney" userId="b0b924663ad0da06" providerId="LiveId" clId="{6EAEA07D-DEEE-486B-BA97-22362E0033A0}" dt="2021-03-13T16:48:55.542" v="1844" actId="26606"/>
          <ac:picMkLst>
            <pc:docMk/>
            <pc:sldMk cId="3591825400" sldId="262"/>
            <ac:picMk id="31" creationId="{02DF1AEC-0327-4A10-AED3-E227ACAEBC5D}"/>
          </ac:picMkLst>
        </pc:picChg>
        <pc:picChg chg="add del">
          <ac:chgData name="Amber Minney" userId="b0b924663ad0da06" providerId="LiveId" clId="{6EAEA07D-DEEE-486B-BA97-22362E0033A0}" dt="2021-03-13T16:48:55.542" v="1844" actId="26606"/>
          <ac:picMkLst>
            <pc:docMk/>
            <pc:sldMk cId="3591825400" sldId="262"/>
            <ac:picMk id="33" creationId="{C839742D-6F41-4E7D-9C32-1D9825B40F2F}"/>
          </ac:picMkLst>
        </pc:picChg>
        <pc:picChg chg="add del">
          <ac:chgData name="Amber Minney" userId="b0b924663ad0da06" providerId="LiveId" clId="{6EAEA07D-DEEE-486B-BA97-22362E0033A0}" dt="2021-03-13T16:48:58.453" v="1846" actId="26606"/>
          <ac:picMkLst>
            <pc:docMk/>
            <pc:sldMk cId="3591825400" sldId="262"/>
            <ac:picMk id="43" creationId="{2FA3880A-8D8F-466C-A4A1-F07BCDD3719C}"/>
          </ac:picMkLst>
        </pc:picChg>
        <pc:picChg chg="add del">
          <ac:chgData name="Amber Minney" userId="b0b924663ad0da06" providerId="LiveId" clId="{6EAEA07D-DEEE-486B-BA97-22362E0033A0}" dt="2021-03-13T16:48:58.453" v="1846" actId="26606"/>
          <ac:picMkLst>
            <pc:docMk/>
            <pc:sldMk cId="3591825400" sldId="262"/>
            <ac:picMk id="44" creationId="{3C0A64CB-20A1-4508-B568-284EB04F78EE}"/>
          </ac:picMkLst>
        </pc:picChg>
        <pc:picChg chg="add del">
          <ac:chgData name="Amber Minney" userId="b0b924663ad0da06" providerId="LiveId" clId="{6EAEA07D-DEEE-486B-BA97-22362E0033A0}" dt="2021-03-13T16:48:58.453" v="1846" actId="26606"/>
          <ac:picMkLst>
            <pc:docMk/>
            <pc:sldMk cId="3591825400" sldId="262"/>
            <ac:picMk id="51" creationId="{19C770FC-6D2D-4B73-8219-CFEB0B146F7C}"/>
          </ac:picMkLst>
        </pc:picChg>
        <pc:picChg chg="add del">
          <ac:chgData name="Amber Minney" userId="b0b924663ad0da06" providerId="LiveId" clId="{6EAEA07D-DEEE-486B-BA97-22362E0033A0}" dt="2021-03-13T16:48:58.453" v="1846" actId="26606"/>
          <ac:picMkLst>
            <pc:docMk/>
            <pc:sldMk cId="3591825400" sldId="262"/>
            <ac:picMk id="52" creationId="{2DD31FDA-BCB5-4B8D-8FB8-8CCF019C9F11}"/>
          </ac:picMkLst>
        </pc:picChg>
        <pc:picChg chg="add del">
          <ac:chgData name="Amber Minney" userId="b0b924663ad0da06" providerId="LiveId" clId="{6EAEA07D-DEEE-486B-BA97-22362E0033A0}" dt="2021-03-13T16:49:00.454" v="1848" actId="26606"/>
          <ac:picMkLst>
            <pc:docMk/>
            <pc:sldMk cId="3591825400" sldId="262"/>
            <ac:picMk id="58" creationId="{2FA3880A-8D8F-466C-A4A1-F07BCDD3719C}"/>
          </ac:picMkLst>
        </pc:picChg>
        <pc:picChg chg="add del">
          <ac:chgData name="Amber Minney" userId="b0b924663ad0da06" providerId="LiveId" clId="{6EAEA07D-DEEE-486B-BA97-22362E0033A0}" dt="2021-03-13T16:49:00.454" v="1848" actId="26606"/>
          <ac:picMkLst>
            <pc:docMk/>
            <pc:sldMk cId="3591825400" sldId="262"/>
            <ac:picMk id="59" creationId="{3C0A64CB-20A1-4508-B568-284EB04F78EE}"/>
          </ac:picMkLst>
        </pc:picChg>
        <pc:picChg chg="add del">
          <ac:chgData name="Amber Minney" userId="b0b924663ad0da06" providerId="LiveId" clId="{6EAEA07D-DEEE-486B-BA97-22362E0033A0}" dt="2021-03-13T16:49:00.454" v="1848" actId="26606"/>
          <ac:picMkLst>
            <pc:docMk/>
            <pc:sldMk cId="3591825400" sldId="262"/>
            <ac:picMk id="66" creationId="{3FCA32F3-0B4B-449A-8A9D-309A1B678252}"/>
          </ac:picMkLst>
        </pc:picChg>
        <pc:picChg chg="add del">
          <ac:chgData name="Amber Minney" userId="b0b924663ad0da06" providerId="LiveId" clId="{6EAEA07D-DEEE-486B-BA97-22362E0033A0}" dt="2021-03-13T16:49:00.454" v="1848" actId="26606"/>
          <ac:picMkLst>
            <pc:docMk/>
            <pc:sldMk cId="3591825400" sldId="262"/>
            <ac:picMk id="67" creationId="{D1C78E1D-D549-4B5E-B65A-7353ED14D838}"/>
          </ac:picMkLst>
        </pc:picChg>
        <pc:picChg chg="add del">
          <ac:chgData name="Amber Minney" userId="b0b924663ad0da06" providerId="LiveId" clId="{6EAEA07D-DEEE-486B-BA97-22362E0033A0}" dt="2021-03-13T16:49:05.014" v="1850" actId="26606"/>
          <ac:picMkLst>
            <pc:docMk/>
            <pc:sldMk cId="3591825400" sldId="262"/>
            <ac:picMk id="73" creationId="{2FA3880A-8D8F-466C-A4A1-F07BCDD3719C}"/>
          </ac:picMkLst>
        </pc:picChg>
        <pc:picChg chg="add del">
          <ac:chgData name="Amber Minney" userId="b0b924663ad0da06" providerId="LiveId" clId="{6EAEA07D-DEEE-486B-BA97-22362E0033A0}" dt="2021-03-13T16:49:05.014" v="1850" actId="26606"/>
          <ac:picMkLst>
            <pc:docMk/>
            <pc:sldMk cId="3591825400" sldId="262"/>
            <ac:picMk id="74" creationId="{3C0A64CB-20A1-4508-B568-284EB04F78EE}"/>
          </ac:picMkLst>
        </pc:picChg>
        <pc:picChg chg="add del">
          <ac:chgData name="Amber Minney" userId="b0b924663ad0da06" providerId="LiveId" clId="{6EAEA07D-DEEE-486B-BA97-22362E0033A0}" dt="2021-03-13T16:49:05.014" v="1850" actId="26606"/>
          <ac:picMkLst>
            <pc:docMk/>
            <pc:sldMk cId="3591825400" sldId="262"/>
            <ac:picMk id="81" creationId="{19C770FC-6D2D-4B73-8219-CFEB0B146F7C}"/>
          </ac:picMkLst>
        </pc:picChg>
        <pc:picChg chg="add del">
          <ac:chgData name="Amber Minney" userId="b0b924663ad0da06" providerId="LiveId" clId="{6EAEA07D-DEEE-486B-BA97-22362E0033A0}" dt="2021-03-13T16:49:05.014" v="1850" actId="26606"/>
          <ac:picMkLst>
            <pc:docMk/>
            <pc:sldMk cId="3591825400" sldId="262"/>
            <ac:picMk id="82" creationId="{2DD31FDA-BCB5-4B8D-8FB8-8CCF019C9F11}"/>
          </ac:picMkLst>
        </pc:picChg>
        <pc:picChg chg="add del">
          <ac:chgData name="Amber Minney" userId="b0b924663ad0da06" providerId="LiveId" clId="{6EAEA07D-DEEE-486B-BA97-22362E0033A0}" dt="2021-03-13T20:50:11.921" v="2236"/>
          <ac:picMkLst>
            <pc:docMk/>
            <pc:sldMk cId="3591825400" sldId="262"/>
            <ac:picMk id="88" creationId="{01AF5FBB-9FDC-4D75-9DD6-DAF01ED197A0}"/>
          </ac:picMkLst>
        </pc:picChg>
        <pc:picChg chg="add del">
          <ac:chgData name="Amber Minney" userId="b0b924663ad0da06" providerId="LiveId" clId="{6EAEA07D-DEEE-486B-BA97-22362E0033A0}" dt="2021-03-13T20:50:11.921" v="2236"/>
          <ac:picMkLst>
            <pc:docMk/>
            <pc:sldMk cId="3591825400" sldId="262"/>
            <ac:picMk id="89" creationId="{933BBBE6-F4CF-483E-BA74-B51421B4D93F}"/>
          </ac:picMkLst>
        </pc:picChg>
        <pc:picChg chg="add del">
          <ac:chgData name="Amber Minney" userId="b0b924663ad0da06" providerId="LiveId" clId="{6EAEA07D-DEEE-486B-BA97-22362E0033A0}" dt="2021-03-13T20:50:11.921" v="2236"/>
          <ac:picMkLst>
            <pc:docMk/>
            <pc:sldMk cId="3591825400" sldId="262"/>
            <ac:picMk id="96" creationId="{6A24046D-AAB6-4470-AC22-6448D576E5B5}"/>
          </ac:picMkLst>
        </pc:picChg>
        <pc:picChg chg="add del">
          <ac:chgData name="Amber Minney" userId="b0b924663ad0da06" providerId="LiveId" clId="{6EAEA07D-DEEE-486B-BA97-22362E0033A0}" dt="2021-03-13T20:50:11.921" v="2236"/>
          <ac:picMkLst>
            <pc:docMk/>
            <pc:sldMk cId="3591825400" sldId="262"/>
            <ac:picMk id="97" creationId="{211A0A85-392D-49DA-B9EC-82262B3B9614}"/>
          </ac:picMkLst>
        </pc:picChg>
      </pc:sldChg>
      <pc:sldChg chg="addSp delSp modSp new mod">
        <pc:chgData name="Amber Minney" userId="b0b924663ad0da06" providerId="LiveId" clId="{6EAEA07D-DEEE-486B-BA97-22362E0033A0}" dt="2021-03-14T18:29:27.440" v="6842" actId="20577"/>
        <pc:sldMkLst>
          <pc:docMk/>
          <pc:sldMk cId="268360904" sldId="263"/>
        </pc:sldMkLst>
        <pc:spChg chg="mod">
          <ac:chgData name="Amber Minney" userId="b0b924663ad0da06" providerId="LiveId" clId="{6EAEA07D-DEEE-486B-BA97-22362E0033A0}" dt="2021-03-14T18:13:21.536" v="6360" actId="1076"/>
          <ac:spMkLst>
            <pc:docMk/>
            <pc:sldMk cId="268360904" sldId="263"/>
            <ac:spMk id="2" creationId="{81036EB3-9D4C-4D17-8583-A01D60A6E1DA}"/>
          </ac:spMkLst>
        </pc:spChg>
        <pc:spChg chg="add del mod">
          <ac:chgData name="Amber Minney" userId="b0b924663ad0da06" providerId="LiveId" clId="{6EAEA07D-DEEE-486B-BA97-22362E0033A0}" dt="2021-03-13T15:32:28.958" v="185"/>
          <ac:spMkLst>
            <pc:docMk/>
            <pc:sldMk cId="268360904" sldId="263"/>
            <ac:spMk id="3" creationId="{48682D30-47C6-4BD2-829D-AA61136B82B5}"/>
          </ac:spMkLst>
        </pc:spChg>
        <pc:spChg chg="add mod">
          <ac:chgData name="Amber Minney" userId="b0b924663ad0da06" providerId="LiveId" clId="{6EAEA07D-DEEE-486B-BA97-22362E0033A0}" dt="2021-03-14T18:16:01.657" v="6386" actId="1037"/>
          <ac:spMkLst>
            <pc:docMk/>
            <pc:sldMk cId="268360904" sldId="263"/>
            <ac:spMk id="4" creationId="{F97DB5CB-520D-4C2A-B04E-31A913610302}"/>
          </ac:spMkLst>
        </pc:spChg>
        <pc:spChg chg="add del mod">
          <ac:chgData name="Amber Minney" userId="b0b924663ad0da06" providerId="LiveId" clId="{6EAEA07D-DEEE-486B-BA97-22362E0033A0}" dt="2021-03-14T18:09:54.576" v="6340" actId="478"/>
          <ac:spMkLst>
            <pc:docMk/>
            <pc:sldMk cId="268360904" sldId="263"/>
            <ac:spMk id="5" creationId="{DCDC87DB-0082-4EE1-9E87-26A0D33C9826}"/>
          </ac:spMkLst>
        </pc:spChg>
        <pc:spChg chg="add del mod">
          <ac:chgData name="Amber Minney" userId="b0b924663ad0da06" providerId="LiveId" clId="{6EAEA07D-DEEE-486B-BA97-22362E0033A0}" dt="2021-03-14T15:05:30.592" v="3751"/>
          <ac:spMkLst>
            <pc:docMk/>
            <pc:sldMk cId="268360904" sldId="263"/>
            <ac:spMk id="6" creationId="{4417C1E5-62F4-409D-91DE-AA5DF9F31990}"/>
          </ac:spMkLst>
        </pc:spChg>
        <pc:spChg chg="del">
          <ac:chgData name="Amber Minney" userId="b0b924663ad0da06" providerId="LiveId" clId="{6EAEA07D-DEEE-486B-BA97-22362E0033A0}" dt="2021-03-14T17:44:38.253" v="6202"/>
          <ac:spMkLst>
            <pc:docMk/>
            <pc:sldMk cId="268360904" sldId="263"/>
            <ac:spMk id="7" creationId="{EC30A092-5E6E-4DDE-9F8D-5EADFAD70212}"/>
          </ac:spMkLst>
        </pc:spChg>
        <pc:spChg chg="del">
          <ac:chgData name="Amber Minney" userId="b0b924663ad0da06" providerId="LiveId" clId="{6EAEA07D-DEEE-486B-BA97-22362E0033A0}" dt="2021-03-14T18:15:56.719" v="6378" actId="478"/>
          <ac:spMkLst>
            <pc:docMk/>
            <pc:sldMk cId="268360904" sldId="263"/>
            <ac:spMk id="8" creationId="{8F6AB826-9B12-4B2F-8E73-F72104F1201E}"/>
          </ac:spMkLst>
        </pc:spChg>
        <pc:spChg chg="add mod">
          <ac:chgData name="Amber Minney" userId="b0b924663ad0da06" providerId="LiveId" clId="{6EAEA07D-DEEE-486B-BA97-22362E0033A0}" dt="2021-03-14T18:29:27.440" v="6842" actId="20577"/>
          <ac:spMkLst>
            <pc:docMk/>
            <pc:sldMk cId="268360904" sldId="263"/>
            <ac:spMk id="10" creationId="{9A6D88A2-0292-4812-969D-1E9CBE6D016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74AE30-C3D6-4341-B4E6-DE08B6B4C63D}" type="datetimeFigureOut">
              <a:rPr lang="en-GB" smtClean="0"/>
              <a:t>14/03/2021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5851EA-1EBC-47F0-A241-2B5BF49E96D8}" type="slidenum">
              <a:rPr lang="en-GB" smtClean="0"/>
              <a:t>‹#›</a:t>
            </a:fld>
            <a:endParaRPr lang="en-GB"/>
          </a:p>
        </p:txBody>
      </p:sp>
    </p:spTree>
    <p:extLst>
      <p:ext uri="{BB962C8B-B14F-4D97-AF65-F5344CB8AC3E}">
        <p14:creationId xmlns:p14="http://schemas.microsoft.com/office/powerpoint/2010/main" val="171968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553A69-D51B-4E2C-A008-8A22209362D7}" type="datetime1">
              <a:rPr lang="en-GB" smtClean="0"/>
              <a:t>14/03/2021</a:t>
            </a:fld>
            <a:endParaRPr lang="en-GB" dirty="0"/>
          </a:p>
        </p:txBody>
      </p:sp>
      <p:sp>
        <p:nvSpPr>
          <p:cNvPr id="5" name="Footer Placeholder 4"/>
          <p:cNvSpPr>
            <a:spLocks noGrp="1"/>
          </p:cNvSpPr>
          <p:nvPr>
            <p:ph type="ftr" sz="quarter" idx="11"/>
          </p:nvPr>
        </p:nvSpPr>
        <p:spPr/>
        <p:txBody>
          <a:bodyPr/>
          <a:lstStyle/>
          <a:p>
            <a:r>
              <a:rPr lang="en-GB"/>
              <a:t>1. nwjebfkjwr</a:t>
            </a:r>
            <a:endParaRPr lang="en-GB" dirty="0"/>
          </a:p>
        </p:txBody>
      </p:sp>
      <p:sp>
        <p:nvSpPr>
          <p:cNvPr id="6" name="Slide Number Placeholder 5"/>
          <p:cNvSpPr>
            <a:spLocks noGrp="1"/>
          </p:cNvSpPr>
          <p:nvPr>
            <p:ph type="sldNum" sz="quarter" idx="12"/>
          </p:nvPr>
        </p:nvSpPr>
        <p:spPr/>
        <p:txBody>
          <a:bodyPr rIns="45720"/>
          <a:lstStyle/>
          <a:p>
            <a:fld id="{F0ED3429-3A36-4622-985D-89E3F42C6547}" type="slidenum">
              <a:rPr lang="en-GB" smtClean="0"/>
              <a:t>‹#›</a:t>
            </a:fld>
            <a:endParaRPr lang="en-GB"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085206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2B0973-317C-419B-A039-C63FCA883F42}" type="datetime1">
              <a:rPr lang="en-GB" smtClean="0"/>
              <a:t>14/03/2021</a:t>
            </a:fld>
            <a:endParaRPr lang="en-GB" dirty="0"/>
          </a:p>
        </p:txBody>
      </p:sp>
      <p:sp>
        <p:nvSpPr>
          <p:cNvPr id="5" name="Footer Placeholder 4"/>
          <p:cNvSpPr>
            <a:spLocks noGrp="1"/>
          </p:cNvSpPr>
          <p:nvPr>
            <p:ph type="ftr" sz="quarter" idx="11"/>
          </p:nvPr>
        </p:nvSpPr>
        <p:spPr/>
        <p:txBody>
          <a:bodyPr/>
          <a:lstStyle/>
          <a:p>
            <a:r>
              <a:rPr lang="en-GB"/>
              <a:t>1. nwjebfkjwr</a:t>
            </a:r>
            <a:endParaRPr lang="en-GB" dirty="0"/>
          </a:p>
        </p:txBody>
      </p:sp>
      <p:sp>
        <p:nvSpPr>
          <p:cNvPr id="6" name="Slide Number Placeholder 5"/>
          <p:cNvSpPr>
            <a:spLocks noGrp="1"/>
          </p:cNvSpPr>
          <p:nvPr>
            <p:ph type="sldNum" sz="quarter" idx="12"/>
          </p:nvPr>
        </p:nvSpPr>
        <p:spPr/>
        <p:txBody>
          <a:bodyPr/>
          <a:lstStyle/>
          <a:p>
            <a:fld id="{F0ED3429-3A36-4622-985D-89E3F42C6547}" type="slidenum">
              <a:rPr lang="en-GB" smtClean="0"/>
              <a:t>‹#›</a:t>
            </a:fld>
            <a:endParaRPr lang="en-GB"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879737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978F6A-3AB2-419E-AEAA-E6EAA708E5CD}" type="datetime1">
              <a:rPr lang="en-GB" smtClean="0"/>
              <a:t>14/03/2021</a:t>
            </a:fld>
            <a:endParaRPr lang="en-GB" dirty="0"/>
          </a:p>
        </p:txBody>
      </p:sp>
      <p:sp>
        <p:nvSpPr>
          <p:cNvPr id="5" name="Footer Placeholder 4"/>
          <p:cNvSpPr>
            <a:spLocks noGrp="1"/>
          </p:cNvSpPr>
          <p:nvPr>
            <p:ph type="ftr" sz="quarter" idx="11"/>
          </p:nvPr>
        </p:nvSpPr>
        <p:spPr/>
        <p:txBody>
          <a:bodyPr/>
          <a:lstStyle/>
          <a:p>
            <a:r>
              <a:rPr lang="en-GB"/>
              <a:t>1. nwjebfkjwr</a:t>
            </a:r>
            <a:endParaRPr lang="en-GB" dirty="0"/>
          </a:p>
        </p:txBody>
      </p:sp>
      <p:sp>
        <p:nvSpPr>
          <p:cNvPr id="6" name="Slide Number Placeholder 5"/>
          <p:cNvSpPr>
            <a:spLocks noGrp="1"/>
          </p:cNvSpPr>
          <p:nvPr>
            <p:ph type="sldNum" sz="quarter" idx="12"/>
          </p:nvPr>
        </p:nvSpPr>
        <p:spPr/>
        <p:txBody>
          <a:bodyPr/>
          <a:lstStyle/>
          <a:p>
            <a:fld id="{F0ED3429-3A36-4622-985D-89E3F42C6547}" type="slidenum">
              <a:rPr lang="en-GB" smtClean="0"/>
              <a:t>‹#›</a:t>
            </a:fld>
            <a:endParaRPr lang="en-GB" dirty="0"/>
          </a:p>
        </p:txBody>
      </p:sp>
    </p:spTree>
    <p:extLst>
      <p:ext uri="{BB962C8B-B14F-4D97-AF65-F5344CB8AC3E}">
        <p14:creationId xmlns:p14="http://schemas.microsoft.com/office/powerpoint/2010/main" val="2462819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8C2A16-F243-4A64-B1AD-092D66031B97}" type="datetime1">
              <a:rPr lang="en-GB" smtClean="0"/>
              <a:t>14/03/2021</a:t>
            </a:fld>
            <a:endParaRPr lang="en-GB" dirty="0"/>
          </a:p>
        </p:txBody>
      </p:sp>
      <p:sp>
        <p:nvSpPr>
          <p:cNvPr id="6" name="Footer Placeholder 5"/>
          <p:cNvSpPr>
            <a:spLocks noGrp="1"/>
          </p:cNvSpPr>
          <p:nvPr>
            <p:ph type="ftr" sz="quarter" idx="11"/>
          </p:nvPr>
        </p:nvSpPr>
        <p:spPr/>
        <p:txBody>
          <a:bodyPr/>
          <a:lstStyle/>
          <a:p>
            <a:r>
              <a:rPr lang="en-GB"/>
              <a:t>1. nwjebfkjwr</a:t>
            </a:r>
            <a:endParaRPr lang="en-GB" dirty="0"/>
          </a:p>
        </p:txBody>
      </p:sp>
      <p:sp>
        <p:nvSpPr>
          <p:cNvPr id="7" name="Slide Number Placeholder 6"/>
          <p:cNvSpPr>
            <a:spLocks noGrp="1"/>
          </p:cNvSpPr>
          <p:nvPr>
            <p:ph type="sldNum" sz="quarter" idx="12"/>
          </p:nvPr>
        </p:nvSpPr>
        <p:spPr/>
        <p:txBody>
          <a:bodyPr/>
          <a:lstStyle/>
          <a:p>
            <a:fld id="{F0ED3429-3A36-4622-985D-89E3F42C6547}" type="slidenum">
              <a:rPr lang="en-GB" smtClean="0"/>
              <a:t>‹#›</a:t>
            </a:fld>
            <a:endParaRPr lang="en-GB"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6849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0B8B9D-9D0C-4838-B952-EEE2FB96D41F}" type="datetime1">
              <a:rPr lang="en-GB" smtClean="0"/>
              <a:t>14/03/2021</a:t>
            </a:fld>
            <a:endParaRPr lang="en-GB" dirty="0"/>
          </a:p>
        </p:txBody>
      </p:sp>
      <p:sp>
        <p:nvSpPr>
          <p:cNvPr id="8" name="Footer Placeholder 7"/>
          <p:cNvSpPr>
            <a:spLocks noGrp="1"/>
          </p:cNvSpPr>
          <p:nvPr>
            <p:ph type="ftr" sz="quarter" idx="11"/>
          </p:nvPr>
        </p:nvSpPr>
        <p:spPr/>
        <p:txBody>
          <a:bodyPr/>
          <a:lstStyle/>
          <a:p>
            <a:r>
              <a:rPr lang="en-GB"/>
              <a:t>1. nwjebfkjwr</a:t>
            </a:r>
            <a:endParaRPr lang="en-GB" dirty="0"/>
          </a:p>
        </p:txBody>
      </p:sp>
      <p:sp>
        <p:nvSpPr>
          <p:cNvPr id="9" name="Slide Number Placeholder 8"/>
          <p:cNvSpPr>
            <a:spLocks noGrp="1"/>
          </p:cNvSpPr>
          <p:nvPr>
            <p:ph type="sldNum" sz="quarter" idx="12"/>
          </p:nvPr>
        </p:nvSpPr>
        <p:spPr/>
        <p:txBody>
          <a:bodyPr/>
          <a:lstStyle/>
          <a:p>
            <a:fld id="{F0ED3429-3A36-4622-985D-89E3F42C6547}" type="slidenum">
              <a:rPr lang="en-GB" smtClean="0"/>
              <a:t>‹#›</a:t>
            </a:fld>
            <a:endParaRPr lang="en-GB" dirty="0"/>
          </a:p>
        </p:txBody>
      </p:sp>
    </p:spTree>
    <p:extLst>
      <p:ext uri="{BB962C8B-B14F-4D97-AF65-F5344CB8AC3E}">
        <p14:creationId xmlns:p14="http://schemas.microsoft.com/office/powerpoint/2010/main" val="1554409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E00DB8-7828-478E-AACA-66C22E78B5D6}" type="datetime1">
              <a:rPr lang="en-GB" smtClean="0"/>
              <a:t>14/03/2021</a:t>
            </a:fld>
            <a:endParaRPr lang="en-GB" dirty="0"/>
          </a:p>
        </p:txBody>
      </p:sp>
      <p:sp>
        <p:nvSpPr>
          <p:cNvPr id="4" name="Footer Placeholder 3"/>
          <p:cNvSpPr>
            <a:spLocks noGrp="1"/>
          </p:cNvSpPr>
          <p:nvPr>
            <p:ph type="ftr" sz="quarter" idx="11"/>
          </p:nvPr>
        </p:nvSpPr>
        <p:spPr/>
        <p:txBody>
          <a:bodyPr/>
          <a:lstStyle/>
          <a:p>
            <a:r>
              <a:rPr lang="en-GB"/>
              <a:t>1. nwjebfkjwr</a:t>
            </a:r>
            <a:endParaRPr lang="en-GB" dirty="0"/>
          </a:p>
        </p:txBody>
      </p:sp>
      <p:sp>
        <p:nvSpPr>
          <p:cNvPr id="5" name="Slide Number Placeholder 4"/>
          <p:cNvSpPr>
            <a:spLocks noGrp="1"/>
          </p:cNvSpPr>
          <p:nvPr>
            <p:ph type="sldNum" sz="quarter" idx="12"/>
          </p:nvPr>
        </p:nvSpPr>
        <p:spPr/>
        <p:txBody>
          <a:bodyPr/>
          <a:lstStyle/>
          <a:p>
            <a:fld id="{F0ED3429-3A36-4622-985D-89E3F42C6547}" type="slidenum">
              <a:rPr lang="en-GB" smtClean="0"/>
              <a:t>‹#›</a:t>
            </a:fld>
            <a:endParaRPr lang="en-GB"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31194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950978F-9671-4647-A154-FEEC139947C4}" type="datetime1">
              <a:rPr lang="en-GB" smtClean="0"/>
              <a:t>14/03/2021</a:t>
            </a:fld>
            <a:endParaRPr lang="en-GB" dirty="0"/>
          </a:p>
        </p:txBody>
      </p:sp>
      <p:sp>
        <p:nvSpPr>
          <p:cNvPr id="3" name="Footer Placeholder 2"/>
          <p:cNvSpPr>
            <a:spLocks noGrp="1"/>
          </p:cNvSpPr>
          <p:nvPr>
            <p:ph type="ftr" sz="quarter" idx="11"/>
          </p:nvPr>
        </p:nvSpPr>
        <p:spPr/>
        <p:txBody>
          <a:bodyPr/>
          <a:lstStyle/>
          <a:p>
            <a:r>
              <a:rPr lang="en-GB"/>
              <a:t>1. nwjebfkjwr</a:t>
            </a:r>
            <a:endParaRPr lang="en-GB" dirty="0"/>
          </a:p>
        </p:txBody>
      </p:sp>
      <p:sp>
        <p:nvSpPr>
          <p:cNvPr id="4" name="Slide Number Placeholder 3"/>
          <p:cNvSpPr>
            <a:spLocks noGrp="1"/>
          </p:cNvSpPr>
          <p:nvPr>
            <p:ph type="sldNum" sz="quarter" idx="12"/>
          </p:nvPr>
        </p:nvSpPr>
        <p:spPr/>
        <p:txBody>
          <a:bodyPr/>
          <a:lstStyle/>
          <a:p>
            <a:fld id="{F0ED3429-3A36-4622-985D-89E3F42C6547}" type="slidenum">
              <a:rPr lang="en-GB" smtClean="0"/>
              <a:t>‹#›</a:t>
            </a:fld>
            <a:endParaRPr lang="en-GB" dirty="0"/>
          </a:p>
        </p:txBody>
      </p:sp>
    </p:spTree>
    <p:extLst>
      <p:ext uri="{BB962C8B-B14F-4D97-AF65-F5344CB8AC3E}">
        <p14:creationId xmlns:p14="http://schemas.microsoft.com/office/powerpoint/2010/main" val="3031705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8EDF55-32D4-40DA-BEB9-41D1FD60877E}" type="datetime1">
              <a:rPr lang="en-GB" smtClean="0"/>
              <a:t>14/03/2021</a:t>
            </a:fld>
            <a:endParaRPr lang="en-GB" dirty="0"/>
          </a:p>
        </p:txBody>
      </p:sp>
      <p:sp>
        <p:nvSpPr>
          <p:cNvPr id="6" name="Footer Placeholder 5"/>
          <p:cNvSpPr>
            <a:spLocks noGrp="1"/>
          </p:cNvSpPr>
          <p:nvPr>
            <p:ph type="ftr" sz="quarter" idx="11"/>
          </p:nvPr>
        </p:nvSpPr>
        <p:spPr/>
        <p:txBody>
          <a:bodyPr/>
          <a:lstStyle/>
          <a:p>
            <a:r>
              <a:rPr lang="en-GB"/>
              <a:t>1. nwjebfkjwr</a:t>
            </a:r>
            <a:endParaRPr lang="en-GB" dirty="0"/>
          </a:p>
        </p:txBody>
      </p:sp>
      <p:sp>
        <p:nvSpPr>
          <p:cNvPr id="7" name="Slide Number Placeholder 6"/>
          <p:cNvSpPr>
            <a:spLocks noGrp="1"/>
          </p:cNvSpPr>
          <p:nvPr>
            <p:ph type="sldNum" sz="quarter" idx="12"/>
          </p:nvPr>
        </p:nvSpPr>
        <p:spPr/>
        <p:txBody>
          <a:bodyPr/>
          <a:lstStyle/>
          <a:p>
            <a:fld id="{F0ED3429-3A36-4622-985D-89E3F42C6547}" type="slidenum">
              <a:rPr lang="en-GB" smtClean="0"/>
              <a:t>‹#›</a:t>
            </a:fld>
            <a:endParaRPr lang="en-GB" dirty="0"/>
          </a:p>
        </p:txBody>
      </p:sp>
    </p:spTree>
    <p:extLst>
      <p:ext uri="{BB962C8B-B14F-4D97-AF65-F5344CB8AC3E}">
        <p14:creationId xmlns:p14="http://schemas.microsoft.com/office/powerpoint/2010/main" val="254765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78FFAB-CB2A-4332-B2B3-585CEB6F6E09}" type="datetime1">
              <a:rPr lang="en-GB" smtClean="0"/>
              <a:t>14/03/2021</a:t>
            </a:fld>
            <a:endParaRPr lang="en-GB" dirty="0"/>
          </a:p>
        </p:txBody>
      </p:sp>
      <p:sp>
        <p:nvSpPr>
          <p:cNvPr id="6" name="Footer Placeholder 5"/>
          <p:cNvSpPr>
            <a:spLocks noGrp="1"/>
          </p:cNvSpPr>
          <p:nvPr>
            <p:ph type="ftr" sz="quarter" idx="11"/>
          </p:nvPr>
        </p:nvSpPr>
        <p:spPr/>
        <p:txBody>
          <a:bodyPr/>
          <a:lstStyle/>
          <a:p>
            <a:r>
              <a:rPr lang="en-GB"/>
              <a:t>1. nwjebfkjwr</a:t>
            </a:r>
            <a:endParaRPr lang="en-GB" dirty="0"/>
          </a:p>
        </p:txBody>
      </p:sp>
      <p:sp>
        <p:nvSpPr>
          <p:cNvPr id="7" name="Slide Number Placeholder 6"/>
          <p:cNvSpPr>
            <a:spLocks noGrp="1"/>
          </p:cNvSpPr>
          <p:nvPr>
            <p:ph type="sldNum" sz="quarter" idx="12"/>
          </p:nvPr>
        </p:nvSpPr>
        <p:spPr/>
        <p:txBody>
          <a:bodyPr/>
          <a:lstStyle/>
          <a:p>
            <a:fld id="{F0ED3429-3A36-4622-985D-89E3F42C6547}" type="slidenum">
              <a:rPr lang="en-GB" smtClean="0"/>
              <a:t>‹#›</a:t>
            </a:fld>
            <a:endParaRPr lang="en-GB" dirty="0"/>
          </a:p>
        </p:txBody>
      </p:sp>
    </p:spTree>
    <p:extLst>
      <p:ext uri="{BB962C8B-B14F-4D97-AF65-F5344CB8AC3E}">
        <p14:creationId xmlns:p14="http://schemas.microsoft.com/office/powerpoint/2010/main" val="2417223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9A0C02-DEC7-4F5C-A947-A66514789951}" type="datetime1">
              <a:rPr lang="en-GB" smtClean="0"/>
              <a:t>14/03/2021</a:t>
            </a:fld>
            <a:endParaRPr lang="en-GB" dirty="0"/>
          </a:p>
        </p:txBody>
      </p:sp>
      <p:sp>
        <p:nvSpPr>
          <p:cNvPr id="5" name="Footer Placeholder 4"/>
          <p:cNvSpPr>
            <a:spLocks noGrp="1"/>
          </p:cNvSpPr>
          <p:nvPr>
            <p:ph type="ftr" sz="quarter" idx="11"/>
          </p:nvPr>
        </p:nvSpPr>
        <p:spPr/>
        <p:txBody>
          <a:bodyPr/>
          <a:lstStyle/>
          <a:p>
            <a:r>
              <a:rPr lang="en-GB"/>
              <a:t>1. nwjebfkjwr</a:t>
            </a:r>
            <a:endParaRPr lang="en-GB" dirty="0"/>
          </a:p>
        </p:txBody>
      </p:sp>
      <p:sp>
        <p:nvSpPr>
          <p:cNvPr id="6" name="Slide Number Placeholder 5"/>
          <p:cNvSpPr>
            <a:spLocks noGrp="1"/>
          </p:cNvSpPr>
          <p:nvPr>
            <p:ph type="sldNum" sz="quarter" idx="12"/>
          </p:nvPr>
        </p:nvSpPr>
        <p:spPr/>
        <p:txBody>
          <a:bodyPr/>
          <a:lstStyle/>
          <a:p>
            <a:fld id="{F0ED3429-3A36-4622-985D-89E3F42C6547}" type="slidenum">
              <a:rPr lang="en-GB" smtClean="0"/>
              <a:t>‹#›</a:t>
            </a:fld>
            <a:endParaRPr lang="en-GB" dirty="0"/>
          </a:p>
        </p:txBody>
      </p:sp>
    </p:spTree>
    <p:extLst>
      <p:ext uri="{BB962C8B-B14F-4D97-AF65-F5344CB8AC3E}">
        <p14:creationId xmlns:p14="http://schemas.microsoft.com/office/powerpoint/2010/main" val="2459230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3F709F-43D1-4083-B81A-15C70EED08A6}" type="datetime1">
              <a:rPr lang="en-GB" smtClean="0"/>
              <a:t>14/03/2021</a:t>
            </a:fld>
            <a:endParaRPr lang="en-GB" dirty="0"/>
          </a:p>
        </p:txBody>
      </p:sp>
      <p:sp>
        <p:nvSpPr>
          <p:cNvPr id="5" name="Footer Placeholder 4"/>
          <p:cNvSpPr>
            <a:spLocks noGrp="1"/>
          </p:cNvSpPr>
          <p:nvPr>
            <p:ph type="ftr" sz="quarter" idx="11"/>
          </p:nvPr>
        </p:nvSpPr>
        <p:spPr/>
        <p:txBody>
          <a:bodyPr/>
          <a:lstStyle/>
          <a:p>
            <a:r>
              <a:rPr lang="en-GB"/>
              <a:t>1. nwjebfkjwr</a:t>
            </a:r>
            <a:endParaRPr lang="en-GB" dirty="0"/>
          </a:p>
        </p:txBody>
      </p:sp>
      <p:sp>
        <p:nvSpPr>
          <p:cNvPr id="6" name="Slide Number Placeholder 5"/>
          <p:cNvSpPr>
            <a:spLocks noGrp="1"/>
          </p:cNvSpPr>
          <p:nvPr>
            <p:ph type="sldNum" sz="quarter" idx="12"/>
          </p:nvPr>
        </p:nvSpPr>
        <p:spPr/>
        <p:txBody>
          <a:bodyPr/>
          <a:lstStyle/>
          <a:p>
            <a:fld id="{F0ED3429-3A36-4622-985D-89E3F42C6547}" type="slidenum">
              <a:rPr lang="en-GB" smtClean="0"/>
              <a:t>‹#›</a:t>
            </a:fld>
            <a:endParaRPr lang="en-GB" dirty="0"/>
          </a:p>
        </p:txBody>
      </p:sp>
    </p:spTree>
    <p:extLst>
      <p:ext uri="{BB962C8B-B14F-4D97-AF65-F5344CB8AC3E}">
        <p14:creationId xmlns:p14="http://schemas.microsoft.com/office/powerpoint/2010/main" val="3783830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2AFF0B05-CDE1-41D2-ABB3-F5027D7E68B7}" type="datetime1">
              <a:rPr lang="en-GB" smtClean="0"/>
              <a:t>14/03/2021</a:t>
            </a:fld>
            <a:endParaRPr lang="en-GB"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GB"/>
              <a:t>1. nwjebfkjwr</a:t>
            </a:r>
            <a:endParaRPr lang="en-GB"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F0ED3429-3A36-4622-985D-89E3F42C6547}" type="slidenum">
              <a:rPr lang="en-GB" smtClean="0"/>
              <a:t>‹#›</a:t>
            </a:fld>
            <a:endParaRPr lang="en-GB"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2592806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6.jp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7.jp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hyperlink" Target="http://www.warsawrising.eu/"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3" name="Rectangle 9">
            <a:extLst>
              <a:ext uri="{FF2B5EF4-FFF2-40B4-BE49-F238E27FC236}">
                <a16:creationId xmlns:a16="http://schemas.microsoft.com/office/drawing/2014/main" id="{6784362B-1BC2-4D61-BBC1-75E5AFB9E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11">
            <a:extLst>
              <a:ext uri="{FF2B5EF4-FFF2-40B4-BE49-F238E27FC236}">
                <a16:creationId xmlns:a16="http://schemas.microsoft.com/office/drawing/2014/main" id="{47FEC87D-B560-4AA1-90A4-F9F1D5A945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5" name="Picture 13">
            <a:extLst>
              <a:ext uri="{FF2B5EF4-FFF2-40B4-BE49-F238E27FC236}">
                <a16:creationId xmlns:a16="http://schemas.microsoft.com/office/drawing/2014/main" id="{E9CBAC3D-8976-47FF-8E03-C8D4BDB358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6" name="Rectangle 15">
            <a:extLst>
              <a:ext uri="{FF2B5EF4-FFF2-40B4-BE49-F238E27FC236}">
                <a16:creationId xmlns:a16="http://schemas.microsoft.com/office/drawing/2014/main" id="{469431F3-C8DA-4F3D-BC23-56FBCBBB7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17">
            <a:extLst>
              <a:ext uri="{FF2B5EF4-FFF2-40B4-BE49-F238E27FC236}">
                <a16:creationId xmlns:a16="http://schemas.microsoft.com/office/drawing/2014/main" id="{5A6FB8F0-8565-4EC3-917D-22A0CFB55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2940" y="0"/>
            <a:ext cx="6524905"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person, outdoor, standing&#10;&#10;Description automatically generated">
            <a:extLst>
              <a:ext uri="{FF2B5EF4-FFF2-40B4-BE49-F238E27FC236}">
                <a16:creationId xmlns:a16="http://schemas.microsoft.com/office/drawing/2014/main" id="{E5180047-7A46-4383-BFA9-2803A5BD42C0}"/>
              </a:ext>
            </a:extLst>
          </p:cNvPr>
          <p:cNvPicPr>
            <a:picLocks noChangeAspect="1"/>
          </p:cNvPicPr>
          <p:nvPr/>
        </p:nvPicPr>
        <p:blipFill rotWithShape="1">
          <a:blip r:embed="rId5">
            <a:extLst>
              <a:ext uri="{28A0092B-C50C-407E-A947-70E740481C1C}">
                <a14:useLocalDpi xmlns:a14="http://schemas.microsoft.com/office/drawing/2010/main" val="0"/>
              </a:ext>
            </a:extLst>
          </a:blip>
          <a:srcRect l="27136" r="5339"/>
          <a:stretch/>
        </p:blipFill>
        <p:spPr>
          <a:xfrm>
            <a:off x="1007760" y="227"/>
            <a:ext cx="3855179" cy="6858000"/>
          </a:xfrm>
          <a:prstGeom prst="rect">
            <a:avLst/>
          </a:prstGeom>
          <a:ln w="12700">
            <a:solidFill>
              <a:schemeClr val="tx1"/>
            </a:solidFill>
          </a:ln>
        </p:spPr>
      </p:pic>
      <p:sp>
        <p:nvSpPr>
          <p:cNvPr id="48" name="Rectangle 19">
            <a:extLst>
              <a:ext uri="{FF2B5EF4-FFF2-40B4-BE49-F238E27FC236}">
                <a16:creationId xmlns:a16="http://schemas.microsoft.com/office/drawing/2014/main" id="{90E85565-5837-4630-B749-8EB5508C9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15C441-FD17-43EA-8C7E-BBBAEEDDEAAF}"/>
              </a:ext>
            </a:extLst>
          </p:cNvPr>
          <p:cNvSpPr>
            <a:spLocks noGrp="1"/>
          </p:cNvSpPr>
          <p:nvPr>
            <p:ph type="ctrTitle"/>
          </p:nvPr>
        </p:nvSpPr>
        <p:spPr>
          <a:xfrm>
            <a:off x="5826851" y="3428998"/>
            <a:ext cx="4745117" cy="2268559"/>
          </a:xfrm>
        </p:spPr>
        <p:txBody>
          <a:bodyPr>
            <a:normAutofit/>
          </a:bodyPr>
          <a:lstStyle/>
          <a:p>
            <a:r>
              <a:rPr lang="en-GB" sz="3800"/>
              <a:t>Hope and Resistance in the face of Subjugation </a:t>
            </a:r>
          </a:p>
        </p:txBody>
      </p:sp>
      <p:sp>
        <p:nvSpPr>
          <p:cNvPr id="3" name="Subtitle 2">
            <a:extLst>
              <a:ext uri="{FF2B5EF4-FFF2-40B4-BE49-F238E27FC236}">
                <a16:creationId xmlns:a16="http://schemas.microsoft.com/office/drawing/2014/main" id="{F5E91C2D-CAFC-44CC-9130-772A9745C941}"/>
              </a:ext>
            </a:extLst>
          </p:cNvPr>
          <p:cNvSpPr>
            <a:spLocks noGrp="1"/>
          </p:cNvSpPr>
          <p:nvPr>
            <p:ph type="subTitle" idx="1"/>
          </p:nvPr>
        </p:nvSpPr>
        <p:spPr>
          <a:xfrm>
            <a:off x="5999205" y="2268786"/>
            <a:ext cx="4572764" cy="1160213"/>
          </a:xfrm>
        </p:spPr>
        <p:txBody>
          <a:bodyPr>
            <a:normAutofit/>
          </a:bodyPr>
          <a:lstStyle/>
          <a:p>
            <a:r>
              <a:rPr lang="en-GB"/>
              <a:t>The response of Polish insurgents to Nazi Occupation during the Warsaw uprising. </a:t>
            </a:r>
          </a:p>
        </p:txBody>
      </p:sp>
      <p:sp>
        <p:nvSpPr>
          <p:cNvPr id="49" name="Rectangle 21">
            <a:extLst>
              <a:ext uri="{FF2B5EF4-FFF2-40B4-BE49-F238E27FC236}">
                <a16:creationId xmlns:a16="http://schemas.microsoft.com/office/drawing/2014/main" id="{13756D9B-712D-4066-9D24-053A5EF2E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7561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 name="Picture 5" descr="A picture containing outdoor, old&#10;&#10;Description automatically generated">
            <a:extLst>
              <a:ext uri="{FF2B5EF4-FFF2-40B4-BE49-F238E27FC236}">
                <a16:creationId xmlns:a16="http://schemas.microsoft.com/office/drawing/2014/main" id="{CA1E3FCD-2D99-4FD3-8099-AFB69BE40A9E}"/>
              </a:ext>
            </a:extLst>
          </p:cNvPr>
          <p:cNvPicPr>
            <a:picLocks noChangeAspect="1"/>
          </p:cNvPicPr>
          <p:nvPr/>
        </p:nvPicPr>
        <p:blipFill rotWithShape="1">
          <a:blip r:embed="rId3">
            <a:extLst>
              <a:ext uri="{28A0092B-C50C-407E-A947-70E740481C1C}">
                <a14:useLocalDpi xmlns:a14="http://schemas.microsoft.com/office/drawing/2010/main" val="0"/>
              </a:ext>
            </a:extLst>
          </a:blip>
          <a:srcRect l="11801" t="22625" r="42824" b="1334"/>
          <a:stretch/>
        </p:blipFill>
        <p:spPr>
          <a:xfrm>
            <a:off x="6096000" y="0"/>
            <a:ext cx="6085082" cy="6858000"/>
          </a:xfrm>
          <a:prstGeom prst="rect">
            <a:avLst/>
          </a:prstGeom>
        </p:spPr>
      </p:pic>
      <p:sp>
        <p:nvSpPr>
          <p:cNvPr id="4" name="Title 3">
            <a:extLst>
              <a:ext uri="{FF2B5EF4-FFF2-40B4-BE49-F238E27FC236}">
                <a16:creationId xmlns:a16="http://schemas.microsoft.com/office/drawing/2014/main" id="{F1E3102B-0B48-40C2-AB5C-8BFE2A15896F}"/>
              </a:ext>
            </a:extLst>
          </p:cNvPr>
          <p:cNvSpPr>
            <a:spLocks noGrp="1"/>
          </p:cNvSpPr>
          <p:nvPr>
            <p:ph type="title"/>
          </p:nvPr>
        </p:nvSpPr>
        <p:spPr>
          <a:xfrm>
            <a:off x="1412763" y="481451"/>
            <a:ext cx="4452362" cy="1225532"/>
          </a:xfrm>
        </p:spPr>
        <p:txBody>
          <a:bodyPr vert="horz" lIns="91440" tIns="45720" rIns="91440" bIns="45720" rtlCol="0" anchor="t">
            <a:noAutofit/>
          </a:bodyPr>
          <a:lstStyle/>
          <a:p>
            <a:pPr algn="l"/>
            <a:r>
              <a:rPr lang="en-US" sz="2800" dirty="0"/>
              <a:t>The German Invasion and Occupation of Warsaw</a:t>
            </a:r>
          </a:p>
        </p:txBody>
      </p:sp>
      <p:sp>
        <p:nvSpPr>
          <p:cNvPr id="3" name="TextBox 2">
            <a:extLst>
              <a:ext uri="{FF2B5EF4-FFF2-40B4-BE49-F238E27FC236}">
                <a16:creationId xmlns:a16="http://schemas.microsoft.com/office/drawing/2014/main" id="{4578B773-795A-47E5-82DD-2FD597370E1B}"/>
              </a:ext>
            </a:extLst>
          </p:cNvPr>
          <p:cNvSpPr txBox="1"/>
          <p:nvPr/>
        </p:nvSpPr>
        <p:spPr>
          <a:xfrm>
            <a:off x="6378005" y="5984421"/>
            <a:ext cx="5437430" cy="816429"/>
          </a:xfrm>
          <a:prstGeom prst="rect">
            <a:avLst/>
          </a:prstGeom>
          <a:solidFill>
            <a:srgbClr val="2A3B33"/>
          </a:solidFill>
        </p:spPr>
        <p:txBody>
          <a:bodyPr vert="horz" lIns="91440" tIns="45720" rIns="91440" bIns="45720" rtlCol="0" anchor="ctr">
            <a:normAutofit/>
          </a:bodyPr>
          <a:lstStyle/>
          <a:p>
            <a:pPr defTabSz="914400">
              <a:lnSpc>
                <a:spcPct val="110000"/>
              </a:lnSpc>
              <a:spcAft>
                <a:spcPts val="600"/>
              </a:spcAft>
              <a:buClr>
                <a:schemeClr val="accent6"/>
              </a:buClr>
              <a:buSzPct val="90000"/>
            </a:pPr>
            <a:r>
              <a:rPr lang="en-US" sz="900" dirty="0"/>
              <a:t>A group of German soldiers  walk through the streets of burning Warsaw, following the orders given to them by Himmler during the invasion and occupation of Poland: “</a:t>
            </a:r>
            <a:r>
              <a:rPr lang="en-US" sz="900" b="1" dirty="0"/>
              <a:t>B</a:t>
            </a:r>
            <a:r>
              <a:rPr lang="en-US" sz="900" dirty="0"/>
              <a:t>esides, I also ordered utter destruction of the city […] my order was: burn each house and blow it up”</a:t>
            </a:r>
            <a:r>
              <a:rPr lang="en-US" sz="900" baseline="30000" dirty="0"/>
              <a:t>1</a:t>
            </a:r>
            <a:r>
              <a:rPr lang="en-US" sz="900" dirty="0"/>
              <a:t>. His order to reduce the City of Warsaw to fire and ash, igniting not just houses but the spirits of the people</a:t>
            </a:r>
          </a:p>
        </p:txBody>
      </p:sp>
      <p:sp>
        <p:nvSpPr>
          <p:cNvPr id="53" name="TextBox 52">
            <a:extLst>
              <a:ext uri="{FF2B5EF4-FFF2-40B4-BE49-F238E27FC236}">
                <a16:creationId xmlns:a16="http://schemas.microsoft.com/office/drawing/2014/main" id="{2E067F8D-85A6-4053-9CDC-5E6CE0FD1F17}"/>
              </a:ext>
            </a:extLst>
          </p:cNvPr>
          <p:cNvSpPr txBox="1"/>
          <p:nvPr/>
        </p:nvSpPr>
        <p:spPr>
          <a:xfrm>
            <a:off x="6563482" y="6628109"/>
            <a:ext cx="8158842" cy="461665"/>
          </a:xfrm>
          <a:prstGeom prst="rect">
            <a:avLst/>
          </a:prstGeom>
          <a:noFill/>
        </p:spPr>
        <p:txBody>
          <a:bodyPr wrap="square">
            <a:spAutoFit/>
          </a:bodyPr>
          <a:lstStyle/>
          <a:p>
            <a:pPr algn="l"/>
            <a:r>
              <a:rPr lang="en-GB" sz="600" b="0" i="0" dirty="0">
                <a:effectLst/>
                <a:latin typeface="Calibri" panose="020F0502020204030204" pitchFamily="34" charset="0"/>
                <a:cs typeface="Calibri" panose="020F0502020204030204" pitchFamily="34" charset="0"/>
              </a:rPr>
              <a:t>BrightMedia.pl, “Warsaw Rising 1944,” </a:t>
            </a:r>
            <a:r>
              <a:rPr lang="en-GB" sz="600" b="0" i="1" dirty="0">
                <a:effectLst/>
                <a:latin typeface="Calibri" panose="020F0502020204030204" pitchFamily="34" charset="0"/>
                <a:cs typeface="Calibri" panose="020F0502020204030204" pitchFamily="34" charset="0"/>
              </a:rPr>
              <a:t>Warsawrising.eu</a:t>
            </a:r>
            <a:r>
              <a:rPr lang="en-GB" sz="600" b="0" i="0" dirty="0">
                <a:effectLst/>
                <a:latin typeface="Calibri" panose="020F0502020204030204" pitchFamily="34" charset="0"/>
                <a:cs typeface="Calibri" panose="020F0502020204030204" pitchFamily="34" charset="0"/>
              </a:rPr>
              <a:t>, 2021 &lt;http://www.warsawrising.eu/&gt; [accessed 13 March 2021]</a:t>
            </a:r>
          </a:p>
          <a:p>
            <a:pPr algn="l"/>
            <a:r>
              <a:rPr lang="en-GB" b="0" i="0" dirty="0">
                <a:solidFill>
                  <a:srgbClr val="000000"/>
                </a:solidFill>
                <a:effectLst/>
                <a:latin typeface="Times New Roman" panose="02020603050405020304" pitchFamily="18" charset="0"/>
              </a:rPr>
              <a:t>‌</a:t>
            </a:r>
          </a:p>
        </p:txBody>
      </p:sp>
      <p:sp>
        <p:nvSpPr>
          <p:cNvPr id="7" name="TextBox 6">
            <a:extLst>
              <a:ext uri="{FF2B5EF4-FFF2-40B4-BE49-F238E27FC236}">
                <a16:creationId xmlns:a16="http://schemas.microsoft.com/office/drawing/2014/main" id="{73C14D56-62A4-4091-882B-4398F47289A0}"/>
              </a:ext>
            </a:extLst>
          </p:cNvPr>
          <p:cNvSpPr txBox="1"/>
          <p:nvPr/>
        </p:nvSpPr>
        <p:spPr>
          <a:xfrm>
            <a:off x="1039506" y="1883011"/>
            <a:ext cx="4966267" cy="4493538"/>
          </a:xfrm>
          <a:prstGeom prst="rect">
            <a:avLst/>
          </a:prstGeom>
          <a:noFill/>
        </p:spPr>
        <p:txBody>
          <a:bodyPr wrap="square">
            <a:spAutoFit/>
          </a:bodyPr>
          <a:lstStyle/>
          <a:p>
            <a:pPr marL="342900" lvl="0" indent="-342900">
              <a:buFont typeface="Wingdings" panose="05000000000000000000" pitchFamily="2" charset="2"/>
              <a:buChar char="§"/>
            </a:pPr>
            <a:r>
              <a:rPr lang="en-GB" sz="1100" dirty="0">
                <a:effectLst/>
                <a:ea typeface="Calibri" panose="020F0502020204030204" pitchFamily="34" charset="0"/>
                <a:cs typeface="Calibri" panose="020F0502020204030204" pitchFamily="34" charset="0"/>
              </a:rPr>
              <a:t>The German occupation utilised fear and terror as a way of subjugating and dehumanising the Polish population (both Poles and other ethnicities), reducing them to the level of ‘sub-human’ the Third Reich believed them to be. Before the invasion of Poland began, Hitler’s orders were simple; in the occupation and destruction of Poland they were to “show no mercy. Be brutal”</a:t>
            </a:r>
            <a:r>
              <a:rPr lang="en-GB" sz="1100" baseline="30000" dirty="0">
                <a:effectLst/>
                <a:ea typeface="Calibri" panose="020F0502020204030204" pitchFamily="34" charset="0"/>
                <a:cs typeface="Calibri" panose="020F0502020204030204" pitchFamily="34" charset="0"/>
              </a:rPr>
              <a:t>2</a:t>
            </a:r>
            <a:r>
              <a:rPr lang="en-GB" sz="1100" dirty="0">
                <a:effectLst/>
                <a:ea typeface="Calibri" panose="020F0502020204030204" pitchFamily="34" charset="0"/>
                <a:cs typeface="Calibri" panose="020F0502020204030204" pitchFamily="34" charset="0"/>
              </a:rPr>
              <a:t>. That this order was fully realised there </a:t>
            </a:r>
            <a:r>
              <a:rPr lang="en-GB" sz="1100" dirty="0">
                <a:ea typeface="Calibri" panose="020F0502020204030204" pitchFamily="34" charset="0"/>
                <a:cs typeface="Calibri" panose="020F0502020204030204" pitchFamily="34" charset="0"/>
              </a:rPr>
              <a:t>can be</a:t>
            </a:r>
            <a:r>
              <a:rPr lang="en-GB" sz="1100" dirty="0">
                <a:effectLst/>
                <a:ea typeface="Calibri" panose="020F0502020204030204" pitchFamily="34" charset="0"/>
                <a:cs typeface="Calibri" panose="020F0502020204030204" pitchFamily="34" charset="0"/>
              </a:rPr>
              <a:t> no doubt. </a:t>
            </a:r>
          </a:p>
          <a:p>
            <a:pPr marL="342900" lvl="0" indent="-342900">
              <a:buFont typeface="Wingdings" panose="05000000000000000000" pitchFamily="2" charset="2"/>
              <a:buChar char="§"/>
            </a:pPr>
            <a:r>
              <a:rPr lang="en-GB" sz="1100" dirty="0">
                <a:effectLst/>
                <a:ea typeface="Calibri" panose="020F0502020204030204" pitchFamily="34" charset="0"/>
                <a:cs typeface="Calibri" panose="020F0502020204030204" pitchFamily="34" charset="0"/>
              </a:rPr>
              <a:t>In the period between 27</a:t>
            </a:r>
            <a:r>
              <a:rPr lang="en-GB" sz="1100" baseline="30000" dirty="0">
                <a:effectLst/>
                <a:ea typeface="Calibri" panose="020F0502020204030204" pitchFamily="34" charset="0"/>
                <a:cs typeface="Calibri" panose="020F0502020204030204" pitchFamily="34" charset="0"/>
              </a:rPr>
              <a:t>th</a:t>
            </a:r>
            <a:r>
              <a:rPr lang="en-GB" sz="1100" dirty="0">
                <a:effectLst/>
                <a:ea typeface="Calibri" panose="020F0502020204030204" pitchFamily="34" charset="0"/>
                <a:cs typeface="Calibri" panose="020F0502020204030204" pitchFamily="34" charset="0"/>
              </a:rPr>
              <a:t> December 1939 and the beginning of the Uprising on the 1</a:t>
            </a:r>
            <a:r>
              <a:rPr lang="en-GB" sz="1100" baseline="30000" dirty="0">
                <a:effectLst/>
                <a:ea typeface="Calibri" panose="020F0502020204030204" pitchFamily="34" charset="0"/>
                <a:cs typeface="Calibri" panose="020F0502020204030204" pitchFamily="34" charset="0"/>
              </a:rPr>
              <a:t>st</a:t>
            </a:r>
            <a:r>
              <a:rPr lang="en-GB" sz="1100" dirty="0">
                <a:effectLst/>
                <a:ea typeface="Calibri" panose="020F0502020204030204" pitchFamily="34" charset="0"/>
                <a:cs typeface="Calibri" panose="020F0502020204030204" pitchFamily="34" charset="0"/>
              </a:rPr>
              <a:t> August 1944, 40,000 civilians in Warsaw would be shot and/or killed</a:t>
            </a:r>
            <a:r>
              <a:rPr lang="en-GB" sz="1100" baseline="30000" dirty="0">
                <a:ea typeface="Calibri" panose="020F0502020204030204" pitchFamily="34" charset="0"/>
                <a:cs typeface="Calibri" panose="020F0502020204030204" pitchFamily="34" charset="0"/>
              </a:rPr>
              <a:t>3</a:t>
            </a:r>
            <a:r>
              <a:rPr lang="en-GB" sz="1100" dirty="0">
                <a:effectLst/>
                <a:ea typeface="Calibri" panose="020F0502020204030204" pitchFamily="34" charset="0"/>
                <a:cs typeface="Calibri" panose="020F0502020204030204" pitchFamily="34" charset="0"/>
              </a:rPr>
              <a:t>. By the end of the rising, this number rose to 225,000</a:t>
            </a:r>
            <a:r>
              <a:rPr lang="en-GB" sz="1100" baseline="30000" dirty="0">
                <a:effectLst/>
                <a:ea typeface="Calibri" panose="020F0502020204030204" pitchFamily="34" charset="0"/>
                <a:cs typeface="Calibri" panose="020F0502020204030204" pitchFamily="34" charset="0"/>
              </a:rPr>
              <a:t>4</a:t>
            </a:r>
            <a:r>
              <a:rPr lang="en-GB" sz="1100" dirty="0">
                <a:effectLst/>
                <a:ea typeface="Calibri" panose="020F0502020204030204" pitchFamily="34" charset="0"/>
                <a:cs typeface="Calibri" panose="020F0502020204030204" pitchFamily="34" charset="0"/>
              </a:rPr>
              <a:t>, to say nothing of the 300,000</a:t>
            </a:r>
            <a:r>
              <a:rPr lang="en-GB" sz="1100" baseline="30000" dirty="0">
                <a:effectLst/>
                <a:ea typeface="Calibri" panose="020F0502020204030204" pitchFamily="34" charset="0"/>
                <a:cs typeface="Calibri" panose="020F0502020204030204" pitchFamily="34" charset="0"/>
              </a:rPr>
              <a:t>5 </a:t>
            </a:r>
            <a:r>
              <a:rPr lang="en-GB" sz="1100" dirty="0">
                <a:effectLst/>
                <a:ea typeface="Calibri" panose="020F0502020204030204" pitchFamily="34" charset="0"/>
                <a:cs typeface="Calibri" panose="020F0502020204030204" pitchFamily="34" charset="0"/>
              </a:rPr>
              <a:t>Jews and 15,200 insurgents</a:t>
            </a:r>
            <a:r>
              <a:rPr lang="en-GB" sz="1100" baseline="30000" dirty="0">
                <a:effectLst/>
                <a:ea typeface="Calibri" panose="020F0502020204030204" pitchFamily="34" charset="0"/>
                <a:cs typeface="Calibri" panose="020F0502020204030204" pitchFamily="34" charset="0"/>
              </a:rPr>
              <a:t>6</a:t>
            </a:r>
            <a:r>
              <a:rPr lang="en-GB" sz="1100" dirty="0">
                <a:effectLst/>
                <a:ea typeface="Calibri" panose="020F0502020204030204" pitchFamily="34" charset="0"/>
                <a:cs typeface="Calibri" panose="020F0502020204030204" pitchFamily="34" charset="0"/>
              </a:rPr>
              <a:t> who lost their lives to the storm of the occupation. The ‘bloodiest chapter’ in Warsaw history is said to be the period between October of 1942 and May of 1943, during which daily street executions saw up to 300 people murdered a week. </a:t>
            </a:r>
          </a:p>
          <a:p>
            <a:pPr marL="342900" lvl="0" indent="-342900">
              <a:buFont typeface="Wingdings" panose="05000000000000000000" pitchFamily="2" charset="2"/>
              <a:buChar char="§"/>
            </a:pPr>
            <a:r>
              <a:rPr lang="en-GB" sz="1100" dirty="0">
                <a:effectLst/>
                <a:ea typeface="Calibri" panose="020F0502020204030204" pitchFamily="34" charset="0"/>
                <a:cs typeface="Calibri" panose="020F0502020204030204" pitchFamily="34" charset="0"/>
              </a:rPr>
              <a:t>The aim of this campaign of horror was to bend the Polish nation into submission, to break all sense of identity and wipe the polish way of life away. Massacres, public executions, torture and deportation became daily realities for the people of Warsaw. Poverty, disease, starvation and humiliation, all employed by the Nazi occupation in an attempt to break the spirit of Polish people. What followed is one of the clearest examples of what hope, desperation and the unwavering dedication to a single ideal of freedom can inspire in a people, even in the face of unimaginable cruelty.  As </a:t>
            </a:r>
            <a:r>
              <a:rPr lang="en-GB" sz="1100" dirty="0" err="1">
                <a:effectLst/>
                <a:ea typeface="Calibri" panose="020F0502020204030204" pitchFamily="34" charset="0"/>
                <a:cs typeface="Calibri" panose="020F0502020204030204" pitchFamily="34" charset="0"/>
              </a:rPr>
              <a:t>Jozef</a:t>
            </a:r>
            <a:r>
              <a:rPr lang="en-GB" sz="1100" dirty="0">
                <a:effectLst/>
                <a:ea typeface="Calibri" panose="020F0502020204030204" pitchFamily="34" charset="0"/>
                <a:cs typeface="Calibri" panose="020F0502020204030204" pitchFamily="34" charset="0"/>
              </a:rPr>
              <a:t> Beck said</a:t>
            </a:r>
            <a:r>
              <a:rPr lang="en-US" sz="1100" dirty="0">
                <a:effectLst/>
                <a:ea typeface="Times New Roman" panose="02020603050405020304" pitchFamily="18" charset="0"/>
                <a:cs typeface="Calibri" panose="020F0502020204030204" pitchFamily="34" charset="0"/>
              </a:rPr>
              <a:t>, “we in Poland d not know the concept of peace at any price. There is only one thing in the lives of men, nations and countries that is without price. That thing is honour.”</a:t>
            </a:r>
            <a:r>
              <a:rPr lang="en-US" sz="1100" baseline="30000" dirty="0">
                <a:effectLst/>
                <a:ea typeface="Times New Roman" panose="02020603050405020304" pitchFamily="18" charset="0"/>
                <a:cs typeface="Calibri" panose="020F0502020204030204" pitchFamily="34" charset="0"/>
              </a:rPr>
              <a:t>7</a:t>
            </a:r>
            <a:endParaRPr lang="en-GB" sz="1100" baseline="30000" dirty="0">
              <a:effectLst/>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22910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2" name="Picture 14">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6">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8">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20">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22">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24">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6">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4" name="Rectangle 28">
            <a:extLst>
              <a:ext uri="{FF2B5EF4-FFF2-40B4-BE49-F238E27FC236}">
                <a16:creationId xmlns:a16="http://schemas.microsoft.com/office/drawing/2014/main" id="{54961F17-D0E4-4576-8697-C062B28F3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30">
            <a:extLst>
              <a:ext uri="{FF2B5EF4-FFF2-40B4-BE49-F238E27FC236}">
                <a16:creationId xmlns:a16="http://schemas.microsoft.com/office/drawing/2014/main" id="{02DF1AEC-0327-4A10-AED3-E227ACAEBC5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32">
            <a:extLst>
              <a:ext uri="{FF2B5EF4-FFF2-40B4-BE49-F238E27FC236}">
                <a16:creationId xmlns:a16="http://schemas.microsoft.com/office/drawing/2014/main" id="{C839742D-6F41-4E7D-9C32-1D9825B40F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34">
            <a:extLst>
              <a:ext uri="{FF2B5EF4-FFF2-40B4-BE49-F238E27FC236}">
                <a16:creationId xmlns:a16="http://schemas.microsoft.com/office/drawing/2014/main" id="{5F3ADA23-8B3C-4029-923E-81303CBEA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6">
            <a:extLst>
              <a:ext uri="{FF2B5EF4-FFF2-40B4-BE49-F238E27FC236}">
                <a16:creationId xmlns:a16="http://schemas.microsoft.com/office/drawing/2014/main" id="{39EAE543-FFF6-43C7-AD71-A9856C6E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EC61C6-4440-466B-9860-03E05EDBD743}"/>
              </a:ext>
            </a:extLst>
          </p:cNvPr>
          <p:cNvSpPr>
            <a:spLocks noGrp="1"/>
          </p:cNvSpPr>
          <p:nvPr>
            <p:ph type="title"/>
          </p:nvPr>
        </p:nvSpPr>
        <p:spPr>
          <a:xfrm>
            <a:off x="1428751" y="229827"/>
            <a:ext cx="4426146" cy="1249344"/>
          </a:xfrm>
        </p:spPr>
        <p:txBody>
          <a:bodyPr vert="horz" lIns="91440" tIns="45720" rIns="91440" bIns="45720" rtlCol="0" anchor="t">
            <a:normAutofit/>
          </a:bodyPr>
          <a:lstStyle/>
          <a:p>
            <a:pPr algn="l"/>
            <a:r>
              <a:rPr lang="en-US" sz="2800" dirty="0"/>
              <a:t> German Atrocities and the Beginning of the Uprising </a:t>
            </a:r>
          </a:p>
        </p:txBody>
      </p:sp>
      <p:sp>
        <p:nvSpPr>
          <p:cNvPr id="34" name="Rectangle 38">
            <a:extLst>
              <a:ext uri="{FF2B5EF4-FFF2-40B4-BE49-F238E27FC236}">
                <a16:creationId xmlns:a16="http://schemas.microsoft.com/office/drawing/2014/main" id="{8D7E355E-8304-4C50-B384-7DAC68D87C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40">
            <a:extLst>
              <a:ext uri="{FF2B5EF4-FFF2-40B4-BE49-F238E27FC236}">
                <a16:creationId xmlns:a16="http://schemas.microsoft.com/office/drawing/2014/main" id="{0178E784-3C81-4963-ACD9-58EF41CE8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group of people in garment&#10;&#10;Description automatically generated with low confidence">
            <a:extLst>
              <a:ext uri="{FF2B5EF4-FFF2-40B4-BE49-F238E27FC236}">
                <a16:creationId xmlns:a16="http://schemas.microsoft.com/office/drawing/2014/main" id="{3FFA561E-F4B1-4035-A43E-DCEEB2C3174A}"/>
              </a:ext>
            </a:extLst>
          </p:cNvPr>
          <p:cNvPicPr>
            <a:picLocks noChangeAspect="1"/>
          </p:cNvPicPr>
          <p:nvPr/>
        </p:nvPicPr>
        <p:blipFill rotWithShape="1">
          <a:blip r:embed="rId5">
            <a:extLst>
              <a:ext uri="{28A0092B-C50C-407E-A947-70E740481C1C}">
                <a14:useLocalDpi xmlns:a14="http://schemas.microsoft.com/office/drawing/2010/main" val="0"/>
              </a:ext>
            </a:extLst>
          </a:blip>
          <a:srcRect l="3959" t="3" r="36549" b="-4"/>
          <a:stretch/>
        </p:blipFill>
        <p:spPr>
          <a:xfrm>
            <a:off x="6629666" y="-2718"/>
            <a:ext cx="5569814" cy="6858000"/>
          </a:xfrm>
          <a:prstGeom prst="rect">
            <a:avLst/>
          </a:prstGeom>
          <a:ln w="12700">
            <a:solidFill>
              <a:schemeClr val="tx1"/>
            </a:solidFill>
          </a:ln>
        </p:spPr>
      </p:pic>
      <p:sp>
        <p:nvSpPr>
          <p:cNvPr id="8" name="TextBox 7">
            <a:extLst>
              <a:ext uri="{FF2B5EF4-FFF2-40B4-BE49-F238E27FC236}">
                <a16:creationId xmlns:a16="http://schemas.microsoft.com/office/drawing/2014/main" id="{95DDF3E2-55AF-45A9-8BF1-C261BAFC3BFF}"/>
              </a:ext>
            </a:extLst>
          </p:cNvPr>
          <p:cNvSpPr txBox="1"/>
          <p:nvPr/>
        </p:nvSpPr>
        <p:spPr>
          <a:xfrm>
            <a:off x="6635414" y="6024598"/>
            <a:ext cx="5545016" cy="1115690"/>
          </a:xfrm>
          <a:prstGeom prst="rect">
            <a:avLst/>
          </a:prstGeom>
          <a:solidFill>
            <a:srgbClr val="2B3A2F"/>
          </a:solidFill>
        </p:spPr>
        <p:txBody>
          <a:bodyPr wrap="square">
            <a:spAutoFit/>
          </a:bodyPr>
          <a:lstStyle/>
          <a:p>
            <a:pPr algn="l">
              <a:spcAft>
                <a:spcPts val="600"/>
              </a:spcAft>
            </a:pPr>
            <a:r>
              <a:rPr lang="en-GB" sz="800" b="0" i="0" dirty="0">
                <a:solidFill>
                  <a:srgbClr val="FFFFFF"/>
                </a:solidFill>
                <a:effectLst/>
              </a:rPr>
              <a:t>Gray Rank soldiers, 2nd September 1944, after marching through sewers to escape German siege. </a:t>
            </a:r>
            <a:r>
              <a:rPr lang="en-GB" sz="800" dirty="0">
                <a:solidFill>
                  <a:srgbClr val="FFFFFF"/>
                </a:solidFill>
              </a:rPr>
              <a:t>The Gray Ranks were composed of scouts and children, given them education in secret and training them to aid the uprising.</a:t>
            </a:r>
            <a:endParaRPr lang="en-GB" sz="800" b="0" i="0" dirty="0">
              <a:solidFill>
                <a:srgbClr val="FFFFFF"/>
              </a:solidFill>
              <a:effectLst/>
            </a:endParaRPr>
          </a:p>
          <a:p>
            <a:pPr algn="l">
              <a:spcAft>
                <a:spcPts val="600"/>
              </a:spcAft>
            </a:pPr>
            <a:r>
              <a:rPr lang="en-GB" sz="600" b="0" i="0" dirty="0">
                <a:solidFill>
                  <a:srgbClr val="FFFFFF"/>
                </a:solidFill>
                <a:effectLst/>
              </a:rPr>
              <a:t>Photo - </a:t>
            </a:r>
            <a:r>
              <a:rPr lang="en-GB" sz="600" b="0" i="0" dirty="0">
                <a:effectLst/>
                <a:cs typeface="Calibri" panose="020F0502020204030204" pitchFamily="34" charset="0"/>
              </a:rPr>
              <a:t>“Poland,” </a:t>
            </a:r>
            <a:r>
              <a:rPr lang="en-GB" sz="600" b="0" i="1" dirty="0">
                <a:effectLst/>
                <a:cs typeface="Calibri" panose="020F0502020204030204" pitchFamily="34" charset="0"/>
              </a:rPr>
              <a:t>Heroesoftheresistance.org</a:t>
            </a:r>
            <a:r>
              <a:rPr lang="en-GB" sz="600" b="0" i="0" dirty="0">
                <a:effectLst/>
                <a:cs typeface="Calibri" panose="020F0502020204030204" pitchFamily="34" charset="0"/>
              </a:rPr>
              <a:t>, 2020 &lt;https://heroesoftheresistance.org/country/poland&gt; [accessed 13 March 2021]</a:t>
            </a:r>
          </a:p>
          <a:p>
            <a:pPr algn="l">
              <a:spcAft>
                <a:spcPts val="600"/>
              </a:spcAft>
            </a:pPr>
            <a:r>
              <a:rPr lang="en-GB" sz="1050" b="0" i="0" dirty="0">
                <a:solidFill>
                  <a:schemeClr val="tx2">
                    <a:lumMod val="50000"/>
                  </a:schemeClr>
                </a:solidFill>
                <a:effectLst/>
                <a:latin typeface="Calibri" panose="020F0502020204030204" pitchFamily="34" charset="0"/>
                <a:cs typeface="Calibri" panose="020F0502020204030204" pitchFamily="34" charset="0"/>
              </a:rPr>
              <a:t>‌</a:t>
            </a:r>
          </a:p>
          <a:p>
            <a:pPr>
              <a:spcAft>
                <a:spcPts val="600"/>
              </a:spcAft>
            </a:pPr>
            <a:endParaRPr lang="en-GB" dirty="0"/>
          </a:p>
        </p:txBody>
      </p:sp>
      <p:sp>
        <p:nvSpPr>
          <p:cNvPr id="23" name="TextBox 22">
            <a:extLst>
              <a:ext uri="{FF2B5EF4-FFF2-40B4-BE49-F238E27FC236}">
                <a16:creationId xmlns:a16="http://schemas.microsoft.com/office/drawing/2014/main" id="{E538446D-A14D-48FF-B451-645B43C1E2D4}"/>
              </a:ext>
            </a:extLst>
          </p:cNvPr>
          <p:cNvSpPr txBox="1"/>
          <p:nvPr/>
        </p:nvSpPr>
        <p:spPr>
          <a:xfrm>
            <a:off x="940969" y="1195173"/>
            <a:ext cx="5679172" cy="5170646"/>
          </a:xfrm>
          <a:prstGeom prst="rect">
            <a:avLst/>
          </a:prstGeom>
          <a:noFill/>
        </p:spPr>
        <p:txBody>
          <a:bodyPr wrap="square">
            <a:spAutoFit/>
          </a:bodyPr>
          <a:lstStyle/>
          <a:p>
            <a:pPr marL="342900" lvl="0" indent="-342900">
              <a:buFont typeface="Wingdings" panose="05000000000000000000" pitchFamily="2" charset="2"/>
              <a:buChar char="§"/>
            </a:pPr>
            <a:r>
              <a:rPr lang="en-GB" sz="1100" dirty="0">
                <a:effectLst/>
                <a:ea typeface="Times New Roman" panose="02020603050405020304" pitchFamily="18" charset="0"/>
                <a:cs typeface="Times New Roman" panose="02020603050405020304" pitchFamily="18" charset="0"/>
              </a:rPr>
              <a:t>The occupation and uprising of Warsaw impacted citizens of every age, gender and standing. As the occupation progressed, every class was subjected to cruelty and inhumane treatment. At the start of the Uprising, the massacres at </a:t>
            </a:r>
            <a:r>
              <a:rPr lang="en-GB" sz="1100" dirty="0" err="1">
                <a:effectLst/>
                <a:ea typeface="Times New Roman" panose="02020603050405020304" pitchFamily="18" charset="0"/>
                <a:cs typeface="Times New Roman" panose="02020603050405020304" pitchFamily="18" charset="0"/>
              </a:rPr>
              <a:t>Wola</a:t>
            </a:r>
            <a:r>
              <a:rPr lang="en-GB" sz="1100" dirty="0">
                <a:effectLst/>
                <a:ea typeface="Times New Roman" panose="02020603050405020304" pitchFamily="18" charset="0"/>
                <a:cs typeface="Times New Roman" panose="02020603050405020304" pitchFamily="18" charset="0"/>
              </a:rPr>
              <a:t> and </a:t>
            </a:r>
            <a:r>
              <a:rPr lang="en-GB" sz="1100" dirty="0" err="1">
                <a:effectLst/>
                <a:ea typeface="Times New Roman" panose="02020603050405020304" pitchFamily="18" charset="0"/>
                <a:cs typeface="Times New Roman" panose="02020603050405020304" pitchFamily="18" charset="0"/>
              </a:rPr>
              <a:t>Ochota</a:t>
            </a:r>
            <a:r>
              <a:rPr lang="en-GB" sz="1100" dirty="0">
                <a:effectLst/>
                <a:ea typeface="Times New Roman" panose="02020603050405020304" pitchFamily="18" charset="0"/>
                <a:cs typeface="Times New Roman" panose="02020603050405020304" pitchFamily="18" charset="0"/>
              </a:rPr>
              <a:t> served to prove that no one living in Warsaw was safe from persecution. After these German offensives, 65,000 men, women and children had been executed, over 1,300 of them patients and staff of the </a:t>
            </a:r>
            <a:r>
              <a:rPr lang="en-GB" sz="1100" dirty="0" err="1">
                <a:effectLst/>
                <a:ea typeface="Times New Roman" panose="02020603050405020304" pitchFamily="18" charset="0"/>
                <a:cs typeface="Times New Roman" panose="02020603050405020304" pitchFamily="18" charset="0"/>
              </a:rPr>
              <a:t>Wola</a:t>
            </a:r>
            <a:r>
              <a:rPr lang="en-GB" sz="1100" dirty="0">
                <a:effectLst/>
                <a:ea typeface="Times New Roman" panose="02020603050405020304" pitchFamily="18" charset="0"/>
                <a:cs typeface="Times New Roman" panose="02020603050405020304" pitchFamily="18" charset="0"/>
              </a:rPr>
              <a:t> and St. Lazarus hospitals</a:t>
            </a:r>
            <a:r>
              <a:rPr lang="en-GB" sz="1100" baseline="30000" dirty="0">
                <a:effectLst/>
                <a:ea typeface="Times New Roman" panose="02020603050405020304" pitchFamily="18" charset="0"/>
                <a:cs typeface="Times New Roman" panose="02020603050405020304" pitchFamily="18" charset="0"/>
              </a:rPr>
              <a:t>8</a:t>
            </a:r>
            <a:r>
              <a:rPr lang="en-GB" sz="1100" dirty="0">
                <a:effectLst/>
                <a:ea typeface="Times New Roman" panose="02020603050405020304" pitchFamily="18" charset="0"/>
                <a:cs typeface="Times New Roman" panose="02020603050405020304" pitchFamily="18" charset="0"/>
              </a:rPr>
              <a:t>; many of these victims are recorded to have been burnt alive in the Hospital grounds. Forces under the command of the ‘Butcher of Warsaw’, Oskar </a:t>
            </a:r>
            <a:r>
              <a:rPr lang="en-GB" sz="1100" dirty="0" err="1">
                <a:effectLst/>
                <a:ea typeface="Times New Roman" panose="02020603050405020304" pitchFamily="18" charset="0"/>
                <a:cs typeface="Times New Roman" panose="02020603050405020304" pitchFamily="18" charset="0"/>
              </a:rPr>
              <a:t>Dirlewanger</a:t>
            </a:r>
            <a:r>
              <a:rPr lang="en-GB" sz="1100" dirty="0">
                <a:effectLst/>
                <a:ea typeface="Times New Roman" panose="02020603050405020304" pitchFamily="18" charset="0"/>
                <a:cs typeface="Times New Roman" panose="02020603050405020304" pitchFamily="18" charset="0"/>
              </a:rPr>
              <a:t> </a:t>
            </a:r>
            <a:r>
              <a:rPr lang="en-GB" sz="1100" baseline="30000" dirty="0">
                <a:ea typeface="Times New Roman" panose="02020603050405020304" pitchFamily="18" charset="0"/>
                <a:cs typeface="Times New Roman" panose="02020603050405020304" pitchFamily="18" charset="0"/>
              </a:rPr>
              <a:t>9</a:t>
            </a:r>
            <a:r>
              <a:rPr lang="en-GB" sz="1100" dirty="0">
                <a:effectLst/>
                <a:ea typeface="Times New Roman" panose="02020603050405020304" pitchFamily="18" charset="0"/>
                <a:cs typeface="Times New Roman" panose="02020603050405020304" pitchFamily="18" charset="0"/>
              </a:rPr>
              <a:t>, shot all nurses, doctors and nuns, and started the practice of using women and children as human shields for their tanks and soldiers. Civilians who were promised evacuation for leaving their homes were shot in the streets where they huddled together in fear. </a:t>
            </a:r>
          </a:p>
          <a:p>
            <a:pPr marL="342900" lvl="0" indent="-342900">
              <a:buFont typeface="Wingdings" panose="05000000000000000000" pitchFamily="2" charset="2"/>
              <a:buChar char="§"/>
            </a:pPr>
            <a:r>
              <a:rPr lang="en-GB" sz="1100" dirty="0">
                <a:effectLst/>
                <a:ea typeface="Times New Roman" panose="02020603050405020304" pitchFamily="18" charset="0"/>
                <a:cs typeface="Times New Roman" panose="02020603050405020304" pitchFamily="18" charset="0"/>
              </a:rPr>
              <a:t>The atrocities committed in these massacres alone are numerous and could have several essays dedicated </a:t>
            </a:r>
            <a:r>
              <a:rPr lang="en-GB" sz="1100" dirty="0">
                <a:ea typeface="Times New Roman" panose="02020603050405020304" pitchFamily="18" charset="0"/>
                <a:cs typeface="Times New Roman" panose="02020603050405020304" pitchFamily="18" charset="0"/>
              </a:rPr>
              <a:t>solely to </a:t>
            </a:r>
            <a:r>
              <a:rPr lang="en-GB" sz="1100" dirty="0">
                <a:effectLst/>
                <a:ea typeface="Times New Roman" panose="02020603050405020304" pitchFamily="18" charset="0"/>
                <a:cs typeface="Times New Roman" panose="02020603050405020304" pitchFamily="18" charset="0"/>
              </a:rPr>
              <a:t>them. The focus here, however, is not the crimes themselves, but rather the context they provide. In order to understand the sheer will and bravery of the insurgents of Warsaw, it’s important to understand the realities of the situation they faced,</a:t>
            </a:r>
            <a:r>
              <a:rPr lang="en-GB" sz="1100" dirty="0">
                <a:ea typeface="Times New Roman" panose="02020603050405020304" pitchFamily="18" charset="0"/>
                <a:cs typeface="Times New Roman" panose="02020603050405020304" pitchFamily="18" charset="0"/>
              </a:rPr>
              <a:t> and </a:t>
            </a:r>
            <a:r>
              <a:rPr lang="en-GB" sz="1100" dirty="0">
                <a:effectLst/>
                <a:ea typeface="Times New Roman" panose="02020603050405020304" pitchFamily="18" charset="0"/>
                <a:cs typeface="Times New Roman" panose="02020603050405020304" pitchFamily="18" charset="0"/>
              </a:rPr>
              <a:t>the consequences of being caught, to appreciate just how much they had to lay on the line. Where civilians were treated with deplorable cruelty, </a:t>
            </a:r>
            <a:r>
              <a:rPr lang="en-GB" sz="1100" dirty="0">
                <a:ea typeface="Times New Roman" panose="02020603050405020304" pitchFamily="18" charset="0"/>
                <a:cs typeface="Times New Roman" panose="02020603050405020304" pitchFamily="18" charset="0"/>
              </a:rPr>
              <a:t>captured insurgents could be subjected to further heinous treatment</a:t>
            </a:r>
            <a:r>
              <a:rPr lang="en-GB" sz="1100" dirty="0">
                <a:effectLst/>
                <a:ea typeface="Times New Roman" panose="02020603050405020304" pitchFamily="18" charset="0"/>
                <a:cs typeface="Times New Roman" panose="02020603050405020304" pitchFamily="18" charset="0"/>
              </a:rPr>
              <a:t>. But that didn’t stop them. </a:t>
            </a:r>
            <a:r>
              <a:rPr lang="en-GB" sz="1100" dirty="0">
                <a:ea typeface="Times New Roman" panose="02020603050405020304" pitchFamily="18" charset="0"/>
                <a:cs typeface="Times New Roman" panose="02020603050405020304" pitchFamily="18" charset="0"/>
              </a:rPr>
              <a:t>These m</a:t>
            </a:r>
            <a:r>
              <a:rPr lang="en-GB" sz="1100" dirty="0">
                <a:effectLst/>
                <a:ea typeface="Times New Roman" panose="02020603050405020304" pitchFamily="18" charset="0"/>
                <a:cs typeface="Times New Roman" panose="02020603050405020304" pitchFamily="18" charset="0"/>
              </a:rPr>
              <a:t>en, women and children</a:t>
            </a:r>
            <a:r>
              <a:rPr lang="en-GB" sz="1100" dirty="0">
                <a:ea typeface="Times New Roman" panose="02020603050405020304" pitchFamily="18" charset="0"/>
                <a:cs typeface="Times New Roman" panose="02020603050405020304" pitchFamily="18" charset="0"/>
              </a:rPr>
              <a:t> were </a:t>
            </a:r>
            <a:r>
              <a:rPr lang="en-GB" sz="1100" dirty="0">
                <a:effectLst/>
                <a:ea typeface="Times New Roman" panose="02020603050405020304" pitchFamily="18" charset="0"/>
                <a:cs typeface="Times New Roman" panose="02020603050405020304" pitchFamily="18" charset="0"/>
              </a:rPr>
              <a:t>all aware of the risks rebellion held, but more so of the dangers of doing nothing. </a:t>
            </a:r>
          </a:p>
          <a:p>
            <a:pPr marL="342900" lvl="0" indent="-342900">
              <a:buFont typeface="Wingdings" panose="05000000000000000000" pitchFamily="2" charset="2"/>
              <a:buChar char="§"/>
            </a:pPr>
            <a:r>
              <a:rPr lang="en-GB" sz="1100" dirty="0">
                <a:effectLst/>
                <a:ea typeface="Times New Roman" panose="02020603050405020304" pitchFamily="18" charset="0"/>
                <a:cs typeface="Times New Roman" panose="02020603050405020304" pitchFamily="18" charset="0"/>
              </a:rPr>
              <a:t>The photo opposite depicts members of the ‘Gray Ranks’, the scouts who delivered first aid, post, intelligence and carried out sabotage</a:t>
            </a:r>
            <a:r>
              <a:rPr lang="en-GB" sz="1100" baseline="30000" dirty="0">
                <a:effectLst/>
                <a:ea typeface="Times New Roman" panose="02020603050405020304" pitchFamily="18" charset="0"/>
                <a:cs typeface="Times New Roman" panose="02020603050405020304" pitchFamily="18" charset="0"/>
              </a:rPr>
              <a:t>10</a:t>
            </a:r>
            <a:r>
              <a:rPr lang="en-GB" sz="1100" dirty="0">
                <a:effectLst/>
                <a:ea typeface="Times New Roman" panose="02020603050405020304" pitchFamily="18" charset="0"/>
                <a:cs typeface="Times New Roman" panose="02020603050405020304" pitchFamily="18" charset="0"/>
              </a:rPr>
              <a:t>. These children were as young as 12, being educated in secret after the Germans closed schools and education had to be given in secret. From 15 on these children conducted sabotage</a:t>
            </a:r>
            <a:r>
              <a:rPr lang="en-GB" sz="1100" dirty="0">
                <a:ea typeface="Times New Roman" panose="02020603050405020304" pitchFamily="18" charset="0"/>
                <a:cs typeface="Times New Roman" panose="02020603050405020304" pitchFamily="18" charset="0"/>
              </a:rPr>
              <a:t> and </a:t>
            </a:r>
            <a:r>
              <a:rPr lang="en-GB" sz="1100" dirty="0">
                <a:effectLst/>
                <a:ea typeface="Times New Roman" panose="02020603050405020304" pitchFamily="18" charset="0"/>
                <a:cs typeface="Times New Roman" panose="02020603050405020304" pitchFamily="18" charset="0"/>
              </a:rPr>
              <a:t>gathered vital information for the allies. In the rising at </a:t>
            </a:r>
            <a:r>
              <a:rPr lang="en-GB" sz="1100" dirty="0" err="1">
                <a:effectLst/>
                <a:ea typeface="Times New Roman" panose="02020603050405020304" pitchFamily="18" charset="0"/>
                <a:cs typeface="Times New Roman" panose="02020603050405020304" pitchFamily="18" charset="0"/>
              </a:rPr>
              <a:t>Ochota</a:t>
            </a:r>
            <a:r>
              <a:rPr lang="en-GB" sz="1100" dirty="0">
                <a:effectLst/>
                <a:ea typeface="Times New Roman" panose="02020603050405020304" pitchFamily="18" charset="0"/>
                <a:cs typeface="Times New Roman" panose="02020603050405020304" pitchFamily="18" charset="0"/>
              </a:rPr>
              <a:t>, German forces shot an entire scout patrol attempting to deliver first aid to wounded civilians</a:t>
            </a:r>
            <a:r>
              <a:rPr lang="en-GB" sz="1100" baseline="30000" dirty="0">
                <a:effectLst/>
                <a:ea typeface="Times New Roman" panose="02020603050405020304" pitchFamily="18" charset="0"/>
                <a:cs typeface="Times New Roman" panose="02020603050405020304" pitchFamily="18" charset="0"/>
              </a:rPr>
              <a:t>11</a:t>
            </a:r>
            <a:r>
              <a:rPr lang="en-GB" sz="1100" dirty="0">
                <a:effectLst/>
                <a:ea typeface="Times New Roman" panose="02020603050405020304" pitchFamily="18" charset="0"/>
                <a:cs typeface="Times New Roman" panose="02020603050405020304" pitchFamily="18" charset="0"/>
              </a:rPr>
              <a:t>. To live in Warsaw was to be a target, no matter who you were – this photo essay aims to depict the strength of the human spirit and will to be free in the face of the most barbarous cruelty. </a:t>
            </a:r>
          </a:p>
        </p:txBody>
      </p:sp>
    </p:spTree>
    <p:extLst>
      <p:ext uri="{BB962C8B-B14F-4D97-AF65-F5344CB8AC3E}">
        <p14:creationId xmlns:p14="http://schemas.microsoft.com/office/powerpoint/2010/main" val="3591825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13">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 name="Rectangle 15">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7">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9">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21">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TextBox 23">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1" name="Rectangle 25">
            <a:extLst>
              <a:ext uri="{FF2B5EF4-FFF2-40B4-BE49-F238E27FC236}">
                <a16:creationId xmlns:a16="http://schemas.microsoft.com/office/drawing/2014/main" id="{54961F17-D0E4-4576-8697-C062B28F3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7">
            <a:extLst>
              <a:ext uri="{FF2B5EF4-FFF2-40B4-BE49-F238E27FC236}">
                <a16:creationId xmlns:a16="http://schemas.microsoft.com/office/drawing/2014/main" id="{02DF1AEC-0327-4A10-AED3-E227ACAEBC5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5" name="Picture 29">
            <a:extLst>
              <a:ext uri="{FF2B5EF4-FFF2-40B4-BE49-F238E27FC236}">
                <a16:creationId xmlns:a16="http://schemas.microsoft.com/office/drawing/2014/main" id="{C839742D-6F41-4E7D-9C32-1D9825B40F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7" name="Rectangle 31">
            <a:extLst>
              <a:ext uri="{FF2B5EF4-FFF2-40B4-BE49-F238E27FC236}">
                <a16:creationId xmlns:a16="http://schemas.microsoft.com/office/drawing/2014/main" id="{5F3ADA23-8B3C-4029-923E-81303CBEA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33">
            <a:extLst>
              <a:ext uri="{FF2B5EF4-FFF2-40B4-BE49-F238E27FC236}">
                <a16:creationId xmlns:a16="http://schemas.microsoft.com/office/drawing/2014/main" id="{39EAE543-FFF6-43C7-AD71-A9856C6E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6B685-13A2-46F0-8DDA-940828465EED}"/>
              </a:ext>
            </a:extLst>
          </p:cNvPr>
          <p:cNvSpPr>
            <a:spLocks noGrp="1"/>
          </p:cNvSpPr>
          <p:nvPr>
            <p:ph type="title"/>
          </p:nvPr>
        </p:nvSpPr>
        <p:spPr>
          <a:xfrm>
            <a:off x="7086600" y="341331"/>
            <a:ext cx="4097865" cy="1249344"/>
          </a:xfrm>
        </p:spPr>
        <p:txBody>
          <a:bodyPr vert="horz" lIns="91440" tIns="45720" rIns="91440" bIns="45720" rtlCol="0" anchor="t">
            <a:normAutofit/>
          </a:bodyPr>
          <a:lstStyle/>
          <a:p>
            <a:pPr algn="l"/>
            <a:r>
              <a:rPr lang="en-US" sz="2800" dirty="0"/>
              <a:t>The Spirit and Dedication of the People </a:t>
            </a:r>
          </a:p>
        </p:txBody>
      </p:sp>
      <p:pic>
        <p:nvPicPr>
          <p:cNvPr id="4" name="Picture 3" descr="A picture containing person, group, people, posing&#10;&#10;Description automatically generated">
            <a:extLst>
              <a:ext uri="{FF2B5EF4-FFF2-40B4-BE49-F238E27FC236}">
                <a16:creationId xmlns:a16="http://schemas.microsoft.com/office/drawing/2014/main" id="{FAE7C0FA-32DE-4704-AF51-D663BD1F79E7}"/>
              </a:ext>
            </a:extLst>
          </p:cNvPr>
          <p:cNvPicPr>
            <a:picLocks noChangeAspect="1"/>
          </p:cNvPicPr>
          <p:nvPr/>
        </p:nvPicPr>
        <p:blipFill rotWithShape="1">
          <a:blip r:embed="rId5">
            <a:extLst>
              <a:ext uri="{28A0092B-C50C-407E-A947-70E740481C1C}">
                <a14:useLocalDpi xmlns:a14="http://schemas.microsoft.com/office/drawing/2010/main" val="0"/>
              </a:ext>
            </a:extLst>
          </a:blip>
          <a:srcRect r="-1" b="13810"/>
          <a:stretch/>
        </p:blipFill>
        <p:spPr>
          <a:xfrm>
            <a:off x="1005401" y="227"/>
            <a:ext cx="5569814" cy="6858000"/>
          </a:xfrm>
          <a:prstGeom prst="rect">
            <a:avLst/>
          </a:prstGeom>
          <a:ln w="12700">
            <a:solidFill>
              <a:schemeClr val="tx1"/>
            </a:solidFill>
          </a:ln>
        </p:spPr>
      </p:pic>
      <p:sp>
        <p:nvSpPr>
          <p:cNvPr id="31" name="Rectangle 35">
            <a:extLst>
              <a:ext uri="{FF2B5EF4-FFF2-40B4-BE49-F238E27FC236}">
                <a16:creationId xmlns:a16="http://schemas.microsoft.com/office/drawing/2014/main" id="{8D7E355E-8304-4C50-B384-7DAC68D87C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3308FBB-0521-4384-AAAD-AA745F8786B5}"/>
              </a:ext>
            </a:extLst>
          </p:cNvPr>
          <p:cNvSpPr txBox="1"/>
          <p:nvPr/>
        </p:nvSpPr>
        <p:spPr>
          <a:xfrm>
            <a:off x="6791325" y="1371601"/>
            <a:ext cx="4393141" cy="5172074"/>
          </a:xfrm>
          <a:prstGeom prst="rect">
            <a:avLst/>
          </a:prstGeom>
        </p:spPr>
        <p:txBody>
          <a:bodyPr vert="horz" lIns="91440" tIns="45720" rIns="91440" bIns="45720" rtlCol="0" anchor="ctr">
            <a:noAutofit/>
          </a:bodyPr>
          <a:lstStyle/>
          <a:p>
            <a:pPr marL="342900" lvl="0" indent="-342900" defTabSz="914400">
              <a:lnSpc>
                <a:spcPct val="110000"/>
              </a:lnSpc>
              <a:spcAft>
                <a:spcPts val="600"/>
              </a:spcAft>
              <a:buClr>
                <a:schemeClr val="accent6"/>
              </a:buClr>
              <a:buSzPct val="90000"/>
              <a:buFont typeface="Wingdings" panose="05000000000000000000" pitchFamily="2" charset="2"/>
              <a:buChar char="§"/>
            </a:pPr>
            <a:r>
              <a:rPr lang="en-US" sz="1100" dirty="0"/>
              <a:t>It’s easy to see the German Occupation of Warsaw as a few numbers on a piece of paper, a simple order given at the same time as many others. To the people of Warsaw, to everyone living in occupied territory, those orders marked the end of their way of life as they knew it. Where the Germans occupiers strove to break the will of the people, their conviction only grew. In the midst of a struggle for life itself, aspects of life we view as mundane occurrences are replaced by fear and constant uncertainty. </a:t>
            </a:r>
          </a:p>
          <a:p>
            <a:pPr marL="342900" lvl="0" indent="-342900" defTabSz="914400">
              <a:lnSpc>
                <a:spcPct val="110000"/>
              </a:lnSpc>
              <a:spcAft>
                <a:spcPts val="600"/>
              </a:spcAft>
              <a:buClr>
                <a:schemeClr val="accent6"/>
              </a:buClr>
              <a:buSzPct val="90000"/>
              <a:buFont typeface="Wingdings" panose="05000000000000000000" pitchFamily="2" charset="2"/>
              <a:buChar char="§"/>
            </a:pPr>
            <a:r>
              <a:rPr lang="en-US" sz="1100" dirty="0"/>
              <a:t>The photo opposite shows the wedding of Bill </a:t>
            </a:r>
            <a:r>
              <a:rPr lang="en-US" sz="1100" dirty="0" err="1"/>
              <a:t>Biega</a:t>
            </a:r>
            <a:r>
              <a:rPr lang="en-US" sz="1100" dirty="0"/>
              <a:t> and to his wife Lili, and a quote detailing his response to his father’s disagreement. The dire situation of the rising was clearly not lost on these people; the overwhelming odds stacked in favor of the Germans and the chances of victory over them slim. The sentiment is clear. With full knowledge of the possibility they may die for their cause tomorrow or the </a:t>
            </a:r>
            <a:r>
              <a:rPr lang="en-US" sz="1100"/>
              <a:t>day after, </a:t>
            </a:r>
            <a:r>
              <a:rPr lang="en-US" sz="1100" dirty="0"/>
              <a:t>they accept the cost, cherish the time that they have, and dedicate themselves completely to the ideal of freedom and hope. </a:t>
            </a:r>
          </a:p>
          <a:p>
            <a:pPr marL="342900" lvl="0" indent="-342900" defTabSz="914400">
              <a:lnSpc>
                <a:spcPct val="110000"/>
              </a:lnSpc>
              <a:spcAft>
                <a:spcPts val="600"/>
              </a:spcAft>
              <a:buClr>
                <a:schemeClr val="accent6"/>
              </a:buClr>
              <a:buSzPct val="90000"/>
              <a:buFont typeface="Wingdings" panose="05000000000000000000" pitchFamily="2" charset="2"/>
              <a:buChar char="§"/>
            </a:pPr>
            <a:r>
              <a:rPr lang="en-US" sz="1100" dirty="0"/>
              <a:t>Throughout the uprising, more than 250 couples married</a:t>
            </a:r>
            <a:r>
              <a:rPr lang="en-US" sz="1100" baseline="30000" dirty="0"/>
              <a:t>14</a:t>
            </a:r>
            <a:r>
              <a:rPr lang="en-US" sz="1100" dirty="0"/>
              <a:t>, not civilians but insurgents. In the middle of their fight for survival, where the next day isn’t guaranteed, underground marriage ceremonies lend themselves to our understanding of the mindsets of these insurgents. In the face of subjugation and cruelty, these people chose to cement the love they have for each other. While the Occupiers try to break the spirit of the resistance, they find the will to hold on to and fight for their way of life, their identities and the people that they hold dear. </a:t>
            </a:r>
          </a:p>
        </p:txBody>
      </p:sp>
      <p:sp>
        <p:nvSpPr>
          <p:cNvPr id="33" name="Rectangle 37">
            <a:extLst>
              <a:ext uri="{FF2B5EF4-FFF2-40B4-BE49-F238E27FC236}">
                <a16:creationId xmlns:a16="http://schemas.microsoft.com/office/drawing/2014/main" id="{0178E784-3C81-4963-ACD9-58EF41CE8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187DF5A-5F70-40A4-848D-A067050E9341}"/>
              </a:ext>
            </a:extLst>
          </p:cNvPr>
          <p:cNvSpPr txBox="1"/>
          <p:nvPr/>
        </p:nvSpPr>
        <p:spPr>
          <a:xfrm>
            <a:off x="1461788" y="5483909"/>
            <a:ext cx="4657040" cy="1371373"/>
          </a:xfrm>
          <a:prstGeom prst="rect">
            <a:avLst/>
          </a:prstGeom>
          <a:solidFill>
            <a:srgbClr val="29392F"/>
          </a:solidFill>
        </p:spPr>
        <p:txBody>
          <a:bodyPr vert="horz" lIns="91440" tIns="45720" rIns="91440" bIns="45720" rtlCol="0" anchor="ctr">
            <a:normAutofit fontScale="70000" lnSpcReduction="20000"/>
          </a:bodyPr>
          <a:lstStyle/>
          <a:p>
            <a:pPr defTabSz="914400">
              <a:spcAft>
                <a:spcPts val="600"/>
              </a:spcAft>
              <a:buClr>
                <a:schemeClr val="accent6"/>
              </a:buClr>
              <a:buSzPct val="90000"/>
            </a:pPr>
            <a:endParaRPr lang="en-US" sz="1100" b="0" dirty="0">
              <a:cs typeface="Calibri" panose="020F0502020204030204" pitchFamily="34" charset="0"/>
            </a:endParaRPr>
          </a:p>
          <a:p>
            <a:pPr defTabSz="914400">
              <a:spcAft>
                <a:spcPts val="600"/>
              </a:spcAft>
              <a:buClr>
                <a:schemeClr val="accent6"/>
              </a:buClr>
              <a:buSzPct val="90000"/>
            </a:pPr>
            <a:r>
              <a:rPr lang="en-US" sz="1100" b="0" dirty="0">
                <a:cs typeface="Calibri" panose="020F0502020204030204" pitchFamily="34" charset="0"/>
              </a:rPr>
              <a:t>The wedding of Bill </a:t>
            </a:r>
            <a:r>
              <a:rPr lang="en-US" sz="1100" b="0" dirty="0" err="1">
                <a:cs typeface="Calibri" panose="020F0502020204030204" pitchFamily="34" charset="0"/>
              </a:rPr>
              <a:t>Biega</a:t>
            </a:r>
            <a:r>
              <a:rPr lang="en-US" sz="1100" b="0" dirty="0">
                <a:cs typeface="Calibri" panose="020F0502020204030204" pitchFamily="34" charset="0"/>
              </a:rPr>
              <a:t> and his wife Lili, taken during the uprising by an underground film unit</a:t>
            </a:r>
            <a:r>
              <a:rPr lang="en-US" sz="1100" b="0" baseline="30000" dirty="0">
                <a:cs typeface="Calibri" panose="020F0502020204030204" pitchFamily="34" charset="0"/>
              </a:rPr>
              <a:t>12</a:t>
            </a:r>
            <a:r>
              <a:rPr lang="en-US" sz="1100" b="0" baseline="-25000" dirty="0">
                <a:cs typeface="Calibri" panose="020F0502020204030204" pitchFamily="34" charset="0"/>
              </a:rPr>
              <a:t>.</a:t>
            </a:r>
            <a:endParaRPr lang="en-US" sz="1100" b="0" dirty="0">
              <a:cs typeface="Calibri" panose="020F0502020204030204" pitchFamily="34" charset="0"/>
            </a:endParaRPr>
          </a:p>
          <a:p>
            <a:pPr defTabSz="914400">
              <a:spcAft>
                <a:spcPts val="600"/>
              </a:spcAft>
              <a:buClr>
                <a:schemeClr val="accent6"/>
              </a:buClr>
              <a:buSzPct val="90000"/>
            </a:pPr>
            <a:r>
              <a:rPr lang="en-US" sz="1100" b="0" dirty="0">
                <a:cs typeface="Calibri" panose="020F0502020204030204" pitchFamily="34" charset="0"/>
              </a:rPr>
              <a:t>"Dad, you know that we've been in love for years. Tomorrow we might all be dead, so all the old rules don't mean anything. At least we'll be together as long as we can. Perhaps we'll survive somehow, let's hope and pray we do. Then we'll figure things out together“</a:t>
            </a:r>
            <a:r>
              <a:rPr lang="en-US" sz="1100" b="0" baseline="30000" dirty="0">
                <a:cs typeface="Calibri" panose="020F0502020204030204" pitchFamily="34" charset="0"/>
              </a:rPr>
              <a:t>13</a:t>
            </a:r>
            <a:r>
              <a:rPr lang="en-US" sz="1100" b="0" baseline="-25000" dirty="0">
                <a:cs typeface="Calibri" panose="020F0502020204030204" pitchFamily="34" charset="0"/>
              </a:rPr>
              <a:t>.</a:t>
            </a:r>
            <a:endParaRPr lang="en-US" sz="1100" b="0" dirty="0">
              <a:cs typeface="Calibri" panose="020F0502020204030204" pitchFamily="34" charset="0"/>
            </a:endParaRPr>
          </a:p>
          <a:p>
            <a:pPr algn="l"/>
            <a:r>
              <a:rPr lang="en-GB" sz="900" b="0" i="0" dirty="0">
                <a:effectLst/>
              </a:rPr>
              <a:t>Photo -“Until Death Do Us Part - Eugeniusz </a:t>
            </a:r>
            <a:r>
              <a:rPr lang="en-GB" sz="900" b="0" i="0" dirty="0" err="1">
                <a:effectLst/>
              </a:rPr>
              <a:t>Lokajski</a:t>
            </a:r>
            <a:r>
              <a:rPr lang="en-GB" sz="900" b="0" i="0" dirty="0">
                <a:effectLst/>
              </a:rPr>
              <a:t> - Google Arts &amp; Culture,” </a:t>
            </a:r>
            <a:r>
              <a:rPr lang="en-GB" sz="900" b="0" i="1" dirty="0">
                <a:effectLst/>
              </a:rPr>
              <a:t>Google Arts &amp; Culture</a:t>
            </a:r>
            <a:r>
              <a:rPr lang="en-GB" sz="900" b="0" i="0" dirty="0">
                <a:effectLst/>
              </a:rPr>
              <a:t> (Google Arts &amp; Culture, 2011) &lt;https://artsandculture.google.com/asset/until-death-do-us-part-eugeniusz-lokajski/egHI5Cl3oXgbxQ&gt; [accessed 14 March 2021]</a:t>
            </a:r>
          </a:p>
          <a:p>
            <a:pPr algn="l"/>
            <a:r>
              <a:rPr lang="en-GB" sz="900" b="0" i="0" dirty="0">
                <a:solidFill>
                  <a:srgbClr val="000000"/>
                </a:solidFill>
                <a:effectLst/>
                <a:latin typeface="Times New Roman" panose="02020603050405020304" pitchFamily="18" charset="0"/>
              </a:rPr>
              <a:t>‌</a:t>
            </a:r>
          </a:p>
          <a:p>
            <a:pPr defTabSz="914400">
              <a:spcAft>
                <a:spcPts val="600"/>
              </a:spcAft>
              <a:buClr>
                <a:schemeClr val="accent6"/>
              </a:buClr>
              <a:buSzPct val="90000"/>
            </a:pPr>
            <a:endParaRPr lang="en-US" sz="1100" b="0" dirty="0">
              <a:latin typeface="Calibri" panose="020F0502020204030204" pitchFamily="34" charset="0"/>
              <a:cs typeface="Calibri" panose="020F0502020204030204" pitchFamily="34" charset="0"/>
            </a:endParaRPr>
          </a:p>
          <a:p>
            <a:pPr defTabSz="914400">
              <a:spcAft>
                <a:spcPts val="600"/>
              </a:spcAft>
              <a:buClr>
                <a:schemeClr val="accent6"/>
              </a:buClr>
              <a:buSzPct val="90000"/>
            </a:pPr>
            <a:endParaRPr lang="en-US" sz="1100" b="1" dirty="0">
              <a:solidFill>
                <a:srgbClr val="FFC000"/>
              </a:solidFill>
            </a:endParaRPr>
          </a:p>
        </p:txBody>
      </p:sp>
    </p:spTree>
    <p:extLst>
      <p:ext uri="{BB962C8B-B14F-4D97-AF65-F5344CB8AC3E}">
        <p14:creationId xmlns:p14="http://schemas.microsoft.com/office/powerpoint/2010/main" val="128931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F514E01-C790-42D5-BFAD-11FCBF16BA39}"/>
              </a:ext>
            </a:extLst>
          </p:cNvPr>
          <p:cNvSpPr txBox="1">
            <a:spLocks/>
          </p:cNvSpPr>
          <p:nvPr/>
        </p:nvSpPr>
        <p:spPr>
          <a:xfrm>
            <a:off x="5976806" y="355719"/>
            <a:ext cx="5270631" cy="1077229"/>
          </a:xfrm>
          <a:prstGeom prst="rect">
            <a:avLst/>
          </a:prstGeom>
        </p:spPr>
        <p:txBody>
          <a:bodyPr vert="horz" lIns="91440" tIns="45720" rIns="91440" bIns="45720" rtlCol="0" anchor="t">
            <a:normAutofit/>
          </a:bodyPr>
          <a:lst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a:lstStyle>
          <a:p>
            <a:pPr algn="l"/>
            <a:r>
              <a:rPr lang="en-US" sz="2800" dirty="0"/>
              <a:t>Polish Responses to the Growing Adversity and Violence</a:t>
            </a:r>
          </a:p>
        </p:txBody>
      </p:sp>
      <p:sp>
        <p:nvSpPr>
          <p:cNvPr id="5" name="TextBox 4">
            <a:extLst>
              <a:ext uri="{FF2B5EF4-FFF2-40B4-BE49-F238E27FC236}">
                <a16:creationId xmlns:a16="http://schemas.microsoft.com/office/drawing/2014/main" id="{AD801FB2-6467-4354-B7BD-3A7EE06F6DE4}"/>
              </a:ext>
            </a:extLst>
          </p:cNvPr>
          <p:cNvSpPr txBox="1"/>
          <p:nvPr/>
        </p:nvSpPr>
        <p:spPr>
          <a:xfrm>
            <a:off x="4918057" y="1779142"/>
            <a:ext cx="4901548" cy="3997828"/>
          </a:xfrm>
          <a:prstGeom prst="rect">
            <a:avLst/>
          </a:prstGeom>
        </p:spPr>
        <p:txBody>
          <a:bodyPr vert="horz" lIns="91440" tIns="45720" rIns="91440" bIns="45720" rtlCol="0" anchor="ctr">
            <a:normAutofit/>
          </a:bodyPr>
          <a:lstStyle/>
          <a:p>
            <a:pPr marL="742950" lvl="1" indent="-285750" defTabSz="914400">
              <a:lnSpc>
                <a:spcPct val="120000"/>
              </a:lnSpc>
              <a:spcAft>
                <a:spcPts val="600"/>
              </a:spcAft>
              <a:buClr>
                <a:schemeClr val="accent6"/>
              </a:buClr>
              <a:buSzPct val="90000"/>
              <a:buFont typeface="Wingdings" panose="05000000000000000000" pitchFamily="2" charset="2"/>
              <a:buChar char="§"/>
            </a:pPr>
            <a:endParaRPr lang="en-US" dirty="0"/>
          </a:p>
        </p:txBody>
      </p:sp>
      <p:pic>
        <p:nvPicPr>
          <p:cNvPr id="6" name="Picture 5" descr="A picture containing outdoor, person, group, crowd&#10;&#10;Description automatically generated">
            <a:extLst>
              <a:ext uri="{FF2B5EF4-FFF2-40B4-BE49-F238E27FC236}">
                <a16:creationId xmlns:a16="http://schemas.microsoft.com/office/drawing/2014/main" id="{86DAD458-901F-49E6-B460-2B90361CAF7F}"/>
              </a:ext>
            </a:extLst>
          </p:cNvPr>
          <p:cNvPicPr>
            <a:picLocks noChangeAspect="1"/>
          </p:cNvPicPr>
          <p:nvPr/>
        </p:nvPicPr>
        <p:blipFill rotWithShape="1">
          <a:blip r:embed="rId2">
            <a:extLst>
              <a:ext uri="{28A0092B-C50C-407E-A947-70E740481C1C}">
                <a14:useLocalDpi xmlns:a14="http://schemas.microsoft.com/office/drawing/2010/main" val="0"/>
              </a:ext>
            </a:extLst>
          </a:blip>
          <a:srcRect l="-848" r="596"/>
          <a:stretch/>
        </p:blipFill>
        <p:spPr>
          <a:xfrm>
            <a:off x="944563" y="9525"/>
            <a:ext cx="4881431" cy="6858000"/>
          </a:xfrm>
          <a:prstGeom prst="rect">
            <a:avLst/>
          </a:prstGeom>
        </p:spPr>
      </p:pic>
      <p:sp>
        <p:nvSpPr>
          <p:cNvPr id="8" name="TextBox 7">
            <a:extLst>
              <a:ext uri="{FF2B5EF4-FFF2-40B4-BE49-F238E27FC236}">
                <a16:creationId xmlns:a16="http://schemas.microsoft.com/office/drawing/2014/main" id="{9D578D61-5F5F-4F23-A915-44308CE98253}"/>
              </a:ext>
            </a:extLst>
          </p:cNvPr>
          <p:cNvSpPr txBox="1"/>
          <p:nvPr/>
        </p:nvSpPr>
        <p:spPr>
          <a:xfrm>
            <a:off x="697060" y="5903893"/>
            <a:ext cx="5376436" cy="954107"/>
          </a:xfrm>
          <a:prstGeom prst="rect">
            <a:avLst/>
          </a:prstGeom>
          <a:solidFill>
            <a:srgbClr val="2B3A2F"/>
          </a:solidFill>
        </p:spPr>
        <p:txBody>
          <a:bodyPr wrap="square">
            <a:spAutoFit/>
          </a:bodyPr>
          <a:lstStyle/>
          <a:p>
            <a:pPr algn="l">
              <a:spcAft>
                <a:spcPts val="600"/>
              </a:spcAft>
            </a:pPr>
            <a:r>
              <a:rPr lang="en-GB" sz="800" b="0" i="0" dirty="0">
                <a:effectLst/>
                <a:cs typeface="Calibri" panose="020F0502020204030204" pitchFamily="34" charset="0"/>
              </a:rPr>
              <a:t>Insurgents leaving the sewers after escaping from Zoliborz, happy despite all the horrors they’ve had to endure. The spirit that drives the resistance is alive despite severe attempts to crush it by German forces. “A society cannot be destroyed by coercion.” </a:t>
            </a:r>
            <a:r>
              <a:rPr lang="en-GB" sz="800" b="0" i="0" baseline="30000" dirty="0">
                <a:effectLst/>
                <a:cs typeface="Calibri" panose="020F0502020204030204" pitchFamily="34" charset="0"/>
              </a:rPr>
              <a:t>15</a:t>
            </a:r>
            <a:r>
              <a:rPr lang="en-GB" sz="800" b="0" i="0" dirty="0">
                <a:solidFill>
                  <a:srgbClr val="66FFFF"/>
                </a:solidFill>
                <a:effectLst/>
                <a:cs typeface="Calibri" panose="020F0502020204030204" pitchFamily="34" charset="0"/>
              </a:rPr>
              <a:t> </a:t>
            </a:r>
          </a:p>
          <a:p>
            <a:pPr algn="l">
              <a:spcAft>
                <a:spcPts val="600"/>
              </a:spcAft>
            </a:pPr>
            <a:r>
              <a:rPr lang="en-GB" sz="600" b="0" i="0" dirty="0">
                <a:effectLst/>
                <a:cs typeface="Calibri" panose="020F0502020204030204" pitchFamily="34" charset="0"/>
              </a:rPr>
              <a:t>Photo - Google Arts &amp; Culture,” </a:t>
            </a:r>
            <a:r>
              <a:rPr lang="en-GB" sz="600" b="0" i="1" dirty="0">
                <a:effectLst/>
                <a:cs typeface="Calibri" panose="020F0502020204030204" pitchFamily="34" charset="0"/>
              </a:rPr>
              <a:t>Google Arts &amp; Culture</a:t>
            </a:r>
            <a:r>
              <a:rPr lang="en-GB" sz="600" b="0" i="0" dirty="0">
                <a:effectLst/>
                <a:cs typeface="Calibri" panose="020F0502020204030204" pitchFamily="34" charset="0"/>
              </a:rPr>
              <a:t> (Google Arts &amp; Culture, 2011) &lt;https://artsandculture.google.com/asset/after-leaving-the-sewer-joachim-joachimczyk-%E2%80%9Ejoachim%E2%80%9D/5wGxfASCvzAx1Q?hl=en-gb&gt; [accessed 13 March 2021]</a:t>
            </a:r>
          </a:p>
          <a:p>
            <a:pPr algn="l">
              <a:spcAft>
                <a:spcPts val="600"/>
              </a:spcAft>
            </a:pPr>
            <a:r>
              <a:rPr lang="en-GB" sz="1000" b="0" i="0" dirty="0">
                <a:effectLst/>
              </a:rPr>
              <a:t>‌</a:t>
            </a:r>
          </a:p>
        </p:txBody>
      </p:sp>
      <p:sp>
        <p:nvSpPr>
          <p:cNvPr id="13" name="TextBox 12">
            <a:extLst>
              <a:ext uri="{FF2B5EF4-FFF2-40B4-BE49-F238E27FC236}">
                <a16:creationId xmlns:a16="http://schemas.microsoft.com/office/drawing/2014/main" id="{F08FDF37-7E1F-47F2-9DEC-384F6B5617DE}"/>
              </a:ext>
            </a:extLst>
          </p:cNvPr>
          <p:cNvSpPr txBox="1"/>
          <p:nvPr/>
        </p:nvSpPr>
        <p:spPr>
          <a:xfrm>
            <a:off x="5943060" y="1309489"/>
            <a:ext cx="5270631" cy="5859104"/>
          </a:xfrm>
          <a:prstGeom prst="rect">
            <a:avLst/>
          </a:prstGeom>
          <a:noFill/>
        </p:spPr>
        <p:txBody>
          <a:bodyPr wrap="square">
            <a:spAutoFit/>
          </a:bodyPr>
          <a:lstStyle/>
          <a:p>
            <a:pPr marL="171450" indent="-171450">
              <a:lnSpc>
                <a:spcPct val="107000"/>
              </a:lnSpc>
              <a:spcAft>
                <a:spcPts val="800"/>
              </a:spcAft>
              <a:buFont typeface="Wingdings" panose="05000000000000000000" pitchFamily="2" charset="2"/>
              <a:buChar char="§"/>
            </a:pPr>
            <a:r>
              <a:rPr lang="en-GB" sz="1100" dirty="0">
                <a:effectLst/>
                <a:ea typeface="Calibri" panose="020F0502020204030204" pitchFamily="34" charset="0"/>
                <a:cs typeface="Calibri" panose="020F0502020204030204" pitchFamily="34" charset="0"/>
              </a:rPr>
              <a:t>Almost a month after the massacres at </a:t>
            </a:r>
            <a:r>
              <a:rPr lang="en-GB" sz="1100" dirty="0" err="1">
                <a:effectLst/>
                <a:ea typeface="Calibri" panose="020F0502020204030204" pitchFamily="34" charset="0"/>
                <a:cs typeface="Calibri" panose="020F0502020204030204" pitchFamily="34" charset="0"/>
              </a:rPr>
              <a:t>Wola</a:t>
            </a:r>
            <a:r>
              <a:rPr lang="en-GB" sz="1100" dirty="0">
                <a:effectLst/>
                <a:ea typeface="Calibri" panose="020F0502020204030204" pitchFamily="34" charset="0"/>
                <a:cs typeface="Calibri" panose="020F0502020204030204" pitchFamily="34" charset="0"/>
              </a:rPr>
              <a:t> and </a:t>
            </a:r>
            <a:r>
              <a:rPr lang="en-GB" sz="1100" dirty="0" err="1">
                <a:effectLst/>
                <a:ea typeface="Calibri" panose="020F0502020204030204" pitchFamily="34" charset="0"/>
                <a:cs typeface="Calibri" panose="020F0502020204030204" pitchFamily="34" charset="0"/>
              </a:rPr>
              <a:t>Ochota</a:t>
            </a:r>
            <a:r>
              <a:rPr lang="en-GB" sz="1100" dirty="0">
                <a:effectLst/>
                <a:ea typeface="Calibri" panose="020F0502020204030204" pitchFamily="34" charset="0"/>
                <a:cs typeface="Calibri" panose="020F0502020204030204" pitchFamily="34" charset="0"/>
              </a:rPr>
              <a:t>, the 1</a:t>
            </a:r>
            <a:r>
              <a:rPr lang="en-GB" sz="1100" baseline="30000" dirty="0">
                <a:effectLst/>
                <a:ea typeface="Calibri" panose="020F0502020204030204" pitchFamily="34" charset="0"/>
                <a:cs typeface="Calibri" panose="020F0502020204030204" pitchFamily="34" charset="0"/>
              </a:rPr>
              <a:t>st</a:t>
            </a:r>
            <a:r>
              <a:rPr lang="en-GB" sz="1100" dirty="0">
                <a:effectLst/>
                <a:ea typeface="Calibri" panose="020F0502020204030204" pitchFamily="34" charset="0"/>
                <a:cs typeface="Calibri" panose="020F0502020204030204" pitchFamily="34" charset="0"/>
              </a:rPr>
              <a:t> and 2</a:t>
            </a:r>
            <a:r>
              <a:rPr lang="en-GB" sz="1100" baseline="30000" dirty="0">
                <a:effectLst/>
                <a:ea typeface="Calibri" panose="020F0502020204030204" pitchFamily="34" charset="0"/>
                <a:cs typeface="Calibri" panose="020F0502020204030204" pitchFamily="34" charset="0"/>
              </a:rPr>
              <a:t>nd</a:t>
            </a:r>
            <a:r>
              <a:rPr lang="en-GB" sz="1100" dirty="0">
                <a:effectLst/>
                <a:ea typeface="Calibri" panose="020F0502020204030204" pitchFamily="34" charset="0"/>
                <a:cs typeface="Calibri" panose="020F0502020204030204" pitchFamily="34" charset="0"/>
              </a:rPr>
              <a:t> of September, the German siege on the Old Town well under way. The perimeter of insurgent defences was reduced to only 10 square miles and suffered bombing raids as regularly as every 30 minutes. Between these two days, civilians and insurgents attempted to escape the City Centre and the suburb of Zoliborz through the sewers, the only ‘safe’ method of movement. Nearly 30,000 civilians and 7,000 wounded were left behind</a:t>
            </a:r>
            <a:r>
              <a:rPr lang="en-GB" sz="1100" baseline="30000" dirty="0">
                <a:effectLst/>
                <a:ea typeface="Calibri" panose="020F0502020204030204" pitchFamily="34" charset="0"/>
                <a:cs typeface="Calibri" panose="020F0502020204030204" pitchFamily="34" charset="0"/>
              </a:rPr>
              <a:t>16</a:t>
            </a:r>
            <a:r>
              <a:rPr lang="en-GB" sz="1100" dirty="0">
                <a:effectLst/>
                <a:ea typeface="Calibri" panose="020F0502020204030204" pitchFamily="34" charset="0"/>
                <a:cs typeface="Calibri" panose="020F0502020204030204" pitchFamily="34" charset="0"/>
              </a:rPr>
              <a:t>. As the Germans swept across the area the old, wounded and disabled were executed, wounded insurgents were burnt alive in field hospitals. By this stage over 70% of the insurgents had been killed or severely wounded. </a:t>
            </a:r>
            <a:endParaRPr lang="en-GB" sz="1100" dirty="0">
              <a:effectLst/>
              <a:ea typeface="Calibri" panose="020F0502020204030204" pitchFamily="34" charset="0"/>
              <a:cs typeface="Times New Roman" panose="02020603050405020304" pitchFamily="18" charset="0"/>
            </a:endParaRPr>
          </a:p>
          <a:p>
            <a:pPr>
              <a:lnSpc>
                <a:spcPct val="107000"/>
              </a:lnSpc>
              <a:spcAft>
                <a:spcPts val="800"/>
              </a:spcAft>
            </a:pPr>
            <a:r>
              <a:rPr lang="en-US" sz="1100" b="1" dirty="0">
                <a:effectLst/>
                <a:ea typeface="Calibri" panose="020F0502020204030204" pitchFamily="34" charset="0"/>
                <a:cs typeface="Calibri" panose="020F0502020204030204" pitchFamily="34" charset="0"/>
              </a:rPr>
              <a:t>“If I am shot remember not to shed one tear; do not complain, preserve the dignity of a Polish woman. </a:t>
            </a:r>
            <a:r>
              <a:rPr lang="en-US" sz="1100" b="1" u="sng" dirty="0">
                <a:effectLst/>
                <a:ea typeface="Calibri" panose="020F0502020204030204" pitchFamily="34" charset="0"/>
                <a:cs typeface="Calibri" panose="020F0502020204030204" pitchFamily="34" charset="0"/>
              </a:rPr>
              <a:t>Show no weakness in their presence</a:t>
            </a:r>
            <a:r>
              <a:rPr lang="en-US" sz="1100" b="1" dirty="0">
                <a:effectLst/>
                <a:ea typeface="Calibri" panose="020F0502020204030204" pitchFamily="34" charset="0"/>
                <a:cs typeface="Calibri" panose="020F0502020204030204" pitchFamily="34" charset="0"/>
              </a:rPr>
              <a:t>”</a:t>
            </a:r>
            <a:r>
              <a:rPr lang="en-US" sz="1100" baseline="30000" dirty="0">
                <a:effectLst/>
                <a:ea typeface="Calibri" panose="020F0502020204030204" pitchFamily="34" charset="0"/>
                <a:cs typeface="Calibri" panose="020F0502020204030204" pitchFamily="34" charset="0"/>
              </a:rPr>
              <a:t>17</a:t>
            </a:r>
            <a:r>
              <a:rPr lang="en-US" sz="1100" baseline="-25000" dirty="0">
                <a:effectLst/>
                <a:ea typeface="Calibri" panose="020F0502020204030204" pitchFamily="34" charset="0"/>
                <a:cs typeface="Calibri" panose="020F0502020204030204" pitchFamily="34" charset="0"/>
              </a:rPr>
              <a:t>.</a:t>
            </a:r>
            <a:endParaRPr lang="en-GB" sz="1100" b="1" dirty="0">
              <a:solidFill>
                <a:srgbClr val="FF0066"/>
              </a:solidFill>
              <a:effectLst/>
              <a:ea typeface="Calibri" panose="020F0502020204030204" pitchFamily="34" charset="0"/>
              <a:cs typeface="Times New Roman" panose="02020603050405020304" pitchFamily="18" charset="0"/>
            </a:endParaRPr>
          </a:p>
          <a:p>
            <a:pPr marL="171450" indent="-171450">
              <a:lnSpc>
                <a:spcPct val="107000"/>
              </a:lnSpc>
              <a:spcAft>
                <a:spcPts val="800"/>
              </a:spcAft>
              <a:buFont typeface="Wingdings" panose="05000000000000000000" pitchFamily="2" charset="2"/>
              <a:buChar char="§"/>
            </a:pPr>
            <a:r>
              <a:rPr lang="en-GB" sz="1100" dirty="0">
                <a:effectLst/>
                <a:ea typeface="Calibri" panose="020F0502020204030204" pitchFamily="34" charset="0"/>
                <a:cs typeface="Calibri" panose="020F0502020204030204" pitchFamily="34" charset="0"/>
              </a:rPr>
              <a:t>The quote above is taken from an account written by a survivor of the occupation of Warsaw, and it perfectly encapsulates the attitudes central to the population and resistance at the time. In the record she recounts being used as a shield, along with several other women and children. Refusal to show weakness or that they were afraid despite being ‘paralysed with fear’ is a testament to the bravery of these people, and to the many different forms of bravery shown by occupied populations when faced with subjugation and terror.  Though this is taken from an account of events almost a month before the Zoliborz massacre, its sentiment is more than appropriate. Several weeks into a rising that was intended to last only 1, the loses taken by the insurgents serves only to strengthen their will, and refusal to sacrifice their dignity and honour. This embodies the response of people driven by hope in response to subjugation. As the situation becomes more desperate, there is no shying away from the defence of their way of life, rather a renewed drive to succeed founded in the fact that they were still there to keep going.</a:t>
            </a:r>
            <a:endParaRPr lang="en-GB" sz="1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100" dirty="0">
                <a:solidFill>
                  <a:srgbClr val="000000"/>
                </a:solidFill>
                <a:effectLst/>
                <a:ea typeface="Times New Roman" panose="02020603050405020304" pitchFamily="18" charset="0"/>
                <a:cs typeface="Calibri" panose="020F0502020204030204" pitchFamily="34" charset="0"/>
              </a:rPr>
              <a:t>‌</a:t>
            </a:r>
            <a:endParaRPr lang="en-GB" sz="1100" dirty="0">
              <a:effectLst/>
              <a:ea typeface="Calibri" panose="020F0502020204030204" pitchFamily="34" charset="0"/>
              <a:cs typeface="Times New Roman" panose="02020603050405020304" pitchFamily="18" charset="0"/>
            </a:endParaRPr>
          </a:p>
          <a:p>
            <a:r>
              <a:rPr lang="en-GB" sz="1100" dirty="0">
                <a:effectLst/>
                <a:ea typeface="Calibri" panose="020F0502020204030204" pitchFamily="34" charset="0"/>
                <a:cs typeface="Calibri" panose="020F0502020204030204" pitchFamily="34" charset="0"/>
              </a:rPr>
              <a:t> </a:t>
            </a:r>
            <a:endParaRPr lang="en-GB" sz="1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07978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12" name="Picture 83">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3" name="Picture 85">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4" name="Rectangle 87">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5" name="Rectangle 89">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6" name="Rectangle 91">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7" name="Rectangle 93">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8" name="TextBox 95">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119" name="Rectangle 97">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0" name="Rectangle 99">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building, outdoor, person, sculpture&#10;&#10;Description automatically generated">
            <a:extLst>
              <a:ext uri="{FF2B5EF4-FFF2-40B4-BE49-F238E27FC236}">
                <a16:creationId xmlns:a16="http://schemas.microsoft.com/office/drawing/2014/main" id="{445BC2EF-8AEA-45B1-8EE4-E1EB1C04F23A}"/>
              </a:ext>
            </a:extLst>
          </p:cNvPr>
          <p:cNvPicPr>
            <a:picLocks noChangeAspect="1"/>
          </p:cNvPicPr>
          <p:nvPr/>
        </p:nvPicPr>
        <p:blipFill rotWithShape="1">
          <a:blip r:embed="rId4">
            <a:duotone>
              <a:schemeClr val="bg2">
                <a:shade val="45000"/>
                <a:satMod val="135000"/>
              </a:schemeClr>
              <a:prstClr val="white"/>
            </a:duotone>
            <a:alphaModFix amt="25000"/>
            <a:extLst>
              <a:ext uri="{28A0092B-C50C-407E-A947-70E740481C1C}">
                <a14:useLocalDpi xmlns:a14="http://schemas.microsoft.com/office/drawing/2010/main" val="0"/>
              </a:ext>
            </a:extLst>
          </a:blip>
          <a:srcRect t="11840" r="-1" b="3888"/>
          <a:stretch/>
        </p:blipFill>
        <p:spPr>
          <a:xfrm>
            <a:off x="153" y="10"/>
            <a:ext cx="12191695" cy="6857990"/>
          </a:xfrm>
          <a:prstGeom prst="rect">
            <a:avLst/>
          </a:prstGeom>
        </p:spPr>
      </p:pic>
      <p:pic>
        <p:nvPicPr>
          <p:cNvPr id="121" name="Picture 101">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329EED26-CEB7-42C0-BCBB-968B00F8F122}"/>
              </a:ext>
            </a:extLst>
          </p:cNvPr>
          <p:cNvSpPr>
            <a:spLocks noGrp="1"/>
          </p:cNvSpPr>
          <p:nvPr>
            <p:ph type="title"/>
          </p:nvPr>
        </p:nvSpPr>
        <p:spPr>
          <a:xfrm>
            <a:off x="1754558" y="645248"/>
            <a:ext cx="7958331" cy="1077229"/>
          </a:xfrm>
        </p:spPr>
        <p:txBody>
          <a:bodyPr vert="horz" lIns="91440" tIns="45720" rIns="91440" bIns="45720" rtlCol="0" anchor="t">
            <a:normAutofit/>
          </a:bodyPr>
          <a:lstStyle/>
          <a:p>
            <a:pPr algn="l"/>
            <a:r>
              <a:rPr lang="en-US" dirty="0"/>
              <a:t>Commemoration </a:t>
            </a:r>
          </a:p>
        </p:txBody>
      </p:sp>
      <p:sp>
        <p:nvSpPr>
          <p:cNvPr id="122" name="Rectangle 103">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Rectangle 105">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TextBox 50">
            <a:extLst>
              <a:ext uri="{FF2B5EF4-FFF2-40B4-BE49-F238E27FC236}">
                <a16:creationId xmlns:a16="http://schemas.microsoft.com/office/drawing/2014/main" id="{C9321BB2-187C-4DEB-BFA2-331B9CABE688}"/>
              </a:ext>
            </a:extLst>
          </p:cNvPr>
          <p:cNvSpPr txBox="1"/>
          <p:nvPr/>
        </p:nvSpPr>
        <p:spPr>
          <a:xfrm>
            <a:off x="1683284" y="2728391"/>
            <a:ext cx="9019446" cy="3997828"/>
          </a:xfrm>
          <a:prstGeom prst="rect">
            <a:avLst/>
          </a:prstGeom>
        </p:spPr>
        <p:txBody>
          <a:bodyPr vert="horz" lIns="91440" tIns="45720" rIns="91440" bIns="45720" rtlCol="0" anchor="ctr">
            <a:normAutofit/>
          </a:bodyPr>
          <a:lstStyle/>
          <a:p>
            <a:pPr marL="342900" lvl="0" indent="-342900" defTabSz="914400">
              <a:lnSpc>
                <a:spcPct val="120000"/>
              </a:lnSpc>
              <a:spcAft>
                <a:spcPts val="600"/>
              </a:spcAft>
              <a:buClr>
                <a:schemeClr val="accent6"/>
              </a:buClr>
              <a:buSzPct val="90000"/>
              <a:buFont typeface="Wingdings" panose="05000000000000000000" pitchFamily="2" charset="2"/>
              <a:buChar char="§"/>
              <a:tabLst>
                <a:tab pos="457200" algn="l"/>
              </a:tabLst>
            </a:pPr>
            <a:r>
              <a:rPr lang="en-US" sz="1200" dirty="0"/>
              <a:t>The Warsaw uprising was ill-fated and ended in tragedy. When the rising failed in October, the large scale deportation of civilians and insurgents saw the city all but deserted. The Germans finally agreed to observe the Geneva convention with the signing of a cease fire, with some insurgents being taken to POW camps. Their forces looted the entire city, then burnt the buildings to the ground. Soviet forces ‘liberated’ Warsaw in January 1945, after refusing to and obstructing aid to the city and its insurgents throughout the course of its occupation.</a:t>
            </a:r>
          </a:p>
          <a:p>
            <a:pPr marL="342900" lvl="0" indent="-342900" defTabSz="914400">
              <a:lnSpc>
                <a:spcPct val="120000"/>
              </a:lnSpc>
              <a:spcAft>
                <a:spcPts val="600"/>
              </a:spcAft>
              <a:buClr>
                <a:schemeClr val="accent6"/>
              </a:buClr>
              <a:buSzPct val="90000"/>
              <a:buFont typeface="Wingdings" panose="05000000000000000000" pitchFamily="2" charset="2"/>
              <a:buChar char="§"/>
              <a:tabLst>
                <a:tab pos="457200" algn="l"/>
              </a:tabLst>
            </a:pPr>
            <a:r>
              <a:rPr lang="en-US" sz="1200" dirty="0"/>
              <a:t> Like every country scarred by the second world war, the people that lived through the occupation and those that live there today remember the sacrifice of the people who died to protect their home and their way of life. Since the first remembrance parade a year after the end of the occupation, there are yearly services to commemorate the Warsaw occupation and the uprising. Inhabitants perform re-enactments of the bravery of these men, women and children, their sacrifice being </a:t>
            </a:r>
            <a:r>
              <a:rPr lang="en-US" sz="1200" dirty="0" err="1"/>
              <a:t>honoured</a:t>
            </a:r>
            <a:r>
              <a:rPr lang="en-US" sz="1200" dirty="0"/>
              <a:t> yearly.</a:t>
            </a:r>
          </a:p>
        </p:txBody>
      </p:sp>
      <p:sp>
        <p:nvSpPr>
          <p:cNvPr id="80" name="TextBox 79">
            <a:extLst>
              <a:ext uri="{FF2B5EF4-FFF2-40B4-BE49-F238E27FC236}">
                <a16:creationId xmlns:a16="http://schemas.microsoft.com/office/drawing/2014/main" id="{1462AC7F-3E26-44E5-B767-C83414EC3B3B}"/>
              </a:ext>
            </a:extLst>
          </p:cNvPr>
          <p:cNvSpPr txBox="1"/>
          <p:nvPr/>
        </p:nvSpPr>
        <p:spPr>
          <a:xfrm>
            <a:off x="1048066" y="6393617"/>
            <a:ext cx="6096000" cy="461665"/>
          </a:xfrm>
          <a:prstGeom prst="rect">
            <a:avLst/>
          </a:prstGeom>
          <a:noFill/>
        </p:spPr>
        <p:txBody>
          <a:bodyPr wrap="square">
            <a:spAutoFit/>
          </a:bodyPr>
          <a:lstStyle/>
          <a:p>
            <a:pPr algn="l"/>
            <a:r>
              <a:rPr lang="en-GB" sz="800" b="0" i="0" dirty="0">
                <a:effectLst/>
              </a:rPr>
              <a:t>“Poles Commemorate Warsaw Uprising on 73rd Anniversary,” </a:t>
            </a:r>
            <a:r>
              <a:rPr lang="en-GB" sz="800" b="0" i="1" dirty="0">
                <a:effectLst/>
              </a:rPr>
              <a:t>Timesofisrael.com</a:t>
            </a:r>
            <a:r>
              <a:rPr lang="en-GB" sz="800" b="0" i="0" dirty="0">
                <a:effectLst/>
              </a:rPr>
              <a:t>, 2021 &lt;https://www.timesofisrael.com/poles-commemorate-warsaw-uprising-on-73rd-anniversary/&gt; [accessed 14 March 2021]</a:t>
            </a:r>
          </a:p>
          <a:p>
            <a:pPr algn="l"/>
            <a:r>
              <a:rPr lang="en-GB" sz="800" b="0" i="0" dirty="0">
                <a:effectLst/>
              </a:rPr>
              <a:t>‌</a:t>
            </a:r>
          </a:p>
        </p:txBody>
      </p:sp>
    </p:spTree>
    <p:extLst>
      <p:ext uri="{BB962C8B-B14F-4D97-AF65-F5344CB8AC3E}">
        <p14:creationId xmlns:p14="http://schemas.microsoft.com/office/powerpoint/2010/main" val="688035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36EB3-9D4C-4D17-8583-A01D60A6E1DA}"/>
              </a:ext>
            </a:extLst>
          </p:cNvPr>
          <p:cNvSpPr>
            <a:spLocks noGrp="1"/>
          </p:cNvSpPr>
          <p:nvPr>
            <p:ph type="title"/>
          </p:nvPr>
        </p:nvSpPr>
        <p:spPr/>
        <p:txBody>
          <a:bodyPr/>
          <a:lstStyle/>
          <a:p>
            <a:r>
              <a:rPr lang="en-GB" dirty="0"/>
              <a:t>Bibliography </a:t>
            </a:r>
          </a:p>
        </p:txBody>
      </p:sp>
      <p:sp>
        <p:nvSpPr>
          <p:cNvPr id="4" name="TextBox 3">
            <a:extLst>
              <a:ext uri="{FF2B5EF4-FFF2-40B4-BE49-F238E27FC236}">
                <a16:creationId xmlns:a16="http://schemas.microsoft.com/office/drawing/2014/main" id="{F97DB5CB-520D-4C2A-B04E-31A913610302}"/>
              </a:ext>
            </a:extLst>
          </p:cNvPr>
          <p:cNvSpPr txBox="1"/>
          <p:nvPr/>
        </p:nvSpPr>
        <p:spPr>
          <a:xfrm>
            <a:off x="1076374" y="1346670"/>
            <a:ext cx="10392988" cy="430887"/>
          </a:xfrm>
          <a:prstGeom prst="rect">
            <a:avLst/>
          </a:prstGeom>
          <a:noFill/>
        </p:spPr>
        <p:txBody>
          <a:bodyPr wrap="square" rtlCol="0">
            <a:spAutoFit/>
          </a:bodyPr>
          <a:lstStyle/>
          <a:p>
            <a:r>
              <a:rPr lang="en-GB" sz="1100" dirty="0"/>
              <a:t>- For further information and insight into the Warsaw occupation, uprising and heroism of the insurgents, </a:t>
            </a:r>
            <a:r>
              <a:rPr lang="en-GB" sz="1100" dirty="0">
                <a:hlinkClick r:id="rId2"/>
              </a:rPr>
              <a:t>http://www.warsawrising.eu/</a:t>
            </a:r>
            <a:r>
              <a:rPr lang="en-GB" sz="1100" dirty="0"/>
              <a:t>  memorial page is an excellent source commemorating their bravery in the face of atrocities and cruelty. </a:t>
            </a:r>
          </a:p>
        </p:txBody>
      </p:sp>
      <p:sp>
        <p:nvSpPr>
          <p:cNvPr id="10" name="TextBox 9">
            <a:extLst>
              <a:ext uri="{FF2B5EF4-FFF2-40B4-BE49-F238E27FC236}">
                <a16:creationId xmlns:a16="http://schemas.microsoft.com/office/drawing/2014/main" id="{9A6D88A2-0292-4812-969D-1E9CBE6D0162}"/>
              </a:ext>
            </a:extLst>
          </p:cNvPr>
          <p:cNvSpPr txBox="1"/>
          <p:nvPr/>
        </p:nvSpPr>
        <p:spPr>
          <a:xfrm>
            <a:off x="1074534" y="1885285"/>
            <a:ext cx="10187826" cy="4757200"/>
          </a:xfrm>
          <a:prstGeom prst="rect">
            <a:avLst/>
          </a:prstGeom>
          <a:noFill/>
        </p:spPr>
        <p:txBody>
          <a:bodyPr wrap="square">
            <a:spAutoFit/>
          </a:bodyPr>
          <a:lstStyle/>
          <a:p>
            <a:pPr marL="381000" indent="-381000"/>
            <a:r>
              <a:rPr lang="en-GB" sz="1100" baseline="30000" dirty="0">
                <a:effectLst/>
                <a:latin typeface="Calibri" panose="020F0502020204030204" pitchFamily="34" charset="0"/>
                <a:ea typeface="Times New Roman" panose="02020603050405020304" pitchFamily="18" charset="0"/>
                <a:cs typeface="Calibri" panose="020F0502020204030204" pitchFamily="34" charset="0"/>
              </a:rPr>
              <a:t>1</a:t>
            </a:r>
            <a:r>
              <a:rPr lang="en-GB" sz="1100" baseline="-25000" dirty="0">
                <a:effectLst/>
                <a:latin typeface="Calibri" panose="020F0502020204030204" pitchFamily="34" charset="0"/>
                <a:ea typeface="Times New Roman" panose="02020603050405020304" pitchFamily="18" charset="0"/>
                <a:cs typeface="Calibri" panose="020F0502020204030204" pitchFamily="34" charset="0"/>
              </a:rPr>
              <a:t>BrightMedia.pl, “Warsaw Rising 1944,” </a:t>
            </a:r>
            <a:r>
              <a:rPr lang="en-GB" sz="1100" i="1" baseline="-25000" dirty="0">
                <a:effectLst/>
                <a:latin typeface="Calibri" panose="020F0502020204030204" pitchFamily="34" charset="0"/>
                <a:ea typeface="Times New Roman" panose="02020603050405020304" pitchFamily="18" charset="0"/>
                <a:cs typeface="Calibri" panose="020F0502020204030204" pitchFamily="34" charset="0"/>
              </a:rPr>
              <a:t>Warsawrising.eu</a:t>
            </a:r>
            <a:r>
              <a:rPr lang="en-GB" sz="1100" baseline="-25000" dirty="0">
                <a:effectLst/>
                <a:latin typeface="Calibri" panose="020F0502020204030204" pitchFamily="34" charset="0"/>
                <a:ea typeface="Times New Roman" panose="02020603050405020304" pitchFamily="18" charset="0"/>
                <a:cs typeface="Calibri" panose="020F0502020204030204" pitchFamily="34" charset="0"/>
              </a:rPr>
              <a:t>, 2021 &lt;http://www.warsawrising.eu/&gt; [accessed 13 March 2021]</a:t>
            </a:r>
          </a:p>
          <a:p>
            <a:r>
              <a:rPr lang="en-GB" sz="1000" baseline="30000" dirty="0">
                <a:effectLst/>
                <a:latin typeface="Calibri" panose="020F0502020204030204" pitchFamily="34" charset="0"/>
                <a:ea typeface="Calibri" panose="020F0502020204030204" pitchFamily="34" charset="0"/>
                <a:cs typeface="Calibri" panose="020F0502020204030204" pitchFamily="34" charset="0"/>
              </a:rPr>
              <a:t>2</a:t>
            </a:r>
            <a:r>
              <a:rPr lang="en-GB" sz="1000" dirty="0">
                <a:effectLst/>
                <a:latin typeface="Calibri" panose="020F0502020204030204" pitchFamily="34" charset="0"/>
                <a:ea typeface="Calibri" panose="020F0502020204030204" pitchFamily="34" charset="0"/>
                <a:cs typeface="Calibri" panose="020F0502020204030204" pitchFamily="34" charset="0"/>
              </a:rPr>
              <a:t>BrightMedia.pl, “Warsaw Rising 1944,”</a:t>
            </a:r>
          </a:p>
          <a:p>
            <a:r>
              <a:rPr lang="en-GB" sz="1000" baseline="30000" dirty="0">
                <a:effectLst/>
                <a:latin typeface="Calibri" panose="020F0502020204030204" pitchFamily="34" charset="0"/>
                <a:ea typeface="Calibri" panose="020F0502020204030204" pitchFamily="34" charset="0"/>
                <a:cs typeface="Calibri" panose="020F0502020204030204" pitchFamily="34" charset="0"/>
              </a:rPr>
              <a:t>3</a:t>
            </a:r>
            <a:r>
              <a:rPr lang="en-GB" sz="1000" dirty="0">
                <a:effectLst/>
                <a:latin typeface="Calibri" panose="020F0502020204030204" pitchFamily="34" charset="0"/>
                <a:ea typeface="Calibri" panose="020F0502020204030204" pitchFamily="34" charset="0"/>
                <a:cs typeface="Calibri" panose="020F0502020204030204" pitchFamily="34" charset="0"/>
              </a:rPr>
              <a:t>Joanna K. M. Hanson, </a:t>
            </a:r>
            <a:r>
              <a:rPr lang="en-GB" sz="1000" i="1" dirty="0">
                <a:effectLst/>
                <a:latin typeface="Calibri" panose="020F0502020204030204" pitchFamily="34" charset="0"/>
                <a:ea typeface="Calibri" panose="020F0502020204030204" pitchFamily="34" charset="0"/>
                <a:cs typeface="Calibri" panose="020F0502020204030204" pitchFamily="34" charset="0"/>
              </a:rPr>
              <a:t>The Civilian Population and the Warsaw Uprising of 1944, </a:t>
            </a:r>
            <a:r>
              <a:rPr lang="en-GB" sz="1000" dirty="0">
                <a:effectLst/>
                <a:latin typeface="Calibri" panose="020F0502020204030204" pitchFamily="34" charset="0"/>
                <a:ea typeface="Calibri" panose="020F0502020204030204" pitchFamily="34" charset="0"/>
                <a:cs typeface="Calibri" panose="020F0502020204030204" pitchFamily="34" charset="0"/>
              </a:rPr>
              <a:t>(Cambridge: Cambridge University Press, 2004) pp.14-18</a:t>
            </a:r>
          </a:p>
          <a:p>
            <a:r>
              <a:rPr lang="en-GB" sz="1000" baseline="30000" dirty="0">
                <a:effectLst/>
                <a:latin typeface="Calibri" panose="020F0502020204030204" pitchFamily="34" charset="0"/>
                <a:ea typeface="Calibri" panose="020F0502020204030204" pitchFamily="34" charset="0"/>
                <a:cs typeface="Calibri" panose="020F0502020204030204" pitchFamily="34" charset="0"/>
              </a:rPr>
              <a:t>4</a:t>
            </a:r>
            <a:r>
              <a:rPr lang="en-GB" sz="1000" dirty="0">
                <a:effectLst/>
                <a:latin typeface="Calibri" panose="020F0502020204030204" pitchFamily="34" charset="0"/>
                <a:ea typeface="Calibri" panose="020F0502020204030204" pitchFamily="34" charset="0"/>
                <a:cs typeface="Calibri" panose="020F0502020204030204" pitchFamily="34" charset="0"/>
              </a:rPr>
              <a:t>David Crowley, </a:t>
            </a:r>
            <a:r>
              <a:rPr lang="en-GB" sz="1000" i="1" dirty="0">
                <a:effectLst/>
                <a:latin typeface="Calibri" panose="020F0502020204030204" pitchFamily="34" charset="0"/>
                <a:ea typeface="Calibri" panose="020F0502020204030204" pitchFamily="34" charset="0"/>
                <a:cs typeface="Calibri" panose="020F0502020204030204" pitchFamily="34" charset="0"/>
              </a:rPr>
              <a:t>Warsaw</a:t>
            </a:r>
            <a:r>
              <a:rPr lang="en-GB" sz="1000" dirty="0">
                <a:effectLst/>
                <a:latin typeface="Calibri" panose="020F0502020204030204" pitchFamily="34" charset="0"/>
                <a:ea typeface="Calibri" panose="020F0502020204030204" pitchFamily="34" charset="0"/>
                <a:cs typeface="Calibri" panose="020F0502020204030204" pitchFamily="34" charset="0"/>
              </a:rPr>
              <a:t>, (London: </a:t>
            </a:r>
            <a:r>
              <a:rPr lang="en-GB" sz="1000" dirty="0" err="1">
                <a:effectLst/>
                <a:latin typeface="Calibri" panose="020F0502020204030204" pitchFamily="34" charset="0"/>
                <a:ea typeface="Calibri" panose="020F0502020204030204" pitchFamily="34" charset="0"/>
                <a:cs typeface="Calibri" panose="020F0502020204030204" pitchFamily="34" charset="0"/>
              </a:rPr>
              <a:t>Reaktion</a:t>
            </a:r>
            <a:r>
              <a:rPr lang="en-GB" sz="1000" dirty="0">
                <a:effectLst/>
                <a:latin typeface="Calibri" panose="020F0502020204030204" pitchFamily="34" charset="0"/>
                <a:ea typeface="Calibri" panose="020F0502020204030204" pitchFamily="34" charset="0"/>
                <a:cs typeface="Calibri" panose="020F0502020204030204" pitchFamily="34" charset="0"/>
              </a:rPr>
              <a:t> Books,2003), p.18</a:t>
            </a:r>
          </a:p>
          <a:p>
            <a:r>
              <a:rPr lang="en-GB" sz="1000" baseline="30000" dirty="0">
                <a:effectLst/>
                <a:latin typeface="Calibri" panose="020F0502020204030204" pitchFamily="34" charset="0"/>
                <a:ea typeface="Calibri" panose="020F0502020204030204" pitchFamily="34" charset="0"/>
                <a:cs typeface="Calibri" panose="020F0502020204030204" pitchFamily="34" charset="0"/>
              </a:rPr>
              <a:t>5</a:t>
            </a:r>
            <a:r>
              <a:rPr lang="en-GB" sz="1000" dirty="0">
                <a:effectLst/>
                <a:latin typeface="Calibri" panose="020F0502020204030204" pitchFamily="34" charset="0"/>
                <a:ea typeface="Calibri" panose="020F0502020204030204" pitchFamily="34" charset="0"/>
                <a:cs typeface="Calibri" panose="020F0502020204030204" pitchFamily="34" charset="0"/>
              </a:rPr>
              <a:t>Robert M. Shapiro, </a:t>
            </a:r>
            <a:r>
              <a:rPr lang="en-GB" sz="1000" i="1" dirty="0">
                <a:effectLst/>
                <a:latin typeface="Calibri" panose="020F0502020204030204" pitchFamily="34" charset="0"/>
                <a:ea typeface="Calibri" panose="020F0502020204030204" pitchFamily="34" charset="0"/>
                <a:cs typeface="Calibri" panose="020F0502020204030204" pitchFamily="34" charset="0"/>
              </a:rPr>
              <a:t>Holocaust chronicles: Individualizing the Holocaust through diaries and other contemporaneous personal accounts</a:t>
            </a:r>
            <a:r>
              <a:rPr lang="en-GB" sz="1000" dirty="0">
                <a:effectLst/>
                <a:latin typeface="Calibri" panose="020F0502020204030204" pitchFamily="34" charset="0"/>
                <a:ea typeface="Calibri" panose="020F0502020204030204" pitchFamily="34" charset="0"/>
                <a:cs typeface="Calibri" panose="020F0502020204030204" pitchFamily="34" charset="0"/>
              </a:rPr>
              <a:t>, (New York: KTAV Publishing House, Inc 1999) p.35</a:t>
            </a:r>
          </a:p>
          <a:p>
            <a:r>
              <a:rPr lang="en-GB" sz="1000" baseline="30000" dirty="0">
                <a:effectLst/>
                <a:latin typeface="Calibri" panose="020F0502020204030204" pitchFamily="34" charset="0"/>
                <a:ea typeface="Times New Roman" panose="02020603050405020304" pitchFamily="18" charset="0"/>
                <a:cs typeface="Calibri" panose="020F0502020204030204" pitchFamily="34" charset="0"/>
              </a:rPr>
              <a:t>6</a:t>
            </a:r>
            <a:r>
              <a:rPr lang="en-GB" sz="1000" dirty="0">
                <a:effectLst/>
                <a:latin typeface="Calibri" panose="020F0502020204030204" pitchFamily="34" charset="0"/>
                <a:ea typeface="Times New Roman" panose="02020603050405020304" pitchFamily="18" charset="0"/>
                <a:cs typeface="Calibri" panose="020F0502020204030204" pitchFamily="34" charset="0"/>
              </a:rPr>
              <a:t>“Warsaw Uprising,” </a:t>
            </a:r>
            <a:r>
              <a:rPr lang="en-GB" sz="1000" i="1" dirty="0">
                <a:effectLst/>
                <a:latin typeface="Calibri" panose="020F0502020204030204" pitchFamily="34" charset="0"/>
                <a:ea typeface="Times New Roman" panose="02020603050405020304" pitchFamily="18" charset="0"/>
                <a:cs typeface="Calibri" panose="020F0502020204030204" pitchFamily="34" charset="0"/>
              </a:rPr>
              <a:t>WW2DB</a:t>
            </a:r>
            <a:r>
              <a:rPr lang="en-GB" sz="1000" dirty="0">
                <a:effectLst/>
                <a:latin typeface="Calibri" panose="020F0502020204030204" pitchFamily="34" charset="0"/>
                <a:ea typeface="Times New Roman" panose="02020603050405020304" pitchFamily="18" charset="0"/>
                <a:cs typeface="Calibri" panose="020F0502020204030204" pitchFamily="34" charset="0"/>
              </a:rPr>
              <a:t>, 2021 &lt;https://ww2db.com/battle_spec.php?battle_id=150#:~:text=The%20Warsaw%20Uprising%20ended%20in,were%20destroyed%20in%20the%20fighting.&gt; [accessed 14 March 2021]</a:t>
            </a:r>
          </a:p>
          <a:p>
            <a:r>
              <a:rPr lang="en-GB" sz="1000" baseline="30000" dirty="0">
                <a:effectLst/>
                <a:latin typeface="Calibri" panose="020F0502020204030204" pitchFamily="34" charset="0"/>
                <a:ea typeface="Calibri" panose="020F0502020204030204" pitchFamily="34" charset="0"/>
                <a:cs typeface="Calibri" panose="020F0502020204030204" pitchFamily="34" charset="0"/>
              </a:rPr>
              <a:t>7</a:t>
            </a:r>
            <a:r>
              <a:rPr lang="en-US" sz="1000" dirty="0">
                <a:effectLst/>
                <a:latin typeface="Calibri" panose="020F0502020204030204" pitchFamily="34" charset="0"/>
                <a:ea typeface="Calibri" panose="020F0502020204030204" pitchFamily="34" charset="0"/>
                <a:cs typeface="Calibri" panose="020F0502020204030204" pitchFamily="34" charset="0"/>
              </a:rPr>
              <a:t>Roman </a:t>
            </a:r>
            <a:r>
              <a:rPr lang="en-US" sz="1000" dirty="0" err="1">
                <a:effectLst/>
                <a:latin typeface="Calibri" panose="020F0502020204030204" pitchFamily="34" charset="0"/>
                <a:ea typeface="Calibri" panose="020F0502020204030204" pitchFamily="34" charset="0"/>
                <a:cs typeface="Calibri" panose="020F0502020204030204" pitchFamily="34" charset="0"/>
              </a:rPr>
              <a:t>Kuzniar</a:t>
            </a:r>
            <a:r>
              <a:rPr lang="en-US" sz="1000" dirty="0">
                <a:effectLst/>
                <a:latin typeface="Calibri" panose="020F0502020204030204" pitchFamily="34" charset="0"/>
                <a:ea typeface="Calibri" panose="020F0502020204030204" pitchFamily="34" charset="0"/>
                <a:cs typeface="Calibri" panose="020F0502020204030204" pitchFamily="34" charset="0"/>
              </a:rPr>
              <a:t>, </a:t>
            </a:r>
            <a:r>
              <a:rPr lang="en-US" sz="1000" i="1" dirty="0">
                <a:effectLst/>
                <a:latin typeface="Calibri" panose="020F0502020204030204" pitchFamily="34" charset="0"/>
                <a:ea typeface="Calibri" panose="020F0502020204030204" pitchFamily="34" charset="0"/>
                <a:cs typeface="Calibri" panose="020F0502020204030204" pitchFamily="34" charset="0"/>
              </a:rPr>
              <a:t>Poland’s Foreign Policy After 1989</a:t>
            </a:r>
            <a:r>
              <a:rPr lang="en-US" sz="1000" dirty="0">
                <a:effectLst/>
                <a:latin typeface="Calibri" panose="020F0502020204030204" pitchFamily="34" charset="0"/>
                <a:ea typeface="Calibri" panose="020F0502020204030204" pitchFamily="34" charset="0"/>
                <a:cs typeface="Calibri" panose="020F0502020204030204" pitchFamily="34" charset="0"/>
              </a:rPr>
              <a:t>, (Indiana: International Specialized Book Service Incorporated, 2009) p.19</a:t>
            </a:r>
            <a:endParaRPr lang="en-GB" sz="1000" dirty="0">
              <a:effectLst/>
              <a:latin typeface="Calibri" panose="020F0502020204030204" pitchFamily="34" charset="0"/>
              <a:ea typeface="Calibri" panose="020F0502020204030204" pitchFamily="34" charset="0"/>
              <a:cs typeface="Calibri" panose="020F0502020204030204" pitchFamily="34" charset="0"/>
            </a:endParaRPr>
          </a:p>
          <a:p>
            <a:pPr>
              <a:spcAft>
                <a:spcPts val="800"/>
              </a:spcAft>
            </a:pPr>
            <a:r>
              <a:rPr lang="en-GB" sz="1000" baseline="30000" dirty="0">
                <a:effectLst/>
                <a:latin typeface="Calibri" panose="020F0502020204030204" pitchFamily="34" charset="0"/>
                <a:ea typeface="Calibri" panose="020F0502020204030204" pitchFamily="34" charset="0"/>
                <a:cs typeface="Calibri" panose="020F0502020204030204" pitchFamily="34" charset="0"/>
              </a:rPr>
              <a:t>8</a:t>
            </a:r>
            <a:r>
              <a:rPr lang="en-GB" sz="1000" dirty="0">
                <a:effectLst/>
                <a:latin typeface="Calibri" panose="020F0502020204030204" pitchFamily="34" charset="0"/>
                <a:ea typeface="Calibri" panose="020F0502020204030204" pitchFamily="34" charset="0"/>
                <a:cs typeface="Calibri" panose="020F0502020204030204" pitchFamily="34" charset="0"/>
              </a:rPr>
              <a:t> “World War 2: Warsaw Uprising :: Timeline,” </a:t>
            </a:r>
            <a:r>
              <a:rPr lang="en-GB" sz="1000" i="1" dirty="0">
                <a:effectLst/>
                <a:latin typeface="Calibri" panose="020F0502020204030204" pitchFamily="34" charset="0"/>
                <a:ea typeface="Calibri" panose="020F0502020204030204" pitchFamily="34" charset="0"/>
                <a:cs typeface="Calibri" panose="020F0502020204030204" pitchFamily="34" charset="0"/>
              </a:rPr>
              <a:t>Warsawuprising.com</a:t>
            </a:r>
            <a:r>
              <a:rPr lang="en-GB" sz="1000" dirty="0">
                <a:effectLst/>
                <a:latin typeface="Calibri" panose="020F0502020204030204" pitchFamily="34" charset="0"/>
                <a:ea typeface="Calibri" panose="020F0502020204030204" pitchFamily="34" charset="0"/>
                <a:cs typeface="Calibri" panose="020F0502020204030204" pitchFamily="34" charset="0"/>
              </a:rPr>
              <a:t>, 2016 &lt;http://www.warsawuprising.com/timeline.htm&gt; [accessed 14 March 2021]</a:t>
            </a:r>
          </a:p>
          <a:p>
            <a:pPr>
              <a:spcAft>
                <a:spcPts val="800"/>
              </a:spcAft>
            </a:pPr>
            <a:r>
              <a:rPr lang="en-GB" sz="1000" baseline="30000" dirty="0">
                <a:effectLst/>
                <a:latin typeface="Calibri" panose="020F0502020204030204" pitchFamily="34" charset="0"/>
                <a:ea typeface="Calibri" panose="020F0502020204030204" pitchFamily="34" charset="0"/>
                <a:cs typeface="Calibri" panose="020F0502020204030204" pitchFamily="34" charset="0"/>
              </a:rPr>
              <a:t>9</a:t>
            </a:r>
            <a:r>
              <a:rPr lang="en-GB" sz="1000" dirty="0">
                <a:effectLst/>
                <a:latin typeface="Calibri" panose="020F0502020204030204" pitchFamily="34" charset="0"/>
                <a:ea typeface="Calibri" panose="020F0502020204030204" pitchFamily="34" charset="0"/>
                <a:cs typeface="Calibri" panose="020F0502020204030204" pitchFamily="34" charset="0"/>
              </a:rPr>
              <a:t>Club-Sites.co.uk, “Holocaust Historical Society,” </a:t>
            </a:r>
            <a:r>
              <a:rPr lang="en-GB" sz="1000" i="1" dirty="0">
                <a:effectLst/>
                <a:latin typeface="Calibri" panose="020F0502020204030204" pitchFamily="34" charset="0"/>
                <a:ea typeface="Calibri" panose="020F0502020204030204" pitchFamily="34" charset="0"/>
                <a:cs typeface="Calibri" panose="020F0502020204030204" pitchFamily="34" charset="0"/>
              </a:rPr>
              <a:t>Holocausthistoricalsociety.org.uk</a:t>
            </a:r>
            <a:r>
              <a:rPr lang="en-GB" sz="1000" dirty="0">
                <a:effectLst/>
                <a:latin typeface="Calibri" panose="020F0502020204030204" pitchFamily="34" charset="0"/>
                <a:ea typeface="Calibri" panose="020F0502020204030204" pitchFamily="34" charset="0"/>
                <a:cs typeface="Calibri" panose="020F0502020204030204" pitchFamily="34" charset="0"/>
              </a:rPr>
              <a:t>, 2018 &lt;https://www.holocausthistoricalsociety.org.uk/contents/germanbiographies/oskardirlewanger.html&gt; [accessed 14 March 2021]</a:t>
            </a:r>
          </a:p>
          <a:p>
            <a:pPr>
              <a:spcAft>
                <a:spcPts val="800"/>
              </a:spcAft>
            </a:pPr>
            <a:r>
              <a:rPr lang="en-GB" sz="1000" baseline="30000" dirty="0">
                <a:effectLst/>
                <a:latin typeface="Calibri" panose="020F0502020204030204" pitchFamily="34" charset="0"/>
                <a:ea typeface="Calibri" panose="020F0502020204030204" pitchFamily="34" charset="0"/>
                <a:cs typeface="Calibri" panose="020F0502020204030204" pitchFamily="34" charset="0"/>
              </a:rPr>
              <a:t>10</a:t>
            </a:r>
            <a:r>
              <a:rPr lang="en-GB" sz="1000" dirty="0">
                <a:effectLst/>
                <a:latin typeface="Calibri" panose="020F0502020204030204" pitchFamily="34" charset="0"/>
                <a:ea typeface="Calibri" panose="020F0502020204030204" pitchFamily="34" charset="0"/>
                <a:cs typeface="Calibri" panose="020F0502020204030204" pitchFamily="34" charset="0"/>
              </a:rPr>
              <a:t> “A. </a:t>
            </a:r>
            <a:r>
              <a:rPr lang="en-GB" sz="1000" dirty="0" err="1">
                <a:effectLst/>
                <a:latin typeface="Calibri" panose="020F0502020204030204" pitchFamily="34" charset="0"/>
                <a:ea typeface="Calibri" panose="020F0502020204030204" pitchFamily="34" charset="0"/>
                <a:cs typeface="Calibri" panose="020F0502020204030204" pitchFamily="34" charset="0"/>
              </a:rPr>
              <a:t>Suchcitz</a:t>
            </a:r>
            <a:r>
              <a:rPr lang="en-GB" sz="1000" dirty="0">
                <a:effectLst/>
                <a:latin typeface="Calibri" panose="020F0502020204030204" pitchFamily="34" charset="0"/>
                <a:ea typeface="Calibri" panose="020F0502020204030204" pitchFamily="34" charset="0"/>
                <a:cs typeface="Calibri" panose="020F0502020204030204" pitchFamily="34" charset="0"/>
              </a:rPr>
              <a:t>, Grey Ranks,” </a:t>
            </a:r>
            <a:r>
              <a:rPr lang="en-GB" sz="1000" i="1" dirty="0">
                <a:effectLst/>
                <a:latin typeface="Calibri" panose="020F0502020204030204" pitchFamily="34" charset="0"/>
                <a:ea typeface="Calibri" panose="020F0502020204030204" pitchFamily="34" charset="0"/>
                <a:cs typeface="Calibri" panose="020F0502020204030204" pitchFamily="34" charset="0"/>
              </a:rPr>
              <a:t>Polishresistance-Ak.org</a:t>
            </a:r>
            <a:r>
              <a:rPr lang="en-GB" sz="1000" dirty="0">
                <a:effectLst/>
                <a:latin typeface="Calibri" panose="020F0502020204030204" pitchFamily="34" charset="0"/>
                <a:ea typeface="Calibri" panose="020F0502020204030204" pitchFamily="34" charset="0"/>
                <a:cs typeface="Calibri" panose="020F0502020204030204" pitchFamily="34" charset="0"/>
              </a:rPr>
              <a:t>, 2021 &lt;http://www.polishresistance-ak.org/21%20Article.htm&gt; [accessed 14 March 2021]</a:t>
            </a:r>
          </a:p>
          <a:p>
            <a:pPr>
              <a:spcAft>
                <a:spcPts val="800"/>
              </a:spcAft>
            </a:pPr>
            <a:r>
              <a:rPr lang="en-GB" sz="1000" baseline="30000" dirty="0">
                <a:effectLst/>
                <a:latin typeface="Calibri" panose="020F0502020204030204" pitchFamily="34" charset="0"/>
                <a:ea typeface="Calibri" panose="020F0502020204030204" pitchFamily="34" charset="0"/>
                <a:cs typeface="Calibri" panose="020F0502020204030204" pitchFamily="34" charset="0"/>
              </a:rPr>
              <a:t>11</a:t>
            </a:r>
            <a:r>
              <a:rPr lang="en-GB" sz="1000" dirty="0">
                <a:effectLst/>
                <a:latin typeface="Calibri" panose="020F0502020204030204" pitchFamily="34" charset="0"/>
                <a:ea typeface="Calibri" panose="020F0502020204030204" pitchFamily="34" charset="0"/>
                <a:cs typeface="Calibri" panose="020F0502020204030204" pitchFamily="34" charset="0"/>
              </a:rPr>
              <a:t> “Chronicles of Terror”. Base of Testimonies of the Witold </a:t>
            </a:r>
            <a:r>
              <a:rPr lang="en-GB" sz="1000" dirty="0" err="1">
                <a:effectLst/>
                <a:latin typeface="Calibri" panose="020F0502020204030204" pitchFamily="34" charset="0"/>
                <a:ea typeface="Calibri" panose="020F0502020204030204" pitchFamily="34" charset="0"/>
                <a:cs typeface="Calibri" panose="020F0502020204030204" pitchFamily="34" charset="0"/>
              </a:rPr>
              <a:t>Pilecki</a:t>
            </a:r>
            <a:r>
              <a:rPr lang="en-GB" sz="1000" dirty="0">
                <a:effectLst/>
                <a:latin typeface="Calibri" panose="020F0502020204030204" pitchFamily="34" charset="0"/>
                <a:ea typeface="Calibri" panose="020F0502020204030204" pitchFamily="34" charset="0"/>
                <a:cs typeface="Calibri" panose="020F0502020204030204" pitchFamily="34" charset="0"/>
              </a:rPr>
              <a:t> Institute of Solidarity and </a:t>
            </a:r>
            <a:r>
              <a:rPr lang="en-GB" sz="1000" dirty="0" err="1">
                <a:effectLst/>
                <a:latin typeface="Calibri" panose="020F0502020204030204" pitchFamily="34" charset="0"/>
                <a:ea typeface="Calibri" panose="020F0502020204030204" pitchFamily="34" charset="0"/>
                <a:cs typeface="Calibri" panose="020F0502020204030204" pitchFamily="34" charset="0"/>
              </a:rPr>
              <a:t>Valor</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i="1" dirty="0">
                <a:effectLst/>
                <a:latin typeface="Calibri" panose="020F0502020204030204" pitchFamily="34" charset="0"/>
                <a:ea typeface="Calibri" panose="020F0502020204030204" pitchFamily="34" charset="0"/>
                <a:cs typeface="Calibri" panose="020F0502020204030204" pitchFamily="34" charset="0"/>
              </a:rPr>
              <a:t>Zapisyterroru.pl</a:t>
            </a:r>
            <a:r>
              <a:rPr lang="en-GB" sz="1000" dirty="0">
                <a:effectLst/>
                <a:latin typeface="Calibri" panose="020F0502020204030204" pitchFamily="34" charset="0"/>
                <a:ea typeface="Calibri" panose="020F0502020204030204" pitchFamily="34" charset="0"/>
                <a:cs typeface="Calibri" panose="020F0502020204030204" pitchFamily="34" charset="0"/>
              </a:rPr>
              <a:t>, 2013 &lt;https://www.zapisyterroru.pl/dlibra/context?id=context4&gt; [accessed 14 March 2021]</a:t>
            </a:r>
          </a:p>
          <a:p>
            <a:pPr>
              <a:spcAft>
                <a:spcPts val="800"/>
              </a:spcAft>
            </a:pPr>
            <a:r>
              <a:rPr lang="en-GB" sz="1000" baseline="30000" dirty="0">
                <a:effectLst/>
                <a:latin typeface="Calibri" panose="020F0502020204030204" pitchFamily="34" charset="0"/>
                <a:ea typeface="Calibri" panose="020F0502020204030204" pitchFamily="34" charset="0"/>
                <a:cs typeface="Calibri" panose="020F0502020204030204" pitchFamily="34" charset="0"/>
              </a:rPr>
              <a:t>12</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US" sz="1000" dirty="0" err="1">
                <a:effectLst/>
                <a:latin typeface="Calibri" panose="020F0502020204030204" pitchFamily="34" charset="0"/>
                <a:ea typeface="Calibri" panose="020F0502020204030204" pitchFamily="34" charset="0"/>
                <a:cs typeface="Calibri" panose="020F0502020204030204" pitchFamily="34" charset="0"/>
              </a:rPr>
              <a:t>biega</a:t>
            </a:r>
            <a:r>
              <a:rPr lang="en-US" sz="1000" dirty="0">
                <a:effectLst/>
                <a:latin typeface="Calibri" panose="020F0502020204030204" pitchFamily="34" charset="0"/>
                <a:ea typeface="Calibri" panose="020F0502020204030204" pitchFamily="34" charset="0"/>
                <a:cs typeface="Calibri" panose="020F0502020204030204" pitchFamily="34" charset="0"/>
              </a:rPr>
              <a:t>, “Bill </a:t>
            </a:r>
            <a:r>
              <a:rPr lang="en-US" sz="1000" dirty="0" err="1">
                <a:effectLst/>
                <a:latin typeface="Calibri" panose="020F0502020204030204" pitchFamily="34" charset="0"/>
                <a:ea typeface="Calibri" panose="020F0502020204030204" pitchFamily="34" charset="0"/>
                <a:cs typeface="Calibri" panose="020F0502020204030204" pitchFamily="34" charset="0"/>
              </a:rPr>
              <a:t>Biega</a:t>
            </a:r>
            <a:r>
              <a:rPr lang="en-US" sz="1000" dirty="0">
                <a:effectLst/>
                <a:latin typeface="Calibri" panose="020F0502020204030204" pitchFamily="34" charset="0"/>
                <a:ea typeface="Calibri" panose="020F0502020204030204" pitchFamily="34" charset="0"/>
                <a:cs typeface="Calibri" panose="020F0502020204030204" pitchFamily="34" charset="0"/>
              </a:rPr>
              <a:t> Personal Page - Part 1,” </a:t>
            </a:r>
            <a:r>
              <a:rPr lang="en-US" sz="1000" i="1" dirty="0">
                <a:effectLst/>
                <a:latin typeface="Calibri" panose="020F0502020204030204" pitchFamily="34" charset="0"/>
                <a:ea typeface="Calibri" panose="020F0502020204030204" pitchFamily="34" charset="0"/>
                <a:cs typeface="Calibri" panose="020F0502020204030204" pitchFamily="34" charset="0"/>
              </a:rPr>
              <a:t>Biega.com</a:t>
            </a:r>
            <a:r>
              <a:rPr lang="en-US" sz="1000" dirty="0">
                <a:effectLst/>
                <a:latin typeface="Calibri" panose="020F0502020204030204" pitchFamily="34" charset="0"/>
                <a:ea typeface="Calibri" panose="020F0502020204030204" pitchFamily="34" charset="0"/>
                <a:cs typeface="Calibri" panose="020F0502020204030204" pitchFamily="34" charset="0"/>
              </a:rPr>
              <a:t>, 2021 &lt;https://biega.com/biega-bc.html&gt; [accessed 13 March 2021]</a:t>
            </a:r>
            <a:endParaRPr lang="en-GB" sz="1000" dirty="0">
              <a:effectLst/>
              <a:latin typeface="Calibri" panose="020F0502020204030204" pitchFamily="34" charset="0"/>
              <a:ea typeface="Calibri" panose="020F0502020204030204" pitchFamily="34" charset="0"/>
              <a:cs typeface="Calibri" panose="020F0502020204030204" pitchFamily="34" charset="0"/>
            </a:endParaRPr>
          </a:p>
          <a:p>
            <a:pPr>
              <a:spcAft>
                <a:spcPts val="800"/>
              </a:spcAft>
            </a:pPr>
            <a:r>
              <a:rPr lang="en-US" sz="1000" baseline="30000" dirty="0">
                <a:effectLst/>
                <a:latin typeface="Calibri" panose="020F0502020204030204" pitchFamily="34" charset="0"/>
                <a:ea typeface="Calibri" panose="020F0502020204030204" pitchFamily="34" charset="0"/>
                <a:cs typeface="Calibri" panose="020F0502020204030204" pitchFamily="34" charset="0"/>
              </a:rPr>
              <a:t>13</a:t>
            </a:r>
            <a:r>
              <a:rPr lang="en-US" sz="1000" dirty="0">
                <a:effectLst/>
                <a:latin typeface="Calibri" panose="020F0502020204030204" pitchFamily="34" charset="0"/>
                <a:ea typeface="Calibri" panose="020F0502020204030204" pitchFamily="34" charset="0"/>
                <a:cs typeface="Calibri" panose="020F0502020204030204" pitchFamily="34" charset="0"/>
              </a:rPr>
              <a:t> Bill </a:t>
            </a:r>
            <a:r>
              <a:rPr lang="en-US" sz="1000" dirty="0" err="1">
                <a:effectLst/>
                <a:latin typeface="Calibri" panose="020F0502020204030204" pitchFamily="34" charset="0"/>
                <a:ea typeface="Calibri" panose="020F0502020204030204" pitchFamily="34" charset="0"/>
                <a:cs typeface="Calibri" panose="020F0502020204030204" pitchFamily="34" charset="0"/>
              </a:rPr>
              <a:t>Biega</a:t>
            </a:r>
            <a:r>
              <a:rPr lang="en-US" sz="1000" dirty="0">
                <a:effectLst/>
                <a:latin typeface="Calibri" panose="020F0502020204030204" pitchFamily="34" charset="0"/>
                <a:ea typeface="Calibri" panose="020F0502020204030204" pitchFamily="34" charset="0"/>
                <a:cs typeface="Calibri" panose="020F0502020204030204" pitchFamily="34" charset="0"/>
              </a:rPr>
              <a:t>, </a:t>
            </a:r>
            <a:r>
              <a:rPr lang="en-US" sz="1000" i="1" dirty="0">
                <a:effectLst/>
                <a:latin typeface="Calibri" panose="020F0502020204030204" pitchFamily="34" charset="0"/>
                <a:ea typeface="Calibri" panose="020F0502020204030204" pitchFamily="34" charset="0"/>
                <a:cs typeface="Calibri" panose="020F0502020204030204" pitchFamily="34" charset="0"/>
              </a:rPr>
              <a:t>Thirteen is my lucky number,</a:t>
            </a:r>
            <a:r>
              <a:rPr lang="en-US" sz="1000" dirty="0">
                <a:effectLst/>
                <a:latin typeface="Calibri" panose="020F0502020204030204" pitchFamily="34" charset="0"/>
                <a:ea typeface="Calibri" panose="020F0502020204030204" pitchFamily="34" charset="0"/>
                <a:cs typeface="Calibri" panose="020F0502020204030204" pitchFamily="34" charset="0"/>
              </a:rPr>
              <a:t> (</a:t>
            </a:r>
            <a:r>
              <a:rPr lang="en-US" sz="1000" dirty="0" err="1">
                <a:effectLst/>
                <a:latin typeface="Calibri" panose="020F0502020204030204" pitchFamily="34" charset="0"/>
                <a:ea typeface="Calibri" panose="020F0502020204030204" pitchFamily="34" charset="0"/>
                <a:cs typeface="Calibri" panose="020F0502020204030204" pitchFamily="34" charset="0"/>
              </a:rPr>
              <a:t>Syrena</a:t>
            </a:r>
            <a:r>
              <a:rPr lang="en-US" sz="1000" dirty="0">
                <a:effectLst/>
                <a:latin typeface="Calibri" panose="020F0502020204030204" pitchFamily="34" charset="0"/>
                <a:ea typeface="Calibri" panose="020F0502020204030204" pitchFamily="34" charset="0"/>
                <a:cs typeface="Calibri" panose="020F0502020204030204" pitchFamily="34" charset="0"/>
              </a:rPr>
              <a:t> Press, 1996) p.19</a:t>
            </a:r>
            <a:endParaRPr lang="en-GB" sz="1000" dirty="0">
              <a:effectLst/>
              <a:latin typeface="Calibri" panose="020F0502020204030204" pitchFamily="34" charset="0"/>
              <a:ea typeface="Calibri" panose="020F0502020204030204" pitchFamily="34" charset="0"/>
              <a:cs typeface="Calibri" panose="020F0502020204030204" pitchFamily="34" charset="0"/>
            </a:endParaRPr>
          </a:p>
          <a:p>
            <a:pPr>
              <a:spcAft>
                <a:spcPts val="800"/>
              </a:spcAft>
            </a:pPr>
            <a:r>
              <a:rPr lang="en-US" sz="1000" baseline="30000" dirty="0">
                <a:effectLst/>
                <a:latin typeface="Calibri" panose="020F0502020204030204" pitchFamily="34" charset="0"/>
                <a:ea typeface="Calibri" panose="020F0502020204030204" pitchFamily="34" charset="0"/>
                <a:cs typeface="Calibri" panose="020F0502020204030204" pitchFamily="34" charset="0"/>
              </a:rPr>
              <a:t>14</a:t>
            </a:r>
            <a:r>
              <a:rPr lang="en-US" sz="1000" dirty="0">
                <a:effectLst/>
                <a:latin typeface="Calibri" panose="020F0502020204030204" pitchFamily="34" charset="0"/>
                <a:ea typeface="Calibri" panose="020F0502020204030204" pitchFamily="34" charset="0"/>
                <a:cs typeface="Calibri" panose="020F0502020204030204" pitchFamily="34" charset="0"/>
              </a:rPr>
              <a:t> </a:t>
            </a:r>
            <a:r>
              <a:rPr lang="en-GB" sz="1000" dirty="0" err="1">
                <a:effectLst/>
                <a:latin typeface="Calibri" panose="020F0502020204030204" pitchFamily="34" charset="0"/>
                <a:ea typeface="Calibri" panose="020F0502020204030204" pitchFamily="34" charset="0"/>
                <a:cs typeface="Calibri" panose="020F0502020204030204" pitchFamily="34" charset="0"/>
              </a:rPr>
              <a:t>Telewizja</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dirty="0" err="1">
                <a:effectLst/>
                <a:latin typeface="Calibri" panose="020F0502020204030204" pitchFamily="34" charset="0"/>
                <a:ea typeface="Calibri" panose="020F0502020204030204" pitchFamily="34" charset="0"/>
                <a:cs typeface="Calibri" panose="020F0502020204030204" pitchFamily="34" charset="0"/>
              </a:rPr>
              <a:t>Polska</a:t>
            </a:r>
            <a:r>
              <a:rPr lang="en-GB" sz="1000" dirty="0">
                <a:effectLst/>
                <a:latin typeface="Calibri" panose="020F0502020204030204" pitchFamily="34" charset="0"/>
                <a:ea typeface="Calibri" panose="020F0502020204030204" pitchFamily="34" charset="0"/>
                <a:cs typeface="Calibri" panose="020F0502020204030204" pitchFamily="34" charset="0"/>
              </a:rPr>
              <a:t> S.A, “Love in a War Zone: Marriages during the Warsaw Uprising,” </a:t>
            </a:r>
            <a:r>
              <a:rPr lang="en-GB" sz="1000" i="1" dirty="0">
                <a:effectLst/>
                <a:latin typeface="Calibri" panose="020F0502020204030204" pitchFamily="34" charset="0"/>
                <a:ea typeface="Calibri" panose="020F0502020204030204" pitchFamily="34" charset="0"/>
                <a:cs typeface="Calibri" panose="020F0502020204030204" pitchFamily="34" charset="0"/>
              </a:rPr>
              <a:t>Polandin.com</a:t>
            </a:r>
            <a:r>
              <a:rPr lang="en-GB" sz="1000" dirty="0">
                <a:effectLst/>
                <a:latin typeface="Calibri" panose="020F0502020204030204" pitchFamily="34" charset="0"/>
                <a:ea typeface="Calibri" panose="020F0502020204030204" pitchFamily="34" charset="0"/>
                <a:cs typeface="Calibri" panose="020F0502020204030204" pitchFamily="34" charset="0"/>
              </a:rPr>
              <a:t>, 2018 &lt;https://polandin.com/38271726/love-in-a-war-zone-marriages-during-the-warsaw-uprising#:~:text=More%20than%20250%20couples%20got,every%20day%20of%20the%20insurrection.&gt; [accessed 14 March 2021]</a:t>
            </a:r>
          </a:p>
          <a:p>
            <a:pPr>
              <a:spcAft>
                <a:spcPts val="800"/>
              </a:spcAft>
            </a:pPr>
            <a:r>
              <a:rPr lang="en-GB" sz="1000" baseline="30000" dirty="0">
                <a:effectLst/>
                <a:latin typeface="Calibri" panose="020F0502020204030204" pitchFamily="34" charset="0"/>
                <a:ea typeface="Calibri" panose="020F0502020204030204" pitchFamily="34" charset="0"/>
                <a:cs typeface="Calibri" panose="020F0502020204030204" pitchFamily="34" charset="0"/>
              </a:rPr>
              <a:t>15</a:t>
            </a:r>
            <a:r>
              <a:rPr lang="en-GB" sz="1000" dirty="0">
                <a:effectLst/>
                <a:latin typeface="Calibri" panose="020F0502020204030204" pitchFamily="34" charset="0"/>
                <a:ea typeface="Calibri" panose="020F0502020204030204" pitchFamily="34" charset="0"/>
                <a:cs typeface="Calibri" panose="020F0502020204030204" pitchFamily="34" charset="0"/>
              </a:rPr>
              <a:t> ‌ Jan Gross, </a:t>
            </a:r>
            <a:r>
              <a:rPr lang="en-GB" sz="1000" i="1" dirty="0">
                <a:effectLst/>
                <a:latin typeface="Calibri" panose="020F0502020204030204" pitchFamily="34" charset="0"/>
                <a:ea typeface="Calibri" panose="020F0502020204030204" pitchFamily="34" charset="0"/>
                <a:cs typeface="Calibri" panose="020F0502020204030204" pitchFamily="34" charset="0"/>
              </a:rPr>
              <a:t>Polish Society Under German Occupation: The </a:t>
            </a:r>
            <a:r>
              <a:rPr lang="en-GB" sz="1000" i="1" dirty="0" err="1">
                <a:effectLst/>
                <a:latin typeface="Calibri" panose="020F0502020204030204" pitchFamily="34" charset="0"/>
                <a:ea typeface="Calibri" panose="020F0502020204030204" pitchFamily="34" charset="0"/>
                <a:cs typeface="Calibri" panose="020F0502020204030204" pitchFamily="34" charset="0"/>
              </a:rPr>
              <a:t>Generalgouvernement</a:t>
            </a:r>
            <a:r>
              <a:rPr lang="en-GB" sz="1000" i="1" dirty="0">
                <a:effectLst/>
                <a:latin typeface="Calibri" panose="020F0502020204030204" pitchFamily="34" charset="0"/>
                <a:ea typeface="Calibri" panose="020F0502020204030204" pitchFamily="34" charset="0"/>
                <a:cs typeface="Calibri" panose="020F0502020204030204" pitchFamily="34" charset="0"/>
              </a:rPr>
              <a:t>, 1939-44</a:t>
            </a:r>
            <a:r>
              <a:rPr lang="en-GB" sz="1000" dirty="0">
                <a:effectLst/>
                <a:latin typeface="Calibri" panose="020F0502020204030204" pitchFamily="34" charset="0"/>
                <a:ea typeface="Calibri" panose="020F0502020204030204" pitchFamily="34" charset="0"/>
                <a:cs typeface="Calibri" panose="020F0502020204030204" pitchFamily="34" charset="0"/>
              </a:rPr>
              <a:t> (Princeton: Princeton University press, 2019), pp249-250</a:t>
            </a:r>
          </a:p>
          <a:p>
            <a:pPr>
              <a:spcAft>
                <a:spcPts val="800"/>
              </a:spcAft>
            </a:pPr>
            <a:r>
              <a:rPr lang="en-GB" sz="1000" baseline="30000" dirty="0">
                <a:effectLst/>
                <a:latin typeface="Calibri" panose="020F0502020204030204" pitchFamily="34" charset="0"/>
                <a:ea typeface="Calibri" panose="020F0502020204030204" pitchFamily="34" charset="0"/>
                <a:cs typeface="Calibri" panose="020F0502020204030204" pitchFamily="34" charset="0"/>
              </a:rPr>
              <a:t>16</a:t>
            </a:r>
            <a:r>
              <a:rPr lang="en-GB" sz="1000" dirty="0">
                <a:effectLst/>
                <a:latin typeface="Calibri" panose="020F0502020204030204" pitchFamily="34" charset="0"/>
                <a:ea typeface="Calibri" panose="020F0502020204030204" pitchFamily="34" charset="0"/>
                <a:cs typeface="Calibri" panose="020F0502020204030204" pitchFamily="34" charset="0"/>
              </a:rPr>
              <a:t> Club-Sites.co.uk, “Holocaust Historical Society,”</a:t>
            </a:r>
          </a:p>
          <a:p>
            <a:pPr>
              <a:spcAft>
                <a:spcPts val="800"/>
              </a:spcAft>
            </a:pPr>
            <a:r>
              <a:rPr lang="en-GB" sz="1000" baseline="30000" dirty="0">
                <a:effectLst/>
                <a:latin typeface="Calibri" panose="020F0502020204030204" pitchFamily="34" charset="0"/>
                <a:ea typeface="Calibri" panose="020F0502020204030204" pitchFamily="34" charset="0"/>
                <a:cs typeface="Calibri" panose="020F0502020204030204" pitchFamily="34" charset="0"/>
              </a:rPr>
              <a:t>17</a:t>
            </a:r>
            <a:r>
              <a:rPr lang="en-GB" sz="1000" dirty="0">
                <a:effectLst/>
                <a:latin typeface="Calibri" panose="020F0502020204030204" pitchFamily="34" charset="0"/>
                <a:ea typeface="Calibri" panose="020F0502020204030204" pitchFamily="34" charset="0"/>
                <a:cs typeface="Calibri" panose="020F0502020204030204" pitchFamily="34" charset="0"/>
              </a:rPr>
              <a:t> “Warsaw Uprising Witnesses: German Atrocities VII,” </a:t>
            </a:r>
            <a:r>
              <a:rPr lang="en-GB" sz="1000" i="1" dirty="0">
                <a:effectLst/>
                <a:latin typeface="Calibri" panose="020F0502020204030204" pitchFamily="34" charset="0"/>
                <a:ea typeface="Calibri" panose="020F0502020204030204" pitchFamily="34" charset="0"/>
                <a:cs typeface="Calibri" panose="020F0502020204030204" pitchFamily="34" charset="0"/>
              </a:rPr>
              <a:t>Warsawuprising.com</a:t>
            </a:r>
            <a:r>
              <a:rPr lang="en-GB" sz="1000" dirty="0">
                <a:effectLst/>
                <a:latin typeface="Calibri" panose="020F0502020204030204" pitchFamily="34" charset="0"/>
                <a:ea typeface="Calibri" panose="020F0502020204030204" pitchFamily="34" charset="0"/>
                <a:cs typeface="Calibri" panose="020F0502020204030204" pitchFamily="34" charset="0"/>
              </a:rPr>
              <a:t>, 2021 &lt;http://www.warsawuprising.com/witness/atrocities7.htm&gt; [accessed 14 March 2021]  - proud polish woman quote</a:t>
            </a:r>
          </a:p>
          <a:p>
            <a:pPr marL="381000" indent="-381000">
              <a:spcAft>
                <a:spcPts val="1200"/>
              </a:spcAft>
            </a:pPr>
            <a:r>
              <a:rPr lang="en-GB" sz="1000" baseline="30000" dirty="0">
                <a:effectLst/>
                <a:latin typeface="Calibri" panose="020F0502020204030204" pitchFamily="34" charset="0"/>
                <a:ea typeface="Times New Roman" panose="02020603050405020304" pitchFamily="18" charset="0"/>
                <a:cs typeface="Calibri" panose="020F0502020204030204" pitchFamily="34" charset="0"/>
              </a:rPr>
              <a:t>18 </a:t>
            </a:r>
            <a:r>
              <a:rPr lang="en-GB" sz="1000" dirty="0">
                <a:effectLst/>
                <a:latin typeface="Calibri" panose="020F0502020204030204" pitchFamily="34" charset="0"/>
                <a:ea typeface="Times New Roman" panose="02020603050405020304" pitchFamily="18" charset="0"/>
                <a:cs typeface="Calibri" panose="020F0502020204030204" pitchFamily="34" charset="0"/>
              </a:rPr>
              <a:t>“Poland,” </a:t>
            </a:r>
            <a:r>
              <a:rPr lang="en-GB" sz="1000" i="1" dirty="0">
                <a:effectLst/>
                <a:latin typeface="Calibri" panose="020F0502020204030204" pitchFamily="34" charset="0"/>
                <a:ea typeface="Times New Roman" panose="02020603050405020304" pitchFamily="18" charset="0"/>
                <a:cs typeface="Calibri" panose="020F0502020204030204" pitchFamily="34" charset="0"/>
              </a:rPr>
              <a:t>Heroesoftheresistance.org</a:t>
            </a:r>
            <a:r>
              <a:rPr lang="en-GB" sz="1000" dirty="0">
                <a:effectLst/>
                <a:latin typeface="Calibri" panose="020F0502020204030204" pitchFamily="34" charset="0"/>
                <a:ea typeface="Times New Roman" panose="02020603050405020304" pitchFamily="18" charset="0"/>
                <a:cs typeface="Calibri" panose="020F0502020204030204" pitchFamily="34" charset="0"/>
              </a:rPr>
              <a:t>, 2020 &lt;https://heroesoftheresistance.org/country/poland&gt; [accessed 14 March 2021]</a:t>
            </a:r>
          </a:p>
        </p:txBody>
      </p:sp>
    </p:spTree>
    <p:extLst>
      <p:ext uri="{BB962C8B-B14F-4D97-AF65-F5344CB8AC3E}">
        <p14:creationId xmlns:p14="http://schemas.microsoft.com/office/powerpoint/2010/main" val="2683609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TM16401375[[fn=Madison]]</Template>
  <TotalTime>994</TotalTime>
  <Words>2766</Words>
  <Application>Microsoft Office PowerPoint</Application>
  <PresentationFormat>Widescreen</PresentationFormat>
  <Paragraphs>62</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MS Shell Dlg 2</vt:lpstr>
      <vt:lpstr>Times New Roman</vt:lpstr>
      <vt:lpstr>Wingdings</vt:lpstr>
      <vt:lpstr>Wingdings 3</vt:lpstr>
      <vt:lpstr>Madison</vt:lpstr>
      <vt:lpstr>Hope and Resistance in the face of Subjugation </vt:lpstr>
      <vt:lpstr>The German Invasion and Occupation of Warsaw</vt:lpstr>
      <vt:lpstr> German Atrocities and the Beginning of the Uprising </vt:lpstr>
      <vt:lpstr>The Spirit and Dedication of the People </vt:lpstr>
      <vt:lpstr>PowerPoint Presentation</vt:lpstr>
      <vt:lpstr>Commemoration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Spirit of Resistance in Response to Subjugation</dc:title>
  <dc:creator>Amber Minney</dc:creator>
  <cp:lastModifiedBy>Amber Minney</cp:lastModifiedBy>
  <cp:revision>2</cp:revision>
  <dcterms:created xsi:type="dcterms:W3CDTF">2021-03-11T19:01:53Z</dcterms:created>
  <dcterms:modified xsi:type="dcterms:W3CDTF">2021-03-14T18:40:50Z</dcterms:modified>
</cp:coreProperties>
</file>