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A836C1-6397-5673-DEE1-85E1E54B8F38}" v="444" dt="2026-05-06T09:43:42.223"/>
    <p1510:client id="{36B741C8-994C-DB9F-EA7A-4C03190B8538}" v="71" dt="2026-05-08T07:03:08.272"/>
    <p1510:client id="{EA31AFB0-1E0C-0694-89C3-F857518B52F3}" v="910" dt="2026-05-07T14:07:26.6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an Knott (2405014)" userId="S::2405014@student.uwtsd.ac.uk::13244c95-a222-44fa-94ca-3dcb768f2863" providerId="AD" clId="Web-{21A836C1-6397-5673-DEE1-85E1E54B8F38}"/>
    <pc:docChg chg="modSld">
      <pc:chgData name="Ifan Knott (2405014)" userId="S::2405014@student.uwtsd.ac.uk::13244c95-a222-44fa-94ca-3dcb768f2863" providerId="AD" clId="Web-{21A836C1-6397-5673-DEE1-85E1E54B8F38}" dt="2026-05-06T09:43:42.223" v="464" actId="1076"/>
      <pc:docMkLst>
        <pc:docMk/>
      </pc:docMkLst>
      <pc:sldChg chg="addSp delSp modSp mod setBg modNotes">
        <pc:chgData name="Ifan Knott (2405014)" userId="S::2405014@student.uwtsd.ac.uk::13244c95-a222-44fa-94ca-3dcb768f2863" providerId="AD" clId="Web-{21A836C1-6397-5673-DEE1-85E1E54B8F38}" dt="2026-05-06T09:43:42.223" v="464" actId="1076"/>
        <pc:sldMkLst>
          <pc:docMk/>
          <pc:sldMk cId="3105532186" sldId="262"/>
        </pc:sldMkLst>
        <pc:spChg chg="mod">
          <ac:chgData name="Ifan Knott (2405014)" userId="S::2405014@student.uwtsd.ac.uk::13244c95-a222-44fa-94ca-3dcb768f2863" providerId="AD" clId="Web-{21A836C1-6397-5673-DEE1-85E1E54B8F38}" dt="2026-05-06T09:16:43.130" v="90"/>
          <ac:spMkLst>
            <pc:docMk/>
            <pc:sldMk cId="3105532186" sldId="262"/>
            <ac:spMk id="2" creationId="{7D09D0FC-3FBB-301D-6579-29515E6E303F}"/>
          </ac:spMkLst>
        </pc:spChg>
        <pc:spChg chg="mod ord">
          <ac:chgData name="Ifan Knott (2405014)" userId="S::2405014@student.uwtsd.ac.uk::13244c95-a222-44fa-94ca-3dcb768f2863" providerId="AD" clId="Web-{21A836C1-6397-5673-DEE1-85E1E54B8F38}" dt="2026-05-06T09:16:43.130" v="90"/>
          <ac:spMkLst>
            <pc:docMk/>
            <pc:sldMk cId="3105532186" sldId="262"/>
            <ac:spMk id="3" creationId="{5664349C-6D6F-2CB9-B15A-BD7E169F2426}"/>
          </ac:spMkLst>
        </pc:spChg>
        <pc:spChg chg="add mod">
          <ac:chgData name="Ifan Knott (2405014)" userId="S::2405014@student.uwtsd.ac.uk::13244c95-a222-44fa-94ca-3dcb768f2863" providerId="AD" clId="Web-{21A836C1-6397-5673-DEE1-85E1E54B8F38}" dt="2026-05-06T09:41:33.095" v="453" actId="20577"/>
          <ac:spMkLst>
            <pc:docMk/>
            <pc:sldMk cId="3105532186" sldId="262"/>
            <ac:spMk id="16" creationId="{744CAA32-F237-419C-A2DD-43C28D920D3C}"/>
          </ac:spMkLst>
        </pc:spChg>
        <pc:graphicFrameChg chg="add mod modGraphic">
          <ac:chgData name="Ifan Knott (2405014)" userId="S::2405014@student.uwtsd.ac.uk::13244c95-a222-44fa-94ca-3dcb768f2863" providerId="AD" clId="Web-{21A836C1-6397-5673-DEE1-85E1E54B8F38}" dt="2026-05-06T09:43:37.848" v="463" actId="1076"/>
          <ac:graphicFrameMkLst>
            <pc:docMk/>
            <pc:sldMk cId="3105532186" sldId="262"/>
            <ac:graphicFrameMk id="5" creationId="{5547488E-F447-8CA8-322F-CE1C0E5ABBD8}"/>
          </ac:graphicFrameMkLst>
        </pc:graphicFrameChg>
        <pc:picChg chg="add mod">
          <ac:chgData name="Ifan Knott (2405014)" userId="S::2405014@student.uwtsd.ac.uk::13244c95-a222-44fa-94ca-3dcb768f2863" providerId="AD" clId="Web-{21A836C1-6397-5673-DEE1-85E1E54B8F38}" dt="2026-05-06T09:43:42.223" v="464" actId="1076"/>
          <ac:picMkLst>
            <pc:docMk/>
            <pc:sldMk cId="3105532186" sldId="262"/>
            <ac:picMk id="6" creationId="{37409114-BA83-46B6-77FF-CDEB78BA1AA7}"/>
          </ac:picMkLst>
        </pc:picChg>
        <pc:cxnChg chg="add">
          <ac:chgData name="Ifan Knott (2405014)" userId="S::2405014@student.uwtsd.ac.uk::13244c95-a222-44fa-94ca-3dcb768f2863" providerId="AD" clId="Web-{21A836C1-6397-5673-DEE1-85E1E54B8F38}" dt="2026-05-06T09:16:43.130" v="90"/>
          <ac:cxnSpMkLst>
            <pc:docMk/>
            <pc:sldMk cId="3105532186" sldId="262"/>
            <ac:cxnSpMk id="18" creationId="{753FE100-D0AB-4AE2-824B-60CFA31EC6A2}"/>
          </ac:cxnSpMkLst>
        </pc:cxnChg>
      </pc:sldChg>
    </pc:docChg>
  </pc:docChgLst>
  <pc:docChgLst>
    <pc:chgData name="Ifan Knott (2405014)" userId="S::2405014@student.uwtsd.ac.uk::13244c95-a222-44fa-94ca-3dcb768f2863" providerId="AD" clId="Web-{FF99AE81-8694-6939-FAB1-14E090B2C3B2}"/>
    <pc:docChg chg="addSld modSld addMainMaster delMainMaster">
      <pc:chgData name="Ifan Knott (2405014)" userId="S::2405014@student.uwtsd.ac.uk::13244c95-a222-44fa-94ca-3dcb768f2863" providerId="AD" clId="Web-{FF99AE81-8694-6939-FAB1-14E090B2C3B2}" dt="2026-05-05T13:06:47.681" v="830" actId="20577"/>
      <pc:docMkLst>
        <pc:docMk/>
      </pc:docMkLst>
      <pc:sldChg chg="addSp modSp mod setBg modClrScheme setClrOvrMap chgLayout">
        <pc:chgData name="Ifan Knott (2405014)" userId="S::2405014@student.uwtsd.ac.uk::13244c95-a222-44fa-94ca-3dcb768f2863" providerId="AD" clId="Web-{FF99AE81-8694-6939-FAB1-14E090B2C3B2}" dt="2026-05-05T09:39:17.665" v="18"/>
        <pc:sldMkLst>
          <pc:docMk/>
          <pc:sldMk cId="109857222" sldId="256"/>
        </pc:sldMkLst>
        <pc:spChg chg="mod">
          <ac:chgData name="Ifan Knott (2405014)" userId="S::2405014@student.uwtsd.ac.uk::13244c95-a222-44fa-94ca-3dcb768f2863" providerId="AD" clId="Web-{FF99AE81-8694-6939-FAB1-14E090B2C3B2}" dt="2026-05-05T09:39:17.665" v="1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fan Knott (2405014)" userId="S::2405014@student.uwtsd.ac.uk::13244c95-a222-44fa-94ca-3dcb768f2863" providerId="AD" clId="Web-{FF99AE81-8694-6939-FAB1-14E090B2C3B2}" dt="2026-05-05T09:39:17.665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fan Knott (2405014)" userId="S::2405014@student.uwtsd.ac.uk::13244c95-a222-44fa-94ca-3dcb768f2863" providerId="AD" clId="Web-{FF99AE81-8694-6939-FAB1-14E090B2C3B2}" dt="2026-05-05T09:39:17.665" v="18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Ifan Knott (2405014)" userId="S::2405014@student.uwtsd.ac.uk::13244c95-a222-44fa-94ca-3dcb768f2863" providerId="AD" clId="Web-{FF99AE81-8694-6939-FAB1-14E090B2C3B2}" dt="2026-05-05T09:39:17.665" v="18"/>
          <ac:spMkLst>
            <pc:docMk/>
            <pc:sldMk cId="109857222" sldId="256"/>
            <ac:spMk id="11" creationId="{72E284DE-AB43-1296-3166-892F44A3A2E9}"/>
          </ac:spMkLst>
        </pc:spChg>
        <pc:picChg chg="add">
          <ac:chgData name="Ifan Knott (2405014)" userId="S::2405014@student.uwtsd.ac.uk::13244c95-a222-44fa-94ca-3dcb768f2863" providerId="AD" clId="Web-{FF99AE81-8694-6939-FAB1-14E090B2C3B2}" dt="2026-05-05T09:39:17.665" v="18"/>
          <ac:picMkLst>
            <pc:docMk/>
            <pc:sldMk cId="109857222" sldId="256"/>
            <ac:picMk id="4" creationId="{85E473C4-A519-4D61-88DD-5ACEBD9183FA}"/>
          </ac:picMkLst>
        </pc:picChg>
        <pc:cxnChg chg="add">
          <ac:chgData name="Ifan Knott (2405014)" userId="S::2405014@student.uwtsd.ac.uk::13244c95-a222-44fa-94ca-3dcb768f2863" providerId="AD" clId="Web-{FF99AE81-8694-6939-FAB1-14E090B2C3B2}" dt="2026-05-05T09:39:17.665" v="18"/>
          <ac:cxnSpMkLst>
            <pc:docMk/>
            <pc:sldMk cId="109857222" sldId="256"/>
            <ac:cxnSpMk id="13" creationId="{97CC2FE6-3AD0-4131-B4BC-1F4D65E25E13}"/>
          </ac:cxnSpMkLst>
        </pc:cxnChg>
      </pc:sldChg>
      <pc:sldChg chg="modSp new">
        <pc:chgData name="Ifan Knott (2405014)" userId="S::2405014@student.uwtsd.ac.uk::13244c95-a222-44fa-94ca-3dcb768f2863" providerId="AD" clId="Web-{FF99AE81-8694-6939-FAB1-14E090B2C3B2}" dt="2026-05-05T12:58:42.908" v="813" actId="20577"/>
        <pc:sldMkLst>
          <pc:docMk/>
          <pc:sldMk cId="3847348764" sldId="257"/>
        </pc:sldMkLst>
        <pc:spChg chg="mod">
          <ac:chgData name="Ifan Knott (2405014)" userId="S::2405014@student.uwtsd.ac.uk::13244c95-a222-44fa-94ca-3dcb768f2863" providerId="AD" clId="Web-{FF99AE81-8694-6939-FAB1-14E090B2C3B2}" dt="2026-05-05T12:58:42.908" v="813" actId="20577"/>
          <ac:spMkLst>
            <pc:docMk/>
            <pc:sldMk cId="3847348764" sldId="257"/>
            <ac:spMk id="2" creationId="{7E01BB69-6089-2863-F585-1985F0F5CD2A}"/>
          </ac:spMkLst>
        </pc:spChg>
        <pc:spChg chg="mod">
          <ac:chgData name="Ifan Knott (2405014)" userId="S::2405014@student.uwtsd.ac.uk::13244c95-a222-44fa-94ca-3dcb768f2863" providerId="AD" clId="Web-{FF99AE81-8694-6939-FAB1-14E090B2C3B2}" dt="2026-05-05T12:58:35.658" v="812" actId="20577"/>
          <ac:spMkLst>
            <pc:docMk/>
            <pc:sldMk cId="3847348764" sldId="257"/>
            <ac:spMk id="3" creationId="{7227D9BA-C725-FD06-17DC-71F66FACE00F}"/>
          </ac:spMkLst>
        </pc:spChg>
      </pc:sldChg>
      <pc:sldChg chg="modSp new">
        <pc:chgData name="Ifan Knott (2405014)" userId="S::2405014@student.uwtsd.ac.uk::13244c95-a222-44fa-94ca-3dcb768f2863" providerId="AD" clId="Web-{FF99AE81-8694-6939-FAB1-14E090B2C3B2}" dt="2026-05-05T12:25:13.612" v="782" actId="20577"/>
        <pc:sldMkLst>
          <pc:docMk/>
          <pc:sldMk cId="225290385" sldId="258"/>
        </pc:sldMkLst>
        <pc:spChg chg="mod">
          <ac:chgData name="Ifan Knott (2405014)" userId="S::2405014@student.uwtsd.ac.uk::13244c95-a222-44fa-94ca-3dcb768f2863" providerId="AD" clId="Web-{FF99AE81-8694-6939-FAB1-14E090B2C3B2}" dt="2026-05-05T10:20:38.599" v="63" actId="20577"/>
          <ac:spMkLst>
            <pc:docMk/>
            <pc:sldMk cId="225290385" sldId="258"/>
            <ac:spMk id="2" creationId="{52247556-F6FE-5AC9-B7B5-6A587A6D216B}"/>
          </ac:spMkLst>
        </pc:spChg>
        <pc:spChg chg="mod">
          <ac:chgData name="Ifan Knott (2405014)" userId="S::2405014@student.uwtsd.ac.uk::13244c95-a222-44fa-94ca-3dcb768f2863" providerId="AD" clId="Web-{FF99AE81-8694-6939-FAB1-14E090B2C3B2}" dt="2026-05-05T12:25:13.612" v="782" actId="20577"/>
          <ac:spMkLst>
            <pc:docMk/>
            <pc:sldMk cId="225290385" sldId="258"/>
            <ac:spMk id="3" creationId="{1426AD3E-9267-7CFF-73E2-49EC87F6D480}"/>
          </ac:spMkLst>
        </pc:spChg>
      </pc:sldChg>
      <pc:sldChg chg="modSp new modNotes">
        <pc:chgData name="Ifan Knott (2405014)" userId="S::2405014@student.uwtsd.ac.uk::13244c95-a222-44fa-94ca-3dcb768f2863" providerId="AD" clId="Web-{FF99AE81-8694-6939-FAB1-14E090B2C3B2}" dt="2026-05-05T12:58:53.487" v="814" actId="20577"/>
        <pc:sldMkLst>
          <pc:docMk/>
          <pc:sldMk cId="3314920685" sldId="259"/>
        </pc:sldMkLst>
        <pc:spChg chg="mod">
          <ac:chgData name="Ifan Knott (2405014)" userId="S::2405014@student.uwtsd.ac.uk::13244c95-a222-44fa-94ca-3dcb768f2863" providerId="AD" clId="Web-{FF99AE81-8694-6939-FAB1-14E090B2C3B2}" dt="2026-05-05T12:58:53.487" v="814" actId="20577"/>
          <ac:spMkLst>
            <pc:docMk/>
            <pc:sldMk cId="3314920685" sldId="259"/>
            <ac:spMk id="2" creationId="{3B1CBDDB-94C0-EB41-A1F0-A6020721B6AF}"/>
          </ac:spMkLst>
        </pc:spChg>
      </pc:sldChg>
      <pc:sldChg chg="modSp new modNotes">
        <pc:chgData name="Ifan Knott (2405014)" userId="S::2405014@student.uwtsd.ac.uk::13244c95-a222-44fa-94ca-3dcb768f2863" providerId="AD" clId="Web-{FF99AE81-8694-6939-FAB1-14E090B2C3B2}" dt="2026-05-05T12:59:07.645" v="818" actId="20577"/>
        <pc:sldMkLst>
          <pc:docMk/>
          <pc:sldMk cId="731672446" sldId="260"/>
        </pc:sldMkLst>
        <pc:spChg chg="mod">
          <ac:chgData name="Ifan Knott (2405014)" userId="S::2405014@student.uwtsd.ac.uk::13244c95-a222-44fa-94ca-3dcb768f2863" providerId="AD" clId="Web-{FF99AE81-8694-6939-FAB1-14E090B2C3B2}" dt="2026-05-05T12:59:01.051" v="815" actId="20577"/>
          <ac:spMkLst>
            <pc:docMk/>
            <pc:sldMk cId="731672446" sldId="260"/>
            <ac:spMk id="2" creationId="{C567FAF3-A7E2-0D42-6E68-EB9B7AAED060}"/>
          </ac:spMkLst>
        </pc:spChg>
        <pc:spChg chg="mod">
          <ac:chgData name="Ifan Knott (2405014)" userId="S::2405014@student.uwtsd.ac.uk::13244c95-a222-44fa-94ca-3dcb768f2863" providerId="AD" clId="Web-{FF99AE81-8694-6939-FAB1-14E090B2C3B2}" dt="2026-05-05T12:59:07.645" v="818" actId="20577"/>
          <ac:spMkLst>
            <pc:docMk/>
            <pc:sldMk cId="731672446" sldId="260"/>
            <ac:spMk id="3" creationId="{014DABDC-5EFC-F7C5-7C73-C6B795B9D921}"/>
          </ac:spMkLst>
        </pc:spChg>
      </pc:sldChg>
      <pc:sldChg chg="modSp new modNotes">
        <pc:chgData name="Ifan Knott (2405014)" userId="S::2405014@student.uwtsd.ac.uk::13244c95-a222-44fa-94ca-3dcb768f2863" providerId="AD" clId="Web-{FF99AE81-8694-6939-FAB1-14E090B2C3B2}" dt="2026-05-05T12:59:14.739" v="819" actId="20577"/>
        <pc:sldMkLst>
          <pc:docMk/>
          <pc:sldMk cId="3119034451" sldId="261"/>
        </pc:sldMkLst>
        <pc:spChg chg="mod">
          <ac:chgData name="Ifan Knott (2405014)" userId="S::2405014@student.uwtsd.ac.uk::13244c95-a222-44fa-94ca-3dcb768f2863" providerId="AD" clId="Web-{FF99AE81-8694-6939-FAB1-14E090B2C3B2}" dt="2026-05-05T12:59:14.739" v="819" actId="20577"/>
          <ac:spMkLst>
            <pc:docMk/>
            <pc:sldMk cId="3119034451" sldId="261"/>
            <ac:spMk id="2" creationId="{65C1BFE5-FDEE-124A-ED50-B29A1AD31900}"/>
          </ac:spMkLst>
        </pc:spChg>
        <pc:spChg chg="mod">
          <ac:chgData name="Ifan Knott (2405014)" userId="S::2405014@student.uwtsd.ac.uk::13244c95-a222-44fa-94ca-3dcb768f2863" providerId="AD" clId="Web-{FF99AE81-8694-6939-FAB1-14E090B2C3B2}" dt="2026-05-05T12:32:23.479" v="801" actId="20577"/>
          <ac:spMkLst>
            <pc:docMk/>
            <pc:sldMk cId="3119034451" sldId="261"/>
            <ac:spMk id="3" creationId="{9A1B9D8C-C9B0-AE22-FF67-36EDE53847F4}"/>
          </ac:spMkLst>
        </pc:spChg>
      </pc:sldChg>
      <pc:sldChg chg="modSp new">
        <pc:chgData name="Ifan Knott (2405014)" userId="S::2405014@student.uwtsd.ac.uk::13244c95-a222-44fa-94ca-3dcb768f2863" providerId="AD" clId="Web-{FF99AE81-8694-6939-FAB1-14E090B2C3B2}" dt="2026-05-05T13:06:47.681" v="830" actId="20577"/>
        <pc:sldMkLst>
          <pc:docMk/>
          <pc:sldMk cId="3105532186" sldId="262"/>
        </pc:sldMkLst>
        <pc:spChg chg="mod">
          <ac:chgData name="Ifan Knott (2405014)" userId="S::2405014@student.uwtsd.ac.uk::13244c95-a222-44fa-94ca-3dcb768f2863" providerId="AD" clId="Web-{FF99AE81-8694-6939-FAB1-14E090B2C3B2}" dt="2026-05-05T13:06:47.681" v="830" actId="20577"/>
          <ac:spMkLst>
            <pc:docMk/>
            <pc:sldMk cId="3105532186" sldId="262"/>
            <ac:spMk id="2" creationId="{7D09D0FC-3FBB-301D-6579-29515E6E303F}"/>
          </ac:spMkLst>
        </pc:spChg>
      </pc:sldChg>
      <pc:sldMasterChg chg="add addSldLayout">
        <pc:chgData name="Ifan Knott (2405014)" userId="S::2405014@student.uwtsd.ac.uk::13244c95-a222-44fa-94ca-3dcb768f2863" providerId="AD" clId="Web-{FF99AE81-8694-6939-FAB1-14E090B2C3B2}" dt="2026-05-05T09:39:17.665" v="18"/>
        <pc:sldMasterMkLst>
          <pc:docMk/>
          <pc:sldMasterMk cId="662495136" sldId="2147483695"/>
        </pc:sldMasterMkLst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3350184710" sldId="2147483684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3461851506" sldId="2147483685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1311577722" sldId="2147483686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662764269" sldId="2147483687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85504305" sldId="2147483688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2715073715" sldId="2147483689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2205487420" sldId="2147483690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3169405597" sldId="2147483691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4273456121" sldId="2147483692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2024985407" sldId="2147483693"/>
          </pc:sldLayoutMkLst>
        </pc:sldLayoutChg>
        <pc:sldLayoutChg chg="add">
          <pc:chgData name="Ifan Knott (2405014)" userId="S::2405014@student.uwtsd.ac.uk::13244c95-a222-44fa-94ca-3dcb768f2863" providerId="AD" clId="Web-{FF99AE81-8694-6939-FAB1-14E090B2C3B2}" dt="2026-05-05T09:39:17.665" v="18"/>
          <pc:sldLayoutMkLst>
            <pc:docMk/>
            <pc:sldMasterMk cId="662495136" sldId="2147483695"/>
            <pc:sldLayoutMk cId="1005530720" sldId="2147483694"/>
          </pc:sldLayoutMkLst>
        </pc:sldLayoutChg>
      </pc:sldMasterChg>
    </pc:docChg>
  </pc:docChgLst>
  <pc:docChgLst>
    <pc:chgData name="Ifan Knott (2405014)" userId="S::2405014@student.uwtsd.ac.uk::13244c95-a222-44fa-94ca-3dcb768f2863" providerId="AD" clId="Web-{36B741C8-994C-DB9F-EA7A-4C03190B8538}"/>
    <pc:docChg chg="addSld modSld">
      <pc:chgData name="Ifan Knott (2405014)" userId="S::2405014@student.uwtsd.ac.uk::13244c95-a222-44fa-94ca-3dcb768f2863" providerId="AD" clId="Web-{36B741C8-994C-DB9F-EA7A-4C03190B8538}" dt="2026-05-08T07:04:22.463" v="86"/>
      <pc:docMkLst>
        <pc:docMk/>
      </pc:docMkLst>
      <pc:sldChg chg="modSp">
        <pc:chgData name="Ifan Knott (2405014)" userId="S::2405014@student.uwtsd.ac.uk::13244c95-a222-44fa-94ca-3dcb768f2863" providerId="AD" clId="Web-{36B741C8-994C-DB9F-EA7A-4C03190B8538}" dt="2026-05-07T15:11:47.639" v="50" actId="20577"/>
        <pc:sldMkLst>
          <pc:docMk/>
          <pc:sldMk cId="225290385" sldId="258"/>
        </pc:sldMkLst>
        <pc:spChg chg="mod">
          <ac:chgData name="Ifan Knott (2405014)" userId="S::2405014@student.uwtsd.ac.uk::13244c95-a222-44fa-94ca-3dcb768f2863" providerId="AD" clId="Web-{36B741C8-994C-DB9F-EA7A-4C03190B8538}" dt="2026-05-07T15:11:47.639" v="50" actId="20577"/>
          <ac:spMkLst>
            <pc:docMk/>
            <pc:sldMk cId="225290385" sldId="258"/>
            <ac:spMk id="3" creationId="{1426AD3E-9267-7CFF-73E2-49EC87F6D480}"/>
          </ac:spMkLst>
        </pc:spChg>
      </pc:sldChg>
      <pc:sldChg chg="modNotes">
        <pc:chgData name="Ifan Knott (2405014)" userId="S::2405014@student.uwtsd.ac.uk::13244c95-a222-44fa-94ca-3dcb768f2863" providerId="AD" clId="Web-{36B741C8-994C-DB9F-EA7A-4C03190B8538}" dt="2026-05-07T15:08:06.961" v="17"/>
        <pc:sldMkLst>
          <pc:docMk/>
          <pc:sldMk cId="3314920685" sldId="259"/>
        </pc:sldMkLst>
      </pc:sldChg>
      <pc:sldChg chg="modNotes">
        <pc:chgData name="Ifan Knott (2405014)" userId="S::2405014@student.uwtsd.ac.uk::13244c95-a222-44fa-94ca-3dcb768f2863" providerId="AD" clId="Web-{36B741C8-994C-DB9F-EA7A-4C03190B8538}" dt="2026-05-08T07:04:22.463" v="86"/>
        <pc:sldMkLst>
          <pc:docMk/>
          <pc:sldMk cId="731672446" sldId="260"/>
        </pc:sldMkLst>
      </pc:sldChg>
      <pc:sldChg chg="modNotes">
        <pc:chgData name="Ifan Knott (2405014)" userId="S::2405014@student.uwtsd.ac.uk::13244c95-a222-44fa-94ca-3dcb768f2863" providerId="AD" clId="Web-{36B741C8-994C-DB9F-EA7A-4C03190B8538}" dt="2026-05-08T07:04:18.510" v="85"/>
        <pc:sldMkLst>
          <pc:docMk/>
          <pc:sldMk cId="3119034451" sldId="261"/>
        </pc:sldMkLst>
      </pc:sldChg>
      <pc:sldChg chg="addSp modSp modNotes">
        <pc:chgData name="Ifan Knott (2405014)" userId="S::2405014@student.uwtsd.ac.uk::13244c95-a222-44fa-94ca-3dcb768f2863" providerId="AD" clId="Web-{36B741C8-994C-DB9F-EA7A-4C03190B8538}" dt="2026-05-08T07:01:52.159" v="76" actId="20577"/>
        <pc:sldMkLst>
          <pc:docMk/>
          <pc:sldMk cId="3105532186" sldId="262"/>
        </pc:sldMkLst>
        <pc:spChg chg="mod">
          <ac:chgData name="Ifan Knott (2405014)" userId="S::2405014@student.uwtsd.ac.uk::13244c95-a222-44fa-94ca-3dcb768f2863" providerId="AD" clId="Web-{36B741C8-994C-DB9F-EA7A-4C03190B8538}" dt="2026-05-08T07:01:52.159" v="76" actId="20577"/>
          <ac:spMkLst>
            <pc:docMk/>
            <pc:sldMk cId="3105532186" sldId="262"/>
            <ac:spMk id="3" creationId="{5664349C-6D6F-2CB9-B15A-BD7E169F2426}"/>
          </ac:spMkLst>
        </pc:spChg>
        <pc:spChg chg="mod">
          <ac:chgData name="Ifan Knott (2405014)" userId="S::2405014@student.uwtsd.ac.uk::13244c95-a222-44fa-94ca-3dcb768f2863" providerId="AD" clId="Web-{36B741C8-994C-DB9F-EA7A-4C03190B8538}" dt="2026-05-07T14:11:03.776" v="8" actId="1076"/>
          <ac:spMkLst>
            <pc:docMk/>
            <pc:sldMk cId="3105532186" sldId="262"/>
            <ac:spMk id="4" creationId="{ECF070B4-B6B9-6DC6-48A0-6CF2025F3AC8}"/>
          </ac:spMkLst>
        </pc:spChg>
        <pc:spChg chg="mod">
          <ac:chgData name="Ifan Knott (2405014)" userId="S::2405014@student.uwtsd.ac.uk::13244c95-a222-44fa-94ca-3dcb768f2863" providerId="AD" clId="Web-{36B741C8-994C-DB9F-EA7A-4C03190B8538}" dt="2026-05-07T14:07:57.365" v="3" actId="1076"/>
          <ac:spMkLst>
            <pc:docMk/>
            <pc:sldMk cId="3105532186" sldId="262"/>
            <ac:spMk id="7" creationId="{161EC33E-37D7-FA44-44DA-5F235C0ECAEE}"/>
          </ac:spMkLst>
        </pc:spChg>
        <pc:spChg chg="mod">
          <ac:chgData name="Ifan Knott (2405014)" userId="S::2405014@student.uwtsd.ac.uk::13244c95-a222-44fa-94ca-3dcb768f2863" providerId="AD" clId="Web-{36B741C8-994C-DB9F-EA7A-4C03190B8538}" dt="2026-05-07T14:08:07.381" v="5" actId="1076"/>
          <ac:spMkLst>
            <pc:docMk/>
            <pc:sldMk cId="3105532186" sldId="262"/>
            <ac:spMk id="9" creationId="{5BFB162C-799C-9A3F-02DD-D48CCA6290FB}"/>
          </ac:spMkLst>
        </pc:spChg>
        <pc:spChg chg="add mod">
          <ac:chgData name="Ifan Knott (2405014)" userId="S::2405014@student.uwtsd.ac.uk::13244c95-a222-44fa-94ca-3dcb768f2863" providerId="AD" clId="Web-{36B741C8-994C-DB9F-EA7A-4C03190B8538}" dt="2026-05-07T14:11:12.995" v="13" actId="20577"/>
          <ac:spMkLst>
            <pc:docMk/>
            <pc:sldMk cId="3105532186" sldId="262"/>
            <ac:spMk id="10" creationId="{DF875D0F-A464-ABF2-043D-1DF86E55594D}"/>
          </ac:spMkLst>
        </pc:spChg>
        <pc:spChg chg="add mod">
          <ac:chgData name="Ifan Knott (2405014)" userId="S::2405014@student.uwtsd.ac.uk::13244c95-a222-44fa-94ca-3dcb768f2863" providerId="AD" clId="Web-{36B741C8-994C-DB9F-EA7A-4C03190B8538}" dt="2026-05-07T14:24:18.953" v="16" actId="20577"/>
          <ac:spMkLst>
            <pc:docMk/>
            <pc:sldMk cId="3105532186" sldId="262"/>
            <ac:spMk id="12" creationId="{D9E969EA-ACD7-ED1B-B7F2-BB5ECD1F3E77}"/>
          </ac:spMkLst>
        </pc:spChg>
        <pc:picChg chg="mod">
          <ac:chgData name="Ifan Knott (2405014)" userId="S::2405014@student.uwtsd.ac.uk::13244c95-a222-44fa-94ca-3dcb768f2863" providerId="AD" clId="Web-{36B741C8-994C-DB9F-EA7A-4C03190B8538}" dt="2026-05-07T14:08:12.397" v="6" actId="1076"/>
          <ac:picMkLst>
            <pc:docMk/>
            <pc:sldMk cId="3105532186" sldId="262"/>
            <ac:picMk id="6" creationId="{37409114-BA83-46B6-77FF-CDEB78BA1AA7}"/>
          </ac:picMkLst>
        </pc:picChg>
        <pc:picChg chg="mod">
          <ac:chgData name="Ifan Knott (2405014)" userId="S::2405014@student.uwtsd.ac.uk::13244c95-a222-44fa-94ca-3dcb768f2863" providerId="AD" clId="Web-{36B741C8-994C-DB9F-EA7A-4C03190B8538}" dt="2026-05-07T14:07:51.959" v="2" actId="1076"/>
          <ac:picMkLst>
            <pc:docMk/>
            <pc:sldMk cId="3105532186" sldId="262"/>
            <ac:picMk id="8" creationId="{C6619EE7-5F91-97A5-8B19-BB59A0DAFEA8}"/>
          </ac:picMkLst>
        </pc:picChg>
      </pc:sldChg>
      <pc:sldChg chg="modNotes">
        <pc:chgData name="Ifan Knott (2405014)" userId="S::2405014@student.uwtsd.ac.uk::13244c95-a222-44fa-94ca-3dcb768f2863" providerId="AD" clId="Web-{36B741C8-994C-DB9F-EA7A-4C03190B8538}" dt="2026-05-08T07:04:08.337" v="83"/>
        <pc:sldMkLst>
          <pc:docMk/>
          <pc:sldMk cId="3335325889" sldId="263"/>
        </pc:sldMkLst>
      </pc:sldChg>
      <pc:sldChg chg="modSp modNotes">
        <pc:chgData name="Ifan Knott (2405014)" userId="S::2405014@student.uwtsd.ac.uk::13244c95-a222-44fa-94ca-3dcb768f2863" providerId="AD" clId="Web-{36B741C8-994C-DB9F-EA7A-4C03190B8538}" dt="2026-05-08T07:02:29.974" v="79" actId="20577"/>
        <pc:sldMkLst>
          <pc:docMk/>
          <pc:sldMk cId="3850540268" sldId="264"/>
        </pc:sldMkLst>
        <pc:spChg chg="mod">
          <ac:chgData name="Ifan Knott (2405014)" userId="S::2405014@student.uwtsd.ac.uk::13244c95-a222-44fa-94ca-3dcb768f2863" providerId="AD" clId="Web-{36B741C8-994C-DB9F-EA7A-4C03190B8538}" dt="2026-05-08T07:02:29.974" v="79" actId="20577"/>
          <ac:spMkLst>
            <pc:docMk/>
            <pc:sldMk cId="3850540268" sldId="264"/>
            <ac:spMk id="3" creationId="{B2AA5AAF-9E4F-D17E-F008-DF595BAB77CA}"/>
          </ac:spMkLst>
        </pc:spChg>
      </pc:sldChg>
      <pc:sldChg chg="modSp modNotes">
        <pc:chgData name="Ifan Knott (2405014)" userId="S::2405014@student.uwtsd.ac.uk::13244c95-a222-44fa-94ca-3dcb768f2863" providerId="AD" clId="Web-{36B741C8-994C-DB9F-EA7A-4C03190B8538}" dt="2026-05-08T07:04:00.415" v="82"/>
        <pc:sldMkLst>
          <pc:docMk/>
          <pc:sldMk cId="2771709690" sldId="265"/>
        </pc:sldMkLst>
        <pc:spChg chg="mod">
          <ac:chgData name="Ifan Knott (2405014)" userId="S::2405014@student.uwtsd.ac.uk::13244c95-a222-44fa-94ca-3dcb768f2863" providerId="AD" clId="Web-{36B741C8-994C-DB9F-EA7A-4C03190B8538}" dt="2026-05-08T07:03:08.272" v="81" actId="20577"/>
          <ac:spMkLst>
            <pc:docMk/>
            <pc:sldMk cId="2771709690" sldId="265"/>
            <ac:spMk id="3" creationId="{FBA3FE40-3367-6D39-371B-5BA0C29A7C70}"/>
          </ac:spMkLst>
        </pc:spChg>
      </pc:sldChg>
      <pc:sldChg chg="addSp delSp modSp new">
        <pc:chgData name="Ifan Knott (2405014)" userId="S::2405014@student.uwtsd.ac.uk::13244c95-a222-44fa-94ca-3dcb768f2863" providerId="AD" clId="Web-{36B741C8-994C-DB9F-EA7A-4C03190B8538}" dt="2026-05-07T15:11:57.171" v="53" actId="20577"/>
        <pc:sldMkLst>
          <pc:docMk/>
          <pc:sldMk cId="2468790551" sldId="267"/>
        </pc:sldMkLst>
        <pc:spChg chg="add del mod">
          <ac:chgData name="Ifan Knott (2405014)" userId="S::2405014@student.uwtsd.ac.uk::13244c95-a222-44fa-94ca-3dcb768f2863" providerId="AD" clId="Web-{36B741C8-994C-DB9F-EA7A-4C03190B8538}" dt="2026-05-07T15:09:18.025" v="33"/>
          <ac:spMkLst>
            <pc:docMk/>
            <pc:sldMk cId="2468790551" sldId="267"/>
            <ac:spMk id="2" creationId="{66F81CB7-6DF2-ECFD-52C2-1B0D298503B5}"/>
          </ac:spMkLst>
        </pc:spChg>
        <pc:spChg chg="mod">
          <ac:chgData name="Ifan Knott (2405014)" userId="S::2405014@student.uwtsd.ac.uk::13244c95-a222-44fa-94ca-3dcb768f2863" providerId="AD" clId="Web-{36B741C8-994C-DB9F-EA7A-4C03190B8538}" dt="2026-05-07T15:11:57.171" v="53" actId="20577"/>
          <ac:spMkLst>
            <pc:docMk/>
            <pc:sldMk cId="2468790551" sldId="267"/>
            <ac:spMk id="3" creationId="{6A913CDE-37D4-9BB7-68E3-8DF2019942EB}"/>
          </ac:spMkLst>
        </pc:spChg>
        <pc:spChg chg="add del mod">
          <ac:chgData name="Ifan Knott (2405014)" userId="S::2405014@student.uwtsd.ac.uk::13244c95-a222-44fa-94ca-3dcb768f2863" providerId="AD" clId="Web-{36B741C8-994C-DB9F-EA7A-4C03190B8538}" dt="2026-05-07T15:09:20.994" v="34"/>
          <ac:spMkLst>
            <pc:docMk/>
            <pc:sldMk cId="2468790551" sldId="267"/>
            <ac:spMk id="5" creationId="{BD041F14-9118-C5D3-28C9-23198F0864CF}"/>
          </ac:spMkLst>
        </pc:spChg>
      </pc:sldChg>
    </pc:docChg>
  </pc:docChgLst>
  <pc:docChgLst>
    <pc:chgData name="Ifan Knott (2405014)" userId="S::2405014@student.uwtsd.ac.uk::13244c95-a222-44fa-94ca-3dcb768f2863" providerId="AD" clId="Web-{EA31AFB0-1E0C-0694-89C3-F857518B52F3}"/>
    <pc:docChg chg="mod addSld modSld addMainMaster delMainMaster">
      <pc:chgData name="Ifan Knott (2405014)" userId="S::2405014@student.uwtsd.ac.uk::13244c95-a222-44fa-94ca-3dcb768f2863" providerId="AD" clId="Web-{EA31AFB0-1E0C-0694-89C3-F857518B52F3}" dt="2026-05-07T14:07:26.629" v="970" actId="1076"/>
      <pc:docMkLst>
        <pc:docMk/>
      </pc:docMkLst>
      <pc:sldChg chg="addSp delSp modSp mod modClrScheme delDesignElem chgLayout">
        <pc:chgData name="Ifan Knott (2405014)" userId="S::2405014@student.uwtsd.ac.uk::13244c95-a222-44fa-94ca-3dcb768f2863" providerId="AD" clId="Web-{EA31AFB0-1E0C-0694-89C3-F857518B52F3}" dt="2026-05-06T13:05:46.029" v="443"/>
        <pc:sldMkLst>
          <pc:docMk/>
          <pc:sldMk cId="109857222" sldId="256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109857222" sldId="256"/>
            <ac:spMk id="11" creationId="{72E284DE-AB43-1296-3166-892F44A3A2E9}"/>
          </ac:spMkLst>
        </pc:sp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109857222" sldId="256"/>
            <ac:cxnSpMk id="13" creationId="{97CC2FE6-3AD0-4131-B4BC-1F4D65E25E13}"/>
          </ac:cxnSpMkLst>
        </pc:cxnChg>
      </pc:sldChg>
      <pc:sldChg chg="addSp delSp modSp mod setBg modClrScheme delDesignElem chgLayout">
        <pc:chgData name="Ifan Knott (2405014)" userId="S::2405014@student.uwtsd.ac.uk::13244c95-a222-44fa-94ca-3dcb768f2863" providerId="AD" clId="Web-{EA31AFB0-1E0C-0694-89C3-F857518B52F3}" dt="2026-05-06T13:05:46.029" v="443"/>
        <pc:sldMkLst>
          <pc:docMk/>
          <pc:sldMk cId="3847348764" sldId="257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847348764" sldId="257"/>
            <ac:spMk id="2" creationId="{7E01BB69-6089-2863-F585-1985F0F5CD2A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847348764" sldId="257"/>
            <ac:spMk id="3" creationId="{7227D9BA-C725-FD06-17DC-71F66FACE00F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847348764" sldId="257"/>
            <ac:spMk id="9" creationId="{744CAA32-F237-419C-A2DD-43C28D920D3C}"/>
          </ac:spMkLst>
        </pc:spChg>
        <pc:picChg chg="add">
          <ac:chgData name="Ifan Knott (2405014)" userId="S::2405014@student.uwtsd.ac.uk::13244c95-a222-44fa-94ca-3dcb768f2863" providerId="AD" clId="Web-{EA31AFB0-1E0C-0694-89C3-F857518B52F3}" dt="2026-05-06T11:06:33.281" v="290"/>
          <ac:picMkLst>
            <pc:docMk/>
            <pc:sldMk cId="3847348764" sldId="257"/>
            <ac:picMk id="5" creationId="{F9C53DB3-6CAE-2D4B-4E49-793D15B66B95}"/>
          </ac:picMkLst>
        </pc:pic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3847348764" sldId="257"/>
            <ac:cxnSpMk id="11" creationId="{753FE100-D0AB-4AE2-824B-60CFA31EC6A2}"/>
          </ac:cxnSpMkLst>
        </pc:cxnChg>
      </pc:sldChg>
      <pc:sldChg chg="modSp mod modClrScheme chgLayout">
        <pc:chgData name="Ifan Knott (2405014)" userId="S::2405014@student.uwtsd.ac.uk::13244c95-a222-44fa-94ca-3dcb768f2863" providerId="AD" clId="Web-{EA31AFB0-1E0C-0694-89C3-F857518B52F3}" dt="2026-05-06T14:55:10.105" v="888" actId="20577"/>
        <pc:sldMkLst>
          <pc:docMk/>
          <pc:sldMk cId="225290385" sldId="258"/>
        </pc:sldMkLst>
        <pc:spChg chg="mod ord">
          <ac:chgData name="Ifan Knott (2405014)" userId="S::2405014@student.uwtsd.ac.uk::13244c95-a222-44fa-94ca-3dcb768f2863" providerId="AD" clId="Web-{EA31AFB0-1E0C-0694-89C3-F857518B52F3}" dt="2026-05-06T14:54:15.572" v="863" actId="1076"/>
          <ac:spMkLst>
            <pc:docMk/>
            <pc:sldMk cId="225290385" sldId="258"/>
            <ac:spMk id="2" creationId="{52247556-F6FE-5AC9-B7B5-6A587A6D216B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6T14:55:10.105" v="888" actId="20577"/>
          <ac:spMkLst>
            <pc:docMk/>
            <pc:sldMk cId="225290385" sldId="258"/>
            <ac:spMk id="3" creationId="{1426AD3E-9267-7CFF-73E2-49EC87F6D480}"/>
          </ac:spMkLst>
        </pc:spChg>
      </pc:sldChg>
      <pc:sldChg chg="addSp delSp modSp mod setBg modClrScheme delDesignElem chgLayout">
        <pc:chgData name="Ifan Knott (2405014)" userId="S::2405014@student.uwtsd.ac.uk::13244c95-a222-44fa-94ca-3dcb768f2863" providerId="AD" clId="Web-{EA31AFB0-1E0C-0694-89C3-F857518B52F3}" dt="2026-05-06T13:05:46.029" v="443"/>
        <pc:sldMkLst>
          <pc:docMk/>
          <pc:sldMk cId="3314920685" sldId="259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314920685" sldId="259"/>
            <ac:spMk id="2" creationId="{3B1CBDDB-94C0-EB41-A1F0-A6020721B6AF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314920685" sldId="259"/>
            <ac:spMk id="9" creationId="{A637580D-1176-4083-A9A1-BD8ED08996EC}"/>
          </ac:spMkLst>
        </pc:spChg>
        <pc:graphicFrameChg chg="add mod ord">
          <ac:chgData name="Ifan Knott (2405014)" userId="S::2405014@student.uwtsd.ac.uk::13244c95-a222-44fa-94ca-3dcb768f2863" providerId="AD" clId="Web-{EA31AFB0-1E0C-0694-89C3-F857518B52F3}" dt="2026-05-06T13:05:46.029" v="443"/>
          <ac:graphicFrameMkLst>
            <pc:docMk/>
            <pc:sldMk cId="3314920685" sldId="259"/>
            <ac:graphicFrameMk id="5" creationId="{B1038430-54E8-A94F-0077-414F2FBCE4EE}"/>
          </ac:graphicFrameMkLst>
        </pc:graphicFrame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3314920685" sldId="259"/>
            <ac:cxnSpMk id="11" creationId="{1A85A180-17F0-9F5F-51D9-6D242E7884AB}"/>
          </ac:cxnSpMkLst>
        </pc:cxnChg>
      </pc:sldChg>
      <pc:sldChg chg="addSp delSp modSp mod setBg modClrScheme delDesignElem chgLayout">
        <pc:chgData name="Ifan Knott (2405014)" userId="S::2405014@student.uwtsd.ac.uk::13244c95-a222-44fa-94ca-3dcb768f2863" providerId="AD" clId="Web-{EA31AFB0-1E0C-0694-89C3-F857518B52F3}" dt="2026-05-06T14:27:46.404" v="501" actId="20577"/>
        <pc:sldMkLst>
          <pc:docMk/>
          <pc:sldMk cId="731672446" sldId="260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731672446" sldId="260"/>
            <ac:spMk id="2" creationId="{C567FAF3-A7E2-0D42-6E68-EB9B7AAED060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6T14:27:46.404" v="501" actId="20577"/>
          <ac:spMkLst>
            <pc:docMk/>
            <pc:sldMk cId="731672446" sldId="260"/>
            <ac:spMk id="3" creationId="{014DABDC-5EFC-F7C5-7C73-C6B795B9D921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731672446" sldId="260"/>
            <ac:spMk id="9" creationId="{744CAA32-F237-419C-A2DD-43C28D920D3C}"/>
          </ac:spMkLst>
        </pc:spChg>
        <pc:picChg chg="add">
          <ac:chgData name="Ifan Knott (2405014)" userId="S::2405014@student.uwtsd.ac.uk::13244c95-a222-44fa-94ca-3dcb768f2863" providerId="AD" clId="Web-{EA31AFB0-1E0C-0694-89C3-F857518B52F3}" dt="2026-05-06T11:05:46.702" v="288"/>
          <ac:picMkLst>
            <pc:docMk/>
            <pc:sldMk cId="731672446" sldId="260"/>
            <ac:picMk id="5" creationId="{165D59EC-335E-C6B4-B2FA-3E1E20419FEC}"/>
          </ac:picMkLst>
        </pc:pic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731672446" sldId="260"/>
            <ac:cxnSpMk id="11" creationId="{753FE100-D0AB-4AE2-824B-60CFA31EC6A2}"/>
          </ac:cxnSpMkLst>
        </pc:cxnChg>
      </pc:sldChg>
      <pc:sldChg chg="addSp delSp modSp mod setBg modClrScheme delDesignElem chgLayout">
        <pc:chgData name="Ifan Knott (2405014)" userId="S::2405014@student.uwtsd.ac.uk::13244c95-a222-44fa-94ca-3dcb768f2863" providerId="AD" clId="Web-{EA31AFB0-1E0C-0694-89C3-F857518B52F3}" dt="2026-05-07T12:06:53.697" v="911" actId="20577"/>
        <pc:sldMkLst>
          <pc:docMk/>
          <pc:sldMk cId="3119034451" sldId="261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119034451" sldId="261"/>
            <ac:spMk id="2" creationId="{65C1BFE5-FDEE-124A-ED50-B29A1AD31900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7T12:06:53.697" v="911" actId="20577"/>
          <ac:spMkLst>
            <pc:docMk/>
            <pc:sldMk cId="3119034451" sldId="261"/>
            <ac:spMk id="3" creationId="{9A1B9D8C-C9B0-AE22-FF67-36EDE53847F4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119034451" sldId="261"/>
            <ac:spMk id="10" creationId="{744CAA32-F237-419C-A2DD-43C28D920D3C}"/>
          </ac:spMkLst>
        </pc:spChg>
        <pc:picChg chg="add">
          <ac:chgData name="Ifan Knott (2405014)" userId="S::2405014@student.uwtsd.ac.uk::13244c95-a222-44fa-94ca-3dcb768f2863" providerId="AD" clId="Web-{EA31AFB0-1E0C-0694-89C3-F857518B52F3}" dt="2026-05-06T11:05:33.920" v="287"/>
          <ac:picMkLst>
            <pc:docMk/>
            <pc:sldMk cId="3119034451" sldId="261"/>
            <ac:picMk id="7" creationId="{557A3D4D-8208-96A2-2403-76A1CFE43941}"/>
          </ac:picMkLst>
        </pc:pic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3119034451" sldId="261"/>
            <ac:cxnSpMk id="12" creationId="{753FE100-D0AB-4AE2-824B-60CFA31EC6A2}"/>
          </ac:cxnSpMkLst>
        </pc:cxnChg>
      </pc:sldChg>
      <pc:sldChg chg="addSp delSp modSp mod setBg modClrScheme delDesignElem chgLayout modNotes">
        <pc:chgData name="Ifan Knott (2405014)" userId="S::2405014@student.uwtsd.ac.uk::13244c95-a222-44fa-94ca-3dcb768f2863" providerId="AD" clId="Web-{EA31AFB0-1E0C-0694-89C3-F857518B52F3}" dt="2026-05-07T14:07:26.629" v="970" actId="1076"/>
        <pc:sldMkLst>
          <pc:docMk/>
          <pc:sldMk cId="3105532186" sldId="262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105532186" sldId="262"/>
            <ac:spMk id="2" creationId="{7D09D0FC-3FBB-301D-6579-29515E6E303F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7T14:05:38.468" v="967" actId="20577"/>
          <ac:spMkLst>
            <pc:docMk/>
            <pc:sldMk cId="3105532186" sldId="262"/>
            <ac:spMk id="3" creationId="{5664349C-6D6F-2CB9-B15A-BD7E169F2426}"/>
          </ac:spMkLst>
        </pc:spChg>
        <pc:spChg chg="add mod">
          <ac:chgData name="Ifan Knott (2405014)" userId="S::2405014@student.uwtsd.ac.uk::13244c95-a222-44fa-94ca-3dcb768f2863" providerId="AD" clId="Web-{EA31AFB0-1E0C-0694-89C3-F857518B52F3}" dt="2026-05-07T14:04:48.592" v="956" actId="1076"/>
          <ac:spMkLst>
            <pc:docMk/>
            <pc:sldMk cId="3105532186" sldId="262"/>
            <ac:spMk id="4" creationId="{ECF070B4-B6B9-6DC6-48A0-6CF2025F3AC8}"/>
          </ac:spMkLst>
        </pc:spChg>
        <pc:spChg chg="add mod">
          <ac:chgData name="Ifan Knott (2405014)" userId="S::2405014@student.uwtsd.ac.uk::13244c95-a222-44fa-94ca-3dcb768f2863" providerId="AD" clId="Web-{EA31AFB0-1E0C-0694-89C3-F857518B52F3}" dt="2026-05-07T14:05:02.873" v="958" actId="1076"/>
          <ac:spMkLst>
            <pc:docMk/>
            <pc:sldMk cId="3105532186" sldId="262"/>
            <ac:spMk id="7" creationId="{161EC33E-37D7-FA44-44DA-5F235C0ECAEE}"/>
          </ac:spMkLst>
        </pc:spChg>
        <pc:spChg chg="add mod">
          <ac:chgData name="Ifan Knott (2405014)" userId="S::2405014@student.uwtsd.ac.uk::13244c95-a222-44fa-94ca-3dcb768f2863" providerId="AD" clId="Web-{EA31AFB0-1E0C-0694-89C3-F857518B52F3}" dt="2026-05-07T14:04:24.794" v="952" actId="1076"/>
          <ac:spMkLst>
            <pc:docMk/>
            <pc:sldMk cId="3105532186" sldId="262"/>
            <ac:spMk id="9" creationId="{5BFB162C-799C-9A3F-02DD-D48CCA6290FB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105532186" sldId="262"/>
            <ac:spMk id="16" creationId="{744CAA32-F237-419C-A2DD-43C28D920D3C}"/>
          </ac:spMkLst>
        </pc:spChg>
        <pc:graphicFrameChg chg="mod modGraphic">
          <ac:chgData name="Ifan Knott (2405014)" userId="S::2405014@student.uwtsd.ac.uk::13244c95-a222-44fa-94ca-3dcb768f2863" providerId="AD" clId="Web-{EA31AFB0-1E0C-0694-89C3-F857518B52F3}" dt="2026-05-07T14:05:17.155" v="960" actId="1076"/>
          <ac:graphicFrameMkLst>
            <pc:docMk/>
            <pc:sldMk cId="3105532186" sldId="262"/>
            <ac:graphicFrameMk id="5" creationId="{5547488E-F447-8CA8-322F-CE1C0E5ABBD8}"/>
          </ac:graphicFrameMkLst>
        </pc:graphicFrameChg>
        <pc:graphicFrameChg chg="add mod modGraphic">
          <ac:chgData name="Ifan Knott (2405014)" userId="S::2405014@student.uwtsd.ac.uk::13244c95-a222-44fa-94ca-3dcb768f2863" providerId="AD" clId="Web-{EA31AFB0-1E0C-0694-89C3-F857518B52F3}" dt="2026-05-07T14:05:30.937" v="963" actId="1076"/>
          <ac:graphicFrameMkLst>
            <pc:docMk/>
            <pc:sldMk cId="3105532186" sldId="262"/>
            <ac:graphicFrameMk id="11" creationId="{7DF0113B-E39C-A5ED-DE1D-474B5DF5A404}"/>
          </ac:graphicFrameMkLst>
        </pc:graphicFrameChg>
        <pc:picChg chg="mod">
          <ac:chgData name="Ifan Knott (2405014)" userId="S::2405014@student.uwtsd.ac.uk::13244c95-a222-44fa-94ca-3dcb768f2863" providerId="AD" clId="Web-{EA31AFB0-1E0C-0694-89C3-F857518B52F3}" dt="2026-05-07T14:07:18.738" v="969" actId="1076"/>
          <ac:picMkLst>
            <pc:docMk/>
            <pc:sldMk cId="3105532186" sldId="262"/>
            <ac:picMk id="6" creationId="{37409114-BA83-46B6-77FF-CDEB78BA1AA7}"/>
          </ac:picMkLst>
        </pc:picChg>
        <pc:picChg chg="add mod modCrop">
          <ac:chgData name="Ifan Knott (2405014)" userId="S::2405014@student.uwtsd.ac.uk::13244c95-a222-44fa-94ca-3dcb768f2863" providerId="AD" clId="Web-{EA31AFB0-1E0C-0694-89C3-F857518B52F3}" dt="2026-05-07T14:07:26.629" v="970" actId="1076"/>
          <ac:picMkLst>
            <pc:docMk/>
            <pc:sldMk cId="3105532186" sldId="262"/>
            <ac:picMk id="8" creationId="{C6619EE7-5F91-97A5-8B19-BB59A0DAFEA8}"/>
          </ac:picMkLst>
        </pc:pic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3105532186" sldId="262"/>
            <ac:cxnSpMk id="18" creationId="{753FE100-D0AB-4AE2-824B-60CFA31EC6A2}"/>
          </ac:cxnSpMkLst>
        </pc:cxnChg>
      </pc:sldChg>
      <pc:sldChg chg="addSp delSp modSp new mod modClrScheme chgLayout modNotes">
        <pc:chgData name="Ifan Knott (2405014)" userId="S::2405014@student.uwtsd.ac.uk::13244c95-a222-44fa-94ca-3dcb768f2863" providerId="AD" clId="Web-{EA31AFB0-1E0C-0694-89C3-F857518B52F3}" dt="2026-05-06T15:07:37.587" v="908" actId="20577"/>
        <pc:sldMkLst>
          <pc:docMk/>
          <pc:sldMk cId="3335325889" sldId="263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335325889" sldId="263"/>
            <ac:spMk id="2" creationId="{A0665409-1595-6A26-9D99-69BF6640AA63}"/>
          </ac:spMkLst>
        </pc:spChg>
        <pc:spChg chg="add del mod ord">
          <ac:chgData name="Ifan Knott (2405014)" userId="S::2405014@student.uwtsd.ac.uk::13244c95-a222-44fa-94ca-3dcb768f2863" providerId="AD" clId="Web-{EA31AFB0-1E0C-0694-89C3-F857518B52F3}" dt="2026-05-06T15:07:37.587" v="908" actId="20577"/>
          <ac:spMkLst>
            <pc:docMk/>
            <pc:sldMk cId="3335325889" sldId="263"/>
            <ac:spMk id="3" creationId="{D0DD277A-E47C-7012-F228-43E43AD1DCD1}"/>
          </ac:spMkLst>
        </pc:spChg>
        <pc:spChg chg="add mod">
          <ac:chgData name="Ifan Knott (2405014)" userId="S::2405014@student.uwtsd.ac.uk::13244c95-a222-44fa-94ca-3dcb768f2863" providerId="AD" clId="Web-{EA31AFB0-1E0C-0694-89C3-F857518B52F3}" dt="2026-05-06T13:25:12.659" v="493" actId="1076"/>
          <ac:spMkLst>
            <pc:docMk/>
            <pc:sldMk cId="3335325889" sldId="263"/>
            <ac:spMk id="6" creationId="{6C970496-EAC9-E714-6D07-CCF12A242EE8}"/>
          </ac:spMkLst>
        </pc:spChg>
        <pc:spChg chg="add mod">
          <ac:chgData name="Ifan Knott (2405014)" userId="S::2405014@student.uwtsd.ac.uk::13244c95-a222-44fa-94ca-3dcb768f2863" providerId="AD" clId="Web-{EA31AFB0-1E0C-0694-89C3-F857518B52F3}" dt="2026-05-06T13:25:15.410" v="494" actId="1076"/>
          <ac:spMkLst>
            <pc:docMk/>
            <pc:sldMk cId="3335325889" sldId="263"/>
            <ac:spMk id="7" creationId="{2A2581F6-518B-9995-820D-DF242E719B06}"/>
          </ac:spMkLst>
        </pc:spChg>
        <pc:spChg chg="add mod">
          <ac:chgData name="Ifan Knott (2405014)" userId="S::2405014@student.uwtsd.ac.uk::13244c95-a222-44fa-94ca-3dcb768f2863" providerId="AD" clId="Web-{EA31AFB0-1E0C-0694-89C3-F857518B52F3}" dt="2026-05-06T13:24:41.110" v="492" actId="20577"/>
          <ac:spMkLst>
            <pc:docMk/>
            <pc:sldMk cId="3335325889" sldId="263"/>
            <ac:spMk id="12" creationId="{04606CE0-EA67-D7EB-7D5A-6FE9FDE3EE1D}"/>
          </ac:spMkLst>
        </pc:spChg>
      </pc:sldChg>
      <pc:sldChg chg="addSp delSp modSp new mod setBg modClrScheme delDesignElem chgLayout modNotes">
        <pc:chgData name="Ifan Knott (2405014)" userId="S::2405014@student.uwtsd.ac.uk::13244c95-a222-44fa-94ca-3dcb768f2863" providerId="AD" clId="Web-{EA31AFB0-1E0C-0694-89C3-F857518B52F3}" dt="2026-05-06T14:59:00.472" v="897" actId="20577"/>
        <pc:sldMkLst>
          <pc:docMk/>
          <pc:sldMk cId="3850540268" sldId="264"/>
        </pc:sldMkLst>
        <pc:spChg chg="mod ord">
          <ac:chgData name="Ifan Knott (2405014)" userId="S::2405014@student.uwtsd.ac.uk::13244c95-a222-44fa-94ca-3dcb768f2863" providerId="AD" clId="Web-{EA31AFB0-1E0C-0694-89C3-F857518B52F3}" dt="2026-05-06T13:25:30.708" v="496" actId="14100"/>
          <ac:spMkLst>
            <pc:docMk/>
            <pc:sldMk cId="3850540268" sldId="264"/>
            <ac:spMk id="2" creationId="{A4F5C825-F6AD-E953-EE03-55ED585B9136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6T14:59:00.472" v="897" actId="20577"/>
          <ac:spMkLst>
            <pc:docMk/>
            <pc:sldMk cId="3850540268" sldId="264"/>
            <ac:spMk id="3" creationId="{B2AA5AAF-9E4F-D17E-F008-DF595BAB77CA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3850540268" sldId="264"/>
            <ac:spMk id="15" creationId="{DBDA151C-5770-45E4-AAFF-59E7F403866D}"/>
          </ac:spMkLst>
        </pc:spChg>
        <pc:picChg chg="add mod ord">
          <ac:chgData name="Ifan Knott (2405014)" userId="S::2405014@student.uwtsd.ac.uk::13244c95-a222-44fa-94ca-3dcb768f2863" providerId="AD" clId="Web-{EA31AFB0-1E0C-0694-89C3-F857518B52F3}" dt="2026-05-06T11:17:23.627" v="329"/>
          <ac:picMkLst>
            <pc:docMk/>
            <pc:sldMk cId="3850540268" sldId="264"/>
            <ac:picMk id="4" creationId="{F3235DA6-DEB9-8979-E80D-7D02B5BE5C2A}"/>
          </ac:picMkLst>
        </pc:pic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3850540268" sldId="264"/>
            <ac:cxnSpMk id="16" creationId="{39AA7464-1EB7-A869-C7D3-AA680BBA984A}"/>
          </ac:cxnSpMkLst>
        </pc:cxnChg>
      </pc:sldChg>
      <pc:sldChg chg="addSp delSp modSp new mod setBg modClrScheme delDesignElem chgLayout modNotes">
        <pc:chgData name="Ifan Knott (2405014)" userId="S::2405014@student.uwtsd.ac.uk::13244c95-a222-44fa-94ca-3dcb768f2863" providerId="AD" clId="Web-{EA31AFB0-1E0C-0694-89C3-F857518B52F3}" dt="2026-05-06T14:36:43.205" v="672" actId="20577"/>
        <pc:sldMkLst>
          <pc:docMk/>
          <pc:sldMk cId="2771709690" sldId="265"/>
        </pc:sldMkLst>
        <pc:spChg chg="mod ord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2771709690" sldId="265"/>
            <ac:spMk id="2" creationId="{C63DA19F-7AC1-77F7-DF3D-4BD2F04ADD24}"/>
          </ac:spMkLst>
        </pc:spChg>
        <pc:spChg chg="mod ord">
          <ac:chgData name="Ifan Knott (2405014)" userId="S::2405014@student.uwtsd.ac.uk::13244c95-a222-44fa-94ca-3dcb768f2863" providerId="AD" clId="Web-{EA31AFB0-1E0C-0694-89C3-F857518B52F3}" dt="2026-05-06T14:36:43.205" v="672" actId="20577"/>
          <ac:spMkLst>
            <pc:docMk/>
            <pc:sldMk cId="2771709690" sldId="265"/>
            <ac:spMk id="3" creationId="{FBA3FE40-3367-6D39-371B-5BA0C29A7C70}"/>
          </ac:spMkLst>
        </pc:spChg>
        <pc:spChg chg="add del">
          <ac:chgData name="Ifan Knott (2405014)" userId="S::2405014@student.uwtsd.ac.uk::13244c95-a222-44fa-94ca-3dcb768f2863" providerId="AD" clId="Web-{EA31AFB0-1E0C-0694-89C3-F857518B52F3}" dt="2026-05-06T13:05:46.029" v="443"/>
          <ac:spMkLst>
            <pc:docMk/>
            <pc:sldMk cId="2771709690" sldId="265"/>
            <ac:spMk id="9" creationId="{8FCE029E-5073-4498-8104-8427AA987352}"/>
          </ac:spMkLst>
        </pc:spChg>
        <pc:picChg chg="add mod">
          <ac:chgData name="Ifan Knott (2405014)" userId="S::2405014@student.uwtsd.ac.uk::13244c95-a222-44fa-94ca-3dcb768f2863" providerId="AD" clId="Web-{EA31AFB0-1E0C-0694-89C3-F857518B52F3}" dt="2026-05-06T11:20:36.842" v="368" actId="1076"/>
          <ac:picMkLst>
            <pc:docMk/>
            <pc:sldMk cId="2771709690" sldId="265"/>
            <ac:picMk id="5" creationId="{D10D1ACA-2632-F6E2-608D-416645063A1C}"/>
          </ac:picMkLst>
        </pc:picChg>
        <pc:cxnChg chg="add del">
          <ac:chgData name="Ifan Knott (2405014)" userId="S::2405014@student.uwtsd.ac.uk::13244c95-a222-44fa-94ca-3dcb768f2863" providerId="AD" clId="Web-{EA31AFB0-1E0C-0694-89C3-F857518B52F3}" dt="2026-05-06T13:05:46.029" v="443"/>
          <ac:cxnSpMkLst>
            <pc:docMk/>
            <pc:sldMk cId="2771709690" sldId="265"/>
            <ac:cxnSpMk id="11" creationId="{BEFF515C-2521-4964-9DAC-2BFB8EC86AE4}"/>
          </ac:cxnSpMkLst>
        </pc:cxnChg>
      </pc:sldChg>
      <pc:sldChg chg="addSp delSp modSp new mod setBg">
        <pc:chgData name="Ifan Knott (2405014)" userId="S::2405014@student.uwtsd.ac.uk::13244c95-a222-44fa-94ca-3dcb768f2863" providerId="AD" clId="Web-{EA31AFB0-1E0C-0694-89C3-F857518B52F3}" dt="2026-05-06T14:37:37.582" v="697" actId="14100"/>
        <pc:sldMkLst>
          <pc:docMk/>
          <pc:sldMk cId="1683326629" sldId="266"/>
        </pc:sldMkLst>
        <pc:spChg chg="mod">
          <ac:chgData name="Ifan Knott (2405014)" userId="S::2405014@student.uwtsd.ac.uk::13244c95-a222-44fa-94ca-3dcb768f2863" providerId="AD" clId="Web-{EA31AFB0-1E0C-0694-89C3-F857518B52F3}" dt="2026-05-06T14:37:37.582" v="697" actId="14100"/>
          <ac:spMkLst>
            <pc:docMk/>
            <pc:sldMk cId="1683326629" sldId="266"/>
            <ac:spMk id="2" creationId="{AAB9F9DA-5E7F-DCCA-47D7-622875103D4F}"/>
          </ac:spMkLst>
        </pc:spChg>
        <pc:spChg chg="add">
          <ac:chgData name="Ifan Knott (2405014)" userId="S::2405014@student.uwtsd.ac.uk::13244c95-a222-44fa-94ca-3dcb768f2863" providerId="AD" clId="Web-{EA31AFB0-1E0C-0694-89C3-F857518B52F3}" dt="2026-05-06T14:37:19.925" v="690"/>
          <ac:spMkLst>
            <pc:docMk/>
            <pc:sldMk cId="1683326629" sldId="266"/>
            <ac:spMk id="11" creationId="{19F9BF86-FE94-4517-B97D-026C7515E589}"/>
          </ac:spMkLst>
        </pc:spChg>
        <pc:picChg chg="add">
          <ac:chgData name="Ifan Knott (2405014)" userId="S::2405014@student.uwtsd.ac.uk::13244c95-a222-44fa-94ca-3dcb768f2863" providerId="AD" clId="Web-{EA31AFB0-1E0C-0694-89C3-F857518B52F3}" dt="2026-05-06T14:37:19.925" v="690"/>
          <ac:picMkLst>
            <pc:docMk/>
            <pc:sldMk cId="1683326629" sldId="266"/>
            <ac:picMk id="6" creationId="{011B9BD3-3A3B-ED35-9346-7C94BEDAA58F}"/>
          </ac:picMkLst>
        </pc:picChg>
        <pc:cxnChg chg="add">
          <ac:chgData name="Ifan Knott (2405014)" userId="S::2405014@student.uwtsd.ac.uk::13244c95-a222-44fa-94ca-3dcb768f2863" providerId="AD" clId="Web-{EA31AFB0-1E0C-0694-89C3-F857518B52F3}" dt="2026-05-06T14:37:19.925" v="690"/>
          <ac:cxnSpMkLst>
            <pc:docMk/>
            <pc:sldMk cId="1683326629" sldId="266"/>
            <ac:cxnSpMk id="9" creationId="{118E06E4-607B-144B-382B-AD3D06B1EE8C}"/>
          </ac:cxnSpMkLst>
        </pc:cxnChg>
        <pc:cxnChg chg="add">
          <ac:chgData name="Ifan Knott (2405014)" userId="S::2405014@student.uwtsd.ac.uk::13244c95-a222-44fa-94ca-3dcb768f2863" providerId="AD" clId="Web-{EA31AFB0-1E0C-0694-89C3-F857518B52F3}" dt="2026-05-06T14:37:19.925" v="690"/>
          <ac:cxnSpMkLst>
            <pc:docMk/>
            <pc:sldMk cId="1683326629" sldId="266"/>
            <ac:cxnSpMk id="13" creationId="{503FCC9E-47A2-69B7-68E7-7FA95EAD538D}"/>
          </ac:cxnSpMkLst>
        </pc:cxnChg>
      </pc:sldChg>
      <pc:sldMasterChg chg="add del addSldLayout delSldLayout">
        <pc:chgData name="Ifan Knott (2405014)" userId="S::2405014@student.uwtsd.ac.uk::13244c95-a222-44fa-94ca-3dcb768f2863" providerId="AD" clId="Web-{EA31AFB0-1E0C-0694-89C3-F857518B52F3}" dt="2026-05-06T13:05:46.029" v="443"/>
        <pc:sldMasterMkLst>
          <pc:docMk/>
          <pc:sldMasterMk cId="662495136" sldId="2147483695"/>
        </pc:sldMasterMkLst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3350184710" sldId="2147483684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3461851506" sldId="2147483685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1311577722" sldId="2147483686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662764269" sldId="2147483687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85504305" sldId="2147483688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2715073715" sldId="2147483689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2205487420" sldId="2147483690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3169405597" sldId="2147483691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4273456121" sldId="2147483692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2024985407" sldId="2147483693"/>
          </pc:sldLayoutMkLst>
        </pc:sldLayoutChg>
        <pc:sldLayoutChg chg="add del">
          <pc:chgData name="Ifan Knott (2405014)" userId="S::2405014@student.uwtsd.ac.uk::13244c95-a222-44fa-94ca-3dcb768f2863" providerId="AD" clId="Web-{EA31AFB0-1E0C-0694-89C3-F857518B52F3}" dt="2026-05-06T13:05:46.029" v="443"/>
          <pc:sldLayoutMkLst>
            <pc:docMk/>
            <pc:sldMasterMk cId="662495136" sldId="2147483695"/>
            <pc:sldLayoutMk cId="1005530720" sldId="214748369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B281DF-F8BC-459A-AD11-4FF1C2E8230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4BB184-36EB-4B6B-87BA-664BBDABF2F0}">
      <dgm:prSet/>
      <dgm:spPr/>
      <dgm:t>
        <a:bodyPr/>
        <a:lstStyle/>
        <a:p>
          <a:r>
            <a:rPr lang="en-GB"/>
            <a:t>World wide sport – popular among young adults</a:t>
          </a:r>
          <a:endParaRPr lang="en-US"/>
        </a:p>
      </dgm:t>
    </dgm:pt>
    <dgm:pt modelId="{E7EA3DB4-0942-4423-B3D0-8EA90BB503D1}" type="parTrans" cxnId="{1E543451-0716-479A-912E-911B18874D9D}">
      <dgm:prSet/>
      <dgm:spPr/>
      <dgm:t>
        <a:bodyPr/>
        <a:lstStyle/>
        <a:p>
          <a:endParaRPr lang="en-US"/>
        </a:p>
      </dgm:t>
    </dgm:pt>
    <dgm:pt modelId="{6B5D4531-A855-4036-AC84-49AE976C64E0}" type="sibTrans" cxnId="{1E543451-0716-479A-912E-911B18874D9D}">
      <dgm:prSet/>
      <dgm:spPr/>
      <dgm:t>
        <a:bodyPr/>
        <a:lstStyle/>
        <a:p>
          <a:endParaRPr lang="en-US"/>
        </a:p>
      </dgm:t>
    </dgm:pt>
    <dgm:pt modelId="{B7FE8F7E-E866-4001-A4E7-881584F289CD}">
      <dgm:prSet/>
      <dgm:spPr/>
      <dgm:t>
        <a:bodyPr/>
        <a:lstStyle/>
        <a:p>
          <a:r>
            <a:rPr lang="en-GB"/>
            <a:t>Motivation is a key factor in - Continued participation, Performance, Mental wellbeing -  (Braz et al. 2025)</a:t>
          </a:r>
          <a:endParaRPr lang="en-US"/>
        </a:p>
      </dgm:t>
    </dgm:pt>
    <dgm:pt modelId="{3C635F81-75DF-4257-B49A-D0558272A6CB}" type="parTrans" cxnId="{A53A3A3F-79E0-4D9B-946E-9B0F9E0DD6BD}">
      <dgm:prSet/>
      <dgm:spPr/>
      <dgm:t>
        <a:bodyPr/>
        <a:lstStyle/>
        <a:p>
          <a:endParaRPr lang="en-US"/>
        </a:p>
      </dgm:t>
    </dgm:pt>
    <dgm:pt modelId="{7BFB6F7E-B30F-4ABC-8270-8284A4482144}" type="sibTrans" cxnId="{A53A3A3F-79E0-4D9B-946E-9B0F9E0DD6BD}">
      <dgm:prSet/>
      <dgm:spPr/>
      <dgm:t>
        <a:bodyPr/>
        <a:lstStyle/>
        <a:p>
          <a:endParaRPr lang="en-US"/>
        </a:p>
      </dgm:t>
    </dgm:pt>
    <dgm:pt modelId="{D2CE3790-E30A-4613-9185-E209A02C083B}">
      <dgm:prSet/>
      <dgm:spPr/>
      <dgm:t>
        <a:bodyPr/>
        <a:lstStyle/>
        <a:p>
          <a:r>
            <a:rPr lang="en-GB"/>
            <a:t>Current research suggests - Enjoyment , Health , Social connection , Competition - (Zeng et al. 2018) </a:t>
          </a:r>
          <a:endParaRPr lang="en-US"/>
        </a:p>
      </dgm:t>
    </dgm:pt>
    <dgm:pt modelId="{E537755F-6BC7-405D-A844-517A277E2FCD}" type="parTrans" cxnId="{F4BB183B-01D6-4428-8282-FBF7DF91FA60}">
      <dgm:prSet/>
      <dgm:spPr/>
      <dgm:t>
        <a:bodyPr/>
        <a:lstStyle/>
        <a:p>
          <a:endParaRPr lang="en-US"/>
        </a:p>
      </dgm:t>
    </dgm:pt>
    <dgm:pt modelId="{5E03E778-6BC9-4A61-AC4F-3290B8E7B16B}" type="sibTrans" cxnId="{F4BB183B-01D6-4428-8282-FBF7DF91FA60}">
      <dgm:prSet/>
      <dgm:spPr/>
      <dgm:t>
        <a:bodyPr/>
        <a:lstStyle/>
        <a:p>
          <a:endParaRPr lang="en-US"/>
        </a:p>
      </dgm:t>
    </dgm:pt>
    <dgm:pt modelId="{36074642-C6CE-4036-BDE8-2710E4D6B78D}">
      <dgm:prSet/>
      <dgm:spPr/>
      <dgm:t>
        <a:bodyPr/>
        <a:lstStyle/>
        <a:p>
          <a:r>
            <a:rPr lang="en-GB"/>
            <a:t>Purpose – Dive deeper into motivations for different standard of football </a:t>
          </a:r>
          <a:endParaRPr lang="en-US"/>
        </a:p>
      </dgm:t>
    </dgm:pt>
    <dgm:pt modelId="{DA9F27B3-1B29-4228-84AD-97F7D416694B}" type="parTrans" cxnId="{688B6C7C-B45F-46E7-9EF4-0BCB07A8F19F}">
      <dgm:prSet/>
      <dgm:spPr/>
      <dgm:t>
        <a:bodyPr/>
        <a:lstStyle/>
        <a:p>
          <a:endParaRPr lang="en-US"/>
        </a:p>
      </dgm:t>
    </dgm:pt>
    <dgm:pt modelId="{76F49FF7-2972-462B-8436-EC0BC8CF144F}" type="sibTrans" cxnId="{688B6C7C-B45F-46E7-9EF4-0BCB07A8F19F}">
      <dgm:prSet/>
      <dgm:spPr/>
      <dgm:t>
        <a:bodyPr/>
        <a:lstStyle/>
        <a:p>
          <a:endParaRPr lang="en-US"/>
        </a:p>
      </dgm:t>
    </dgm:pt>
    <dgm:pt modelId="{1782615C-234E-4651-B077-81114F585FEC}">
      <dgm:prSet/>
      <dgm:spPr/>
      <dgm:t>
        <a:bodyPr/>
        <a:lstStyle/>
        <a:p>
          <a:r>
            <a:rPr lang="en-GB"/>
            <a:t>Rationale- How does these motives help clubs and coaches?</a:t>
          </a:r>
          <a:endParaRPr lang="en-US"/>
        </a:p>
      </dgm:t>
    </dgm:pt>
    <dgm:pt modelId="{B06AC258-60E5-4943-9D62-284B01DA0CAB}" type="parTrans" cxnId="{2C13A874-C0AF-4BCE-88D3-724A4F5E9B75}">
      <dgm:prSet/>
      <dgm:spPr/>
      <dgm:t>
        <a:bodyPr/>
        <a:lstStyle/>
        <a:p>
          <a:endParaRPr lang="en-US"/>
        </a:p>
      </dgm:t>
    </dgm:pt>
    <dgm:pt modelId="{CB3BA758-1058-4F07-AA7A-80954733A41C}" type="sibTrans" cxnId="{2C13A874-C0AF-4BCE-88D3-724A4F5E9B75}">
      <dgm:prSet/>
      <dgm:spPr/>
      <dgm:t>
        <a:bodyPr/>
        <a:lstStyle/>
        <a:p>
          <a:endParaRPr lang="en-US"/>
        </a:p>
      </dgm:t>
    </dgm:pt>
    <dgm:pt modelId="{C7B76519-C2ED-495B-9A57-FE03FE52F873}" type="pres">
      <dgm:prSet presAssocID="{6BB281DF-F8BC-459A-AD11-4FF1C2E82308}" presName="outerComposite" presStyleCnt="0">
        <dgm:presLayoutVars>
          <dgm:chMax val="5"/>
          <dgm:dir/>
          <dgm:resizeHandles val="exact"/>
        </dgm:presLayoutVars>
      </dgm:prSet>
      <dgm:spPr/>
    </dgm:pt>
    <dgm:pt modelId="{6CE8069E-E62C-491A-A348-DCBB9A97F5C5}" type="pres">
      <dgm:prSet presAssocID="{6BB281DF-F8BC-459A-AD11-4FF1C2E82308}" presName="dummyMaxCanvas" presStyleCnt="0">
        <dgm:presLayoutVars/>
      </dgm:prSet>
      <dgm:spPr/>
    </dgm:pt>
    <dgm:pt modelId="{C80371C8-5932-4E69-A65C-C5160AD17508}" type="pres">
      <dgm:prSet presAssocID="{6BB281DF-F8BC-459A-AD11-4FF1C2E82308}" presName="FiveNodes_1" presStyleLbl="node1" presStyleIdx="0" presStyleCnt="5">
        <dgm:presLayoutVars>
          <dgm:bulletEnabled val="1"/>
        </dgm:presLayoutVars>
      </dgm:prSet>
      <dgm:spPr/>
    </dgm:pt>
    <dgm:pt modelId="{59E31EE0-7840-4395-9384-8DB64B258CA4}" type="pres">
      <dgm:prSet presAssocID="{6BB281DF-F8BC-459A-AD11-4FF1C2E82308}" presName="FiveNodes_2" presStyleLbl="node1" presStyleIdx="1" presStyleCnt="5">
        <dgm:presLayoutVars>
          <dgm:bulletEnabled val="1"/>
        </dgm:presLayoutVars>
      </dgm:prSet>
      <dgm:spPr/>
    </dgm:pt>
    <dgm:pt modelId="{B1D8D83A-188A-44BB-A77C-17271829A853}" type="pres">
      <dgm:prSet presAssocID="{6BB281DF-F8BC-459A-AD11-4FF1C2E82308}" presName="FiveNodes_3" presStyleLbl="node1" presStyleIdx="2" presStyleCnt="5">
        <dgm:presLayoutVars>
          <dgm:bulletEnabled val="1"/>
        </dgm:presLayoutVars>
      </dgm:prSet>
      <dgm:spPr/>
    </dgm:pt>
    <dgm:pt modelId="{760ACDC8-8D3D-4FFF-860B-BFFA8C3676D8}" type="pres">
      <dgm:prSet presAssocID="{6BB281DF-F8BC-459A-AD11-4FF1C2E82308}" presName="FiveNodes_4" presStyleLbl="node1" presStyleIdx="3" presStyleCnt="5">
        <dgm:presLayoutVars>
          <dgm:bulletEnabled val="1"/>
        </dgm:presLayoutVars>
      </dgm:prSet>
      <dgm:spPr/>
    </dgm:pt>
    <dgm:pt modelId="{D7EDBC5F-2A27-4D13-ABF7-C9825A7D00A1}" type="pres">
      <dgm:prSet presAssocID="{6BB281DF-F8BC-459A-AD11-4FF1C2E82308}" presName="FiveNodes_5" presStyleLbl="node1" presStyleIdx="4" presStyleCnt="5">
        <dgm:presLayoutVars>
          <dgm:bulletEnabled val="1"/>
        </dgm:presLayoutVars>
      </dgm:prSet>
      <dgm:spPr/>
    </dgm:pt>
    <dgm:pt modelId="{A80B71E9-6EDA-434E-9EE6-871553B48943}" type="pres">
      <dgm:prSet presAssocID="{6BB281DF-F8BC-459A-AD11-4FF1C2E82308}" presName="FiveConn_1-2" presStyleLbl="fgAccFollowNode1" presStyleIdx="0" presStyleCnt="4">
        <dgm:presLayoutVars>
          <dgm:bulletEnabled val="1"/>
        </dgm:presLayoutVars>
      </dgm:prSet>
      <dgm:spPr/>
    </dgm:pt>
    <dgm:pt modelId="{471A0C46-3BBD-4591-B6ED-619A6019571C}" type="pres">
      <dgm:prSet presAssocID="{6BB281DF-F8BC-459A-AD11-4FF1C2E82308}" presName="FiveConn_2-3" presStyleLbl="fgAccFollowNode1" presStyleIdx="1" presStyleCnt="4">
        <dgm:presLayoutVars>
          <dgm:bulletEnabled val="1"/>
        </dgm:presLayoutVars>
      </dgm:prSet>
      <dgm:spPr/>
    </dgm:pt>
    <dgm:pt modelId="{FFE5EA8F-B370-4A18-984D-29FD046327EB}" type="pres">
      <dgm:prSet presAssocID="{6BB281DF-F8BC-459A-AD11-4FF1C2E82308}" presName="FiveConn_3-4" presStyleLbl="fgAccFollowNode1" presStyleIdx="2" presStyleCnt="4">
        <dgm:presLayoutVars>
          <dgm:bulletEnabled val="1"/>
        </dgm:presLayoutVars>
      </dgm:prSet>
      <dgm:spPr/>
    </dgm:pt>
    <dgm:pt modelId="{3621CA26-1286-4EBE-A579-399C5B4533CE}" type="pres">
      <dgm:prSet presAssocID="{6BB281DF-F8BC-459A-AD11-4FF1C2E82308}" presName="FiveConn_4-5" presStyleLbl="fgAccFollowNode1" presStyleIdx="3" presStyleCnt="4">
        <dgm:presLayoutVars>
          <dgm:bulletEnabled val="1"/>
        </dgm:presLayoutVars>
      </dgm:prSet>
      <dgm:spPr/>
    </dgm:pt>
    <dgm:pt modelId="{05D70D6C-AFDF-472E-82CE-B2669436A607}" type="pres">
      <dgm:prSet presAssocID="{6BB281DF-F8BC-459A-AD11-4FF1C2E82308}" presName="FiveNodes_1_text" presStyleLbl="node1" presStyleIdx="4" presStyleCnt="5">
        <dgm:presLayoutVars>
          <dgm:bulletEnabled val="1"/>
        </dgm:presLayoutVars>
      </dgm:prSet>
      <dgm:spPr/>
    </dgm:pt>
    <dgm:pt modelId="{AD68AB4C-AD30-4EBF-8DF6-B79782504C99}" type="pres">
      <dgm:prSet presAssocID="{6BB281DF-F8BC-459A-AD11-4FF1C2E82308}" presName="FiveNodes_2_text" presStyleLbl="node1" presStyleIdx="4" presStyleCnt="5">
        <dgm:presLayoutVars>
          <dgm:bulletEnabled val="1"/>
        </dgm:presLayoutVars>
      </dgm:prSet>
      <dgm:spPr/>
    </dgm:pt>
    <dgm:pt modelId="{0182213A-387B-40F1-86B1-EEE4340CB80A}" type="pres">
      <dgm:prSet presAssocID="{6BB281DF-F8BC-459A-AD11-4FF1C2E82308}" presName="FiveNodes_3_text" presStyleLbl="node1" presStyleIdx="4" presStyleCnt="5">
        <dgm:presLayoutVars>
          <dgm:bulletEnabled val="1"/>
        </dgm:presLayoutVars>
      </dgm:prSet>
      <dgm:spPr/>
    </dgm:pt>
    <dgm:pt modelId="{BB022073-0EAA-4F02-BC7F-CFBDD29E275F}" type="pres">
      <dgm:prSet presAssocID="{6BB281DF-F8BC-459A-AD11-4FF1C2E82308}" presName="FiveNodes_4_text" presStyleLbl="node1" presStyleIdx="4" presStyleCnt="5">
        <dgm:presLayoutVars>
          <dgm:bulletEnabled val="1"/>
        </dgm:presLayoutVars>
      </dgm:prSet>
      <dgm:spPr/>
    </dgm:pt>
    <dgm:pt modelId="{9E5C2024-BD3F-45A8-AB25-81D7303CB3EE}" type="pres">
      <dgm:prSet presAssocID="{6BB281DF-F8BC-459A-AD11-4FF1C2E8230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A863414-2397-46AC-8836-23466A956777}" type="presOf" srcId="{36074642-C6CE-4036-BDE8-2710E4D6B78D}" destId="{BB022073-0EAA-4F02-BC7F-CFBDD29E275F}" srcOrd="1" destOrd="0" presId="urn:microsoft.com/office/officeart/2005/8/layout/vProcess5"/>
    <dgm:cxn modelId="{011FF116-3CD4-40E0-93BE-3060C6819C7D}" type="presOf" srcId="{1782615C-234E-4651-B077-81114F585FEC}" destId="{9E5C2024-BD3F-45A8-AB25-81D7303CB3EE}" srcOrd="1" destOrd="0" presId="urn:microsoft.com/office/officeart/2005/8/layout/vProcess5"/>
    <dgm:cxn modelId="{F4BB183B-01D6-4428-8282-FBF7DF91FA60}" srcId="{6BB281DF-F8BC-459A-AD11-4FF1C2E82308}" destId="{D2CE3790-E30A-4613-9185-E209A02C083B}" srcOrd="2" destOrd="0" parTransId="{E537755F-6BC7-405D-A844-517A277E2FCD}" sibTransId="{5E03E778-6BC9-4A61-AC4F-3290B8E7B16B}"/>
    <dgm:cxn modelId="{341CC73B-57A9-4FB7-8C42-B8815B6553B1}" type="presOf" srcId="{D2CE3790-E30A-4613-9185-E209A02C083B}" destId="{0182213A-387B-40F1-86B1-EEE4340CB80A}" srcOrd="1" destOrd="0" presId="urn:microsoft.com/office/officeart/2005/8/layout/vProcess5"/>
    <dgm:cxn modelId="{A53A3A3F-79E0-4D9B-946E-9B0F9E0DD6BD}" srcId="{6BB281DF-F8BC-459A-AD11-4FF1C2E82308}" destId="{B7FE8F7E-E866-4001-A4E7-881584F289CD}" srcOrd="1" destOrd="0" parTransId="{3C635F81-75DF-4257-B49A-D0558272A6CB}" sibTransId="{7BFB6F7E-B30F-4ABC-8270-8284A4482144}"/>
    <dgm:cxn modelId="{25F9EC62-6AB1-41E8-8FF7-E4C1127FE349}" type="presOf" srcId="{6B5D4531-A855-4036-AC84-49AE976C64E0}" destId="{A80B71E9-6EDA-434E-9EE6-871553B48943}" srcOrd="0" destOrd="0" presId="urn:microsoft.com/office/officeart/2005/8/layout/vProcess5"/>
    <dgm:cxn modelId="{69797B6A-EE37-479D-9E6C-FEE7958993DB}" type="presOf" srcId="{1782615C-234E-4651-B077-81114F585FEC}" destId="{D7EDBC5F-2A27-4D13-ABF7-C9825A7D00A1}" srcOrd="0" destOrd="0" presId="urn:microsoft.com/office/officeart/2005/8/layout/vProcess5"/>
    <dgm:cxn modelId="{08D78E4A-63CB-4BED-A7F4-D0F41CB8CB88}" type="presOf" srcId="{D2CE3790-E30A-4613-9185-E209A02C083B}" destId="{B1D8D83A-188A-44BB-A77C-17271829A853}" srcOrd="0" destOrd="0" presId="urn:microsoft.com/office/officeart/2005/8/layout/vProcess5"/>
    <dgm:cxn modelId="{A8B12E51-8C4C-4DE0-9580-75390ABAA7DF}" type="presOf" srcId="{384BB184-36EB-4B6B-87BA-664BBDABF2F0}" destId="{C80371C8-5932-4E69-A65C-C5160AD17508}" srcOrd="0" destOrd="0" presId="urn:microsoft.com/office/officeart/2005/8/layout/vProcess5"/>
    <dgm:cxn modelId="{1E543451-0716-479A-912E-911B18874D9D}" srcId="{6BB281DF-F8BC-459A-AD11-4FF1C2E82308}" destId="{384BB184-36EB-4B6B-87BA-664BBDABF2F0}" srcOrd="0" destOrd="0" parTransId="{E7EA3DB4-0942-4423-B3D0-8EA90BB503D1}" sibTransId="{6B5D4531-A855-4036-AC84-49AE976C64E0}"/>
    <dgm:cxn modelId="{2C13A874-C0AF-4BCE-88D3-724A4F5E9B75}" srcId="{6BB281DF-F8BC-459A-AD11-4FF1C2E82308}" destId="{1782615C-234E-4651-B077-81114F585FEC}" srcOrd="4" destOrd="0" parTransId="{B06AC258-60E5-4943-9D62-284B01DA0CAB}" sibTransId="{CB3BA758-1058-4F07-AA7A-80954733A41C}"/>
    <dgm:cxn modelId="{4A27DB59-BA17-43AA-ABED-04ED905A8242}" type="presOf" srcId="{B7FE8F7E-E866-4001-A4E7-881584F289CD}" destId="{AD68AB4C-AD30-4EBF-8DF6-B79782504C99}" srcOrd="1" destOrd="0" presId="urn:microsoft.com/office/officeart/2005/8/layout/vProcess5"/>
    <dgm:cxn modelId="{688B6C7C-B45F-46E7-9EF4-0BCB07A8F19F}" srcId="{6BB281DF-F8BC-459A-AD11-4FF1C2E82308}" destId="{36074642-C6CE-4036-BDE8-2710E4D6B78D}" srcOrd="3" destOrd="0" parTransId="{DA9F27B3-1B29-4228-84AD-97F7D416694B}" sibTransId="{76F49FF7-2972-462B-8436-EC0BC8CF144F}"/>
    <dgm:cxn modelId="{D0F0EF9C-0EE8-4B31-B4E2-5CE615E87371}" type="presOf" srcId="{B7FE8F7E-E866-4001-A4E7-881584F289CD}" destId="{59E31EE0-7840-4395-9384-8DB64B258CA4}" srcOrd="0" destOrd="0" presId="urn:microsoft.com/office/officeart/2005/8/layout/vProcess5"/>
    <dgm:cxn modelId="{065981A9-DA75-4853-8BFE-3418849633C8}" type="presOf" srcId="{36074642-C6CE-4036-BDE8-2710E4D6B78D}" destId="{760ACDC8-8D3D-4FFF-860B-BFFA8C3676D8}" srcOrd="0" destOrd="0" presId="urn:microsoft.com/office/officeart/2005/8/layout/vProcess5"/>
    <dgm:cxn modelId="{41F08FAA-ECC1-4932-B341-63066030515B}" type="presOf" srcId="{5E03E778-6BC9-4A61-AC4F-3290B8E7B16B}" destId="{FFE5EA8F-B370-4A18-984D-29FD046327EB}" srcOrd="0" destOrd="0" presId="urn:microsoft.com/office/officeart/2005/8/layout/vProcess5"/>
    <dgm:cxn modelId="{A06FD6AC-B099-4E9B-A708-CBFBD35256DB}" type="presOf" srcId="{76F49FF7-2972-462B-8436-EC0BC8CF144F}" destId="{3621CA26-1286-4EBE-A579-399C5B4533CE}" srcOrd="0" destOrd="0" presId="urn:microsoft.com/office/officeart/2005/8/layout/vProcess5"/>
    <dgm:cxn modelId="{F4A2D3BA-0C84-485F-89F9-1CE4FA7C3C28}" type="presOf" srcId="{384BB184-36EB-4B6B-87BA-664BBDABF2F0}" destId="{05D70D6C-AFDF-472E-82CE-B2669436A607}" srcOrd="1" destOrd="0" presId="urn:microsoft.com/office/officeart/2005/8/layout/vProcess5"/>
    <dgm:cxn modelId="{F97706D7-CECE-418A-968A-65C542D1C61A}" type="presOf" srcId="{6BB281DF-F8BC-459A-AD11-4FF1C2E82308}" destId="{C7B76519-C2ED-495B-9A57-FE03FE52F873}" srcOrd="0" destOrd="0" presId="urn:microsoft.com/office/officeart/2005/8/layout/vProcess5"/>
    <dgm:cxn modelId="{FC2949EE-6CCD-401D-875A-9045CAEBE1F1}" type="presOf" srcId="{7BFB6F7E-B30F-4ABC-8270-8284A4482144}" destId="{471A0C46-3BBD-4591-B6ED-619A6019571C}" srcOrd="0" destOrd="0" presId="urn:microsoft.com/office/officeart/2005/8/layout/vProcess5"/>
    <dgm:cxn modelId="{082D4B16-8FB0-4199-8430-F60280CF6F97}" type="presParOf" srcId="{C7B76519-C2ED-495B-9A57-FE03FE52F873}" destId="{6CE8069E-E62C-491A-A348-DCBB9A97F5C5}" srcOrd="0" destOrd="0" presId="urn:microsoft.com/office/officeart/2005/8/layout/vProcess5"/>
    <dgm:cxn modelId="{2DEA45F1-08E4-4351-A91D-3562BDDC4869}" type="presParOf" srcId="{C7B76519-C2ED-495B-9A57-FE03FE52F873}" destId="{C80371C8-5932-4E69-A65C-C5160AD17508}" srcOrd="1" destOrd="0" presId="urn:microsoft.com/office/officeart/2005/8/layout/vProcess5"/>
    <dgm:cxn modelId="{B0CBB371-4977-42AF-9531-11FFD1F5C983}" type="presParOf" srcId="{C7B76519-C2ED-495B-9A57-FE03FE52F873}" destId="{59E31EE0-7840-4395-9384-8DB64B258CA4}" srcOrd="2" destOrd="0" presId="urn:microsoft.com/office/officeart/2005/8/layout/vProcess5"/>
    <dgm:cxn modelId="{914F0D4E-9AA9-477B-84E8-9092E1671994}" type="presParOf" srcId="{C7B76519-C2ED-495B-9A57-FE03FE52F873}" destId="{B1D8D83A-188A-44BB-A77C-17271829A853}" srcOrd="3" destOrd="0" presId="urn:microsoft.com/office/officeart/2005/8/layout/vProcess5"/>
    <dgm:cxn modelId="{F10FBCA8-14FC-4E7B-82F8-EF5AF146E10D}" type="presParOf" srcId="{C7B76519-C2ED-495B-9A57-FE03FE52F873}" destId="{760ACDC8-8D3D-4FFF-860B-BFFA8C3676D8}" srcOrd="4" destOrd="0" presId="urn:microsoft.com/office/officeart/2005/8/layout/vProcess5"/>
    <dgm:cxn modelId="{02DD40F6-EF29-4622-968E-9D23A04D0A9D}" type="presParOf" srcId="{C7B76519-C2ED-495B-9A57-FE03FE52F873}" destId="{D7EDBC5F-2A27-4D13-ABF7-C9825A7D00A1}" srcOrd="5" destOrd="0" presId="urn:microsoft.com/office/officeart/2005/8/layout/vProcess5"/>
    <dgm:cxn modelId="{AEBCE634-9C24-4854-BF0C-3F797554E35C}" type="presParOf" srcId="{C7B76519-C2ED-495B-9A57-FE03FE52F873}" destId="{A80B71E9-6EDA-434E-9EE6-871553B48943}" srcOrd="6" destOrd="0" presId="urn:microsoft.com/office/officeart/2005/8/layout/vProcess5"/>
    <dgm:cxn modelId="{D3E928C4-5824-40A3-BCE8-400C994A4D6D}" type="presParOf" srcId="{C7B76519-C2ED-495B-9A57-FE03FE52F873}" destId="{471A0C46-3BBD-4591-B6ED-619A6019571C}" srcOrd="7" destOrd="0" presId="urn:microsoft.com/office/officeart/2005/8/layout/vProcess5"/>
    <dgm:cxn modelId="{229B65BA-F469-4775-89F4-CFCF4A1B0CEA}" type="presParOf" srcId="{C7B76519-C2ED-495B-9A57-FE03FE52F873}" destId="{FFE5EA8F-B370-4A18-984D-29FD046327EB}" srcOrd="8" destOrd="0" presId="urn:microsoft.com/office/officeart/2005/8/layout/vProcess5"/>
    <dgm:cxn modelId="{CA309E62-48DD-47AC-BB42-550BD8A4B741}" type="presParOf" srcId="{C7B76519-C2ED-495B-9A57-FE03FE52F873}" destId="{3621CA26-1286-4EBE-A579-399C5B4533CE}" srcOrd="9" destOrd="0" presId="urn:microsoft.com/office/officeart/2005/8/layout/vProcess5"/>
    <dgm:cxn modelId="{9AF9A94C-5981-40AF-B06A-68815A27A41D}" type="presParOf" srcId="{C7B76519-C2ED-495B-9A57-FE03FE52F873}" destId="{05D70D6C-AFDF-472E-82CE-B2669436A607}" srcOrd="10" destOrd="0" presId="urn:microsoft.com/office/officeart/2005/8/layout/vProcess5"/>
    <dgm:cxn modelId="{E0F86C54-29BC-4E9A-A6F5-0EE37AF8CE9E}" type="presParOf" srcId="{C7B76519-C2ED-495B-9A57-FE03FE52F873}" destId="{AD68AB4C-AD30-4EBF-8DF6-B79782504C99}" srcOrd="11" destOrd="0" presId="urn:microsoft.com/office/officeart/2005/8/layout/vProcess5"/>
    <dgm:cxn modelId="{6F205802-F573-4365-B3D4-D7E6DE4C6363}" type="presParOf" srcId="{C7B76519-C2ED-495B-9A57-FE03FE52F873}" destId="{0182213A-387B-40F1-86B1-EEE4340CB80A}" srcOrd="12" destOrd="0" presId="urn:microsoft.com/office/officeart/2005/8/layout/vProcess5"/>
    <dgm:cxn modelId="{6CED4C42-8713-42E8-8650-714680F24AC3}" type="presParOf" srcId="{C7B76519-C2ED-495B-9A57-FE03FE52F873}" destId="{BB022073-0EAA-4F02-BC7F-CFBDD29E275F}" srcOrd="13" destOrd="0" presId="urn:microsoft.com/office/officeart/2005/8/layout/vProcess5"/>
    <dgm:cxn modelId="{04E2AC7F-29D4-4838-85CC-408B0F5479EC}" type="presParOf" srcId="{C7B76519-C2ED-495B-9A57-FE03FE52F873}" destId="{9E5C2024-BD3F-45A8-AB25-81D7303CB3E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0371C8-5932-4E69-A65C-C5160AD17508}">
      <dsp:nvSpPr>
        <dsp:cNvPr id="0" name=""/>
        <dsp:cNvSpPr/>
      </dsp:nvSpPr>
      <dsp:spPr>
        <a:xfrm>
          <a:off x="0" y="0"/>
          <a:ext cx="5764002" cy="8867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World wide sport – popular among young adults</a:t>
          </a:r>
          <a:endParaRPr lang="en-US" sz="1700" kern="1200"/>
        </a:p>
      </dsp:txBody>
      <dsp:txXfrm>
        <a:off x="25972" y="25972"/>
        <a:ext cx="4703395" cy="834793"/>
      </dsp:txXfrm>
    </dsp:sp>
    <dsp:sp modelId="{59E31EE0-7840-4395-9384-8DB64B258CA4}">
      <dsp:nvSpPr>
        <dsp:cNvPr id="0" name=""/>
        <dsp:cNvSpPr/>
      </dsp:nvSpPr>
      <dsp:spPr>
        <a:xfrm>
          <a:off x="430428" y="1009895"/>
          <a:ext cx="5764002" cy="886737"/>
        </a:xfrm>
        <a:prstGeom prst="roundRect">
          <a:avLst>
            <a:gd name="adj" fmla="val 10000"/>
          </a:avLst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Motivation is a key factor in - Continued participation, Performance, Mental wellbeing -  (Braz et al. 2025)</a:t>
          </a:r>
          <a:endParaRPr lang="en-US" sz="1700" kern="1200"/>
        </a:p>
      </dsp:txBody>
      <dsp:txXfrm>
        <a:off x="456400" y="1035867"/>
        <a:ext cx="4705250" cy="834793"/>
      </dsp:txXfrm>
    </dsp:sp>
    <dsp:sp modelId="{B1D8D83A-188A-44BB-A77C-17271829A853}">
      <dsp:nvSpPr>
        <dsp:cNvPr id="0" name=""/>
        <dsp:cNvSpPr/>
      </dsp:nvSpPr>
      <dsp:spPr>
        <a:xfrm>
          <a:off x="860857" y="2019790"/>
          <a:ext cx="5764002" cy="886737"/>
        </a:xfrm>
        <a:prstGeom prst="roundRect">
          <a:avLst>
            <a:gd name="adj" fmla="val 10000"/>
          </a:avLst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Current research suggests - Enjoyment , Health , Social connection , Competition - (Zeng et al. 2018) </a:t>
          </a:r>
          <a:endParaRPr lang="en-US" sz="1700" kern="1200"/>
        </a:p>
      </dsp:txBody>
      <dsp:txXfrm>
        <a:off x="886829" y="2045762"/>
        <a:ext cx="4705250" cy="834793"/>
      </dsp:txXfrm>
    </dsp:sp>
    <dsp:sp modelId="{760ACDC8-8D3D-4FFF-860B-BFFA8C3676D8}">
      <dsp:nvSpPr>
        <dsp:cNvPr id="0" name=""/>
        <dsp:cNvSpPr/>
      </dsp:nvSpPr>
      <dsp:spPr>
        <a:xfrm>
          <a:off x="1291286" y="3029685"/>
          <a:ext cx="5764002" cy="886737"/>
        </a:xfrm>
        <a:prstGeom prst="roundRect">
          <a:avLst>
            <a:gd name="adj" fmla="val 10000"/>
          </a:avLst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Purpose – Dive deeper into motivations for different standard of football </a:t>
          </a:r>
          <a:endParaRPr lang="en-US" sz="1700" kern="1200"/>
        </a:p>
      </dsp:txBody>
      <dsp:txXfrm>
        <a:off x="1317258" y="3055657"/>
        <a:ext cx="4705250" cy="834793"/>
      </dsp:txXfrm>
    </dsp:sp>
    <dsp:sp modelId="{D7EDBC5F-2A27-4D13-ABF7-C9825A7D00A1}">
      <dsp:nvSpPr>
        <dsp:cNvPr id="0" name=""/>
        <dsp:cNvSpPr/>
      </dsp:nvSpPr>
      <dsp:spPr>
        <a:xfrm>
          <a:off x="1721715" y="4039580"/>
          <a:ext cx="5764002" cy="886737"/>
        </a:xfrm>
        <a:prstGeom prst="roundRect">
          <a:avLst>
            <a:gd name="adj" fmla="val 10000"/>
          </a:avLst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Rationale- How does these motives help clubs and coaches?</a:t>
          </a:r>
          <a:endParaRPr lang="en-US" sz="1700" kern="1200"/>
        </a:p>
      </dsp:txBody>
      <dsp:txXfrm>
        <a:off x="1747687" y="4065552"/>
        <a:ext cx="4705250" cy="834793"/>
      </dsp:txXfrm>
    </dsp:sp>
    <dsp:sp modelId="{A80B71E9-6EDA-434E-9EE6-871553B48943}">
      <dsp:nvSpPr>
        <dsp:cNvPr id="0" name=""/>
        <dsp:cNvSpPr/>
      </dsp:nvSpPr>
      <dsp:spPr>
        <a:xfrm>
          <a:off x="5187623" y="647810"/>
          <a:ext cx="576379" cy="5763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317308" y="647810"/>
        <a:ext cx="317009" cy="433725"/>
      </dsp:txXfrm>
    </dsp:sp>
    <dsp:sp modelId="{471A0C46-3BBD-4591-B6ED-619A6019571C}">
      <dsp:nvSpPr>
        <dsp:cNvPr id="0" name=""/>
        <dsp:cNvSpPr/>
      </dsp:nvSpPr>
      <dsp:spPr>
        <a:xfrm>
          <a:off x="5618052" y="1657706"/>
          <a:ext cx="576379" cy="5763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471626"/>
            <a:satOff val="-2469"/>
            <a:lumOff val="11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71626"/>
              <a:satOff val="-2469"/>
              <a:lumOff val="1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747737" y="1657706"/>
        <a:ext cx="317009" cy="433725"/>
      </dsp:txXfrm>
    </dsp:sp>
    <dsp:sp modelId="{FFE5EA8F-B370-4A18-984D-29FD046327EB}">
      <dsp:nvSpPr>
        <dsp:cNvPr id="0" name=""/>
        <dsp:cNvSpPr/>
      </dsp:nvSpPr>
      <dsp:spPr>
        <a:xfrm>
          <a:off x="6048481" y="2652822"/>
          <a:ext cx="576379" cy="5763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943252"/>
            <a:satOff val="-4937"/>
            <a:lumOff val="227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43252"/>
              <a:satOff val="-4937"/>
              <a:lumOff val="22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178166" y="2652822"/>
        <a:ext cx="317009" cy="433725"/>
      </dsp:txXfrm>
    </dsp:sp>
    <dsp:sp modelId="{3621CA26-1286-4EBE-A579-399C5B4533CE}">
      <dsp:nvSpPr>
        <dsp:cNvPr id="0" name=""/>
        <dsp:cNvSpPr/>
      </dsp:nvSpPr>
      <dsp:spPr>
        <a:xfrm>
          <a:off x="6478910" y="3672570"/>
          <a:ext cx="576379" cy="57637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608595" y="3672570"/>
        <a:ext cx="317009" cy="433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D537A0-EFCF-4DEB-B084-60475EC036D4}" type="datetimeFigureOut">
              <a:t>5/8/2026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563AB-348A-4F5D-B16D-A402A03612A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429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89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301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926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80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04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8570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1563AB-348A-4F5D-B16D-A402A03612A2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9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48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05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456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985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530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04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18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851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577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76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073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495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7461391.2014.982204" TargetMode="External"/><Relationship Id="rId3" Type="http://schemas.openxmlformats.org/officeDocument/2006/relationships/hyperlink" Target="https://doi.org/10.1191/1478088706qp063oa" TargetMode="External"/><Relationship Id="rId7" Type="http://schemas.openxmlformats.org/officeDocument/2006/relationships/hyperlink" Target="https://doi.org/10.1155/2018/9524861" TargetMode="External"/><Relationship Id="rId2" Type="http://schemas.openxmlformats.org/officeDocument/2006/relationships/hyperlink" Target="https://doi.org/10.3390/ijerph2004304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1138741600002286" TargetMode="External"/><Relationship Id="rId5" Type="http://schemas.openxmlformats.org/officeDocument/2006/relationships/hyperlink" Target="https://doi.org/10.1017/elo.2022.15" TargetMode="External"/><Relationship Id="rId10" Type="http://schemas.openxmlformats.org/officeDocument/2006/relationships/hyperlink" Target="https://doi.org/10.1108/CCIJ-01-2023-0013" TargetMode="External"/><Relationship Id="rId4" Type="http://schemas.openxmlformats.org/officeDocument/2006/relationships/hyperlink" Target="https://doi.org/10.3390/healthcare13243273" TargetMode="External"/><Relationship Id="rId9" Type="http://schemas.openxmlformats.org/officeDocument/2006/relationships/hyperlink" Target="https://doi.org/10.6084/m9.figshare.663632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6582/k.50.1.1" TargetMode="External"/><Relationship Id="rId7" Type="http://schemas.openxmlformats.org/officeDocument/2006/relationships/hyperlink" Target="https://doi.org/10.3389/fpsyg.2019.02357" TargetMode="External"/><Relationship Id="rId2" Type="http://schemas.openxmlformats.org/officeDocument/2006/relationships/hyperlink" Target="https://doi.org/10.26773/smj.2210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research/research-integrity-and-ethics" TargetMode="External"/><Relationship Id="rId5" Type="http://schemas.openxmlformats.org/officeDocument/2006/relationships/hyperlink" Target="https://doi.org/10.1177/016146811611800705" TargetMode="External"/><Relationship Id="rId4" Type="http://schemas.openxmlformats.org/officeDocument/2006/relationships/hyperlink" Target="https://doi.org/10.1016/j.psychsport.2023.1025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E473C4-A519-4D61-88DD-5ACEBD9183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066" r="9085" b="-7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  <a:latin typeface="Times New Roman"/>
                <a:cs typeface="Times New Roman"/>
              </a:rPr>
              <a:t>Motivation's for playing football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8090" y="5253050"/>
            <a:ext cx="3888419" cy="9692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>
                <a:solidFill>
                  <a:srgbClr val="FFFFFF"/>
                </a:solidFill>
                <a:latin typeface="Times New Roman"/>
                <a:cs typeface="Times New Roman"/>
              </a:rPr>
              <a:t>Ifan Knott</a:t>
            </a:r>
          </a:p>
          <a:p>
            <a:pPr>
              <a:lnSpc>
                <a:spcPct val="120000"/>
              </a:lnSpc>
            </a:pPr>
            <a:r>
              <a:rPr lang="en-GB" sz="2000">
                <a:solidFill>
                  <a:srgbClr val="FFFFFF"/>
                </a:solidFill>
                <a:latin typeface="Times New Roman"/>
                <a:cs typeface="Times New Roman"/>
              </a:rPr>
              <a:t>(2405014)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1BB69-6089-2863-F585-1985F0F5C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Title and context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7D9BA-C725-FD06-17DC-71F66FACE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222419"/>
            <a:ext cx="5852160" cy="366468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br>
              <a:rPr lang="en-US" dirty="0">
                <a:latin typeface="Cambria"/>
                <a:ea typeface="Cambria"/>
              </a:rPr>
            </a:br>
            <a:r>
              <a:rPr lang="en-US" sz="3600" dirty="0">
                <a:latin typeface="Times New Roman"/>
                <a:ea typeface="Cambria"/>
                <a:cs typeface="Times New Roman"/>
              </a:rPr>
              <a:t>• Motivation's for playing football</a:t>
            </a:r>
            <a:br>
              <a:rPr lang="en-US" sz="3600" dirty="0">
                <a:latin typeface="Times New Roman"/>
                <a:ea typeface="Cambria"/>
                <a:cs typeface="Times New Roman"/>
              </a:rPr>
            </a:br>
            <a:r>
              <a:rPr lang="en-US" sz="3600" dirty="0">
                <a:latin typeface="Times New Roman"/>
                <a:ea typeface="Cambria"/>
                <a:cs typeface="Times New Roman"/>
              </a:rPr>
              <a:t>• Ifan Knott -  Physical Education</a:t>
            </a:r>
            <a:br>
              <a:rPr lang="en-US" sz="3600" dirty="0">
                <a:latin typeface="Times New Roman"/>
                <a:ea typeface="Cambria"/>
                <a:cs typeface="Times New Roman"/>
              </a:rPr>
            </a:br>
            <a:r>
              <a:rPr lang="en-US" sz="3600" dirty="0">
                <a:latin typeface="Times New Roman"/>
                <a:ea typeface="Cambria"/>
                <a:cs typeface="Times New Roman"/>
              </a:rPr>
              <a:t>• Benefits of knowing why people play football? - </a:t>
            </a:r>
            <a:r>
              <a:rPr lang="en-GB" sz="3600" dirty="0" err="1">
                <a:latin typeface="Times New Roman"/>
                <a:ea typeface="Cambria"/>
                <a:cs typeface="Times New Roman"/>
              </a:rPr>
              <a:t>Hotenceva</a:t>
            </a:r>
            <a:r>
              <a:rPr lang="en-GB" sz="3600" dirty="0">
                <a:latin typeface="Times New Roman"/>
                <a:ea typeface="Cambria"/>
                <a:cs typeface="Times New Roman"/>
              </a:rPr>
              <a:t> a </a:t>
            </a:r>
            <a:r>
              <a:rPr lang="en-GB" sz="3600" dirty="0" err="1">
                <a:latin typeface="Times New Roman"/>
                <a:ea typeface="Cambria"/>
                <a:cs typeface="Times New Roman"/>
              </a:rPr>
              <a:t>Shpichka</a:t>
            </a:r>
            <a:r>
              <a:rPr lang="en-GB" sz="3600" dirty="0">
                <a:latin typeface="Times New Roman"/>
                <a:ea typeface="Cambria"/>
                <a:cs typeface="Times New Roman"/>
              </a:rPr>
              <a:t> (2013)</a:t>
            </a:r>
          </a:p>
          <a:p>
            <a:pPr marL="0" indent="0">
              <a:buNone/>
            </a:pPr>
            <a:endParaRPr lang="en-GB"/>
          </a:p>
          <a:p>
            <a:endParaRPr lang="en-GB" dirty="0"/>
          </a:p>
        </p:txBody>
      </p:sp>
      <p:pic>
        <p:nvPicPr>
          <p:cNvPr id="5" name="Picture 4" descr="Football ball in goal">
            <a:extLst>
              <a:ext uri="{FF2B5EF4-FFF2-40B4-BE49-F238E27FC236}">
                <a16:creationId xmlns:a16="http://schemas.microsoft.com/office/drawing/2014/main" id="{F9C53DB3-6CAE-2D4B-4E49-793D15B66B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23" r="36176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348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CBDDB-94C0-EB41-A1F0-A6020721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2652779" cy="4150811"/>
          </a:xfrm>
        </p:spPr>
        <p:txBody>
          <a:bodyPr>
            <a:normAutofit/>
          </a:bodyPr>
          <a:lstStyle/>
          <a:p>
            <a:r>
              <a:rPr lang="en-GB" sz="3400">
                <a:latin typeface="Times New Roman"/>
                <a:cs typeface="Times New Roman"/>
              </a:rPr>
              <a:t>Introduction &amp; Rationale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038430-54E8-A94F-0077-414F2FBCE4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8944265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4920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7FAF3-A7E2-0D42-6E68-EB9B7AAED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Research aim &amp; question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DABDC-5EFC-F7C5-7C73-C6B795B9D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374819"/>
            <a:ext cx="5852160" cy="36646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Times New Roman"/>
                <a:cs typeface="Times New Roman"/>
              </a:rPr>
              <a:t>Research aim - To explore the primary motivations for playing football among young adult players + To explore the differentiation of motivations in different standard of football.</a:t>
            </a:r>
          </a:p>
          <a:p>
            <a:r>
              <a:rPr lang="en-GB" sz="2400">
                <a:latin typeface="Times New Roman"/>
                <a:cs typeface="Times New Roman"/>
              </a:rPr>
              <a:t>Research question - What are the key motivational factors that influence participation in football among young adults/ adults?</a:t>
            </a:r>
          </a:p>
          <a:p>
            <a:endParaRPr lang="en-GB" dirty="0">
              <a:cs typeface="Segoe UI"/>
            </a:endParaRPr>
          </a:p>
          <a:p>
            <a:endParaRPr lang="en-GB" dirty="0">
              <a:cs typeface="Segoe UI"/>
            </a:endParaRPr>
          </a:p>
        </p:txBody>
      </p:sp>
      <p:pic>
        <p:nvPicPr>
          <p:cNvPr id="5" name="Picture 4" descr="Football ball in goal">
            <a:extLst>
              <a:ext uri="{FF2B5EF4-FFF2-40B4-BE49-F238E27FC236}">
                <a16:creationId xmlns:a16="http://schemas.microsoft.com/office/drawing/2014/main" id="{165D59EC-335E-C6B4-B2FA-3E1E20419F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23" r="36176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672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1BFE5-FDEE-124A-ED50-B29A1AD31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Methodology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B9D8C-C9B0-AE22-FF67-36EDE5384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714" y="2248923"/>
            <a:ext cx="6725147" cy="40512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>
                <a:latin typeface="Times New Roman"/>
                <a:ea typeface="Cambria"/>
                <a:cs typeface="Times New Roman"/>
              </a:rPr>
              <a:t>Mixed methods approach </a:t>
            </a:r>
            <a:endParaRPr lang="en-GB">
              <a:latin typeface="Times New Roman"/>
              <a:ea typeface="Cambria"/>
              <a:cs typeface="Times New Roman"/>
            </a:endParaRP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>
                <a:latin typeface="Times New Roman"/>
                <a:ea typeface="Cambria"/>
                <a:cs typeface="Times New Roman"/>
              </a:rPr>
              <a:t> 23 UWTSD Students/Footballers  – Sport and healthy living degrees – Football societies</a:t>
            </a:r>
            <a:endParaRPr lang="en-GB">
              <a:latin typeface="Times New Roman"/>
              <a:ea typeface="Cambria"/>
              <a:cs typeface="Times New Roman"/>
            </a:endParaRP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 dirty="0">
                <a:latin typeface="Times New Roman"/>
                <a:ea typeface="Cambria"/>
                <a:cs typeface="Times New Roman"/>
              </a:rPr>
              <a:t>All Data collected through sending direct </a:t>
            </a:r>
            <a:r>
              <a:rPr lang="en-US" dirty="0" err="1">
                <a:latin typeface="Times New Roman"/>
                <a:ea typeface="Cambria"/>
                <a:cs typeface="Times New Roman"/>
              </a:rPr>
              <a:t>microsoft</a:t>
            </a:r>
            <a:r>
              <a:rPr lang="en-US" dirty="0">
                <a:latin typeface="Times New Roman"/>
                <a:ea typeface="Cambria"/>
                <a:cs typeface="Times New Roman"/>
              </a:rPr>
              <a:t> form link </a:t>
            </a:r>
            <a:endParaRPr lang="en-GB">
              <a:latin typeface="Times New Roman"/>
              <a:ea typeface="Cambria"/>
              <a:cs typeface="Times New Roman"/>
            </a:endParaRP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 dirty="0">
                <a:latin typeface="Times New Roman"/>
                <a:ea typeface="Cambria"/>
                <a:cs typeface="Times New Roman"/>
              </a:rPr>
              <a:t>Ethics form completed following UWTSD (2022) guidelines. Signed off prior data collection. Consent collected prior to questioning. Confidentiality maintained throughout whole process.</a:t>
            </a: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>
                <a:latin typeface="Times New Roman"/>
                <a:ea typeface="Cambria"/>
                <a:cs typeface="Times New Roman"/>
              </a:rPr>
              <a:t>Why Mixed methods? - </a:t>
            </a:r>
            <a:r>
              <a:rPr lang="en-GB">
                <a:latin typeface="Times New Roman"/>
                <a:ea typeface="Cambria"/>
                <a:cs typeface="Times New Roman"/>
              </a:rPr>
              <a:t>Smith, Cannata and Haynes (2016) </a:t>
            </a:r>
            <a:endParaRPr lang="en-US">
              <a:latin typeface="Times New Roman"/>
              <a:cs typeface="Times New Roman"/>
            </a:endParaRP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>
                <a:latin typeface="Times New Roman"/>
                <a:ea typeface="Cambria"/>
                <a:cs typeface="Times New Roman"/>
              </a:rPr>
              <a:t> Reflective element – Finding various levels of footballers 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GB" sz="1600"/>
          </a:p>
        </p:txBody>
      </p:sp>
      <p:pic>
        <p:nvPicPr>
          <p:cNvPr id="7" name="Graphic 6" descr="Soccer Player">
            <a:extLst>
              <a:ext uri="{FF2B5EF4-FFF2-40B4-BE49-F238E27FC236}">
                <a16:creationId xmlns:a16="http://schemas.microsoft.com/office/drawing/2014/main" id="{557A3D4D-8208-96A2-2403-76A1CFE439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034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9D0FC-3FBB-301D-6579-29515E6E3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85" y="-2849"/>
            <a:ext cx="8746101" cy="10774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Times New Roman"/>
                <a:cs typeface="Times New Roman"/>
              </a:rPr>
              <a:t>Key Findings – </a:t>
            </a:r>
            <a:r>
              <a:rPr lang="en-GB" sz="3200" dirty="0" err="1">
                <a:latin typeface="Times New Roman"/>
                <a:cs typeface="Times New Roman"/>
              </a:rPr>
              <a:t>Quantatative</a:t>
            </a:r>
            <a:r>
              <a:rPr lang="en-GB" sz="3200" dirty="0">
                <a:latin typeface="Times New Roman"/>
                <a:cs typeface="Times New Roman"/>
              </a:rPr>
              <a:t> data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349C-6D6F-2CB9-B15A-BD7E169F2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30" y="233931"/>
            <a:ext cx="6243921" cy="460708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300" dirty="0">
              <a:latin typeface="Times New Roman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Times New Roman"/>
                <a:cs typeface="Times New Roman"/>
              </a:rPr>
              <a:t>Key Quantitative Findings</a:t>
            </a:r>
            <a:endParaRPr lang="en-US" sz="140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Highest motivations across all playing levels were competition (M = 4.23), enjoyment (M = 3.88), and affiliation (M = 3.85).</a:t>
            </a:r>
            <a:endParaRPr lang="en-GB" sz="140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Motivation differed by playing level - higher‑level players = greater enjoyment, competition, and challenge.</a:t>
            </a:r>
            <a:endParaRPr lang="en-GB" sz="140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000000"/>
                </a:solidFill>
                <a:latin typeface="Times New Roman"/>
                <a:cs typeface="Times New Roman"/>
              </a:rPr>
              <a:t>One‑way ANOVA - significant differences in motivation based on playing level- </a:t>
            </a: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unlikely based on chance -t playing level influences motivation..</a:t>
            </a:r>
            <a:endParaRPr lang="en-GB" sz="1400">
              <a:latin typeface="Times New Roman"/>
              <a:ea typeface="+mn-lt"/>
              <a:cs typeface="Times New Roman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Post‑hoc Comparisons </a:t>
            </a:r>
            <a:endParaRPr lang="en-GB" sz="140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Enjoyment - Semi‑professional players - higher than professional players (p = .026).</a:t>
            </a:r>
            <a:endParaRPr lang="en-GB" sz="140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Challenge - Semi‑professional players - higher challenge motivation than club/amateur players (p = .006).</a:t>
            </a:r>
            <a:endParaRPr lang="en-GB" sz="1400">
              <a:latin typeface="Times New Roman"/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000000"/>
                </a:solidFill>
                <a:latin typeface="Times New Roman"/>
                <a:cs typeface="Times New Roman"/>
              </a:rPr>
              <a:t>Competition: Semi‑professional players - higher than professional players (p = .042).</a:t>
            </a:r>
            <a:endParaRPr lang="en-GB" sz="140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endParaRPr lang="en-GB"/>
          </a:p>
          <a:p>
            <a:pPr>
              <a:lnSpc>
                <a:spcPct val="90000"/>
              </a:lnSpc>
            </a:pPr>
            <a:endParaRPr lang="en-GB" sz="1000" dirty="0">
              <a:solidFill>
                <a:srgbClr val="000000"/>
              </a:solidFill>
              <a:latin typeface="Grandview Display"/>
              <a:cs typeface="Segoe UI"/>
            </a:endParaRPr>
          </a:p>
          <a:p>
            <a:pPr>
              <a:lnSpc>
                <a:spcPct val="110000"/>
              </a:lnSpc>
            </a:pPr>
            <a:endParaRPr lang="en-GB" sz="1000" dirty="0">
              <a:cs typeface="Segoe UI"/>
            </a:endParaRPr>
          </a:p>
          <a:p>
            <a:pPr>
              <a:lnSpc>
                <a:spcPct val="110000"/>
              </a:lnSpc>
            </a:pPr>
            <a:endParaRPr lang="en-GB" sz="1000">
              <a:cs typeface="Segoe UI"/>
            </a:endParaRPr>
          </a:p>
          <a:p>
            <a:pPr>
              <a:lnSpc>
                <a:spcPct val="110000"/>
              </a:lnSpc>
            </a:pPr>
            <a:endParaRPr lang="en-GB" sz="100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47488E-F447-8CA8-322F-CE1C0E5ABB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4373319"/>
              </p:ext>
            </p:extLst>
          </p:nvPr>
        </p:nvGraphicFramePr>
        <p:xfrm>
          <a:off x="183102" y="4642112"/>
          <a:ext cx="4049085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1710">
                  <a:extLst>
                    <a:ext uri="{9D8B030D-6E8A-4147-A177-3AD203B41FA5}">
                      <a16:colId xmlns:a16="http://schemas.microsoft.com/office/drawing/2014/main" val="2960996899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4227299428"/>
                    </a:ext>
                  </a:extLst>
                </a:gridCol>
              </a:tblGrid>
              <a:tr h="435892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Top 5 Motives:</a:t>
                      </a:r>
                      <a:endParaRPr lang="en-US" sz="1600" b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Bottom 5 Motives:</a:t>
                      </a:r>
                      <a:endParaRPr lang="en-GB" sz="1600" b="0" dirty="0">
                        <a:latin typeface="Times New Roman"/>
                        <a:cs typeface="Times New Roman"/>
                      </a:endParaRPr>
                    </a:p>
                    <a:p>
                      <a:pPr lvl="0">
                        <a:buNone/>
                      </a:pPr>
                      <a:endParaRPr lang="en-GB" sz="16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1776674"/>
                  </a:ext>
                </a:extLst>
              </a:tr>
              <a:tr h="233151">
                <a:tc>
                  <a:txBody>
                    <a:bodyPr/>
                    <a:lstStyle/>
                    <a:p>
                      <a:r>
                        <a:rPr lang="en-GB" sz="1400" b="0">
                          <a:latin typeface="Times New Roman"/>
                          <a:cs typeface="Times New Roman"/>
                        </a:rPr>
                        <a:t>Enjoyment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>
                          <a:latin typeface="Times New Roman"/>
                          <a:cs typeface="Times New Roman"/>
                        </a:rPr>
                        <a:t>Recognition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739464"/>
                  </a:ext>
                </a:extLst>
              </a:tr>
              <a:tr h="233151">
                <a:tc>
                  <a:txBody>
                    <a:bodyPr/>
                    <a:lstStyle/>
                    <a:p>
                      <a:r>
                        <a:rPr lang="en-GB" sz="1400" b="0">
                          <a:latin typeface="Times New Roman"/>
                          <a:cs typeface="Times New Roman"/>
                        </a:rPr>
                        <a:t>Fitness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Times New Roman"/>
                          <a:cs typeface="Times New Roman"/>
                        </a:rPr>
                        <a:t>External </a:t>
                      </a:r>
                      <a:r>
                        <a:rPr lang="en-GB" sz="1400" b="0" err="1">
                          <a:latin typeface="Times New Roman"/>
                          <a:cs typeface="Times New Roman"/>
                        </a:rPr>
                        <a:t>rewar</a:t>
                      </a:r>
                      <a:r>
                        <a:rPr lang="en-GB" sz="1400" b="0" dirty="0">
                          <a:latin typeface="Times New Roman"/>
                          <a:cs typeface="Times New Roman"/>
                        </a:rPr>
                        <a:t>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8898730"/>
                  </a:ext>
                </a:extLst>
              </a:tr>
              <a:tr h="233151">
                <a:tc>
                  <a:txBody>
                    <a:bodyPr/>
                    <a:lstStyle/>
                    <a:p>
                      <a:r>
                        <a:rPr lang="en-GB" sz="1400" b="0">
                          <a:latin typeface="Times New Roman"/>
                          <a:cs typeface="Times New Roman"/>
                        </a:rPr>
                        <a:t>Social interaction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dirty="0" err="1">
                          <a:latin typeface="Times New Roman"/>
                          <a:cs typeface="Times New Roman"/>
                        </a:rPr>
                        <a:t>Preassure</a:t>
                      </a:r>
                      <a:r>
                        <a:rPr lang="en-GB" sz="1400" b="0" dirty="0">
                          <a:latin typeface="Times New Roman"/>
                          <a:cs typeface="Times New Roman"/>
                        </a:rPr>
                        <a:t> from others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3622861"/>
                  </a:ext>
                </a:extLst>
              </a:tr>
              <a:tr h="23315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>
                          <a:latin typeface="Times New Roman"/>
                          <a:cs typeface="Times New Roman"/>
                        </a:rPr>
                        <a:t>Skill development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b="0" i="0" u="none" strike="noStrike" noProof="0">
                          <a:highlight>
                            <a:srgbClr val="CCD5F7"/>
                          </a:highlight>
                          <a:latin typeface="Times New Roman"/>
                          <a:cs typeface="Times New Roman"/>
                        </a:rPr>
                        <a:t>Fame</a:t>
                      </a:r>
                      <a:endParaRPr lang="en-US" sz="1400" b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427038"/>
                  </a:ext>
                </a:extLst>
              </a:tr>
              <a:tr h="233151">
                <a:tc>
                  <a:txBody>
                    <a:bodyPr/>
                    <a:lstStyle/>
                    <a:p>
                      <a:r>
                        <a:rPr lang="en-GB" sz="1400" b="0">
                          <a:latin typeface="Times New Roman"/>
                          <a:cs typeface="Times New Roman"/>
                        </a:rPr>
                        <a:t>Competition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>
                          <a:latin typeface="Times New Roman"/>
                          <a:cs typeface="Times New Roman"/>
                        </a:rPr>
                        <a:t>Financial gain</a:t>
                      </a:r>
                      <a:endParaRPr lang="en-GB" sz="1400" b="0" dirty="0">
                        <a:latin typeface="Times New Roman"/>
                        <a:cs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4409762"/>
                  </a:ext>
                </a:extLst>
              </a:tr>
            </a:tbl>
          </a:graphicData>
        </a:graphic>
      </p:graphicFrame>
      <p:pic>
        <p:nvPicPr>
          <p:cNvPr id="6" name="Picture 5" descr="A graph of a bar chart">
            <a:extLst>
              <a:ext uri="{FF2B5EF4-FFF2-40B4-BE49-F238E27FC236}">
                <a16:creationId xmlns:a16="http://schemas.microsoft.com/office/drawing/2014/main" id="{37409114-BA83-46B6-77FF-CDEB78BA1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0211" y="2285489"/>
            <a:ext cx="3992068" cy="2407170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DF0113B-E39C-A5ED-DE1D-474B5DF5A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6232139"/>
              </p:ext>
            </p:extLst>
          </p:nvPr>
        </p:nvGraphicFramePr>
        <p:xfrm>
          <a:off x="5379927" y="4842507"/>
          <a:ext cx="5912600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8150">
                  <a:extLst>
                    <a:ext uri="{9D8B030D-6E8A-4147-A177-3AD203B41FA5}">
                      <a16:colId xmlns:a16="http://schemas.microsoft.com/office/drawing/2014/main" val="3009834241"/>
                    </a:ext>
                  </a:extLst>
                </a:gridCol>
                <a:gridCol w="1478150">
                  <a:extLst>
                    <a:ext uri="{9D8B030D-6E8A-4147-A177-3AD203B41FA5}">
                      <a16:colId xmlns:a16="http://schemas.microsoft.com/office/drawing/2014/main" val="1541125590"/>
                    </a:ext>
                  </a:extLst>
                </a:gridCol>
                <a:gridCol w="1478150">
                  <a:extLst>
                    <a:ext uri="{9D8B030D-6E8A-4147-A177-3AD203B41FA5}">
                      <a16:colId xmlns:a16="http://schemas.microsoft.com/office/drawing/2014/main" val="902032719"/>
                    </a:ext>
                  </a:extLst>
                </a:gridCol>
                <a:gridCol w="1478150">
                  <a:extLst>
                    <a:ext uri="{9D8B030D-6E8A-4147-A177-3AD203B41FA5}">
                      <a16:colId xmlns:a16="http://schemas.microsoft.com/office/drawing/2014/main" val="343008074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Motivational Variable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Club/Amateur (M)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Semi‑professional (M)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International (M)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7508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Enjoyment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3.48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4.4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4.08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46218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Challenge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3.1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4.18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3.75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8634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Competition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3.88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4.61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4.58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686195"/>
                  </a:ext>
                </a:extLst>
              </a:tr>
            </a:tbl>
          </a:graphicData>
        </a:graphic>
      </p:graphicFrame>
      <p:pic>
        <p:nvPicPr>
          <p:cNvPr id="8" name="Picture 7" descr="A pie chart with text&#10;&#10;AI-generated content may be incorrect.">
            <a:extLst>
              <a:ext uri="{FF2B5EF4-FFF2-40B4-BE49-F238E27FC236}">
                <a16:creationId xmlns:a16="http://schemas.microsoft.com/office/drawing/2014/main" id="{C6619EE7-5F91-97A5-8B19-BB59A0DAFE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94" t="1186" r="9160" b="2174"/>
          <a:stretch>
            <a:fillRect/>
          </a:stretch>
        </p:blipFill>
        <p:spPr>
          <a:xfrm>
            <a:off x="7651123" y="123374"/>
            <a:ext cx="4270353" cy="21332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F070B4-B6B9-6DC6-48A0-6CF2025F3AC8}"/>
              </a:ext>
            </a:extLst>
          </p:cNvPr>
          <p:cNvSpPr txBox="1"/>
          <p:nvPr/>
        </p:nvSpPr>
        <p:spPr>
          <a:xfrm>
            <a:off x="6303344" y="2283576"/>
            <a:ext cx="5397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2.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1EC33E-37D7-FA44-44DA-5F235C0ECAEE}"/>
              </a:ext>
            </a:extLst>
          </p:cNvPr>
          <p:cNvSpPr txBox="1"/>
          <p:nvPr/>
        </p:nvSpPr>
        <p:spPr>
          <a:xfrm>
            <a:off x="7091034" y="124698"/>
            <a:ext cx="5556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1.</a:t>
            </a:r>
          </a:p>
          <a:p>
            <a:pPr algn="l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FB162C-799C-9A3F-02DD-D48CCA6290FB}"/>
              </a:ext>
            </a:extLst>
          </p:cNvPr>
          <p:cNvSpPr txBox="1"/>
          <p:nvPr/>
        </p:nvSpPr>
        <p:spPr>
          <a:xfrm>
            <a:off x="10176480" y="2534668"/>
            <a:ext cx="4032250" cy="10851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900">
                <a:latin typeface="Times New Roman"/>
                <a:cs typeface="Times New Roman"/>
              </a:rPr>
              <a:t>Inferential Results (One‑Way ANOVA)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900">
                <a:latin typeface="Times New Roman"/>
                <a:cs typeface="Times New Roman"/>
              </a:rPr>
              <a:t>Enjoyment - (F = 4.30, p = .019) 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900">
                <a:latin typeface="Times New Roman"/>
                <a:cs typeface="Times New Roman"/>
              </a:rPr>
              <a:t>Challenge - (F = 5.22, p = .009) </a:t>
            </a:r>
            <a:endParaRPr lang="en-US" sz="900">
              <a:latin typeface="Times New Roman"/>
              <a:cs typeface="Times New Roman"/>
            </a:endParaRP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900">
                <a:latin typeface="Times New Roman"/>
                <a:cs typeface="Times New Roman"/>
              </a:rPr>
              <a:t>Competition - (F = 4.32, p = .018) 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875D0F-A464-ABF2-043D-1DF86E55594D}"/>
              </a:ext>
            </a:extLst>
          </p:cNvPr>
          <p:cNvSpPr txBox="1"/>
          <p:nvPr/>
        </p:nvSpPr>
        <p:spPr>
          <a:xfrm>
            <a:off x="4934262" y="4784360"/>
            <a:ext cx="6495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3.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E969EA-ACD7-ED1B-B7F2-BB5ECD1F3E77}"/>
              </a:ext>
            </a:extLst>
          </p:cNvPr>
          <p:cNvSpPr txBox="1"/>
          <p:nvPr/>
        </p:nvSpPr>
        <p:spPr>
          <a:xfrm>
            <a:off x="1773836" y="4759376"/>
            <a:ext cx="5871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3105532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65409-1595-6A26-9D99-69BF6640A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95180"/>
            <a:ext cx="10890929" cy="1097280"/>
          </a:xfrm>
        </p:spPr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Key findings -  </a:t>
            </a:r>
            <a:r>
              <a:rPr lang="en-GB" dirty="0" err="1">
                <a:latin typeface="Times New Roman"/>
                <a:cs typeface="Times New Roman"/>
              </a:rPr>
              <a:t>qualatative</a:t>
            </a:r>
            <a:r>
              <a:rPr lang="en-GB" dirty="0">
                <a:latin typeface="Times New Roman"/>
                <a:cs typeface="Times New Roman"/>
              </a:rPr>
              <a:t> data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D277A-E47C-7012-F228-43E43AD1D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276" y="1356788"/>
            <a:ext cx="10890928" cy="41410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1200" b="1" dirty="0">
                <a:latin typeface="Times New Roman"/>
                <a:cs typeface="Times New Roman"/>
              </a:rPr>
              <a:t>                                            </a:t>
            </a:r>
            <a:r>
              <a:rPr lang="en-GB" sz="1600" b="1" dirty="0">
                <a:latin typeface="Times New Roman"/>
                <a:cs typeface="Times New Roman"/>
              </a:rPr>
              <a:t>              Thematic analysis of open‑ended responses identified three main themes:</a:t>
            </a:r>
          </a:p>
          <a:p>
            <a:pPr marL="0" indent="0">
              <a:buNone/>
            </a:pPr>
            <a:endParaRPr lang="en-GB" sz="1200" dirty="0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200" dirty="0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0B050"/>
                </a:solidFill>
                <a:latin typeface="Times New Roman"/>
                <a:cs typeface="Times New Roman"/>
              </a:rPr>
              <a:t>Theme 1: Improved Mood and Mental Health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solidFill>
                  <a:srgbClr val="00B050"/>
                </a:solidFill>
                <a:latin typeface="Times New Roman"/>
                <a:cs typeface="Times New Roman"/>
              </a:rPr>
              <a:t>Participants consistently reported feeling mentally better after physical activity and football.</a:t>
            </a:r>
          </a:p>
          <a:p>
            <a:pPr marL="0" indent="0">
              <a:buNone/>
            </a:pPr>
            <a:endParaRPr lang="en-GB" sz="1200" dirty="0">
              <a:latin typeface="Times New Roman"/>
              <a:cs typeface="Times New Roman"/>
            </a:endParaRPr>
          </a:p>
          <a:p>
            <a:endParaRPr lang="en-GB" sz="1600" dirty="0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0" indent="0" algn="r">
              <a:buNone/>
            </a:pPr>
            <a:r>
              <a:rPr lang="en-GB" sz="1600">
                <a:solidFill>
                  <a:srgbClr val="00B050"/>
                </a:solidFill>
                <a:latin typeface="Times New Roman"/>
                <a:cs typeface="Times New Roman"/>
              </a:rPr>
              <a:t>Theme 2: Less stress and Emotional Release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solidFill>
                  <a:srgbClr val="00B050"/>
                </a:solidFill>
                <a:latin typeface="Times New Roman"/>
                <a:cs typeface="Times New Roman"/>
              </a:rPr>
              <a:t>Football and exercise were described as effective ways to reduce stress and release tension.</a:t>
            </a:r>
            <a:endParaRPr lang="en-GB" sz="1600" dirty="0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2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0B050"/>
                </a:solidFill>
                <a:latin typeface="Times New Roman"/>
                <a:cs typeface="Times New Roman"/>
              </a:rPr>
              <a:t>Theme 3: Barriers to Physical Activity and Impact on mood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solidFill>
                  <a:srgbClr val="00B050"/>
                </a:solidFill>
                <a:latin typeface="Times New Roman"/>
                <a:cs typeface="Times New Roman"/>
              </a:rPr>
              <a:t>When participants were unable to be active due to injury, illness, or time constraints, mood was negatively affected.</a:t>
            </a:r>
            <a:endParaRPr lang="en-GB" sz="1600" dirty="0">
              <a:solidFill>
                <a:srgbClr val="00B05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600">
                <a:latin typeface="Times New Roman"/>
                <a:cs typeface="Times New Roman"/>
              </a:rPr>
              <a:t>Qualitative Findings</a:t>
            </a:r>
          </a:p>
          <a:p>
            <a:pPr>
              <a:buNone/>
            </a:pPr>
            <a:r>
              <a:rPr lang="en-GB" sz="1800" dirty="0">
                <a:latin typeface="Times New Roman"/>
                <a:cs typeface="Times New Roman"/>
              </a:rPr>
              <a:t>Football positively influences mood and stress levels – Supports quantitative results -  enjoyment and challenge key </a:t>
            </a:r>
            <a:r>
              <a:rPr lang="en-GB" sz="1800">
                <a:latin typeface="Times New Roman"/>
                <a:cs typeface="Times New Roman"/>
              </a:rPr>
              <a:t>motivations </a:t>
            </a:r>
          </a:p>
          <a:p>
            <a:endParaRPr lang="en-GB" dirty="0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C970496-EAC9-E714-6D07-CCF12A242EE8}"/>
              </a:ext>
            </a:extLst>
          </p:cNvPr>
          <p:cNvSpPr/>
          <p:nvPr/>
        </p:nvSpPr>
        <p:spPr>
          <a:xfrm>
            <a:off x="8331157" y="2569037"/>
            <a:ext cx="3519497" cy="1076158"/>
          </a:xfrm>
          <a:prstGeom prst="wedgeRound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>
                <a:latin typeface="Times New Roman"/>
                <a:cs typeface="Times New Roman"/>
              </a:rPr>
              <a:t>“Less stressed”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“It helps me escape reality”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“It takes pressure away from things happening in my personal life”</a:t>
            </a:r>
            <a:endParaRPr lang="en-US" sz="160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2A2581F6-518B-9995-820D-DF242E719B06}"/>
              </a:ext>
            </a:extLst>
          </p:cNvPr>
          <p:cNvSpPr/>
          <p:nvPr/>
        </p:nvSpPr>
        <p:spPr>
          <a:xfrm>
            <a:off x="169295" y="3984829"/>
            <a:ext cx="3413364" cy="855578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latin typeface="Times New Roman"/>
                <a:cs typeface="Times New Roman"/>
              </a:rPr>
              <a:t>“Physical injuries… I felt quite lost”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 dirty="0">
                <a:latin typeface="Times New Roman"/>
                <a:cs typeface="Times New Roman"/>
              </a:rPr>
              <a:t>“If I did not do anything today I would’ve felt worse about myself”</a:t>
            </a:r>
            <a:endParaRPr lang="en-US" sz="1600" dirty="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04606CE0-EA67-D7EB-7D5A-6FE9FDE3EE1D}"/>
              </a:ext>
            </a:extLst>
          </p:cNvPr>
          <p:cNvSpPr/>
          <p:nvPr/>
        </p:nvSpPr>
        <p:spPr>
          <a:xfrm>
            <a:off x="171408" y="1184060"/>
            <a:ext cx="3095251" cy="1120677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1200" dirty="0">
              <a:latin typeface="Times New Roman"/>
              <a:cs typeface="Times New Roman"/>
            </a:endParaRPr>
          </a:p>
          <a:p>
            <a:pPr algn="ctr"/>
            <a:r>
              <a:rPr lang="en-GB" sz="1600">
                <a:latin typeface="Times New Roman"/>
                <a:cs typeface="Times New Roman"/>
              </a:rPr>
              <a:t>“Better mood state”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“Better mental clarity”</a:t>
            </a:r>
            <a:br>
              <a:rPr lang="en-GB" sz="1600" dirty="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“I feel much better after exercise”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335325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5C825-F6AD-E953-EE03-55ED585B9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91" y="1227944"/>
            <a:ext cx="6293945" cy="971550"/>
          </a:xfrm>
        </p:spPr>
        <p:txBody>
          <a:bodyPr anchor="t">
            <a:normAutofit fontScale="9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Discussions and inte</a:t>
            </a:r>
            <a:r>
              <a:rPr lang="en-GB">
                <a:latin typeface="Times New Roman"/>
                <a:cs typeface="Times New Roman"/>
              </a:rPr>
              <a:t>rpretation</a:t>
            </a:r>
            <a:endParaRPr lang="en-GB" dirty="0">
              <a:latin typeface="Times New Roman"/>
              <a:cs typeface="Times New Roman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9AA7464-1EB7-A869-C7D3-AA680BBA9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football ball on the field&#10;&#10;AI-generated content may be incorrect.">
            <a:extLst>
              <a:ext uri="{FF2B5EF4-FFF2-40B4-BE49-F238E27FC236}">
                <a16:creationId xmlns:a16="http://schemas.microsoft.com/office/drawing/2014/main" id="{F3235DA6-DEB9-8979-E80D-7D02B5BE5C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2537460"/>
            <a:ext cx="5633646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A5AAF-9E4F-D17E-F008-DF595BAB7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8833" y="313919"/>
            <a:ext cx="5565600" cy="63087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>
                <a:latin typeface="Times New Roman"/>
                <a:cs typeface="Times New Roman"/>
              </a:rPr>
              <a:t>Motivation was primarily intrinsic (enjoyment, challenge, competition)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Times New Roman"/>
                <a:cs typeface="Times New Roman"/>
              </a:rPr>
              <a:t>Higher playing levels showed better performance + more focused </a:t>
            </a:r>
            <a:r>
              <a:rPr lang="en-GB" sz="2400">
                <a:latin typeface="Times New Roman"/>
                <a:cs typeface="Times New Roman"/>
              </a:rPr>
              <a:t>motivation - (  Marques and Sarmento, 2018)</a:t>
            </a:r>
            <a:endParaRPr lang="en-GB" sz="2400" dirty="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 sz="2400">
                <a:latin typeface="Times New Roman"/>
                <a:cs typeface="Times New Roman"/>
              </a:rPr>
              <a:t>Qualitative findings explained why these motives were important</a:t>
            </a:r>
          </a:p>
          <a:p>
            <a:pPr>
              <a:lnSpc>
                <a:spcPct val="110000"/>
              </a:lnSpc>
            </a:pPr>
            <a:r>
              <a:rPr lang="en-GB" sz="2400">
                <a:latin typeface="Times New Roman"/>
                <a:cs typeface="Times New Roman"/>
              </a:rPr>
              <a:t>Findings align with intrinsic motivation theory + SDT theory - ( Garcia-Mas et al, 2010) </a:t>
            </a:r>
          </a:p>
          <a:p>
            <a:pPr>
              <a:lnSpc>
                <a:spcPct val="110000"/>
              </a:lnSpc>
            </a:pPr>
            <a:r>
              <a:rPr lang="en-GB" sz="2400">
                <a:latin typeface="Times New Roman"/>
                <a:cs typeface="Times New Roman"/>
              </a:rPr>
              <a:t>Limitations: small sample + self‑report data – lead to adjusting topic</a:t>
            </a:r>
            <a:endParaRPr lang="en-GB" sz="2400"/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850540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DA19F-7AC1-77F7-DF3D-4BD2F04AD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169924"/>
            <a:ext cx="4306824" cy="1984094"/>
          </a:xfrm>
        </p:spPr>
        <p:txBody>
          <a:bodyPr anchor="b">
            <a:normAutofit/>
          </a:bodyPr>
          <a:lstStyle/>
          <a:p>
            <a:r>
              <a:rPr lang="en-GB" dirty="0" err="1">
                <a:latin typeface="Times New Roman"/>
                <a:cs typeface="Times New Roman"/>
              </a:rPr>
              <a:t>Conclussion</a:t>
            </a:r>
            <a:r>
              <a:rPr lang="en-GB" dirty="0">
                <a:latin typeface="Times New Roman"/>
                <a:cs typeface="Times New Roman"/>
              </a:rPr>
              <a:t> and implications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Football goal in net">
            <a:extLst>
              <a:ext uri="{FF2B5EF4-FFF2-40B4-BE49-F238E27FC236}">
                <a16:creationId xmlns:a16="http://schemas.microsoft.com/office/drawing/2014/main" id="{D10D1ACA-2632-F6E2-608D-416645063A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0" b="4953"/>
          <a:stretch>
            <a:fillRect/>
          </a:stretch>
        </p:blipFill>
        <p:spPr>
          <a:xfrm>
            <a:off x="20" y="670853"/>
            <a:ext cx="4946886" cy="3133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3FE40-3367-6D39-371B-5BA0C29A7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3955" y="135690"/>
            <a:ext cx="6825664" cy="66275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Times New Roman"/>
                <a:cs typeface="Times New Roman"/>
              </a:rPr>
              <a:t>Key Take‑Home Messages</a:t>
            </a:r>
            <a:endParaRPr lang="en-US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Times New Roman"/>
                <a:cs typeface="Times New Roman"/>
              </a:rPr>
              <a:t>Football motivation - mainly driven by enjoyment, challenge, and competition</a:t>
            </a:r>
          </a:p>
          <a:p>
            <a:pPr>
              <a:lnSpc>
                <a:spcPct val="110000"/>
              </a:lnSpc>
            </a:pPr>
            <a:r>
              <a:rPr lang="en-GB">
                <a:latin typeface="Times New Roman"/>
                <a:cs typeface="Times New Roman"/>
              </a:rPr>
              <a:t>Motivation differs - playing level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>
                <a:latin typeface="Times New Roman"/>
                <a:cs typeface="Times New Roman"/>
              </a:rPr>
              <a:t>Football – better mood – less stress</a:t>
            </a:r>
            <a:endParaRPr lang="en-GB" dirty="0">
              <a:latin typeface="Times New Roman"/>
              <a:cs typeface="Times New Roman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Times New Roman"/>
                <a:cs typeface="Times New Roman"/>
              </a:rPr>
              <a:t>Implications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>
                <a:latin typeface="Times New Roman"/>
                <a:cs typeface="Times New Roman"/>
              </a:rPr>
              <a:t>How to encourage better motivation and engagement- Create enjoyable and challenging sessions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Times New Roman"/>
                <a:cs typeface="Times New Roman"/>
              </a:rPr>
              <a:t>Future research – bigger sample </a:t>
            </a:r>
            <a:r>
              <a:rPr lang="en-GB">
                <a:latin typeface="Times New Roman"/>
                <a:cs typeface="Times New Roman"/>
              </a:rPr>
              <a:t>size </a:t>
            </a:r>
            <a:endParaRPr lang="en-GB" dirty="0">
              <a:latin typeface="Times New Roman"/>
              <a:cs typeface="Times New Roman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Times New Roman"/>
                <a:cs typeface="Times New Roman"/>
              </a:rPr>
              <a:t>Personal Reflection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>
                <a:latin typeface="Times New Roman"/>
                <a:cs typeface="Times New Roman"/>
              </a:rPr>
              <a:t>Developed skills data collection 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>
                <a:latin typeface="Times New Roman"/>
                <a:cs typeface="Times New Roman"/>
              </a:rPr>
              <a:t>Foundations for dissertation topic​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Times New Roman"/>
                <a:cs typeface="Times New Roman"/>
              </a:rPr>
              <a:t>Final Statement</a:t>
            </a:r>
            <a:endParaRPr lang="en-GB" dirty="0">
              <a:latin typeface="Times New Roman"/>
              <a:cs typeface="Times New Roman"/>
            </a:endParaRPr>
          </a:p>
          <a:p>
            <a:pPr>
              <a:lnSpc>
                <a:spcPct val="110000"/>
              </a:lnSpc>
            </a:pPr>
            <a:r>
              <a:rPr lang="en-GB">
                <a:latin typeface="Times New Roman"/>
                <a:cs typeface="Times New Roman"/>
              </a:rPr>
              <a:t>Enjoyment and challenge are key to football motivation and wellbeing</a:t>
            </a:r>
          </a:p>
          <a:p>
            <a:pPr>
              <a:lnSpc>
                <a:spcPct val="110000"/>
              </a:lnSpc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771709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9F9DA-5E7F-DCCA-47D7-622875103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42" y="4474103"/>
            <a:ext cx="12031742" cy="93390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900">
                <a:latin typeface="Times New Roman"/>
                <a:cs typeface="Times New Roman"/>
              </a:rPr>
              <a:t>Thank you for listening, any questions</a:t>
            </a:r>
            <a:r>
              <a:rPr lang="en-US" sz="3100"/>
              <a:t>?</a:t>
            </a:r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011B9BD3-3A3B-ED35-9346-7C94BEDAA5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46210" y="409300"/>
            <a:ext cx="3899580" cy="389958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03FCC9E-47A2-69B7-68E7-7FA95EAD5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5662526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3326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47556-F6FE-5AC9-B7B5-6A587A6D2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" y="-1586"/>
            <a:ext cx="10890929" cy="1097280"/>
          </a:xfrm>
        </p:spPr>
        <p:txBody>
          <a:bodyPr/>
          <a:lstStyle/>
          <a:p>
            <a:r>
              <a:rPr lang="en-GB"/>
              <a:t>Reference</a:t>
            </a:r>
            <a:r>
              <a:rPr lang="en-GB" dirty="0"/>
              <a:t> list-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6AD3E-9267-7CFF-73E2-49EC87F6D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" y="1117410"/>
            <a:ext cx="11843428" cy="560609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latin typeface="Times New Roman"/>
                <a:ea typeface="+mn-lt"/>
                <a:cs typeface="Times New Roman"/>
              </a:rPr>
              <a:t>Amaro, N. et al. (2023) “Task-Involving Motivational Climate and Enjoyment in Youth Male Football Athletes: The Mediation Role of Self-Determined Motivation,” 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International journal of environmental research and public health</a:t>
            </a:r>
            <a:r>
              <a:rPr lang="en-GB" sz="1200">
                <a:latin typeface="Times New Roman"/>
                <a:ea typeface="+mn-lt"/>
                <a:cs typeface="Times New Roman"/>
              </a:rPr>
              <a:t>, 20(4), p. 3044.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https://doi.org/10.3390/ijerph20043044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US" sz="120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ea typeface="+mn-lt"/>
                <a:cs typeface="Times New Roman"/>
              </a:rPr>
              <a:t>Braun, V. and Clarke, V. (2006) “Using thematic analysis in psychology,” </a:t>
            </a:r>
            <a:r>
              <a:rPr lang="en-GB" sz="1200" i="1" dirty="0">
                <a:latin typeface="Times New Roman"/>
                <a:ea typeface="+mn-lt"/>
                <a:cs typeface="Times New Roman"/>
              </a:rPr>
              <a:t>Qualitative research in psychology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3(2), pp. 77–101.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https://doi.org/10.1191/1478088706qp063oa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>
                <a:latin typeface="Times New Roman"/>
                <a:ea typeface="+mn-lt"/>
                <a:cs typeface="Times New Roman"/>
              </a:rPr>
              <a:t>Braz, D. et al. (2025) “Passion, Motivation, and Well-Being in Young Footballers: A Systematic Review,” 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Healthcare (Basel)</a:t>
            </a:r>
            <a:r>
              <a:rPr lang="en-GB" sz="1200">
                <a:latin typeface="Times New Roman"/>
                <a:ea typeface="+mn-lt"/>
                <a:cs typeface="Times New Roman"/>
              </a:rPr>
              <a:t>, 13(24), p. 3273.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https://doi.org/10.3390/healthcare13243273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ea typeface="+mn-lt"/>
                <a:cs typeface="Times New Roman"/>
              </a:rPr>
              <a:t>de Witte, F. and 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Zglinski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J. (2022) “The idea of Europe in football,” </a:t>
            </a:r>
            <a:r>
              <a:rPr lang="en-GB" sz="1200" i="1" dirty="0">
                <a:latin typeface="Times New Roman"/>
                <a:ea typeface="+mn-lt"/>
                <a:cs typeface="Times New Roman"/>
              </a:rPr>
              <a:t>European law open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1(2), pp. 286–315.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https://doi.org/10.1017/elo</a:t>
            </a:r>
            <a:r>
              <a:rPr lang="en-GB" sz="1200" dirty="0"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.2022.15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ea typeface="+mn-lt"/>
                <a:cs typeface="Times New Roman"/>
              </a:rPr>
              <a:t>Garcia-Mas, A. et al. (2010) “Commitment, Enjoyment and Motivation in Young Soccer Competitive Players,” 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The Spanish journal of psychology</a:t>
            </a:r>
            <a:r>
              <a:rPr lang="en-GB" sz="1200">
                <a:latin typeface="Times New Roman"/>
                <a:ea typeface="+mn-lt"/>
                <a:cs typeface="Times New Roman"/>
              </a:rPr>
              <a:t>, 13(2), pp. 609–616.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https://doi.org/10.1017/S1138741600002286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>
                <a:latin typeface="Times New Roman"/>
                <a:ea typeface="+mn-lt"/>
                <a:cs typeface="Times New Roman"/>
              </a:rPr>
              <a:t>Hilger-Kolb, J. et al. (2018) “Students’ Motivation for Sport Activity and Participation in University Sports: A Mixed-Methods Study,” 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BioMed research international</a:t>
            </a:r>
            <a:r>
              <a:rPr lang="en-GB" sz="1200">
                <a:latin typeface="Times New Roman"/>
                <a:ea typeface="+mn-lt"/>
                <a:cs typeface="Times New Roman"/>
              </a:rPr>
              <a:t>. Edited by W. Byun, 2018(2018), pp. 1–7.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https://doi.org/10.1155/2018/9524861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ea typeface="+mn-lt"/>
                <a:cs typeface="Times New Roman"/>
              </a:rPr>
              <a:t>Hornig, M., 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Aust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F. and 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Güllich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A. (2016) “Practice and play in the development of German top-level professional football players,” </a:t>
            </a:r>
            <a:r>
              <a:rPr lang="en-GB" sz="1200" i="1" dirty="0">
                <a:latin typeface="Times New Roman"/>
                <a:ea typeface="+mn-lt"/>
                <a:cs typeface="Times New Roman"/>
              </a:rPr>
              <a:t>European journal of sport science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16(1), pp. 96–105.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https://doi.org/10.1080/17461391.2014.982204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 err="1">
                <a:latin typeface="Times New Roman"/>
                <a:ea typeface="+mn-lt"/>
                <a:cs typeface="Times New Roman"/>
              </a:rPr>
              <a:t>Hotenceva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E.V. and 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Shpichka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T.A. (2013) “The motivation for playing football among students,” </a:t>
            </a:r>
            <a:r>
              <a:rPr lang="en-GB" sz="1200" i="1" dirty="0">
                <a:latin typeface="Times New Roman"/>
                <a:ea typeface="+mn-lt"/>
                <a:cs typeface="Times New Roman"/>
              </a:rPr>
              <a:t>Physical education of students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17(3), pp. 80–83.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https://doi.org/10.6084/m9.figshare.663632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 dirty="0">
                <a:latin typeface="Times New Roman"/>
                <a:ea typeface="+mn-lt"/>
                <a:cs typeface="Times New Roman"/>
              </a:rPr>
              <a:t>Isaacson, T. and </a:t>
            </a:r>
            <a:r>
              <a:rPr lang="en-GB" sz="1200" dirty="0" err="1">
                <a:latin typeface="Times New Roman"/>
                <a:ea typeface="+mn-lt"/>
                <a:cs typeface="Times New Roman"/>
              </a:rPr>
              <a:t>Theofilou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A. (2024) “Football (soccer?) on campus. Examining the historical development and promotion of the world’s most popular sport through transatlantic university comparisons,” </a:t>
            </a:r>
            <a:r>
              <a:rPr lang="en-GB" sz="1200" i="1" dirty="0">
                <a:latin typeface="Times New Roman"/>
                <a:ea typeface="+mn-lt"/>
                <a:cs typeface="Times New Roman"/>
              </a:rPr>
              <a:t>Corporate communications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, 29(1), pp. 52–67. Available at: </a:t>
            </a:r>
            <a:r>
              <a:rPr lang="en-GB" sz="1200" dirty="0">
                <a:latin typeface="Times New Roman"/>
                <a:ea typeface="+mn-lt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https://doi.org/10.1108/CCIJ-01-2023-0013</a:t>
            </a:r>
            <a:r>
              <a:rPr lang="en-GB" sz="1200" dirty="0">
                <a:latin typeface="Times New Roman"/>
                <a:ea typeface="+mn-lt"/>
                <a:cs typeface="Times New Roman"/>
              </a:rPr>
              <a:t>.</a:t>
            </a:r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u="sng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sz="1200" dirty="0">
              <a:latin typeface="Times New Roman"/>
              <a:cs typeface="Times New Roman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90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13CDE-37D4-9BB7-68E3-8DF201994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" y="1185672"/>
            <a:ext cx="11515768" cy="55016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Katanic, B. et al. (2022) “Motivational Structure for Sports Practice during COVID-19 Pandemic in Professional Football Players,” </a:t>
            </a:r>
            <a:r>
              <a:rPr lang="en-GB" sz="1200" i="1">
                <a:latin typeface="Times New Roman"/>
                <a:cs typeface="Times New Roman"/>
              </a:rPr>
              <a:t>Sport Mont</a:t>
            </a:r>
            <a:r>
              <a:rPr lang="en-GB" sz="1200">
                <a:latin typeface="Times New Roman"/>
                <a:cs typeface="Times New Roman"/>
              </a:rPr>
              <a:t>, 20(3), pp. 127–131. Available at: </a:t>
            </a:r>
            <a:r>
              <a:rPr lang="en-GB" sz="1200" dirty="0"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https://doi.org/10.26773/smj.221020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Marques, A. and Sarmento, H. (2018) “Achievement goals and self-determination in adult football players – a cluster analysis,” </a:t>
            </a:r>
            <a:r>
              <a:rPr lang="en-GB" sz="1200" i="1">
                <a:latin typeface="Times New Roman"/>
                <a:cs typeface="Times New Roman"/>
              </a:rPr>
              <a:t>Kinesiology (Zagreb, Croatia)</a:t>
            </a:r>
            <a:r>
              <a:rPr lang="en-GB" sz="1200">
                <a:latin typeface="Times New Roman"/>
                <a:cs typeface="Times New Roman"/>
              </a:rPr>
              <a:t>, 50(1), pp. 43–51. Available at: </a:t>
            </a:r>
            <a:r>
              <a:rPr lang="en-GB" sz="1200" dirty="0"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https://doi.org/10.26582/k.50.1.1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Marques, A. and Sarmento, H. (2018) “Achievement goals and self-determination in adult football players – a cluster analysis,” </a:t>
            </a:r>
            <a:r>
              <a:rPr lang="en-GB" sz="1200" i="1">
                <a:latin typeface="Times New Roman"/>
                <a:cs typeface="Times New Roman"/>
              </a:rPr>
              <a:t>Kinesiology (Zagreb, Croatia)</a:t>
            </a:r>
            <a:r>
              <a:rPr lang="en-GB" sz="1200">
                <a:latin typeface="Times New Roman"/>
                <a:cs typeface="Times New Roman"/>
              </a:rPr>
              <a:t>, 50(1), pp. 43–51. Available at: </a:t>
            </a:r>
            <a:r>
              <a:rPr lang="en-GB" sz="1200" dirty="0"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https://doi.org/10.26582/k.50.1.1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Ryan, R.M. and Deci, E.L. (2018) </a:t>
            </a:r>
            <a:r>
              <a:rPr lang="en-GB" sz="1200" i="1">
                <a:latin typeface="Times New Roman"/>
                <a:cs typeface="Times New Roman"/>
              </a:rPr>
              <a:t>Self-determination theory : basic psychological needs in motivation, development, and wellness</a:t>
            </a:r>
            <a:r>
              <a:rPr lang="en-GB" sz="1200">
                <a:latin typeface="Times New Roman"/>
                <a:cs typeface="Times New Roman"/>
              </a:rPr>
              <a:t>. New York, New York ; The Guilford Press.</a:t>
            </a:r>
            <a:endParaRPr lang="en-GB" sz="1200" dirty="0">
              <a:latin typeface="Times New Roman"/>
              <a:cs typeface="Times New Roman"/>
            </a:endParaRPr>
          </a:p>
          <a:p>
            <a:r>
              <a:rPr lang="en-GB" sz="1200">
                <a:latin typeface="Times New Roman"/>
                <a:cs typeface="Times New Roman"/>
              </a:rPr>
              <a:t>Saward, C. et al. (2024) “Motivational profiles and their relation to wellbeing, burnout, and drop-out intentions in university football players in the UK: A mixed methods approach,” </a:t>
            </a:r>
            <a:r>
              <a:rPr lang="en-GB" sz="1200" i="1">
                <a:latin typeface="Times New Roman"/>
                <a:cs typeface="Times New Roman"/>
              </a:rPr>
              <a:t>Psychology of sport and exercise</a:t>
            </a:r>
            <a:r>
              <a:rPr lang="en-GB" sz="1200">
                <a:latin typeface="Times New Roman"/>
                <a:cs typeface="Times New Roman"/>
              </a:rPr>
              <a:t>, 71. Available at: </a:t>
            </a:r>
            <a:r>
              <a:rPr lang="en-GB" sz="1200" dirty="0"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https://doi.org/10.1016/j.psychsport.2023.102585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Smith, T.M., Cannata, M. and Haynes, K.T. (2016) “Reconciling Data from Different Sources: Practical Realities of Using Mixed Methods to Identify Effective High School Practices,” </a:t>
            </a:r>
            <a:r>
              <a:rPr lang="en-GB" sz="1200" i="1">
                <a:latin typeface="Times New Roman"/>
                <a:cs typeface="Times New Roman"/>
              </a:rPr>
              <a:t>Teachers College record (1970)</a:t>
            </a:r>
            <a:r>
              <a:rPr lang="en-GB" sz="1200">
                <a:latin typeface="Times New Roman"/>
                <a:cs typeface="Times New Roman"/>
              </a:rPr>
              <a:t>, 118(7), pp. 1–34. Available at: </a:t>
            </a:r>
            <a:r>
              <a:rPr lang="en-GB" sz="1200" dirty="0"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https://doi.org/10.1177/016146811611800705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r>
              <a:rPr lang="en-GB" sz="1200">
                <a:latin typeface="Times New Roman"/>
                <a:cs typeface="Times New Roman"/>
              </a:rPr>
              <a:t>University of Wales Trinity St David (2022). </a:t>
            </a:r>
            <a:r>
              <a:rPr lang="en-GB" sz="1200" i="1">
                <a:latin typeface="Times New Roman"/>
                <a:cs typeface="Times New Roman"/>
              </a:rPr>
              <a:t>Research Ethics &amp; Integrity Code of Practice</a:t>
            </a:r>
            <a:r>
              <a:rPr lang="en-GB" sz="1200">
                <a:latin typeface="Times New Roman"/>
                <a:cs typeface="Times New Roman"/>
              </a:rPr>
              <a:t>. University of Wales Trinity St David. Available at: </a:t>
            </a:r>
            <a:r>
              <a:rPr lang="en-GB" sz="1200" dirty="0"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https://www.uwtsd.ac.uk/research/research-integrity-and-ethics</a:t>
            </a:r>
          </a:p>
          <a:p>
            <a:r>
              <a:rPr lang="en-GB" sz="1200" dirty="0">
                <a:latin typeface="Times New Roman"/>
                <a:cs typeface="Times New Roman"/>
              </a:rPr>
              <a:t>Zeng, Z. et al. (2018) “An Investigation of Youth Football Players’ Participation Motivations and Health Related </a:t>
            </a:r>
            <a:r>
              <a:rPr lang="en-GB" sz="1200" dirty="0" err="1">
                <a:latin typeface="Times New Roman"/>
                <a:cs typeface="Times New Roman"/>
              </a:rPr>
              <a:t>Behaviors</a:t>
            </a:r>
            <a:r>
              <a:rPr lang="en-GB" sz="1200" dirty="0">
                <a:latin typeface="Times New Roman"/>
                <a:cs typeface="Times New Roman"/>
              </a:rPr>
              <a:t>,” </a:t>
            </a:r>
            <a:r>
              <a:rPr lang="en-GB" sz="1200" i="1" dirty="0">
                <a:latin typeface="Times New Roman"/>
                <a:cs typeface="Times New Roman"/>
              </a:rPr>
              <a:t>The sport journal</a:t>
            </a:r>
            <a:r>
              <a:rPr lang="en-GB" sz="1200" dirty="0">
                <a:latin typeface="Times New Roman"/>
                <a:cs typeface="Times New Roman"/>
              </a:rPr>
              <a:t>, 21(1).</a:t>
            </a:r>
          </a:p>
          <a:p>
            <a:r>
              <a:rPr lang="en-GB" sz="1200" dirty="0">
                <a:latin typeface="Times New Roman"/>
                <a:cs typeface="Times New Roman"/>
              </a:rPr>
              <a:t>Zuber, C. and Conzelmann, A. (2019) “Motivational Patterns as an Instrument for Predicting Performance Not Only in Football? A Replication Study With Young Talented Ice Hockey Players,” </a:t>
            </a:r>
            <a:r>
              <a:rPr lang="en-GB" sz="1200" i="1" dirty="0">
                <a:latin typeface="Times New Roman"/>
                <a:cs typeface="Times New Roman"/>
              </a:rPr>
              <a:t>Frontiers in psychology</a:t>
            </a:r>
            <a:r>
              <a:rPr lang="en-GB" sz="1200" dirty="0">
                <a:latin typeface="Times New Roman"/>
                <a:cs typeface="Times New Roman"/>
              </a:rPr>
              <a:t>, 10, p. 2357. Available at: </a:t>
            </a:r>
            <a:r>
              <a:rPr lang="en-GB" sz="1200" dirty="0"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https://doi.org/10.3389/fpsyg.2019.02357</a:t>
            </a:r>
            <a:r>
              <a:rPr lang="en-GB" sz="1200" dirty="0">
                <a:latin typeface="Times New Roman"/>
                <a:cs typeface="Times New Roman"/>
              </a:rPr>
              <a:t>.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79055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DashVTI</vt:lpstr>
      <vt:lpstr>Motivation's for playing football</vt:lpstr>
      <vt:lpstr>Title and context</vt:lpstr>
      <vt:lpstr>Introduction &amp; Rationale</vt:lpstr>
      <vt:lpstr>Research aim &amp; question</vt:lpstr>
      <vt:lpstr>Methodology</vt:lpstr>
      <vt:lpstr>Key Findings – Quantatative data</vt:lpstr>
      <vt:lpstr>Key findings -  qualatative data </vt:lpstr>
      <vt:lpstr>Discussions and interpretation</vt:lpstr>
      <vt:lpstr>Conclussion and implications</vt:lpstr>
      <vt:lpstr>Thank you for listening, any questions?</vt:lpstr>
      <vt:lpstr>Reference list-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742</cp:revision>
  <dcterms:created xsi:type="dcterms:W3CDTF">2026-03-23T10:42:21Z</dcterms:created>
  <dcterms:modified xsi:type="dcterms:W3CDTF">2026-05-08T07:04:31Z</dcterms:modified>
</cp:coreProperties>
</file>