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notesMasterIdLst>
    <p:notesMasterId r:id="rId4"/>
  </p:notesMasterIdLst>
  <p:sldIdLst>
    <p:sldId id="256" r:id="rId2"/>
    <p:sldId id="260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3431E0-9E64-496B-880B-87CACBB5E405}" v="3561" dt="2018-12-06T17:56:02.8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288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e Davies" userId="7954642b0a567c5a" providerId="LiveId" clId="{013431E0-9E64-496B-880B-87CACBB5E405}"/>
    <pc:docChg chg="undo redo custSel mod addSld delSld modSld">
      <pc:chgData name="Claire Davies" userId="7954642b0a567c5a" providerId="LiveId" clId="{013431E0-9E64-496B-880B-87CACBB5E405}" dt="2018-12-06T17:56:02.835" v="3548"/>
      <pc:docMkLst>
        <pc:docMk/>
      </pc:docMkLst>
      <pc:sldChg chg="addSp delSp modSp mod setBg delAnim modAnim setClrOvrMap delDesignElem">
        <pc:chgData name="Claire Davies" userId="7954642b0a567c5a" providerId="LiveId" clId="{013431E0-9E64-496B-880B-87CACBB5E405}" dt="2018-12-06T17:56:02.835" v="3548"/>
        <pc:sldMkLst>
          <pc:docMk/>
          <pc:sldMk cId="1368693689" sldId="256"/>
        </pc:sldMkLst>
        <pc:spChg chg="add mod">
          <ac:chgData name="Claire Davies" userId="7954642b0a567c5a" providerId="LiveId" clId="{013431E0-9E64-496B-880B-87CACBB5E405}" dt="2018-11-18T14:47:27.655" v="1759" actId="1076"/>
          <ac:spMkLst>
            <pc:docMk/>
            <pc:sldMk cId="1368693689" sldId="256"/>
            <ac:spMk id="2" creationId="{01CCA199-70F0-4109-BA81-A60BB47E094F}"/>
          </ac:spMkLst>
        </pc:spChg>
        <pc:spChg chg="add mod">
          <ac:chgData name="Claire Davies" userId="7954642b0a567c5a" providerId="LiveId" clId="{013431E0-9E64-496B-880B-87CACBB5E405}" dt="2018-11-18T14:49:46.813" v="1812" actId="1076"/>
          <ac:spMkLst>
            <pc:docMk/>
            <pc:sldMk cId="1368693689" sldId="256"/>
            <ac:spMk id="3" creationId="{32122F60-CFCE-4138-A9B7-51F85C021974}"/>
          </ac:spMkLst>
        </pc:spChg>
        <pc:spChg chg="add mod">
          <ac:chgData name="Claire Davies" userId="7954642b0a567c5a" providerId="LiveId" clId="{013431E0-9E64-496B-880B-87CACBB5E405}" dt="2018-11-18T14:43:29.884" v="1729" actId="1076"/>
          <ac:spMkLst>
            <pc:docMk/>
            <pc:sldMk cId="1368693689" sldId="256"/>
            <ac:spMk id="4" creationId="{87559D34-93A2-4229-869F-AF9459BC17F3}"/>
          </ac:spMkLst>
        </pc:spChg>
        <pc:spChg chg="del mod">
          <ac:chgData name="Claire Davies" userId="7954642b0a567c5a" providerId="LiveId" clId="{013431E0-9E64-496B-880B-87CACBB5E405}" dt="2018-11-17T19:58:31.589" v="252" actId="478"/>
          <ac:spMkLst>
            <pc:docMk/>
            <pc:sldMk cId="1368693689" sldId="256"/>
            <ac:spMk id="4" creationId="{88F568D5-1845-4AED-B7A7-6BB99F936A25}"/>
          </ac:spMkLst>
        </pc:spChg>
        <pc:spChg chg="del mod">
          <ac:chgData name="Claire Davies" userId="7954642b0a567c5a" providerId="LiveId" clId="{013431E0-9E64-496B-880B-87CACBB5E405}" dt="2018-11-17T19:42:13.920" v="1" actId="478"/>
          <ac:spMkLst>
            <pc:docMk/>
            <pc:sldMk cId="1368693689" sldId="256"/>
            <ac:spMk id="5" creationId="{CF9E3766-AB35-427F-8230-850E1289B68C}"/>
          </ac:spMkLst>
        </pc:spChg>
        <pc:spChg chg="add mod">
          <ac:chgData name="Claire Davies" userId="7954642b0a567c5a" providerId="LiveId" clId="{013431E0-9E64-496B-880B-87CACBB5E405}" dt="2018-11-18T14:50:40.497" v="1822" actId="1076"/>
          <ac:spMkLst>
            <pc:docMk/>
            <pc:sldMk cId="1368693689" sldId="256"/>
            <ac:spMk id="5" creationId="{F6F304CA-4D5E-497D-8C5A-A37FB52FF29F}"/>
          </ac:spMkLst>
        </pc:spChg>
        <pc:spChg chg="add del">
          <ac:chgData name="Claire Davies" userId="7954642b0a567c5a" providerId="LiveId" clId="{013431E0-9E64-496B-880B-87CACBB5E405}" dt="2018-11-17T19:44:49.270" v="96" actId="26606"/>
          <ac:spMkLst>
            <pc:docMk/>
            <pc:sldMk cId="1368693689" sldId="256"/>
            <ac:spMk id="6" creationId="{2124007E-BA57-41B2-8C6B-5E99927F2247}"/>
          </ac:spMkLst>
        </pc:spChg>
        <pc:spChg chg="add mod">
          <ac:chgData name="Claire Davies" userId="7954642b0a567c5a" providerId="LiveId" clId="{013431E0-9E64-496B-880B-87CACBB5E405}" dt="2018-11-18T14:43:35.270" v="1730" actId="1076"/>
          <ac:spMkLst>
            <pc:docMk/>
            <pc:sldMk cId="1368693689" sldId="256"/>
            <ac:spMk id="6" creationId="{7EAA2AB6-E1F7-433E-A318-2CFCA70EAC7D}"/>
          </ac:spMkLst>
        </pc:spChg>
        <pc:spChg chg="add mod">
          <ac:chgData name="Claire Davies" userId="7954642b0a567c5a" providerId="LiveId" clId="{013431E0-9E64-496B-880B-87CACBB5E405}" dt="2018-11-23T23:55:32.512" v="2388" actId="1076"/>
          <ac:spMkLst>
            <pc:docMk/>
            <pc:sldMk cId="1368693689" sldId="256"/>
            <ac:spMk id="7" creationId="{8F363A8E-F40F-4F4A-BFA1-1E2B6506686F}"/>
          </ac:spMkLst>
        </pc:spChg>
        <pc:spChg chg="add del mod">
          <ac:chgData name="Claire Davies" userId="7954642b0a567c5a" providerId="LiveId" clId="{013431E0-9E64-496B-880B-87CACBB5E405}" dt="2018-11-18T14:45:18.159" v="1745" actId="767"/>
          <ac:spMkLst>
            <pc:docMk/>
            <pc:sldMk cId="1368693689" sldId="256"/>
            <ac:spMk id="7" creationId="{A139B525-E941-4D62-B17C-E1512F19568E}"/>
          </ac:spMkLst>
        </pc:spChg>
        <pc:spChg chg="add del">
          <ac:chgData name="Claire Davies" userId="7954642b0a567c5a" providerId="LiveId" clId="{013431E0-9E64-496B-880B-87CACBB5E405}" dt="2018-11-17T19:44:49.270" v="96" actId="26606"/>
          <ac:spMkLst>
            <pc:docMk/>
            <pc:sldMk cId="1368693689" sldId="256"/>
            <ac:spMk id="7" creationId="{B86DB862-6DDF-422F-A454-90D0C371F85E}"/>
          </ac:spMkLst>
        </pc:spChg>
        <pc:spChg chg="add mod">
          <ac:chgData name="Claire Davies" userId="7954642b0a567c5a" providerId="LiveId" clId="{013431E0-9E64-496B-880B-87CACBB5E405}" dt="2018-11-18T14:45:55.569" v="1757" actId="1076"/>
          <ac:spMkLst>
            <pc:docMk/>
            <pc:sldMk cId="1368693689" sldId="256"/>
            <ac:spMk id="8" creationId="{00C8D12F-E1F9-4353-BFC7-20349A2F1041}"/>
          </ac:spMkLst>
        </pc:spChg>
        <pc:spChg chg="add del mod">
          <ac:chgData name="Claire Davies" userId="7954642b0a567c5a" providerId="LiveId" clId="{013431E0-9E64-496B-880B-87CACBB5E405}" dt="2018-11-17T20:03:14.699" v="291" actId="478"/>
          <ac:spMkLst>
            <pc:docMk/>
            <pc:sldMk cId="1368693689" sldId="256"/>
            <ac:spMk id="8" creationId="{B2AC3FA3-0724-42BB-80B6-758264FC9486}"/>
          </ac:spMkLst>
        </pc:spChg>
        <pc:spChg chg="add mod">
          <ac:chgData name="Claire Davies" userId="7954642b0a567c5a" providerId="LiveId" clId="{013431E0-9E64-496B-880B-87CACBB5E405}" dt="2018-12-05T20:22:48.097" v="2826" actId="20577"/>
          <ac:spMkLst>
            <pc:docMk/>
            <pc:sldMk cId="1368693689" sldId="256"/>
            <ac:spMk id="9" creationId="{743C6ED0-F322-4E2F-9A5A-7C18AF716808}"/>
          </ac:spMkLst>
        </pc:spChg>
        <pc:spChg chg="add del">
          <ac:chgData name="Claire Davies" userId="7954642b0a567c5a" providerId="LiveId" clId="{013431E0-9E64-496B-880B-87CACBB5E405}" dt="2018-11-17T19:44:34.678" v="94"/>
          <ac:spMkLst>
            <pc:docMk/>
            <pc:sldMk cId="1368693689" sldId="256"/>
            <ac:spMk id="9" creationId="{7E134C76-7FB4-4BB7-9322-DD8A4B179ACD}"/>
          </ac:spMkLst>
        </pc:spChg>
        <pc:spChg chg="add del">
          <ac:chgData name="Claire Davies" userId="7954642b0a567c5a" providerId="LiveId" clId="{013431E0-9E64-496B-880B-87CACBB5E405}" dt="2018-11-17T19:54:51.750" v="209"/>
          <ac:spMkLst>
            <pc:docMk/>
            <pc:sldMk cId="1368693689" sldId="256"/>
            <ac:spMk id="10" creationId="{1976BAAA-75A1-48AA-B7DE-B6B8070992D3}"/>
          </ac:spMkLst>
        </pc:spChg>
        <pc:spChg chg="add del mod">
          <ac:chgData name="Claire Davies" userId="7954642b0a567c5a" providerId="LiveId" clId="{013431E0-9E64-496B-880B-87CACBB5E405}" dt="2018-11-18T14:48:36.415" v="1789"/>
          <ac:spMkLst>
            <pc:docMk/>
            <pc:sldMk cId="1368693689" sldId="256"/>
            <ac:spMk id="10" creationId="{681B6F29-01F5-4CC6-ACE7-E9588E0105F9}"/>
          </ac:spMkLst>
        </pc:spChg>
        <pc:spChg chg="add mod">
          <ac:chgData name="Claire Davies" userId="7954642b0a567c5a" providerId="LiveId" clId="{013431E0-9E64-496B-880B-87CACBB5E405}" dt="2018-11-23T23:51:45.881" v="2356" actId="1076"/>
          <ac:spMkLst>
            <pc:docMk/>
            <pc:sldMk cId="1368693689" sldId="256"/>
            <ac:spMk id="10" creationId="{8BD83E0D-8C83-4611-9182-08E32D861484}"/>
          </ac:spMkLst>
        </pc:spChg>
        <pc:spChg chg="add mod">
          <ac:chgData name="Claire Davies" userId="7954642b0a567c5a" providerId="LiveId" clId="{013431E0-9E64-496B-880B-87CACBB5E405}" dt="2018-11-18T14:49:52.004" v="1813" actId="1076"/>
          <ac:spMkLst>
            <pc:docMk/>
            <pc:sldMk cId="1368693689" sldId="256"/>
            <ac:spMk id="11" creationId="{0E9FD575-B7B7-4CE3-B7EB-116AA7D5FA16}"/>
          </ac:spMkLst>
        </pc:spChg>
        <pc:spChg chg="add del">
          <ac:chgData name="Claire Davies" userId="7954642b0a567c5a" providerId="LiveId" clId="{013431E0-9E64-496B-880B-87CACBB5E405}" dt="2018-11-17T19:44:34.678" v="94"/>
          <ac:spMkLst>
            <pc:docMk/>
            <pc:sldMk cId="1368693689" sldId="256"/>
            <ac:spMk id="11" creationId="{C0C57804-4F33-4D85-AA3E-DA0F214BBD91}"/>
          </ac:spMkLst>
        </pc:spChg>
        <pc:spChg chg="add del">
          <ac:chgData name="Claire Davies" userId="7954642b0a567c5a" providerId="LiveId" clId="{013431E0-9E64-496B-880B-87CACBB5E405}" dt="2018-11-17T19:54:51.750" v="209"/>
          <ac:spMkLst>
            <pc:docMk/>
            <pc:sldMk cId="1368693689" sldId="256"/>
            <ac:spMk id="12" creationId="{65A5F259-CDF7-4A15-A66C-A9939D23E346}"/>
          </ac:spMkLst>
        </pc:spChg>
        <pc:spChg chg="add mod">
          <ac:chgData name="Claire Davies" userId="7954642b0a567c5a" providerId="LiveId" clId="{013431E0-9E64-496B-880B-87CACBB5E405}" dt="2018-11-18T14:50:21.273" v="1819" actId="1076"/>
          <ac:spMkLst>
            <pc:docMk/>
            <pc:sldMk cId="1368693689" sldId="256"/>
            <ac:spMk id="12" creationId="{76E89905-4A96-4A7F-AB28-3C5B0DF26BE6}"/>
          </ac:spMkLst>
        </pc:spChg>
        <pc:spChg chg="add del mod">
          <ac:chgData name="Claire Davies" userId="7954642b0a567c5a" providerId="LiveId" clId="{013431E0-9E64-496B-880B-87CACBB5E405}" dt="2018-11-17T20:05:17.521" v="299" actId="478"/>
          <ac:spMkLst>
            <pc:docMk/>
            <pc:sldMk cId="1368693689" sldId="256"/>
            <ac:spMk id="13" creationId="{1E7D0C1A-30F8-4D0E-96DD-E8C759496B5C}"/>
          </ac:spMkLst>
        </pc:spChg>
        <pc:spChg chg="add mod">
          <ac:chgData name="Claire Davies" userId="7954642b0a567c5a" providerId="LiveId" clId="{013431E0-9E64-496B-880B-87CACBB5E405}" dt="2018-11-18T14:54:24.328" v="1844" actId="1076"/>
          <ac:spMkLst>
            <pc:docMk/>
            <pc:sldMk cId="1368693689" sldId="256"/>
            <ac:spMk id="13" creationId="{771BD71B-C68C-4BA8-8D49-8CE31E43E130}"/>
          </ac:spMkLst>
        </pc:spChg>
        <pc:spChg chg="add mod">
          <ac:chgData name="Claire Davies" userId="7954642b0a567c5a" providerId="LiveId" clId="{013431E0-9E64-496B-880B-87CACBB5E405}" dt="2018-12-05T20:24:05.581" v="2832" actId="20577"/>
          <ac:spMkLst>
            <pc:docMk/>
            <pc:sldMk cId="1368693689" sldId="256"/>
            <ac:spMk id="14" creationId="{3D7DE10B-8189-4272-A21D-20872EBC6141}"/>
          </ac:spMkLst>
        </pc:spChg>
        <pc:spChg chg="add del mod">
          <ac:chgData name="Claire Davies" userId="7954642b0a567c5a" providerId="LiveId" clId="{013431E0-9E64-496B-880B-87CACBB5E405}" dt="2018-11-17T20:07:15.024" v="353" actId="478"/>
          <ac:spMkLst>
            <pc:docMk/>
            <pc:sldMk cId="1368693689" sldId="256"/>
            <ac:spMk id="14" creationId="{42B5387A-895D-4A19-9066-1F8215BD0BA7}"/>
          </ac:spMkLst>
        </pc:spChg>
        <pc:spChg chg="add del mod">
          <ac:chgData name="Claire Davies" userId="7954642b0a567c5a" providerId="LiveId" clId="{013431E0-9E64-496B-880B-87CACBB5E405}" dt="2018-11-23T23:54:19.840" v="2367"/>
          <ac:spMkLst>
            <pc:docMk/>
            <pc:sldMk cId="1368693689" sldId="256"/>
            <ac:spMk id="14" creationId="{7901BBC2-EE5F-4B9C-93B6-85C0DC83C442}"/>
          </ac:spMkLst>
        </pc:spChg>
        <pc:spChg chg="add mod">
          <ac:chgData name="Claire Davies" userId="7954642b0a567c5a" providerId="LiveId" clId="{013431E0-9E64-496B-880B-87CACBB5E405}" dt="2018-11-24T00:06:19.554" v="2504" actId="403"/>
          <ac:spMkLst>
            <pc:docMk/>
            <pc:sldMk cId="1368693689" sldId="256"/>
            <ac:spMk id="15" creationId="{389ABF8B-9F68-4E51-BEB8-F71D23510303}"/>
          </ac:spMkLst>
        </pc:spChg>
        <pc:spChg chg="add del mod">
          <ac:chgData name="Claire Davies" userId="7954642b0a567c5a" providerId="LiveId" clId="{013431E0-9E64-496B-880B-87CACBB5E405}" dt="2018-11-23T23:54:19.825" v="2365" actId="478"/>
          <ac:spMkLst>
            <pc:docMk/>
            <pc:sldMk cId="1368693689" sldId="256"/>
            <ac:spMk id="16" creationId="{87DAD5EE-0D8E-42A0-BF93-454D91D8241F}"/>
          </ac:spMkLst>
        </pc:spChg>
        <pc:spChg chg="add mod">
          <ac:chgData name="Claire Davies" userId="7954642b0a567c5a" providerId="LiveId" clId="{013431E0-9E64-496B-880B-87CACBB5E405}" dt="2018-12-06T15:41:27.391" v="3086" actId="122"/>
          <ac:spMkLst>
            <pc:docMk/>
            <pc:sldMk cId="1368693689" sldId="256"/>
            <ac:spMk id="16" creationId="{C53B043D-A6DE-4F51-A860-F67D6BFBB06D}"/>
          </ac:spMkLst>
        </pc:spChg>
        <pc:spChg chg="add del mod">
          <ac:chgData name="Claire Davies" userId="7954642b0a567c5a" providerId="LiveId" clId="{013431E0-9E64-496B-880B-87CACBB5E405}" dt="2018-11-17T19:58:35.963" v="253" actId="478"/>
          <ac:spMkLst>
            <pc:docMk/>
            <pc:sldMk cId="1368693689" sldId="256"/>
            <ac:spMk id="17" creationId="{7A6FA4B8-81A6-4E11-B8A2-27039C872057}"/>
          </ac:spMkLst>
        </pc:spChg>
        <pc:spChg chg="add mod">
          <ac:chgData name="Claire Davies" userId="7954642b0a567c5a" providerId="LiveId" clId="{013431E0-9E64-496B-880B-87CACBB5E405}" dt="2018-11-23T23:55:11.512" v="2386" actId="1076"/>
          <ac:spMkLst>
            <pc:docMk/>
            <pc:sldMk cId="1368693689" sldId="256"/>
            <ac:spMk id="17" creationId="{C41D9926-5544-499E-BCA0-2844B7A572C8}"/>
          </ac:spMkLst>
        </pc:spChg>
        <pc:spChg chg="add mod">
          <ac:chgData name="Claire Davies" userId="7954642b0a567c5a" providerId="LiveId" clId="{013431E0-9E64-496B-880B-87CACBB5E405}" dt="2018-11-23T23:56:52.371" v="2400" actId="1076"/>
          <ac:spMkLst>
            <pc:docMk/>
            <pc:sldMk cId="1368693689" sldId="256"/>
            <ac:spMk id="18" creationId="{C0A63B40-3109-40DD-B983-9D7319E54FA9}"/>
          </ac:spMkLst>
        </pc:spChg>
        <pc:spChg chg="add mod">
          <ac:chgData name="Claire Davies" userId="7954642b0a567c5a" providerId="LiveId" clId="{013431E0-9E64-496B-880B-87CACBB5E405}" dt="2018-12-06T16:49:14.194" v="3423" actId="1076"/>
          <ac:spMkLst>
            <pc:docMk/>
            <pc:sldMk cId="1368693689" sldId="256"/>
            <ac:spMk id="19" creationId="{35D90D2D-755E-4245-A5FA-9BAFEE224E44}"/>
          </ac:spMkLst>
        </pc:spChg>
        <pc:spChg chg="add del mod">
          <ac:chgData name="Claire Davies" userId="7954642b0a567c5a" providerId="LiveId" clId="{013431E0-9E64-496B-880B-87CACBB5E405}" dt="2018-11-17T20:04:51.050" v="296" actId="478"/>
          <ac:spMkLst>
            <pc:docMk/>
            <pc:sldMk cId="1368693689" sldId="256"/>
            <ac:spMk id="19" creationId="{D3A38386-427D-4C32-9F65-DAB0890E2E7F}"/>
          </ac:spMkLst>
        </pc:spChg>
        <pc:spChg chg="add mod">
          <ac:chgData name="Claire Davies" userId="7954642b0a567c5a" providerId="LiveId" clId="{013431E0-9E64-496B-880B-87CACBB5E405}" dt="2018-12-06T16:50:58.612" v="3448" actId="1076"/>
          <ac:spMkLst>
            <pc:docMk/>
            <pc:sldMk cId="1368693689" sldId="256"/>
            <ac:spMk id="21" creationId="{B4B09B9D-28E1-4687-B648-7A87F07F3CE5}"/>
          </ac:spMkLst>
        </pc:spChg>
        <pc:spChg chg="add mod">
          <ac:chgData name="Claire Davies" userId="7954642b0a567c5a" providerId="LiveId" clId="{013431E0-9E64-496B-880B-87CACBB5E405}" dt="2018-11-23T23:59:20.996" v="2426" actId="1076"/>
          <ac:spMkLst>
            <pc:docMk/>
            <pc:sldMk cId="1368693689" sldId="256"/>
            <ac:spMk id="22" creationId="{76A0CA05-D932-42D1-AB2C-507E91E225FD}"/>
          </ac:spMkLst>
        </pc:spChg>
        <pc:spChg chg="add mod">
          <ac:chgData name="Claire Davies" userId="7954642b0a567c5a" providerId="LiveId" clId="{013431E0-9E64-496B-880B-87CACBB5E405}" dt="2018-12-06T16:50:46.890" v="3447" actId="1076"/>
          <ac:spMkLst>
            <pc:docMk/>
            <pc:sldMk cId="1368693689" sldId="256"/>
            <ac:spMk id="23" creationId="{A5062EE8-BA04-43BE-AFC7-D1E0D9131112}"/>
          </ac:spMkLst>
        </pc:spChg>
        <pc:spChg chg="add mod">
          <ac:chgData name="Claire Davies" userId="7954642b0a567c5a" providerId="LiveId" clId="{013431E0-9E64-496B-880B-87CACBB5E405}" dt="2018-12-06T16:51:21.051" v="3452" actId="1076"/>
          <ac:spMkLst>
            <pc:docMk/>
            <pc:sldMk cId="1368693689" sldId="256"/>
            <ac:spMk id="28" creationId="{6884E92B-CF51-474D-A2D7-6246F5B8CCC0}"/>
          </ac:spMkLst>
        </pc:spChg>
        <pc:spChg chg="add mod">
          <ac:chgData name="Claire Davies" userId="7954642b0a567c5a" providerId="LiveId" clId="{013431E0-9E64-496B-880B-87CACBB5E405}" dt="2018-12-06T17:55:08.641" v="3542" actId="1076"/>
          <ac:spMkLst>
            <pc:docMk/>
            <pc:sldMk cId="1368693689" sldId="256"/>
            <ac:spMk id="30" creationId="{DDE8E4F5-3C4A-4702-96B0-3636E091ED05}"/>
          </ac:spMkLst>
        </pc:spChg>
        <pc:spChg chg="add del mod">
          <ac:chgData name="Claire Davies" userId="7954642b0a567c5a" providerId="LiveId" clId="{013431E0-9E64-496B-880B-87CACBB5E405}" dt="2018-11-24T00:16:46.985" v="2530" actId="767"/>
          <ac:spMkLst>
            <pc:docMk/>
            <pc:sldMk cId="1368693689" sldId="256"/>
            <ac:spMk id="47" creationId="{AD8ABD06-D6DD-4C2F-9938-756C3028C752}"/>
          </ac:spMkLst>
        </pc:spChg>
        <pc:spChg chg="add del mod">
          <ac:chgData name="Claire Davies" userId="7954642b0a567c5a" providerId="LiveId" clId="{013431E0-9E64-496B-880B-87CACBB5E405}" dt="2018-11-24T00:16:44.631" v="2528" actId="11529"/>
          <ac:spMkLst>
            <pc:docMk/>
            <pc:sldMk cId="1368693689" sldId="256"/>
            <ac:spMk id="48" creationId="{E249803D-B191-4F46-8367-7B5BDD0DE3D6}"/>
          </ac:spMkLst>
        </pc:spChg>
        <pc:spChg chg="add mod">
          <ac:chgData name="Claire Davies" userId="7954642b0a567c5a" providerId="LiveId" clId="{013431E0-9E64-496B-880B-87CACBB5E405}" dt="2018-11-26T19:34:02.456" v="2598" actId="1076"/>
          <ac:spMkLst>
            <pc:docMk/>
            <pc:sldMk cId="1368693689" sldId="256"/>
            <ac:spMk id="49" creationId="{2EA28C59-31CF-4577-9537-F7F87B1A9369}"/>
          </ac:spMkLst>
        </pc:spChg>
        <pc:picChg chg="add del mod">
          <ac:chgData name="Claire Davies" userId="7954642b0a567c5a" providerId="LiveId" clId="{013431E0-9E64-496B-880B-87CACBB5E405}" dt="2018-11-17T20:05:36.510" v="302" actId="478"/>
          <ac:picMkLst>
            <pc:docMk/>
            <pc:sldMk cId="1368693689" sldId="256"/>
            <ac:picMk id="20" creationId="{773F6F6F-85BD-45A9-A0D3-0E2292599A21}"/>
          </ac:picMkLst>
        </pc:picChg>
        <pc:picChg chg="add mod">
          <ac:chgData name="Claire Davies" userId="7954642b0a567c5a" providerId="LiveId" clId="{013431E0-9E64-496B-880B-87CACBB5E405}" dt="2018-11-24T00:06:30.789" v="2506" actId="1076"/>
          <ac:picMkLst>
            <pc:docMk/>
            <pc:sldMk cId="1368693689" sldId="256"/>
            <ac:picMk id="44" creationId="{025BAF4E-85F3-4CAF-970E-CE2381193444}"/>
          </ac:picMkLst>
        </pc:picChg>
        <pc:picChg chg="add del mod">
          <ac:chgData name="Claire Davies" userId="7954642b0a567c5a" providerId="LiveId" clId="{013431E0-9E64-496B-880B-87CACBB5E405}" dt="2018-11-24T00:13:42.584" v="2520" actId="478"/>
          <ac:picMkLst>
            <pc:docMk/>
            <pc:sldMk cId="1368693689" sldId="256"/>
            <ac:picMk id="46" creationId="{2CA8756A-95BF-4B3D-8244-E0C856711DC8}"/>
          </ac:picMkLst>
        </pc:picChg>
        <pc:picChg chg="add del mod">
          <ac:chgData name="Claire Davies" userId="7954642b0a567c5a" providerId="LiveId" clId="{013431E0-9E64-496B-880B-87CACBB5E405}" dt="2018-11-24T00:11:28.523" v="2512" actId="478"/>
          <ac:picMkLst>
            <pc:docMk/>
            <pc:sldMk cId="1368693689" sldId="256"/>
            <ac:picMk id="1026" creationId="{7840B41F-35B0-49B2-8E9A-110AC67665D8}"/>
          </ac:picMkLst>
        </pc:picChg>
        <pc:picChg chg="add del mod">
          <ac:chgData name="Claire Davies" userId="7954642b0a567c5a" providerId="LiveId" clId="{013431E0-9E64-496B-880B-87CACBB5E405}" dt="2018-11-24T00:12:10.691" v="2517" actId="478"/>
          <ac:picMkLst>
            <pc:docMk/>
            <pc:sldMk cId="1368693689" sldId="256"/>
            <ac:picMk id="1028" creationId="{B309E512-817C-4A00-A307-EFF2E145FEE8}"/>
          </ac:picMkLst>
        </pc:picChg>
        <pc:cxnChg chg="add mod">
          <ac:chgData name="Claire Davies" userId="7954642b0a567c5a" providerId="LiveId" clId="{013431E0-9E64-496B-880B-87CACBB5E405}" dt="2018-11-23T23:56:58.575" v="2401" actId="14100"/>
          <ac:cxnSpMkLst>
            <pc:docMk/>
            <pc:sldMk cId="1368693689" sldId="256"/>
            <ac:cxnSpMk id="20" creationId="{A500C9DF-BAB1-48DE-BC28-A50C0E9FD760}"/>
          </ac:cxnSpMkLst>
        </pc:cxnChg>
        <pc:cxnChg chg="add mod">
          <ac:chgData name="Claire Davies" userId="7954642b0a567c5a" providerId="LiveId" clId="{013431E0-9E64-496B-880B-87CACBB5E405}" dt="2018-12-06T16:50:30.995" v="3444" actId="14100"/>
          <ac:cxnSpMkLst>
            <pc:docMk/>
            <pc:sldMk cId="1368693689" sldId="256"/>
            <ac:cxnSpMk id="26" creationId="{C031BDFE-6B03-46CC-823C-A5E89204EC9C}"/>
          </ac:cxnSpMkLst>
        </pc:cxnChg>
        <pc:cxnChg chg="add mod">
          <ac:chgData name="Claire Davies" userId="7954642b0a567c5a" providerId="LiveId" clId="{013431E0-9E64-496B-880B-87CACBB5E405}" dt="2018-11-24T00:00:07.663" v="2434" actId="14100"/>
          <ac:cxnSpMkLst>
            <pc:docMk/>
            <pc:sldMk cId="1368693689" sldId="256"/>
            <ac:cxnSpMk id="32" creationId="{E9AAFEEE-6B28-4073-AEB6-EF661ECDB8BC}"/>
          </ac:cxnSpMkLst>
        </pc:cxnChg>
      </pc:sldChg>
      <pc:sldChg chg="modSp add">
        <pc:chgData name="Claire Davies" userId="7954642b0a567c5a" providerId="LiveId" clId="{013431E0-9E64-496B-880B-87CACBB5E405}" dt="2018-12-06T16:20:44.238" v="3358" actId="20577"/>
        <pc:sldMkLst>
          <pc:docMk/>
          <pc:sldMk cId="1194605268" sldId="260"/>
        </pc:sldMkLst>
        <pc:spChg chg="mod">
          <ac:chgData name="Claire Davies" userId="7954642b0a567c5a" providerId="LiveId" clId="{013431E0-9E64-496B-880B-87CACBB5E405}" dt="2018-11-18T14:13:51.175" v="637" actId="20577"/>
          <ac:spMkLst>
            <pc:docMk/>
            <pc:sldMk cId="1194605268" sldId="260"/>
            <ac:spMk id="2" creationId="{584295CC-F947-44D5-A122-F5DD98EF6872}"/>
          </ac:spMkLst>
        </pc:spChg>
        <pc:spChg chg="mod">
          <ac:chgData name="Claire Davies" userId="7954642b0a567c5a" providerId="LiveId" clId="{013431E0-9E64-496B-880B-87CACBB5E405}" dt="2018-12-06T16:20:44.238" v="3358" actId="20577"/>
          <ac:spMkLst>
            <pc:docMk/>
            <pc:sldMk cId="1194605268" sldId="260"/>
            <ac:spMk id="3" creationId="{17FA2D9D-1455-4AF5-8951-616099FB331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43A7-F953-4CFA-987D-83D7E0891AC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23F392-C1CA-4AB4-A7EE-5B9642F87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488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53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362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37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357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118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678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62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128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735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096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346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5260D-FC5A-4191-96E7-5AC91BF2CA1E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8B930-338A-4BF9-9765-2D3F016DB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678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tc.usf.edu/lit2go/79/just-so-stories/1299/the-elephants-child/" TargetMode="External"/><Relationship Id="rId2" Type="http://schemas.openxmlformats.org/officeDocument/2006/relationships/hyperlink" Target="https://student.unsw.edu.au/examples-reflective-writ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rbias.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al 14">
            <a:extLst>
              <a:ext uri="{FF2B5EF4-FFF2-40B4-BE49-F238E27FC236}">
                <a16:creationId xmlns:a16="http://schemas.microsoft.com/office/drawing/2014/main" id="{389ABF8B-9F68-4E51-BEB8-F71D23510303}"/>
              </a:ext>
            </a:extLst>
          </p:cNvPr>
          <p:cNvSpPr/>
          <p:nvPr/>
        </p:nvSpPr>
        <p:spPr>
          <a:xfrm>
            <a:off x="4030763" y="2135208"/>
            <a:ext cx="4072877" cy="220378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Influences on the development of critical thinking in education.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0A63B40-3109-40DD-B983-9D7319E54FA9}"/>
              </a:ext>
            </a:extLst>
          </p:cNvPr>
          <p:cNvSpPr/>
          <p:nvPr/>
        </p:nvSpPr>
        <p:spPr>
          <a:xfrm>
            <a:off x="637760" y="153216"/>
            <a:ext cx="2888974" cy="168302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Reflection</a:t>
            </a:r>
            <a:endParaRPr lang="en-GB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4B09B9D-28E1-4687-B648-7A87F07F3CE5}"/>
              </a:ext>
            </a:extLst>
          </p:cNvPr>
          <p:cNvSpPr/>
          <p:nvPr/>
        </p:nvSpPr>
        <p:spPr>
          <a:xfrm>
            <a:off x="8798360" y="512157"/>
            <a:ext cx="2888974" cy="168302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Objectivity</a:t>
            </a:r>
            <a:endParaRPr lang="en-GB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6A0CA05-D932-42D1-AB2C-507E91E225FD}"/>
              </a:ext>
            </a:extLst>
          </p:cNvPr>
          <p:cNvSpPr/>
          <p:nvPr/>
        </p:nvSpPr>
        <p:spPr>
          <a:xfrm>
            <a:off x="4713190" y="4813328"/>
            <a:ext cx="2888974" cy="168302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Analytical thinking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CCA199-70F0-4109-BA81-A60BB47E094F}"/>
              </a:ext>
            </a:extLst>
          </p:cNvPr>
          <p:cNvSpPr txBox="1"/>
          <p:nvPr/>
        </p:nvSpPr>
        <p:spPr>
          <a:xfrm>
            <a:off x="1892894" y="4685460"/>
            <a:ext cx="2888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JUDGEMENTS</a:t>
            </a:r>
            <a:endParaRPr lang="en-GB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122F60-CFCE-4138-A9B7-51F85C021974}"/>
              </a:ext>
            </a:extLst>
          </p:cNvPr>
          <p:cNvSpPr txBox="1"/>
          <p:nvPr/>
        </p:nvSpPr>
        <p:spPr>
          <a:xfrm>
            <a:off x="8656856" y="4646690"/>
            <a:ext cx="2464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EVIDENCE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559D34-93A2-4229-869F-AF9459BC17F3}"/>
              </a:ext>
            </a:extLst>
          </p:cNvPr>
          <p:cNvSpPr txBox="1"/>
          <p:nvPr/>
        </p:nvSpPr>
        <p:spPr>
          <a:xfrm>
            <a:off x="1963613" y="5784166"/>
            <a:ext cx="2517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METHODICAL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304CA-4D5E-497D-8C5A-A37FB52FF29F}"/>
              </a:ext>
            </a:extLst>
          </p:cNvPr>
          <p:cNvSpPr txBox="1"/>
          <p:nvPr/>
        </p:nvSpPr>
        <p:spPr>
          <a:xfrm>
            <a:off x="8265147" y="5832420"/>
            <a:ext cx="27697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PROBLEMS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AA2AB6-E1F7-433E-A318-2CFCA70EAC7D}"/>
              </a:ext>
            </a:extLst>
          </p:cNvPr>
          <p:cNvSpPr txBox="1"/>
          <p:nvPr/>
        </p:nvSpPr>
        <p:spPr>
          <a:xfrm>
            <a:off x="3756991" y="6248567"/>
            <a:ext cx="16873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WHO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C8D12F-E1F9-4353-BFC7-20349A2F1041}"/>
              </a:ext>
            </a:extLst>
          </p:cNvPr>
          <p:cNvSpPr txBox="1"/>
          <p:nvPr/>
        </p:nvSpPr>
        <p:spPr>
          <a:xfrm>
            <a:off x="2904393" y="5215379"/>
            <a:ext cx="2248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WHAT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3C6ED0-F322-4E2F-9A5A-7C18AF716808}"/>
              </a:ext>
            </a:extLst>
          </p:cNvPr>
          <p:cNvSpPr txBox="1"/>
          <p:nvPr/>
        </p:nvSpPr>
        <p:spPr>
          <a:xfrm>
            <a:off x="3066732" y="4173451"/>
            <a:ext cx="1923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WHEN</a:t>
            </a:r>
            <a:endParaRPr lang="en-GB" sz="1600" b="1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9FD575-B7B7-4CE3-B7EB-116AA7D5FA16}"/>
              </a:ext>
            </a:extLst>
          </p:cNvPr>
          <p:cNvSpPr txBox="1"/>
          <p:nvPr/>
        </p:nvSpPr>
        <p:spPr>
          <a:xfrm>
            <a:off x="7943531" y="4173451"/>
            <a:ext cx="15770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WHERE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E89905-4A96-4A7F-AB28-3C5B0DF26BE6}"/>
              </a:ext>
            </a:extLst>
          </p:cNvPr>
          <p:cNvSpPr txBox="1"/>
          <p:nvPr/>
        </p:nvSpPr>
        <p:spPr>
          <a:xfrm>
            <a:off x="8627166" y="5215379"/>
            <a:ext cx="2213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WHY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1BD71B-C68C-4BA8-8D49-8CE31E43E130}"/>
              </a:ext>
            </a:extLst>
          </p:cNvPr>
          <p:cNvSpPr txBox="1"/>
          <p:nvPr/>
        </p:nvSpPr>
        <p:spPr>
          <a:xfrm>
            <a:off x="7545967" y="6187851"/>
            <a:ext cx="1219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HOW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363A8E-F40F-4F4A-BFA1-1E2B6506686F}"/>
              </a:ext>
            </a:extLst>
          </p:cNvPr>
          <p:cNvSpPr txBox="1"/>
          <p:nvPr/>
        </p:nvSpPr>
        <p:spPr>
          <a:xfrm>
            <a:off x="3509341" y="60263"/>
            <a:ext cx="23390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REVISITING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D83E0D-8C83-4611-9182-08E32D861484}"/>
              </a:ext>
            </a:extLst>
          </p:cNvPr>
          <p:cNvSpPr txBox="1"/>
          <p:nvPr/>
        </p:nvSpPr>
        <p:spPr>
          <a:xfrm>
            <a:off x="46380" y="1653737"/>
            <a:ext cx="16941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TESTING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41D9926-5544-499E-BCA0-2844B7A572C8}"/>
              </a:ext>
            </a:extLst>
          </p:cNvPr>
          <p:cNvSpPr txBox="1"/>
          <p:nvPr/>
        </p:nvSpPr>
        <p:spPr>
          <a:xfrm>
            <a:off x="3292530" y="1543726"/>
            <a:ext cx="2023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RELEVANT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500C9DF-BAB1-48DE-BC28-A50C0E9FD760}"/>
              </a:ext>
            </a:extLst>
          </p:cNvPr>
          <p:cNvCxnSpPr>
            <a:cxnSpLocks/>
          </p:cNvCxnSpPr>
          <p:nvPr/>
        </p:nvCxnSpPr>
        <p:spPr>
          <a:xfrm flipH="1" flipV="1">
            <a:off x="2733321" y="1749648"/>
            <a:ext cx="1570833" cy="93490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031BDFE-6B03-46CC-823C-A5E89204EC9C}"/>
              </a:ext>
            </a:extLst>
          </p:cNvPr>
          <p:cNvCxnSpPr>
            <a:cxnSpLocks/>
          </p:cNvCxnSpPr>
          <p:nvPr/>
        </p:nvCxnSpPr>
        <p:spPr>
          <a:xfrm flipV="1">
            <a:off x="7887848" y="1923991"/>
            <a:ext cx="1317872" cy="7862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9AAFEEE-6B28-4073-AEB6-EF661ECDB8BC}"/>
              </a:ext>
            </a:extLst>
          </p:cNvPr>
          <p:cNvCxnSpPr>
            <a:cxnSpLocks/>
            <a:stCxn id="22" idx="0"/>
          </p:cNvCxnSpPr>
          <p:nvPr/>
        </p:nvCxnSpPr>
        <p:spPr>
          <a:xfrm flipV="1">
            <a:off x="6157677" y="4325052"/>
            <a:ext cx="0" cy="4882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4" name="Graphic 43" descr="Head with Gears">
            <a:extLst>
              <a:ext uri="{FF2B5EF4-FFF2-40B4-BE49-F238E27FC236}">
                <a16:creationId xmlns:a16="http://schemas.microsoft.com/office/drawing/2014/main" id="{025BAF4E-85F3-4CAF-970E-CE23811934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09286" y="2880802"/>
            <a:ext cx="894354" cy="894354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2EA28C59-31CF-4577-9537-F7F87B1A9369}"/>
              </a:ext>
            </a:extLst>
          </p:cNvPr>
          <p:cNvSpPr/>
          <p:nvPr/>
        </p:nvSpPr>
        <p:spPr>
          <a:xfrm rot="1000420">
            <a:off x="3935525" y="407669"/>
            <a:ext cx="53880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?</a:t>
            </a:r>
            <a:endParaRPr lang="en-US" sz="96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7DE10B-8189-4272-A21D-20872EBC6141}"/>
              </a:ext>
            </a:extLst>
          </p:cNvPr>
          <p:cNvSpPr txBox="1"/>
          <p:nvPr/>
        </p:nvSpPr>
        <p:spPr>
          <a:xfrm>
            <a:off x="653179" y="2182712"/>
            <a:ext cx="27584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Lucida Sans Typewriter" panose="020B0509030504030204" pitchFamily="49" charset="0"/>
              </a:rPr>
              <a:t>‘It is not sufficient to have an experience in order to learn. Without reflecting on this experience it may quickly be forgotten, or its learning potential lost.’ (Gibbs, 1988)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3B043D-A6DE-4F51-A860-F67D6BFBB06D}"/>
              </a:ext>
            </a:extLst>
          </p:cNvPr>
          <p:cNvSpPr txBox="1"/>
          <p:nvPr/>
        </p:nvSpPr>
        <p:spPr>
          <a:xfrm>
            <a:off x="9336201" y="3105498"/>
            <a:ext cx="27584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latin typeface="Lucida Sans Typewriter" panose="020B0509030504030204" pitchFamily="49" charset="0"/>
              </a:rPr>
              <a:t>‘I keep six honest serving men,</a:t>
            </a:r>
          </a:p>
          <a:p>
            <a:pPr algn="just"/>
            <a:r>
              <a:rPr lang="en-GB" sz="1200" b="1" dirty="0">
                <a:latin typeface="Lucida Sans Typewriter" panose="020B0509030504030204" pitchFamily="49" charset="0"/>
              </a:rPr>
              <a:t>They taught me all I know,</a:t>
            </a:r>
          </a:p>
          <a:p>
            <a:pPr algn="just"/>
            <a:r>
              <a:rPr lang="en-GB" sz="1200" b="1" dirty="0">
                <a:latin typeface="Lucida Sans Typewriter" panose="020B0509030504030204" pitchFamily="49" charset="0"/>
              </a:rPr>
              <a:t>Their names are what and where and when</a:t>
            </a:r>
          </a:p>
          <a:p>
            <a:pPr algn="just"/>
            <a:r>
              <a:rPr lang="en-GB" sz="1200" b="1" dirty="0">
                <a:latin typeface="Lucida Sans Typewriter" panose="020B0509030504030204" pitchFamily="49" charset="0"/>
              </a:rPr>
              <a:t>And who and why and how.’ (Rudyard Kipling)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D90D2D-755E-4245-A5FA-9BAFEE224E44}"/>
              </a:ext>
            </a:extLst>
          </p:cNvPr>
          <p:cNvSpPr txBox="1"/>
          <p:nvPr/>
        </p:nvSpPr>
        <p:spPr>
          <a:xfrm>
            <a:off x="6754068" y="3534"/>
            <a:ext cx="24516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FACTUAL INFORMATION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5062EE8-BA04-43BE-AFC7-D1E0D9131112}"/>
              </a:ext>
            </a:extLst>
          </p:cNvPr>
          <p:cNvSpPr txBox="1"/>
          <p:nvPr/>
        </p:nvSpPr>
        <p:spPr>
          <a:xfrm>
            <a:off x="8896567" y="2297934"/>
            <a:ext cx="290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UNOPINIONATED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884E92B-CF51-474D-A2D7-6246F5B8CCC0}"/>
              </a:ext>
            </a:extLst>
          </p:cNvPr>
          <p:cNvSpPr txBox="1"/>
          <p:nvPr/>
        </p:nvSpPr>
        <p:spPr>
          <a:xfrm>
            <a:off x="10350492" y="94350"/>
            <a:ext cx="24187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IMPARTIAL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DE8E4F5-3C4A-4702-96B0-3636E091ED05}"/>
              </a:ext>
            </a:extLst>
          </p:cNvPr>
          <p:cNvSpPr txBox="1"/>
          <p:nvPr/>
        </p:nvSpPr>
        <p:spPr>
          <a:xfrm>
            <a:off x="5465192" y="925531"/>
            <a:ext cx="32904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Lucida Sans Typewriter" panose="020B0509030504030204" pitchFamily="49" charset="0"/>
              </a:rPr>
              <a:t>We are primed to see and agree with ideas that fit our preconceptions, and to ignore and dismiss information that conflicts with them’</a:t>
            </a:r>
          </a:p>
          <a:p>
            <a:pPr algn="ctr"/>
            <a:r>
              <a:rPr lang="en-GB" sz="1200" b="1" dirty="0">
                <a:latin typeface="Lucida Sans Typewriter" panose="020B0509030504030204" pitchFamily="49" charset="0"/>
              </a:rPr>
              <a:t>(The School of Thought, 2018)</a:t>
            </a:r>
          </a:p>
        </p:txBody>
      </p:sp>
    </p:spTree>
    <p:extLst>
      <p:ext uri="{BB962C8B-B14F-4D97-AF65-F5344CB8AC3E}">
        <p14:creationId xmlns:p14="http://schemas.microsoft.com/office/powerpoint/2010/main" val="136869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4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5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6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7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8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2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0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3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5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6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8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9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1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2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4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5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1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2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3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4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5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6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7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8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2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5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8" presetID="26" presetClass="emph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9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0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1" presetID="26" presetClass="emph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4" presetID="26" presetClass="emph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5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6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7" presetID="26" presetClass="emph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21" grpId="0" animBg="1"/>
      <p:bldP spid="22" grpId="0" animBg="1"/>
      <p:bldP spid="2" grpId="0"/>
      <p:bldP spid="2" grpId="1"/>
      <p:bldP spid="2" grpId="2"/>
      <p:bldP spid="2" grpId="3"/>
      <p:bldP spid="3" grpId="0"/>
      <p:bldP spid="3" grpId="1"/>
      <p:bldP spid="3" grpId="2"/>
      <p:bldP spid="3" grpId="3"/>
      <p:bldP spid="4" grpId="0"/>
      <p:bldP spid="4" grpId="1"/>
      <p:bldP spid="4" grpId="2"/>
      <p:bldP spid="4" grpId="3"/>
      <p:bldP spid="5" grpId="0"/>
      <p:bldP spid="5" grpId="1"/>
      <p:bldP spid="5" grpId="2"/>
      <p:bldP spid="5" grpId="3"/>
      <p:bldP spid="6" grpId="0"/>
      <p:bldP spid="8" grpId="0"/>
      <p:bldP spid="9" grpId="0"/>
      <p:bldP spid="11" grpId="0"/>
      <p:bldP spid="12" grpId="0"/>
      <p:bldP spid="13" grpId="0"/>
      <p:bldP spid="7" grpId="0"/>
      <p:bldP spid="7" grpId="1"/>
      <p:bldP spid="7" grpId="2"/>
      <p:bldP spid="10" grpId="0"/>
      <p:bldP spid="10" grpId="1"/>
      <p:bldP spid="10" grpId="2"/>
      <p:bldP spid="17" grpId="0"/>
      <p:bldP spid="17" grpId="1"/>
      <p:bldP spid="17" grpId="2"/>
      <p:bldP spid="49" grpId="0"/>
      <p:bldP spid="14" grpId="0"/>
      <p:bldP spid="16" grpId="0"/>
      <p:bldP spid="19" grpId="0"/>
      <p:bldP spid="19" grpId="1"/>
      <p:bldP spid="23" grpId="0"/>
      <p:bldP spid="23" grpId="1"/>
      <p:bldP spid="28" grpId="0"/>
      <p:bldP spid="28" grpId="1"/>
      <p:bldP spid="3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295CC-F947-44D5-A122-F5DD98EF6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A2D9D-1455-4AF5-8951-616099FB3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Burns, T. and </a:t>
            </a:r>
            <a:r>
              <a:rPr lang="en-GB" sz="2000" dirty="0" err="1"/>
              <a:t>Sinfield</a:t>
            </a:r>
            <a:r>
              <a:rPr lang="en-GB" sz="2000" dirty="0"/>
              <a:t>, S. (2016) </a:t>
            </a:r>
            <a:r>
              <a:rPr lang="en-GB" sz="2000" i="1" dirty="0"/>
              <a:t>Essential Study Skills: The Complete Guide to Success at University (4</a:t>
            </a:r>
            <a:r>
              <a:rPr lang="en-GB" sz="2000" i="1" baseline="30000" dirty="0"/>
              <a:t>th</a:t>
            </a:r>
            <a:r>
              <a:rPr lang="en-GB" sz="2000" i="1" dirty="0"/>
              <a:t> ed). </a:t>
            </a:r>
            <a:r>
              <a:rPr lang="en-GB" sz="2000" dirty="0"/>
              <a:t>London: SAGE Publications ltd. (pg. 94, pg. 106-107)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https://student.unsw.edu.au/examples-reflective-writing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Gibbs, G. (1988), </a:t>
            </a:r>
            <a:r>
              <a:rPr lang="en-GB" sz="2000" i="1" dirty="0"/>
              <a:t>Learning by Doing: A Guide to Teaching and Learning Methods</a:t>
            </a:r>
            <a:r>
              <a:rPr lang="en-GB" sz="2000" dirty="0"/>
              <a:t>, Oxford Further Education Unit, Oxford. (pg. 9)</a:t>
            </a:r>
          </a:p>
          <a:p>
            <a:pPr marL="0" indent="0">
              <a:buNone/>
            </a:pPr>
            <a:r>
              <a:rPr lang="en-GB" sz="2000" dirty="0"/>
              <a:t>Kipling, R. (Unknown) </a:t>
            </a:r>
            <a:r>
              <a:rPr lang="en-GB" sz="2000" i="1" dirty="0"/>
              <a:t>The Elephant’s Child: Just So Stories. </a:t>
            </a:r>
            <a:r>
              <a:rPr lang="en-GB" sz="2000" dirty="0"/>
              <a:t>London. </a:t>
            </a:r>
            <a:r>
              <a:rPr lang="en-GB" sz="2000" dirty="0">
                <a:hlinkClick r:id="rId3"/>
              </a:rPr>
              <a:t>http://etc.usf.edu/lit2go/79/just-so-stories/1299/the-elephants-child/</a:t>
            </a:r>
            <a:endParaRPr lang="en-GB" sz="2000" dirty="0"/>
          </a:p>
          <a:p>
            <a:pPr marL="0" indent="0">
              <a:buNone/>
            </a:pPr>
            <a:r>
              <a:rPr lang="en-GB" sz="2000" i="1" dirty="0"/>
              <a:t>The School of Thought </a:t>
            </a:r>
            <a:r>
              <a:rPr lang="en-GB" sz="2000" dirty="0"/>
              <a:t>(2018) Available at: </a:t>
            </a:r>
            <a:r>
              <a:rPr lang="en-GB" sz="2000" dirty="0">
                <a:hlinkClick r:id="rId4"/>
              </a:rPr>
              <a:t>https://yourbias.is/</a:t>
            </a:r>
            <a:r>
              <a:rPr lang="en-GB" sz="2000" dirty="0"/>
              <a:t> (Accessed: 6 December 2018).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94605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385</TotalTime>
  <Words>279</Words>
  <Application>Microsoft Office PowerPoint</Application>
  <PresentationFormat>Widescreen</PresentationFormat>
  <Paragraphs>40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Lucida Sans Typewriter</vt:lpstr>
      <vt:lpstr>Office Theme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Davies</dc:creator>
  <cp:lastModifiedBy>Claire Davies</cp:lastModifiedBy>
  <cp:revision>1</cp:revision>
  <dcterms:created xsi:type="dcterms:W3CDTF">2018-11-17T19:43:48Z</dcterms:created>
  <dcterms:modified xsi:type="dcterms:W3CDTF">2018-12-06T17:56:05Z</dcterms:modified>
</cp:coreProperties>
</file>