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0"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D8E330-BA0A-4C41-95E9-09A5F371F258}" v="54" dt="2026-02-26T09:02:59.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69729" autoAdjust="0"/>
  </p:normalViewPr>
  <p:slideViewPr>
    <p:cSldViewPr snapToGrid="0">
      <p:cViewPr varScale="1">
        <p:scale>
          <a:sx n="49" d="100"/>
          <a:sy n="49" d="100"/>
        </p:scale>
        <p:origin x="2002" y="269"/>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dumo Omar" userId="3dedc0fe46cddd1c" providerId="LiveId" clId="{8A986FDF-746F-4B59-9DAC-EDB1C8208DE3}"/>
    <pc:docChg chg="custSel modSld">
      <pc:chgData name="Fadumo Omar" userId="3dedc0fe46cddd1c" providerId="LiveId" clId="{8A986FDF-746F-4B59-9DAC-EDB1C8208DE3}" dt="2026-02-26T09:10:13.108" v="248" actId="20577"/>
      <pc:docMkLst>
        <pc:docMk/>
      </pc:docMkLst>
      <pc:sldChg chg="addSp delSp modSp mod modTransition delAnim modAnim modNotesTx">
        <pc:chgData name="Fadumo Omar" userId="3dedc0fe46cddd1c" providerId="LiveId" clId="{8A986FDF-746F-4B59-9DAC-EDB1C8208DE3}" dt="2026-02-26T09:10:13.108" v="248" actId="20577"/>
        <pc:sldMkLst>
          <pc:docMk/>
          <pc:sldMk cId="2092110619" sldId="256"/>
        </pc:sldMkLst>
        <pc:picChg chg="add del mod">
          <ac:chgData name="Fadumo Omar" userId="3dedc0fe46cddd1c" providerId="LiveId" clId="{8A986FDF-746F-4B59-9DAC-EDB1C8208DE3}" dt="2026-02-26T08:52:33.746" v="179"/>
          <ac:picMkLst>
            <pc:docMk/>
            <pc:sldMk cId="2092110619" sldId="256"/>
            <ac:picMk id="7" creationId="{21B757B4-B74D-0FA1-FA2D-99A1B701580C}"/>
          </ac:picMkLst>
        </pc:picChg>
        <pc:picChg chg="add del mod">
          <ac:chgData name="Fadumo Omar" userId="3dedc0fe46cddd1c" providerId="LiveId" clId="{8A986FDF-746F-4B59-9DAC-EDB1C8208DE3}" dt="2026-02-25T11:40:09.260" v="48"/>
          <ac:picMkLst>
            <pc:docMk/>
            <pc:sldMk cId="2092110619" sldId="256"/>
            <ac:picMk id="7" creationId="{BF21A3F4-4083-A0C3-F9B1-C2C0798E26D5}"/>
          </ac:picMkLst>
        </pc:picChg>
        <pc:picChg chg="add del mod">
          <ac:chgData name="Fadumo Omar" userId="3dedc0fe46cddd1c" providerId="LiveId" clId="{8A986FDF-746F-4B59-9DAC-EDB1C8208DE3}" dt="2026-02-26T08:37:28.165" v="150"/>
          <ac:picMkLst>
            <pc:docMk/>
            <pc:sldMk cId="2092110619" sldId="256"/>
            <ac:picMk id="7" creationId="{F2FE5702-2719-29F5-62FA-E62D2272378C}"/>
          </ac:picMkLst>
        </pc:picChg>
        <pc:picChg chg="add del mod">
          <ac:chgData name="Fadumo Omar" userId="3dedc0fe46cddd1c" providerId="LiveId" clId="{8A986FDF-746F-4B59-9DAC-EDB1C8208DE3}" dt="2026-02-25T11:40:18.602" v="50"/>
          <ac:picMkLst>
            <pc:docMk/>
            <pc:sldMk cId="2092110619" sldId="256"/>
            <ac:picMk id="8" creationId="{3E94BFEE-AF34-DE84-457E-9DB6A77DB591}"/>
          </ac:picMkLst>
        </pc:picChg>
        <pc:picChg chg="add del mod">
          <ac:chgData name="Fadumo Omar" userId="3dedc0fe46cddd1c" providerId="LiveId" clId="{8A986FDF-746F-4B59-9DAC-EDB1C8208DE3}" dt="2026-02-26T08:38:39.672" v="159" actId="21"/>
          <ac:picMkLst>
            <pc:docMk/>
            <pc:sldMk cId="2092110619" sldId="256"/>
            <ac:picMk id="8" creationId="{C1CBB1E0-C98D-1CD5-D679-1635137FE9D6}"/>
          </ac:picMkLst>
        </pc:picChg>
        <pc:picChg chg="add del mod">
          <ac:chgData name="Fadumo Omar" userId="3dedc0fe46cddd1c" providerId="LiveId" clId="{8A986FDF-746F-4B59-9DAC-EDB1C8208DE3}" dt="2026-02-26T08:52:40.875" v="187"/>
          <ac:picMkLst>
            <pc:docMk/>
            <pc:sldMk cId="2092110619" sldId="256"/>
            <ac:picMk id="8" creationId="{FF1E7901-0452-1508-78B1-2DBE01F7F080}"/>
          </ac:picMkLst>
        </pc:picChg>
        <pc:picChg chg="add del mod ord">
          <ac:chgData name="Fadumo Omar" userId="3dedc0fe46cddd1c" providerId="LiveId" clId="{8A986FDF-746F-4B59-9DAC-EDB1C8208DE3}" dt="2026-02-26T09:02:59.869" v="188"/>
          <ac:picMkLst>
            <pc:docMk/>
            <pc:sldMk cId="2092110619" sldId="256"/>
            <ac:picMk id="9" creationId="{B82AA7E6-7D81-87DF-69AB-B02005F5A3A2}"/>
          </ac:picMkLst>
        </pc:picChg>
        <pc:picChg chg="add mod">
          <ac:chgData name="Fadumo Omar" userId="3dedc0fe46cddd1c" providerId="LiveId" clId="{8A986FDF-746F-4B59-9DAC-EDB1C8208DE3}" dt="2026-02-26T09:02:59.869" v="188"/>
          <ac:picMkLst>
            <pc:docMk/>
            <pc:sldMk cId="2092110619" sldId="256"/>
            <ac:picMk id="10" creationId="{78D0CA65-E2CD-8C61-DB5D-61009EC190E7}"/>
          </ac:picMkLst>
        </pc:picChg>
        <pc:picChg chg="add del mod ord">
          <ac:chgData name="Fadumo Omar" userId="3dedc0fe46cddd1c" providerId="LiveId" clId="{8A986FDF-746F-4B59-9DAC-EDB1C8208DE3}" dt="2026-02-25T11:43:54.713" v="51"/>
          <ac:picMkLst>
            <pc:docMk/>
            <pc:sldMk cId="2092110619" sldId="256"/>
            <ac:picMk id="11" creationId="{A8EFFF30-FB45-A6FC-C042-AA00D3E795C7}"/>
          </ac:picMkLst>
        </pc:picChg>
        <pc:picChg chg="add del mod">
          <ac:chgData name="Fadumo Omar" userId="3dedc0fe46cddd1c" providerId="LiveId" clId="{8A986FDF-746F-4B59-9DAC-EDB1C8208DE3}" dt="2026-02-25T11:44:06.467" v="52" actId="21"/>
          <ac:picMkLst>
            <pc:docMk/>
            <pc:sldMk cId="2092110619" sldId="256"/>
            <ac:picMk id="12" creationId="{A6C34073-638E-7D44-AECF-532CF5FA4622}"/>
          </ac:picMkLst>
        </pc:picChg>
        <pc:picChg chg="add del mod">
          <ac:chgData name="Fadumo Omar" userId="3dedc0fe46cddd1c" providerId="LiveId" clId="{8A986FDF-746F-4B59-9DAC-EDB1C8208DE3}" dt="2026-02-25T11:44:47.185" v="55"/>
          <ac:picMkLst>
            <pc:docMk/>
            <pc:sldMk cId="2092110619" sldId="256"/>
            <ac:picMk id="18" creationId="{47A7157E-721A-1FD1-71D4-2F1907399AF8}"/>
          </ac:picMkLst>
        </pc:picChg>
        <pc:picChg chg="add del mod">
          <ac:chgData name="Fadumo Omar" userId="3dedc0fe46cddd1c" providerId="LiveId" clId="{8A986FDF-746F-4B59-9DAC-EDB1C8208DE3}" dt="2026-02-25T11:44:57.462" v="56" actId="21"/>
          <ac:picMkLst>
            <pc:docMk/>
            <pc:sldMk cId="2092110619" sldId="256"/>
            <ac:picMk id="19" creationId="{97A5A68E-5279-7E54-6652-7984A7811333}"/>
          </ac:picMkLst>
        </pc:picChg>
        <pc:picChg chg="add del mod">
          <ac:chgData name="Fadumo Omar" userId="3dedc0fe46cddd1c" providerId="LiveId" clId="{8A986FDF-746F-4B59-9DAC-EDB1C8208DE3}" dt="2026-02-25T11:45:42.762" v="62"/>
          <ac:picMkLst>
            <pc:docMk/>
            <pc:sldMk cId="2092110619" sldId="256"/>
            <ac:picMk id="24" creationId="{B19EA719-7AB0-163A-232F-6A12BF8A5BAF}"/>
          </ac:picMkLst>
        </pc:picChg>
        <pc:picChg chg="add del mod">
          <ac:chgData name="Fadumo Omar" userId="3dedc0fe46cddd1c" providerId="LiveId" clId="{8A986FDF-746F-4B59-9DAC-EDB1C8208DE3}" dt="2026-02-25T11:46:01.613" v="64" actId="21"/>
          <ac:picMkLst>
            <pc:docMk/>
            <pc:sldMk cId="2092110619" sldId="256"/>
            <ac:picMk id="25" creationId="{59C40FE5-1FFB-3CE7-6291-8ED48CA992E2}"/>
          </ac:picMkLst>
        </pc:picChg>
        <pc:picChg chg="add del mod">
          <ac:chgData name="Fadumo Omar" userId="3dedc0fe46cddd1c" providerId="LiveId" clId="{8A986FDF-746F-4B59-9DAC-EDB1C8208DE3}" dt="2026-02-25T11:46:44.018" v="67"/>
          <ac:picMkLst>
            <pc:docMk/>
            <pc:sldMk cId="2092110619" sldId="256"/>
            <ac:picMk id="28" creationId="{7F4C7AD7-9B23-F9C9-3AA3-2E472F7BB791}"/>
          </ac:picMkLst>
        </pc:picChg>
        <pc:picChg chg="add del mod">
          <ac:chgData name="Fadumo Omar" userId="3dedc0fe46cddd1c" providerId="LiveId" clId="{8A986FDF-746F-4B59-9DAC-EDB1C8208DE3}" dt="2026-02-25T11:46:55.821" v="68" actId="21"/>
          <ac:picMkLst>
            <pc:docMk/>
            <pc:sldMk cId="2092110619" sldId="256"/>
            <ac:picMk id="29" creationId="{5068AB22-7A68-9D8B-1651-8778305FB443}"/>
          </ac:picMkLst>
        </pc:picChg>
        <pc:picChg chg="add del mod">
          <ac:chgData name="Fadumo Omar" userId="3dedc0fe46cddd1c" providerId="LiveId" clId="{8A986FDF-746F-4B59-9DAC-EDB1C8208DE3}" dt="2026-02-25T11:48:15.343" v="71"/>
          <ac:picMkLst>
            <pc:docMk/>
            <pc:sldMk cId="2092110619" sldId="256"/>
            <ac:picMk id="34" creationId="{99A5FB10-F327-944C-B3E4-8D2FD0EFA272}"/>
          </ac:picMkLst>
        </pc:picChg>
        <pc:picChg chg="add del mod">
          <ac:chgData name="Fadumo Omar" userId="3dedc0fe46cddd1c" providerId="LiveId" clId="{8A986FDF-746F-4B59-9DAC-EDB1C8208DE3}" dt="2026-02-25T11:48:22.297" v="72" actId="21"/>
          <ac:picMkLst>
            <pc:docMk/>
            <pc:sldMk cId="2092110619" sldId="256"/>
            <ac:picMk id="35" creationId="{09EBFEAB-5275-C44A-B622-844A4CCB03A6}"/>
          </ac:picMkLst>
        </pc:picChg>
        <pc:picChg chg="add del mod">
          <ac:chgData name="Fadumo Omar" userId="3dedc0fe46cddd1c" providerId="LiveId" clId="{8A986FDF-746F-4B59-9DAC-EDB1C8208DE3}" dt="2026-02-25T11:51:49.481" v="78"/>
          <ac:picMkLst>
            <pc:docMk/>
            <pc:sldMk cId="2092110619" sldId="256"/>
            <ac:picMk id="39" creationId="{F40D5897-49F4-57BC-3167-8D64C412ADAE}"/>
          </ac:picMkLst>
        </pc:picChg>
        <pc:picChg chg="add del mod">
          <ac:chgData name="Fadumo Omar" userId="3dedc0fe46cddd1c" providerId="LiveId" clId="{8A986FDF-746F-4B59-9DAC-EDB1C8208DE3}" dt="2026-02-25T11:52:01.917" v="79" actId="21"/>
          <ac:picMkLst>
            <pc:docMk/>
            <pc:sldMk cId="2092110619" sldId="256"/>
            <ac:picMk id="40" creationId="{D5F96EE6-99FB-17D8-E1B9-26CC8F547815}"/>
          </ac:picMkLst>
        </pc:picChg>
        <pc:picChg chg="add del mod">
          <ac:chgData name="Fadumo Omar" userId="3dedc0fe46cddd1c" providerId="LiveId" clId="{8A986FDF-746F-4B59-9DAC-EDB1C8208DE3}" dt="2026-02-25T11:53:11.562" v="84"/>
          <ac:picMkLst>
            <pc:docMk/>
            <pc:sldMk cId="2092110619" sldId="256"/>
            <ac:picMk id="43" creationId="{8CAF53D9-0322-CDBB-2508-742D9779F54A}"/>
          </ac:picMkLst>
        </pc:picChg>
        <pc:picChg chg="add del mod">
          <ac:chgData name="Fadumo Omar" userId="3dedc0fe46cddd1c" providerId="LiveId" clId="{8A986FDF-746F-4B59-9DAC-EDB1C8208DE3}" dt="2026-02-25T11:53:21.605" v="85" actId="21"/>
          <ac:picMkLst>
            <pc:docMk/>
            <pc:sldMk cId="2092110619" sldId="256"/>
            <ac:picMk id="44" creationId="{52F0037B-2CEE-C859-9539-01D0B40F06A1}"/>
          </ac:picMkLst>
        </pc:picChg>
        <pc:picChg chg="add del mod">
          <ac:chgData name="Fadumo Omar" userId="3dedc0fe46cddd1c" providerId="LiveId" clId="{8A986FDF-746F-4B59-9DAC-EDB1C8208DE3}" dt="2026-02-25T11:37:27.483" v="42" actId="21"/>
          <ac:picMkLst>
            <pc:docMk/>
            <pc:sldMk cId="2092110619" sldId="256"/>
            <ac:picMk id="46" creationId="{5EE12254-6123-7F77-C3FB-7517684F1C10}"/>
          </ac:picMkLst>
        </pc:picChg>
        <pc:picChg chg="add del mod">
          <ac:chgData name="Fadumo Omar" userId="3dedc0fe46cddd1c" providerId="LiveId" clId="{8A986FDF-746F-4B59-9DAC-EDB1C8208DE3}" dt="2026-02-25T11:54:06.837" v="88"/>
          <ac:picMkLst>
            <pc:docMk/>
            <pc:sldMk cId="2092110619" sldId="256"/>
            <ac:picMk id="50" creationId="{8F2445BD-3ED9-E6A7-4919-C4EA578AA4E4}"/>
          </ac:picMkLst>
        </pc:picChg>
        <pc:picChg chg="add del mod">
          <ac:chgData name="Fadumo Omar" userId="3dedc0fe46cddd1c" providerId="LiveId" clId="{8A986FDF-746F-4B59-9DAC-EDB1C8208DE3}" dt="2026-02-25T11:54:33.703" v="92"/>
          <ac:picMkLst>
            <pc:docMk/>
            <pc:sldMk cId="2092110619" sldId="256"/>
            <ac:picMk id="51" creationId="{B96C7717-2811-E243-02EC-C4D548072D30}"/>
          </ac:picMkLst>
        </pc:picChg>
        <pc:picChg chg="add del mod ord">
          <ac:chgData name="Fadumo Omar" userId="3dedc0fe46cddd1c" providerId="LiveId" clId="{8A986FDF-746F-4B59-9DAC-EDB1C8208DE3}" dt="2026-02-25T12:02:43.464" v="93"/>
          <ac:picMkLst>
            <pc:docMk/>
            <pc:sldMk cId="2092110619" sldId="256"/>
            <ac:picMk id="55" creationId="{FDA519D2-CB32-81FD-094D-2893745448A2}"/>
          </ac:picMkLst>
        </pc:picChg>
        <pc:picChg chg="add del mod">
          <ac:chgData name="Fadumo Omar" userId="3dedc0fe46cddd1c" providerId="LiveId" clId="{8A986FDF-746F-4B59-9DAC-EDB1C8208DE3}" dt="2026-02-25T12:03:31.543" v="97" actId="21"/>
          <ac:picMkLst>
            <pc:docMk/>
            <pc:sldMk cId="2092110619" sldId="256"/>
            <ac:picMk id="56" creationId="{C45383F5-0188-4BCD-068D-FA0AE0D37F82}"/>
          </ac:picMkLst>
        </pc:picChg>
        <pc:picChg chg="add del mod">
          <ac:chgData name="Fadumo Omar" userId="3dedc0fe46cddd1c" providerId="LiveId" clId="{8A986FDF-746F-4B59-9DAC-EDB1C8208DE3}" dt="2026-02-25T12:13:55.106" v="126"/>
          <ac:picMkLst>
            <pc:docMk/>
            <pc:sldMk cId="2092110619" sldId="256"/>
            <ac:picMk id="59" creationId="{762609BF-EEE5-9FB3-9DD1-C4D6B0EF6238}"/>
          </ac:picMkLst>
        </pc:picChg>
        <pc:picChg chg="add del mod">
          <ac:chgData name="Fadumo Omar" userId="3dedc0fe46cddd1c" providerId="LiveId" clId="{8A986FDF-746F-4B59-9DAC-EDB1C8208DE3}" dt="2026-02-26T08:26:45.717" v="130" actId="21"/>
          <ac:picMkLst>
            <pc:docMk/>
            <pc:sldMk cId="2092110619" sldId="256"/>
            <ac:picMk id="60" creationId="{4AF647C9-2B2E-EE48-D2D3-E9D52FA44D4D}"/>
          </ac:picMkLst>
        </pc:picChg>
      </pc:sldChg>
      <pc:sldChg chg="addSp delSp modSp mod modTransition delAnim modAnim">
        <pc:chgData name="Fadumo Omar" userId="3dedc0fe46cddd1c" providerId="LiveId" clId="{8A986FDF-746F-4B59-9DAC-EDB1C8208DE3}" dt="2026-02-26T09:02:59.869" v="188"/>
        <pc:sldMkLst>
          <pc:docMk/>
          <pc:sldMk cId="2890004936" sldId="257"/>
        </pc:sldMkLst>
        <pc:picChg chg="add del mod">
          <ac:chgData name="Fadumo Omar" userId="3dedc0fe46cddd1c" providerId="LiveId" clId="{8A986FDF-746F-4B59-9DAC-EDB1C8208DE3}" dt="2026-02-26T08:52:33.746" v="179"/>
          <ac:picMkLst>
            <pc:docMk/>
            <pc:sldMk cId="2890004936" sldId="257"/>
            <ac:picMk id="7" creationId="{543D76B7-2A10-222E-85CF-86D0E35530A5}"/>
          </ac:picMkLst>
        </pc:picChg>
        <pc:picChg chg="add del mod">
          <ac:chgData name="Fadumo Omar" userId="3dedc0fe46cddd1c" providerId="LiveId" clId="{8A986FDF-746F-4B59-9DAC-EDB1C8208DE3}" dt="2026-02-26T08:37:28.165" v="150"/>
          <ac:picMkLst>
            <pc:docMk/>
            <pc:sldMk cId="2890004936" sldId="257"/>
            <ac:picMk id="7" creationId="{BAE802AB-035D-E10D-7F9D-27ED97469EA6}"/>
          </ac:picMkLst>
        </pc:picChg>
        <pc:picChg chg="add del mod">
          <ac:chgData name="Fadumo Omar" userId="3dedc0fe46cddd1c" providerId="LiveId" clId="{8A986FDF-746F-4B59-9DAC-EDB1C8208DE3}" dt="2026-02-26T08:38:33.779" v="158" actId="21"/>
          <ac:picMkLst>
            <pc:docMk/>
            <pc:sldMk cId="2890004936" sldId="257"/>
            <ac:picMk id="8" creationId="{63FEBD4F-8FB6-776E-C489-E60CE3788699}"/>
          </ac:picMkLst>
        </pc:picChg>
        <pc:picChg chg="add del mod">
          <ac:chgData name="Fadumo Omar" userId="3dedc0fe46cddd1c" providerId="LiveId" clId="{8A986FDF-746F-4B59-9DAC-EDB1C8208DE3}" dt="2026-02-26T08:52:40.875" v="187"/>
          <ac:picMkLst>
            <pc:docMk/>
            <pc:sldMk cId="2890004936" sldId="257"/>
            <ac:picMk id="8" creationId="{ADE89E0B-FEB6-BC5A-F584-0227CCA19279}"/>
          </ac:picMkLst>
        </pc:picChg>
        <pc:picChg chg="add del mod">
          <ac:chgData name="Fadumo Omar" userId="3dedc0fe46cddd1c" providerId="LiveId" clId="{8A986FDF-746F-4B59-9DAC-EDB1C8208DE3}" dt="2026-02-25T11:45:42.762" v="62"/>
          <ac:picMkLst>
            <pc:docMk/>
            <pc:sldMk cId="2890004936" sldId="257"/>
            <ac:picMk id="9" creationId="{16A29ECE-A1E1-CDA7-3B28-3779B1BA6910}"/>
          </ac:picMkLst>
        </pc:picChg>
        <pc:picChg chg="add del mod ord">
          <ac:chgData name="Fadumo Omar" userId="3dedc0fe46cddd1c" providerId="LiveId" clId="{8A986FDF-746F-4B59-9DAC-EDB1C8208DE3}" dt="2026-02-26T09:02:59.869" v="188"/>
          <ac:picMkLst>
            <pc:docMk/>
            <pc:sldMk cId="2890004936" sldId="257"/>
            <ac:picMk id="9" creationId="{FB1949A7-B2B9-D220-EDA2-38438E8590D7}"/>
          </ac:picMkLst>
        </pc:picChg>
        <pc:picChg chg="add mod">
          <ac:chgData name="Fadumo Omar" userId="3dedc0fe46cddd1c" providerId="LiveId" clId="{8A986FDF-746F-4B59-9DAC-EDB1C8208DE3}" dt="2026-02-26T09:02:59.869" v="188"/>
          <ac:picMkLst>
            <pc:docMk/>
            <pc:sldMk cId="2890004936" sldId="257"/>
            <ac:picMk id="11" creationId="{7260BF51-6605-ED9A-8596-2EE3499966D0}"/>
          </ac:picMkLst>
        </pc:picChg>
        <pc:picChg chg="add del mod">
          <ac:chgData name="Fadumo Omar" userId="3dedc0fe46cddd1c" providerId="LiveId" clId="{8A986FDF-746F-4B59-9DAC-EDB1C8208DE3}" dt="2026-02-25T11:45:52.517" v="63" actId="21"/>
          <ac:picMkLst>
            <pc:docMk/>
            <pc:sldMk cId="2890004936" sldId="257"/>
            <ac:picMk id="11" creationId="{91FA227B-1AB0-7938-0366-293B3119AF06}"/>
          </ac:picMkLst>
        </pc:picChg>
        <pc:picChg chg="add del mod">
          <ac:chgData name="Fadumo Omar" userId="3dedc0fe46cddd1c" providerId="LiveId" clId="{8A986FDF-746F-4B59-9DAC-EDB1C8208DE3}" dt="2026-02-25T11:51:49.481" v="78"/>
          <ac:picMkLst>
            <pc:docMk/>
            <pc:sldMk cId="2890004936" sldId="257"/>
            <ac:picMk id="17" creationId="{EB7450DE-0F8B-CDDA-5350-0FE6216D39A8}"/>
          </ac:picMkLst>
        </pc:picChg>
        <pc:picChg chg="add del mod">
          <ac:chgData name="Fadumo Omar" userId="3dedc0fe46cddd1c" providerId="LiveId" clId="{8A986FDF-746F-4B59-9DAC-EDB1C8208DE3}" dt="2026-02-25T11:52:09.737" v="80" actId="21"/>
          <ac:picMkLst>
            <pc:docMk/>
            <pc:sldMk cId="2890004936" sldId="257"/>
            <ac:picMk id="18" creationId="{093DBFDA-20BD-31B3-5B07-467FBF5E2BE2}"/>
          </ac:picMkLst>
        </pc:picChg>
        <pc:picChg chg="add del mod">
          <ac:chgData name="Fadumo Omar" userId="3dedc0fe46cddd1c" providerId="LiveId" clId="{8A986FDF-746F-4B59-9DAC-EDB1C8208DE3}" dt="2026-02-25T11:37:34.769" v="43" actId="21"/>
          <ac:picMkLst>
            <pc:docMk/>
            <pc:sldMk cId="2890004936" sldId="257"/>
            <ac:picMk id="22" creationId="{AD5343B7-A28C-FFEB-F007-8F4B41575BAF}"/>
          </ac:picMkLst>
        </pc:picChg>
        <pc:picChg chg="add del mod">
          <ac:chgData name="Fadumo Omar" userId="3dedc0fe46cddd1c" providerId="LiveId" clId="{8A986FDF-746F-4B59-9DAC-EDB1C8208DE3}" dt="2026-02-25T12:02:43.464" v="93"/>
          <ac:picMkLst>
            <pc:docMk/>
            <pc:sldMk cId="2890004936" sldId="257"/>
            <ac:picMk id="23" creationId="{3497B4FF-7B4D-9161-24FC-79B697CEC231}"/>
          </ac:picMkLst>
        </pc:picChg>
        <pc:picChg chg="add del mod">
          <ac:chgData name="Fadumo Omar" userId="3dedc0fe46cddd1c" providerId="LiveId" clId="{8A986FDF-746F-4B59-9DAC-EDB1C8208DE3}" dt="2026-02-25T12:03:38.962" v="98" actId="21"/>
          <ac:picMkLst>
            <pc:docMk/>
            <pc:sldMk cId="2890004936" sldId="257"/>
            <ac:picMk id="24" creationId="{2053E0C0-9822-FB07-FA6C-7E84349E9263}"/>
          </ac:picMkLst>
        </pc:picChg>
        <pc:picChg chg="add del mod">
          <ac:chgData name="Fadumo Omar" userId="3dedc0fe46cddd1c" providerId="LiveId" clId="{8A986FDF-746F-4B59-9DAC-EDB1C8208DE3}" dt="2026-02-25T12:13:55.106" v="126"/>
          <ac:picMkLst>
            <pc:docMk/>
            <pc:sldMk cId="2890004936" sldId="257"/>
            <ac:picMk id="26" creationId="{9E86556E-A146-0873-A09D-4E3425C71EBE}"/>
          </ac:picMkLst>
        </pc:picChg>
        <pc:picChg chg="add del mod">
          <ac:chgData name="Fadumo Omar" userId="3dedc0fe46cddd1c" providerId="LiveId" clId="{8A986FDF-746F-4B59-9DAC-EDB1C8208DE3}" dt="2026-02-26T08:26:54.876" v="131" actId="21"/>
          <ac:picMkLst>
            <pc:docMk/>
            <pc:sldMk cId="2890004936" sldId="257"/>
            <ac:picMk id="27" creationId="{796FB829-CBF8-363E-D48F-63EE07B65B52}"/>
          </ac:picMkLst>
        </pc:picChg>
      </pc:sldChg>
      <pc:sldChg chg="addSp delSp modSp mod modTransition delAnim modAnim">
        <pc:chgData name="Fadumo Omar" userId="3dedc0fe46cddd1c" providerId="LiveId" clId="{8A986FDF-746F-4B59-9DAC-EDB1C8208DE3}" dt="2026-02-26T09:02:59.869" v="188"/>
        <pc:sldMkLst>
          <pc:docMk/>
          <pc:sldMk cId="3680914113" sldId="258"/>
        </pc:sldMkLst>
        <pc:picChg chg="add del mod">
          <ac:chgData name="Fadumo Omar" userId="3dedc0fe46cddd1c" providerId="LiveId" clId="{8A986FDF-746F-4B59-9DAC-EDB1C8208DE3}" dt="2026-02-25T11:48:32.173" v="73" actId="21"/>
          <ac:picMkLst>
            <pc:docMk/>
            <pc:sldMk cId="3680914113" sldId="258"/>
            <ac:picMk id="4" creationId="{5502B9DE-CB78-A99E-179A-27B26E3DF8A2}"/>
          </ac:picMkLst>
        </pc:picChg>
        <pc:picChg chg="add del mod">
          <ac:chgData name="Fadumo Omar" userId="3dedc0fe46cddd1c" providerId="LiveId" clId="{8A986FDF-746F-4B59-9DAC-EDB1C8208DE3}" dt="2026-02-26T08:37:28.165" v="150"/>
          <ac:picMkLst>
            <pc:docMk/>
            <pc:sldMk cId="3680914113" sldId="258"/>
            <ac:picMk id="4" creationId="{5E8FB308-5143-B9B5-C5E7-09117B9B5AD9}"/>
          </ac:picMkLst>
        </pc:picChg>
        <pc:picChg chg="add del mod">
          <ac:chgData name="Fadumo Omar" userId="3dedc0fe46cddd1c" providerId="LiveId" clId="{8A986FDF-746F-4B59-9DAC-EDB1C8208DE3}" dt="2026-02-26T08:52:33.746" v="179"/>
          <ac:picMkLst>
            <pc:docMk/>
            <pc:sldMk cId="3680914113" sldId="258"/>
            <ac:picMk id="4" creationId="{9E3B22E0-E81B-93C6-B91E-939CB68AC151}"/>
          </ac:picMkLst>
        </pc:picChg>
        <pc:picChg chg="add del mod">
          <ac:chgData name="Fadumo Omar" userId="3dedc0fe46cddd1c" providerId="LiveId" clId="{8A986FDF-746F-4B59-9DAC-EDB1C8208DE3}" dt="2026-02-26T08:52:40.875" v="187"/>
          <ac:picMkLst>
            <pc:docMk/>
            <pc:sldMk cId="3680914113" sldId="258"/>
            <ac:picMk id="6" creationId="{72E49409-F90B-2575-EA95-1D2AAAF09CD2}"/>
          </ac:picMkLst>
        </pc:picChg>
        <pc:picChg chg="add del mod">
          <ac:chgData name="Fadumo Omar" userId="3dedc0fe46cddd1c" providerId="LiveId" clId="{8A986FDF-746F-4B59-9DAC-EDB1C8208DE3}" dt="2026-02-25T11:37:41.168" v="44" actId="21"/>
          <ac:picMkLst>
            <pc:docMk/>
            <pc:sldMk cId="3680914113" sldId="258"/>
            <ac:picMk id="6" creationId="{7447D4DD-30F6-EE31-5125-921D08D1C11F}"/>
          </ac:picMkLst>
        </pc:picChg>
        <pc:picChg chg="add del mod">
          <ac:chgData name="Fadumo Omar" userId="3dedc0fe46cddd1c" providerId="LiveId" clId="{8A986FDF-746F-4B59-9DAC-EDB1C8208DE3}" dt="2026-02-26T08:38:26.622" v="157" actId="21"/>
          <ac:picMkLst>
            <pc:docMk/>
            <pc:sldMk cId="3680914113" sldId="258"/>
            <ac:picMk id="6" creationId="{E2012816-9B89-12B9-FDBD-E2306D07829D}"/>
          </ac:picMkLst>
        </pc:picChg>
        <pc:picChg chg="add del mod ord">
          <ac:chgData name="Fadumo Omar" userId="3dedc0fe46cddd1c" providerId="LiveId" clId="{8A986FDF-746F-4B59-9DAC-EDB1C8208DE3}" dt="2026-02-26T09:02:59.869" v="188"/>
          <ac:picMkLst>
            <pc:docMk/>
            <pc:sldMk cId="3680914113" sldId="258"/>
            <ac:picMk id="7" creationId="{BDCCAEBE-4BDA-B16A-D27C-7A3C748EB40E}"/>
          </ac:picMkLst>
        </pc:picChg>
        <pc:picChg chg="add mod">
          <ac:chgData name="Fadumo Omar" userId="3dedc0fe46cddd1c" providerId="LiveId" clId="{8A986FDF-746F-4B59-9DAC-EDB1C8208DE3}" dt="2026-02-26T09:02:59.869" v="188"/>
          <ac:picMkLst>
            <pc:docMk/>
            <pc:sldMk cId="3680914113" sldId="258"/>
            <ac:picMk id="8" creationId="{91B4EE7F-4B05-BCCA-068E-30E377CD55F2}"/>
          </ac:picMkLst>
        </pc:picChg>
        <pc:picChg chg="add del mod">
          <ac:chgData name="Fadumo Omar" userId="3dedc0fe46cddd1c" providerId="LiveId" clId="{8A986FDF-746F-4B59-9DAC-EDB1C8208DE3}" dt="2026-02-25T11:52:17.266" v="81" actId="21"/>
          <ac:picMkLst>
            <pc:docMk/>
            <pc:sldMk cId="3680914113" sldId="258"/>
            <ac:picMk id="8" creationId="{E2B6C802-8ADC-4F5D-A716-1F9EBF5940BB}"/>
          </ac:picMkLst>
        </pc:picChg>
        <pc:picChg chg="add del mod">
          <ac:chgData name="Fadumo Omar" userId="3dedc0fe46cddd1c" providerId="LiveId" clId="{8A986FDF-746F-4B59-9DAC-EDB1C8208DE3}" dt="2026-02-25T12:02:43.464" v="93"/>
          <ac:picMkLst>
            <pc:docMk/>
            <pc:sldMk cId="3680914113" sldId="258"/>
            <ac:picMk id="13" creationId="{B659E247-F1B6-892F-AE7A-897A9F936582}"/>
          </ac:picMkLst>
        </pc:picChg>
        <pc:picChg chg="add del mod">
          <ac:chgData name="Fadumo Omar" userId="3dedc0fe46cddd1c" providerId="LiveId" clId="{8A986FDF-746F-4B59-9DAC-EDB1C8208DE3}" dt="2026-02-25T12:04:09.234" v="99" actId="21"/>
          <ac:picMkLst>
            <pc:docMk/>
            <pc:sldMk cId="3680914113" sldId="258"/>
            <ac:picMk id="14" creationId="{D9E692C8-F3FC-3C9F-EF2A-50C62A90FAF3}"/>
          </ac:picMkLst>
        </pc:picChg>
        <pc:picChg chg="add del mod">
          <ac:chgData name="Fadumo Omar" userId="3dedc0fe46cddd1c" providerId="LiveId" clId="{8A986FDF-746F-4B59-9DAC-EDB1C8208DE3}" dt="2026-02-25T12:13:55.106" v="126"/>
          <ac:picMkLst>
            <pc:docMk/>
            <pc:sldMk cId="3680914113" sldId="258"/>
            <ac:picMk id="15" creationId="{930E2A5F-6643-EFB1-9840-3E1066DF6E8C}"/>
          </ac:picMkLst>
        </pc:picChg>
        <pc:picChg chg="add del mod">
          <ac:chgData name="Fadumo Omar" userId="3dedc0fe46cddd1c" providerId="LiveId" clId="{8A986FDF-746F-4B59-9DAC-EDB1C8208DE3}" dt="2026-02-26T08:27:09.781" v="132" actId="21"/>
          <ac:picMkLst>
            <pc:docMk/>
            <pc:sldMk cId="3680914113" sldId="258"/>
            <ac:picMk id="16" creationId="{346885E3-8BA6-7EE4-9EB0-73CF246924AB}"/>
          </ac:picMkLst>
        </pc:picChg>
      </pc:sldChg>
      <pc:sldChg chg="addSp delSp modSp mod modTransition delAnim modAnim">
        <pc:chgData name="Fadumo Omar" userId="3dedc0fe46cddd1c" providerId="LiveId" clId="{8A986FDF-746F-4B59-9DAC-EDB1C8208DE3}" dt="2026-02-26T09:02:59.869" v="188"/>
        <pc:sldMkLst>
          <pc:docMk/>
          <pc:sldMk cId="3248557500" sldId="259"/>
        </pc:sldMkLst>
        <pc:picChg chg="add del mod">
          <ac:chgData name="Fadumo Omar" userId="3dedc0fe46cddd1c" providerId="LiveId" clId="{8A986FDF-746F-4B59-9DAC-EDB1C8208DE3}" dt="2026-02-25T11:48:38.430" v="74" actId="21"/>
          <ac:picMkLst>
            <pc:docMk/>
            <pc:sldMk cId="3248557500" sldId="259"/>
            <ac:picMk id="4" creationId="{5C9AD714-4561-D6C9-1914-D88DCDACD952}"/>
          </ac:picMkLst>
        </pc:picChg>
        <pc:picChg chg="add del mod">
          <ac:chgData name="Fadumo Omar" userId="3dedc0fe46cddd1c" providerId="LiveId" clId="{8A986FDF-746F-4B59-9DAC-EDB1C8208DE3}" dt="2026-02-26T08:37:28.165" v="150"/>
          <ac:picMkLst>
            <pc:docMk/>
            <pc:sldMk cId="3248557500" sldId="259"/>
            <ac:picMk id="4" creationId="{7ECD059C-0A89-6DF9-8F29-97342AC8F5C8}"/>
          </ac:picMkLst>
        </pc:picChg>
        <pc:picChg chg="add del mod">
          <ac:chgData name="Fadumo Omar" userId="3dedc0fe46cddd1c" providerId="LiveId" clId="{8A986FDF-746F-4B59-9DAC-EDB1C8208DE3}" dt="2026-02-26T08:52:33.746" v="179"/>
          <ac:picMkLst>
            <pc:docMk/>
            <pc:sldMk cId="3248557500" sldId="259"/>
            <ac:picMk id="4" creationId="{FF4163E5-39FD-8015-E28E-F0DF742BFCEE}"/>
          </ac:picMkLst>
        </pc:picChg>
        <pc:picChg chg="add del mod">
          <ac:chgData name="Fadumo Omar" userId="3dedc0fe46cddd1c" providerId="LiveId" clId="{8A986FDF-746F-4B59-9DAC-EDB1C8208DE3}" dt="2026-02-26T08:52:40.875" v="187"/>
          <ac:picMkLst>
            <pc:docMk/>
            <pc:sldMk cId="3248557500" sldId="259"/>
            <ac:picMk id="5" creationId="{08DDC995-288A-90AB-D82E-AEDBCA176874}"/>
          </ac:picMkLst>
        </pc:picChg>
        <pc:picChg chg="add del mod">
          <ac:chgData name="Fadumo Omar" userId="3dedc0fe46cddd1c" providerId="LiveId" clId="{8A986FDF-746F-4B59-9DAC-EDB1C8208DE3}" dt="2026-02-26T08:38:19.794" v="156" actId="21"/>
          <ac:picMkLst>
            <pc:docMk/>
            <pc:sldMk cId="3248557500" sldId="259"/>
            <ac:picMk id="5" creationId="{2298AE61-9976-F7FC-E2FF-BFB4BA95B4DF}"/>
          </ac:picMkLst>
        </pc:picChg>
        <pc:picChg chg="add del mod">
          <ac:chgData name="Fadumo Omar" userId="3dedc0fe46cddd1c" providerId="LiveId" clId="{8A986FDF-746F-4B59-9DAC-EDB1C8208DE3}" dt="2026-02-25T11:37:52.148" v="45" actId="21"/>
          <ac:picMkLst>
            <pc:docMk/>
            <pc:sldMk cId="3248557500" sldId="259"/>
            <ac:picMk id="5" creationId="{62C00B5A-E08D-141F-75D6-40AEB84CAB44}"/>
          </ac:picMkLst>
        </pc:picChg>
        <pc:picChg chg="add del mod ord">
          <ac:chgData name="Fadumo Omar" userId="3dedc0fe46cddd1c" providerId="LiveId" clId="{8A986FDF-746F-4B59-9DAC-EDB1C8208DE3}" dt="2026-02-26T09:02:59.869" v="188"/>
          <ac:picMkLst>
            <pc:docMk/>
            <pc:sldMk cId="3248557500" sldId="259"/>
            <ac:picMk id="6" creationId="{1E27B652-D10B-5F65-1EB9-A39AE734931D}"/>
          </ac:picMkLst>
        </pc:picChg>
        <pc:picChg chg="add del mod">
          <ac:chgData name="Fadumo Omar" userId="3dedc0fe46cddd1c" providerId="LiveId" clId="{8A986FDF-746F-4B59-9DAC-EDB1C8208DE3}" dt="2026-02-25T12:04:17.372" v="100" actId="21"/>
          <ac:picMkLst>
            <pc:docMk/>
            <pc:sldMk cId="3248557500" sldId="259"/>
            <ac:picMk id="7" creationId="{00F2CD8A-D5A4-B9AC-7C6A-BE60DA9D425A}"/>
          </ac:picMkLst>
        </pc:picChg>
        <pc:picChg chg="add mod">
          <ac:chgData name="Fadumo Omar" userId="3dedc0fe46cddd1c" providerId="LiveId" clId="{8A986FDF-746F-4B59-9DAC-EDB1C8208DE3}" dt="2026-02-26T09:02:59.869" v="188"/>
          <ac:picMkLst>
            <pc:docMk/>
            <pc:sldMk cId="3248557500" sldId="259"/>
            <ac:picMk id="7" creationId="{C663A977-C394-14DD-C4B5-13833F1B20EB}"/>
          </ac:picMkLst>
        </pc:picChg>
        <pc:picChg chg="add del mod">
          <ac:chgData name="Fadumo Omar" userId="3dedc0fe46cddd1c" providerId="LiveId" clId="{8A986FDF-746F-4B59-9DAC-EDB1C8208DE3}" dt="2026-02-25T12:13:55.106" v="126"/>
          <ac:picMkLst>
            <pc:docMk/>
            <pc:sldMk cId="3248557500" sldId="259"/>
            <ac:picMk id="8" creationId="{A741EBDD-3680-C704-0C60-1FF82287FE03}"/>
          </ac:picMkLst>
        </pc:picChg>
        <pc:picChg chg="add del mod">
          <ac:chgData name="Fadumo Omar" userId="3dedc0fe46cddd1c" providerId="LiveId" clId="{8A986FDF-746F-4B59-9DAC-EDB1C8208DE3}" dt="2026-02-26T08:27:15.560" v="133" actId="21"/>
          <ac:picMkLst>
            <pc:docMk/>
            <pc:sldMk cId="3248557500" sldId="259"/>
            <ac:picMk id="9" creationId="{0517290A-ABA6-A48F-3635-C89DD7F644C1}"/>
          </ac:picMkLst>
        </pc:picChg>
      </pc:sldChg>
      <pc:sldChg chg="addSp delSp modSp mod modTransition delAnim modAnim">
        <pc:chgData name="Fadumo Omar" userId="3dedc0fe46cddd1c" providerId="LiveId" clId="{8A986FDF-746F-4B59-9DAC-EDB1C8208DE3}" dt="2026-02-26T09:02:59.869" v="188"/>
        <pc:sldMkLst>
          <pc:docMk/>
          <pc:sldMk cId="1064787658" sldId="260"/>
        </pc:sldMkLst>
        <pc:picChg chg="add del mod">
          <ac:chgData name="Fadumo Omar" userId="3dedc0fe46cddd1c" providerId="LiveId" clId="{8A986FDF-746F-4B59-9DAC-EDB1C8208DE3}" dt="2026-02-26T08:52:33.746" v="179"/>
          <ac:picMkLst>
            <pc:docMk/>
            <pc:sldMk cId="1064787658" sldId="260"/>
            <ac:picMk id="4" creationId="{0C25C22C-5DAA-AC69-519E-840B72F908F3}"/>
          </ac:picMkLst>
        </pc:picChg>
        <pc:picChg chg="add del mod">
          <ac:chgData name="Fadumo Omar" userId="3dedc0fe46cddd1c" providerId="LiveId" clId="{8A986FDF-746F-4B59-9DAC-EDB1C8208DE3}" dt="2026-02-26T08:37:28.165" v="150"/>
          <ac:picMkLst>
            <pc:docMk/>
            <pc:sldMk cId="1064787658" sldId="260"/>
            <ac:picMk id="4" creationId="{2DEB9E20-E857-291D-F841-DE315F18A062}"/>
          </ac:picMkLst>
        </pc:picChg>
        <pc:picChg chg="add del mod">
          <ac:chgData name="Fadumo Omar" userId="3dedc0fe46cddd1c" providerId="LiveId" clId="{8A986FDF-746F-4B59-9DAC-EDB1C8208DE3}" dt="2026-02-26T08:38:12.372" v="155" actId="21"/>
          <ac:picMkLst>
            <pc:docMk/>
            <pc:sldMk cId="1064787658" sldId="260"/>
            <ac:picMk id="6" creationId="{63FDCEAB-6E1C-EBEF-98B4-E809BA385F12}"/>
          </ac:picMkLst>
        </pc:picChg>
        <pc:picChg chg="add del mod">
          <ac:chgData name="Fadumo Omar" userId="3dedc0fe46cddd1c" providerId="LiveId" clId="{8A986FDF-746F-4B59-9DAC-EDB1C8208DE3}" dt="2026-02-25T12:04:26.642" v="101" actId="21"/>
          <ac:picMkLst>
            <pc:docMk/>
            <pc:sldMk cId="1064787658" sldId="260"/>
            <ac:picMk id="6" creationId="{94D22653-C48D-F17B-0859-676E09A7C58F}"/>
          </ac:picMkLst>
        </pc:picChg>
        <pc:picChg chg="add del mod">
          <ac:chgData name="Fadumo Omar" userId="3dedc0fe46cddd1c" providerId="LiveId" clId="{8A986FDF-746F-4B59-9DAC-EDB1C8208DE3}" dt="2026-02-26T08:52:40.875" v="187"/>
          <ac:picMkLst>
            <pc:docMk/>
            <pc:sldMk cId="1064787658" sldId="260"/>
            <ac:picMk id="6" creationId="{9D1B7907-16D9-5248-6861-954F78971F4F}"/>
          </ac:picMkLst>
        </pc:picChg>
        <pc:picChg chg="add del mod">
          <ac:chgData name="Fadumo Omar" userId="3dedc0fe46cddd1c" providerId="LiveId" clId="{8A986FDF-746F-4B59-9DAC-EDB1C8208DE3}" dt="2026-02-25T12:13:55.106" v="126"/>
          <ac:picMkLst>
            <pc:docMk/>
            <pc:sldMk cId="1064787658" sldId="260"/>
            <ac:picMk id="7" creationId="{06A310CA-68A8-E55E-ACCB-8710F5742C76}"/>
          </ac:picMkLst>
        </pc:picChg>
        <pc:picChg chg="add del mod ord">
          <ac:chgData name="Fadumo Omar" userId="3dedc0fe46cddd1c" providerId="LiveId" clId="{8A986FDF-746F-4B59-9DAC-EDB1C8208DE3}" dt="2026-02-26T09:02:59.869" v="188"/>
          <ac:picMkLst>
            <pc:docMk/>
            <pc:sldMk cId="1064787658" sldId="260"/>
            <ac:picMk id="7" creationId="{E3A06FCB-036B-DCE5-E416-44F8FC870279}"/>
          </ac:picMkLst>
        </pc:picChg>
        <pc:picChg chg="add mod">
          <ac:chgData name="Fadumo Omar" userId="3dedc0fe46cddd1c" providerId="LiveId" clId="{8A986FDF-746F-4B59-9DAC-EDB1C8208DE3}" dt="2026-02-26T09:02:59.869" v="188"/>
          <ac:picMkLst>
            <pc:docMk/>
            <pc:sldMk cId="1064787658" sldId="260"/>
            <ac:picMk id="8" creationId="{775DBC17-5B7C-2C1E-EC3E-78E7636C4EA2}"/>
          </ac:picMkLst>
        </pc:picChg>
        <pc:picChg chg="add del mod">
          <ac:chgData name="Fadumo Omar" userId="3dedc0fe46cddd1c" providerId="LiveId" clId="{8A986FDF-746F-4B59-9DAC-EDB1C8208DE3}" dt="2026-02-26T08:27:22.545" v="134" actId="21"/>
          <ac:picMkLst>
            <pc:docMk/>
            <pc:sldMk cId="1064787658" sldId="260"/>
            <ac:picMk id="8" creationId="{E7B5BEAF-789E-4338-EB4E-CF6FD03C95C6}"/>
          </ac:picMkLst>
        </pc:picChg>
      </pc:sldChg>
      <pc:sldChg chg="addSp delSp modSp mod modTransition delAnim modAnim">
        <pc:chgData name="Fadumo Omar" userId="3dedc0fe46cddd1c" providerId="LiveId" clId="{8A986FDF-746F-4B59-9DAC-EDB1C8208DE3}" dt="2026-02-26T09:02:59.869" v="188"/>
        <pc:sldMkLst>
          <pc:docMk/>
          <pc:sldMk cId="711777193" sldId="261"/>
        </pc:sldMkLst>
        <pc:picChg chg="add del mod ord">
          <ac:chgData name="Fadumo Omar" userId="3dedc0fe46cddd1c" providerId="LiveId" clId="{8A986FDF-746F-4B59-9DAC-EDB1C8208DE3}" dt="2026-02-26T08:52:33.746" v="179"/>
          <ac:picMkLst>
            <pc:docMk/>
            <pc:sldMk cId="711777193" sldId="261"/>
            <ac:picMk id="4" creationId="{97874339-5397-D5E9-F1E2-FCF663382C82}"/>
          </ac:picMkLst>
        </pc:picChg>
        <pc:picChg chg="add del mod">
          <ac:chgData name="Fadumo Omar" userId="3dedc0fe46cddd1c" providerId="LiveId" clId="{8A986FDF-746F-4B59-9DAC-EDB1C8208DE3}" dt="2026-02-26T08:37:28.165" v="150"/>
          <ac:picMkLst>
            <pc:docMk/>
            <pc:sldMk cId="711777193" sldId="261"/>
            <ac:picMk id="4" creationId="{DF815766-AA75-93B3-2DFF-14269F779591}"/>
          </ac:picMkLst>
        </pc:picChg>
        <pc:picChg chg="add del mod">
          <ac:chgData name="Fadumo Omar" userId="3dedc0fe46cddd1c" providerId="LiveId" clId="{8A986FDF-746F-4B59-9DAC-EDB1C8208DE3}" dt="2026-02-26T08:47:37.452" v="178"/>
          <ac:picMkLst>
            <pc:docMk/>
            <pc:sldMk cId="711777193" sldId="261"/>
            <ac:picMk id="5" creationId="{C7D2D7DA-6D25-6865-C009-205CE81AC5E9}"/>
          </ac:picMkLst>
        </pc:picChg>
        <pc:picChg chg="add del mod">
          <ac:chgData name="Fadumo Omar" userId="3dedc0fe46cddd1c" providerId="LiveId" clId="{8A986FDF-746F-4B59-9DAC-EDB1C8208DE3}" dt="2026-02-25T12:04:37.156" v="102" actId="21"/>
          <ac:picMkLst>
            <pc:docMk/>
            <pc:sldMk cId="711777193" sldId="261"/>
            <ac:picMk id="5" creationId="{E8866205-A814-4712-5335-FCD86E957F20}"/>
          </ac:picMkLst>
        </pc:picChg>
        <pc:picChg chg="add del mod">
          <ac:chgData name="Fadumo Omar" userId="3dedc0fe46cddd1c" providerId="LiveId" clId="{8A986FDF-746F-4B59-9DAC-EDB1C8208DE3}" dt="2026-02-25T12:13:55.106" v="126"/>
          <ac:picMkLst>
            <pc:docMk/>
            <pc:sldMk cId="711777193" sldId="261"/>
            <ac:picMk id="6" creationId="{334332CB-4206-DABC-1135-38E1A6556BF5}"/>
          </ac:picMkLst>
        </pc:picChg>
        <pc:picChg chg="add del mod">
          <ac:chgData name="Fadumo Omar" userId="3dedc0fe46cddd1c" providerId="LiveId" clId="{8A986FDF-746F-4B59-9DAC-EDB1C8208DE3}" dt="2026-02-26T08:52:40.875" v="187"/>
          <ac:picMkLst>
            <pc:docMk/>
            <pc:sldMk cId="711777193" sldId="261"/>
            <ac:picMk id="6" creationId="{A727D39F-605C-2822-D15D-88DCEDD58FA2}"/>
          </ac:picMkLst>
        </pc:picChg>
        <pc:picChg chg="add del mod">
          <ac:chgData name="Fadumo Omar" userId="3dedc0fe46cddd1c" providerId="LiveId" clId="{8A986FDF-746F-4B59-9DAC-EDB1C8208DE3}" dt="2026-02-26T08:27:42.422" v="136" actId="21"/>
          <ac:picMkLst>
            <pc:docMk/>
            <pc:sldMk cId="711777193" sldId="261"/>
            <ac:picMk id="7" creationId="{1E2BFFAF-94B4-1933-1C03-261E1927AB32}"/>
          </ac:picMkLst>
        </pc:picChg>
        <pc:picChg chg="add del mod ord">
          <ac:chgData name="Fadumo Omar" userId="3dedc0fe46cddd1c" providerId="LiveId" clId="{8A986FDF-746F-4B59-9DAC-EDB1C8208DE3}" dt="2026-02-26T09:02:59.869" v="188"/>
          <ac:picMkLst>
            <pc:docMk/>
            <pc:sldMk cId="711777193" sldId="261"/>
            <ac:picMk id="7" creationId="{B6D73741-98FA-FC19-51C5-AF4F1B4946FA}"/>
          </ac:picMkLst>
        </pc:picChg>
        <pc:picChg chg="add mod">
          <ac:chgData name="Fadumo Omar" userId="3dedc0fe46cddd1c" providerId="LiveId" clId="{8A986FDF-746F-4B59-9DAC-EDB1C8208DE3}" dt="2026-02-26T09:02:59.869" v="188"/>
          <ac:picMkLst>
            <pc:docMk/>
            <pc:sldMk cId="711777193" sldId="261"/>
            <ac:picMk id="8" creationId="{8513CF8F-604B-D936-96ED-587E4E015390}"/>
          </ac:picMkLst>
        </pc:picChg>
      </pc:sldChg>
      <pc:sldChg chg="addSp delSp modSp mod modTransition delAnim modAnim">
        <pc:chgData name="Fadumo Omar" userId="3dedc0fe46cddd1c" providerId="LiveId" clId="{8A986FDF-746F-4B59-9DAC-EDB1C8208DE3}" dt="2026-02-26T09:02:59.869" v="188"/>
        <pc:sldMkLst>
          <pc:docMk/>
          <pc:sldMk cId="2736834715" sldId="262"/>
        </pc:sldMkLst>
        <pc:picChg chg="add del mod">
          <ac:chgData name="Fadumo Omar" userId="3dedc0fe46cddd1c" providerId="LiveId" clId="{8A986FDF-746F-4B59-9DAC-EDB1C8208DE3}" dt="2026-02-26T08:37:28.165" v="150"/>
          <ac:picMkLst>
            <pc:docMk/>
            <pc:sldMk cId="2736834715" sldId="262"/>
            <ac:picMk id="4" creationId="{125054C5-26A9-DF16-5756-626B8E4AD74F}"/>
          </ac:picMkLst>
        </pc:picChg>
        <pc:picChg chg="add del mod">
          <ac:chgData name="Fadumo Omar" userId="3dedc0fe46cddd1c" providerId="LiveId" clId="{8A986FDF-746F-4B59-9DAC-EDB1C8208DE3}" dt="2026-02-26T08:52:33.746" v="179"/>
          <ac:picMkLst>
            <pc:docMk/>
            <pc:sldMk cId="2736834715" sldId="262"/>
            <ac:picMk id="4" creationId="{3A4F8E14-FF37-40BF-A034-61010C75C4DE}"/>
          </ac:picMkLst>
        </pc:picChg>
        <pc:picChg chg="add del mod">
          <ac:chgData name="Fadumo Omar" userId="3dedc0fe46cddd1c" providerId="LiveId" clId="{8A986FDF-746F-4B59-9DAC-EDB1C8208DE3}" dt="2026-02-25T12:04:47.017" v="103" actId="21"/>
          <ac:picMkLst>
            <pc:docMk/>
            <pc:sldMk cId="2736834715" sldId="262"/>
            <ac:picMk id="6" creationId="{235D00FE-8354-E5C5-F7C9-7FE665785089}"/>
          </ac:picMkLst>
        </pc:picChg>
        <pc:picChg chg="add del mod">
          <ac:chgData name="Fadumo Omar" userId="3dedc0fe46cddd1c" providerId="LiveId" clId="{8A986FDF-746F-4B59-9DAC-EDB1C8208DE3}" dt="2026-02-26T08:39:16.581" v="163" actId="21"/>
          <ac:picMkLst>
            <pc:docMk/>
            <pc:sldMk cId="2736834715" sldId="262"/>
            <ac:picMk id="6" creationId="{26953A97-1609-80B7-B428-F392018A999B}"/>
          </ac:picMkLst>
        </pc:picChg>
        <pc:picChg chg="add del mod">
          <ac:chgData name="Fadumo Omar" userId="3dedc0fe46cddd1c" providerId="LiveId" clId="{8A986FDF-746F-4B59-9DAC-EDB1C8208DE3}" dt="2026-02-26T08:52:40.875" v="187"/>
          <ac:picMkLst>
            <pc:docMk/>
            <pc:sldMk cId="2736834715" sldId="262"/>
            <ac:picMk id="6" creationId="{B74DABA8-1DFA-62D1-EBF1-1B9DB7A44FF8}"/>
          </ac:picMkLst>
        </pc:picChg>
        <pc:picChg chg="add del mod">
          <ac:chgData name="Fadumo Omar" userId="3dedc0fe46cddd1c" providerId="LiveId" clId="{8A986FDF-746F-4B59-9DAC-EDB1C8208DE3}" dt="2026-02-25T12:13:55.106" v="126"/>
          <ac:picMkLst>
            <pc:docMk/>
            <pc:sldMk cId="2736834715" sldId="262"/>
            <ac:picMk id="7" creationId="{65750AF2-7CC7-18E9-1322-3EE01D278B75}"/>
          </ac:picMkLst>
        </pc:picChg>
        <pc:picChg chg="add del mod">
          <ac:chgData name="Fadumo Omar" userId="3dedc0fe46cddd1c" providerId="LiveId" clId="{8A986FDF-746F-4B59-9DAC-EDB1C8208DE3}" dt="2026-02-26T08:27:36.308" v="135" actId="21"/>
          <ac:picMkLst>
            <pc:docMk/>
            <pc:sldMk cId="2736834715" sldId="262"/>
            <ac:picMk id="8" creationId="{305FF524-BF83-87A7-7687-432D4F829E45}"/>
          </ac:picMkLst>
        </pc:picChg>
        <pc:picChg chg="add del mod ord">
          <ac:chgData name="Fadumo Omar" userId="3dedc0fe46cddd1c" providerId="LiveId" clId="{8A986FDF-746F-4B59-9DAC-EDB1C8208DE3}" dt="2026-02-26T09:02:59.869" v="188"/>
          <ac:picMkLst>
            <pc:docMk/>
            <pc:sldMk cId="2736834715" sldId="262"/>
            <ac:picMk id="10" creationId="{0C703E28-06DC-4CEC-CF1E-5DFF7FDFB657}"/>
          </ac:picMkLst>
        </pc:picChg>
        <pc:picChg chg="add mod">
          <ac:chgData name="Fadumo Omar" userId="3dedc0fe46cddd1c" providerId="LiveId" clId="{8A986FDF-746F-4B59-9DAC-EDB1C8208DE3}" dt="2026-02-26T09:02:59.869" v="188"/>
          <ac:picMkLst>
            <pc:docMk/>
            <pc:sldMk cId="2736834715" sldId="262"/>
            <ac:picMk id="11" creationId="{E57FD3D5-7C34-B8AA-2466-60EA42010841}"/>
          </ac:picMkLst>
        </pc:picChg>
      </pc:sldChg>
      <pc:sldChg chg="addSp delSp modSp mod modTransition delAnim">
        <pc:chgData name="Fadumo Omar" userId="3dedc0fe46cddd1c" providerId="LiveId" clId="{8A986FDF-746F-4B59-9DAC-EDB1C8208DE3}" dt="2026-02-26T09:02:59.869" v="188"/>
        <pc:sldMkLst>
          <pc:docMk/>
          <pc:sldMk cId="3119542474" sldId="263"/>
        </pc:sldMkLst>
        <pc:picChg chg="add del mod">
          <ac:chgData name="Fadumo Omar" userId="3dedc0fe46cddd1c" providerId="LiveId" clId="{8A986FDF-746F-4B59-9DAC-EDB1C8208DE3}" dt="2026-02-26T09:02:59.869" v="188"/>
          <ac:picMkLst>
            <pc:docMk/>
            <pc:sldMk cId="3119542474" sldId="263"/>
            <ac:picMk id="4" creationId="{83A74CCD-4B91-9193-B280-464E30F19E40}"/>
          </ac:picMkLst>
        </pc:picChg>
        <pc:picChg chg="add del mod">
          <ac:chgData name="Fadumo Omar" userId="3dedc0fe46cddd1c" providerId="LiveId" clId="{8A986FDF-746F-4B59-9DAC-EDB1C8208DE3}" dt="2026-02-26T08:37:28.165" v="150"/>
          <ac:picMkLst>
            <pc:docMk/>
            <pc:sldMk cId="3119542474" sldId="263"/>
            <ac:picMk id="4" creationId="{D04CB425-3F62-47FC-68B8-3789679164CE}"/>
          </ac:picMkLst>
        </pc:picChg>
        <pc:picChg chg="add del mod">
          <ac:chgData name="Fadumo Omar" userId="3dedc0fe46cddd1c" providerId="LiveId" clId="{8A986FDF-746F-4B59-9DAC-EDB1C8208DE3}" dt="2026-02-26T08:39:10.269" v="162" actId="21"/>
          <ac:picMkLst>
            <pc:docMk/>
            <pc:sldMk cId="3119542474" sldId="263"/>
            <ac:picMk id="5" creationId="{13C2B8E4-2485-CA82-624E-22F137732962}"/>
          </ac:picMkLst>
        </pc:picChg>
        <pc:picChg chg="add mod">
          <ac:chgData name="Fadumo Omar" userId="3dedc0fe46cddd1c" providerId="LiveId" clId="{8A986FDF-746F-4B59-9DAC-EDB1C8208DE3}" dt="2026-02-26T09:02:59.869" v="188"/>
          <ac:picMkLst>
            <pc:docMk/>
            <pc:sldMk cId="3119542474" sldId="263"/>
            <ac:picMk id="5" creationId="{17FE02D7-1032-6B34-5AA5-9C63CD05AE19}"/>
          </ac:picMkLst>
        </pc:picChg>
        <pc:picChg chg="add del mod">
          <ac:chgData name="Fadumo Omar" userId="3dedc0fe46cddd1c" providerId="LiveId" clId="{8A986FDF-746F-4B59-9DAC-EDB1C8208DE3}" dt="2026-02-25T12:04:54.055" v="104" actId="21"/>
          <ac:picMkLst>
            <pc:docMk/>
            <pc:sldMk cId="3119542474" sldId="263"/>
            <ac:picMk id="5" creationId="{5E3F194D-6030-E808-9AEA-40EB1DA32E08}"/>
          </ac:picMkLst>
        </pc:picChg>
        <pc:picChg chg="add del mod">
          <ac:chgData name="Fadumo Omar" userId="3dedc0fe46cddd1c" providerId="LiveId" clId="{8A986FDF-746F-4B59-9DAC-EDB1C8208DE3}" dt="2026-02-25T12:13:55.106" v="126"/>
          <ac:picMkLst>
            <pc:docMk/>
            <pc:sldMk cId="3119542474" sldId="263"/>
            <ac:picMk id="6" creationId="{F4D15563-6744-85A3-8C17-7BFDFE1CBA9C}"/>
          </ac:picMkLst>
        </pc:picChg>
        <pc:picChg chg="add del mod">
          <ac:chgData name="Fadumo Omar" userId="3dedc0fe46cddd1c" providerId="LiveId" clId="{8A986FDF-746F-4B59-9DAC-EDB1C8208DE3}" dt="2026-02-25T12:14:43.618" v="129" actId="21"/>
          <ac:picMkLst>
            <pc:docMk/>
            <pc:sldMk cId="3119542474" sldId="263"/>
            <ac:picMk id="7" creationId="{54A12536-B84B-EB22-CD7F-9878360729C4}"/>
          </ac:picMkLst>
        </pc:picChg>
      </pc:sldChg>
      <pc:sldChg chg="addSp delSp modSp mod modTransition delAnim">
        <pc:chgData name="Fadumo Omar" userId="3dedc0fe46cddd1c" providerId="LiveId" clId="{8A986FDF-746F-4B59-9DAC-EDB1C8208DE3}" dt="2026-02-26T09:02:59.869" v="188"/>
        <pc:sldMkLst>
          <pc:docMk/>
          <pc:sldMk cId="583604453" sldId="264"/>
        </pc:sldMkLst>
        <pc:picChg chg="add del mod">
          <ac:chgData name="Fadumo Omar" userId="3dedc0fe46cddd1c" providerId="LiveId" clId="{8A986FDF-746F-4B59-9DAC-EDB1C8208DE3}" dt="2026-02-26T09:02:59.869" v="188"/>
          <ac:picMkLst>
            <pc:docMk/>
            <pc:sldMk cId="583604453" sldId="264"/>
            <ac:picMk id="4" creationId="{AFF9611A-CA68-EF15-2CE5-B930EE088D71}"/>
          </ac:picMkLst>
        </pc:picChg>
        <pc:picChg chg="add del mod">
          <ac:chgData name="Fadumo Omar" userId="3dedc0fe46cddd1c" providerId="LiveId" clId="{8A986FDF-746F-4B59-9DAC-EDB1C8208DE3}" dt="2026-02-25T12:05:02.254" v="105" actId="21"/>
          <ac:picMkLst>
            <pc:docMk/>
            <pc:sldMk cId="583604453" sldId="264"/>
            <ac:picMk id="6" creationId="{7AE34E4E-2DAC-2355-BDA6-5691AB18F9E1}"/>
          </ac:picMkLst>
        </pc:picChg>
        <pc:picChg chg="add mod">
          <ac:chgData name="Fadumo Omar" userId="3dedc0fe46cddd1c" providerId="LiveId" clId="{8A986FDF-746F-4B59-9DAC-EDB1C8208DE3}" dt="2026-02-26T09:02:59.869" v="188"/>
          <ac:picMkLst>
            <pc:docMk/>
            <pc:sldMk cId="583604453" sldId="264"/>
            <ac:picMk id="6" creationId="{BFDBD2AC-22CB-CF69-B7E1-3F7B7DF6CADD}"/>
          </ac:picMkLst>
        </pc:picChg>
        <pc:picChg chg="add del mod">
          <ac:chgData name="Fadumo Omar" userId="3dedc0fe46cddd1c" providerId="LiveId" clId="{8A986FDF-746F-4B59-9DAC-EDB1C8208DE3}" dt="2026-02-26T08:39:00.902" v="161" actId="21"/>
          <ac:picMkLst>
            <pc:docMk/>
            <pc:sldMk cId="583604453" sldId="264"/>
            <ac:picMk id="6" creationId="{DE93D6E1-DEBB-3775-8069-3E9E49D8A79D}"/>
          </ac:picMkLst>
        </pc:picChg>
        <pc:picChg chg="add del mod">
          <ac:chgData name="Fadumo Omar" userId="3dedc0fe46cddd1c" providerId="LiveId" clId="{8A986FDF-746F-4B59-9DAC-EDB1C8208DE3}" dt="2026-02-25T12:14:12.457" v="127" actId="21"/>
          <ac:picMkLst>
            <pc:docMk/>
            <pc:sldMk cId="583604453" sldId="264"/>
            <ac:picMk id="7" creationId="{4181E4D2-18F0-6B48-7D73-5B21D1A56D04}"/>
          </ac:picMkLst>
        </pc:picChg>
      </pc:sldChg>
      <pc:sldChg chg="addSp delSp modSp mod modTransition delAnim">
        <pc:chgData name="Fadumo Omar" userId="3dedc0fe46cddd1c" providerId="LiveId" clId="{8A986FDF-746F-4B59-9DAC-EDB1C8208DE3}" dt="2026-02-26T09:02:59.869" v="188"/>
        <pc:sldMkLst>
          <pc:docMk/>
          <pc:sldMk cId="3124369616" sldId="265"/>
        </pc:sldMkLst>
        <pc:picChg chg="add del mod">
          <ac:chgData name="Fadumo Omar" userId="3dedc0fe46cddd1c" providerId="LiveId" clId="{8A986FDF-746F-4B59-9DAC-EDB1C8208DE3}" dt="2026-02-26T09:02:59.869" v="188"/>
          <ac:picMkLst>
            <pc:docMk/>
            <pc:sldMk cId="3124369616" sldId="265"/>
            <ac:picMk id="4" creationId="{4166DC24-2940-102C-23BD-8D7992FE1D32}"/>
          </ac:picMkLst>
        </pc:picChg>
        <pc:picChg chg="add mod">
          <ac:chgData name="Fadumo Omar" userId="3dedc0fe46cddd1c" providerId="LiveId" clId="{8A986FDF-746F-4B59-9DAC-EDB1C8208DE3}" dt="2026-02-26T09:02:59.869" v="188"/>
          <ac:picMkLst>
            <pc:docMk/>
            <pc:sldMk cId="3124369616" sldId="265"/>
            <ac:picMk id="5" creationId="{00C60B33-0999-48A1-6E10-0CEADBE5633D}"/>
          </ac:picMkLst>
        </pc:picChg>
        <pc:picChg chg="add del mod">
          <ac:chgData name="Fadumo Omar" userId="3dedc0fe46cddd1c" providerId="LiveId" clId="{8A986FDF-746F-4B59-9DAC-EDB1C8208DE3}" dt="2026-02-26T08:38:53.775" v="160" actId="21"/>
          <ac:picMkLst>
            <pc:docMk/>
            <pc:sldMk cId="3124369616" sldId="265"/>
            <ac:picMk id="5" creationId="{1F4A0DA5-D989-D7C8-5D03-90AD0C0F20FA}"/>
          </ac:picMkLst>
        </pc:picChg>
        <pc:picChg chg="add del mod">
          <ac:chgData name="Fadumo Omar" userId="3dedc0fe46cddd1c" providerId="LiveId" clId="{8A986FDF-746F-4B59-9DAC-EDB1C8208DE3}" dt="2026-02-25T12:05:11.297" v="106" actId="21"/>
          <ac:picMkLst>
            <pc:docMk/>
            <pc:sldMk cId="3124369616" sldId="265"/>
            <ac:picMk id="5" creationId="{5314900A-0DA8-64C1-021B-10B73B5DE071}"/>
          </ac:picMkLst>
        </pc:picChg>
        <pc:picChg chg="add del mod">
          <ac:chgData name="Fadumo Omar" userId="3dedc0fe46cddd1c" providerId="LiveId" clId="{8A986FDF-746F-4B59-9DAC-EDB1C8208DE3}" dt="2026-02-25T12:14:19.320" v="128" actId="21"/>
          <ac:picMkLst>
            <pc:docMk/>
            <pc:sldMk cId="3124369616" sldId="265"/>
            <ac:picMk id="6" creationId="{0E193A4F-58A0-06DA-7A15-69CED6FD1AFB}"/>
          </ac:picMkLst>
        </pc:picChg>
      </pc:sldChg>
      <pc:sldChg chg="addSp delSp modSp mod modTransition delAnim">
        <pc:chgData name="Fadumo Omar" userId="3dedc0fe46cddd1c" providerId="LiveId" clId="{8A986FDF-746F-4B59-9DAC-EDB1C8208DE3}" dt="2026-02-26T09:02:59.869" v="188"/>
        <pc:sldMkLst>
          <pc:docMk/>
          <pc:sldMk cId="438824256" sldId="266"/>
        </pc:sldMkLst>
        <pc:picChg chg="add del mod">
          <ac:chgData name="Fadumo Omar" userId="3dedc0fe46cddd1c" providerId="LiveId" clId="{8A986FDF-746F-4B59-9DAC-EDB1C8208DE3}" dt="2026-02-26T09:02:59.869" v="188"/>
          <ac:picMkLst>
            <pc:docMk/>
            <pc:sldMk cId="438824256" sldId="266"/>
            <ac:picMk id="4" creationId="{2ED418C9-438B-4387-D6D6-DC3B0E7E91B2}"/>
          </ac:picMkLst>
        </pc:picChg>
        <pc:picChg chg="add del mod">
          <ac:chgData name="Fadumo Omar" userId="3dedc0fe46cddd1c" providerId="LiveId" clId="{8A986FDF-746F-4B59-9DAC-EDB1C8208DE3}" dt="2026-02-26T08:38:00.864" v="154" actId="21"/>
          <ac:picMkLst>
            <pc:docMk/>
            <pc:sldMk cId="438824256" sldId="266"/>
            <ac:picMk id="5" creationId="{0E33CCD9-9EE6-2E8F-C8E0-A454D3B37B47}"/>
          </ac:picMkLst>
        </pc:picChg>
        <pc:picChg chg="add mod">
          <ac:chgData name="Fadumo Omar" userId="3dedc0fe46cddd1c" providerId="LiveId" clId="{8A986FDF-746F-4B59-9DAC-EDB1C8208DE3}" dt="2026-02-26T09:02:59.869" v="188"/>
          <ac:picMkLst>
            <pc:docMk/>
            <pc:sldMk cId="438824256" sldId="266"/>
            <ac:picMk id="5" creationId="{3F2ADFA7-F861-9F1E-70CB-B7A3A6356AB3}"/>
          </ac:picMkLst>
        </pc:picChg>
        <pc:picChg chg="add del mod">
          <ac:chgData name="Fadumo Omar" userId="3dedc0fe46cddd1c" providerId="LiveId" clId="{8A986FDF-746F-4B59-9DAC-EDB1C8208DE3}" dt="2026-02-25T12:05:18.040" v="107" actId="21"/>
          <ac:picMkLst>
            <pc:docMk/>
            <pc:sldMk cId="438824256" sldId="266"/>
            <ac:picMk id="5" creationId="{8D604011-0B8D-EAB6-4930-D65C81A04B68}"/>
          </ac:picMkLst>
        </pc:picChg>
        <pc:picChg chg="add del mod">
          <ac:chgData name="Fadumo Omar" userId="3dedc0fe46cddd1c" providerId="LiveId" clId="{8A986FDF-746F-4B59-9DAC-EDB1C8208DE3}" dt="2026-02-26T08:27:56.361" v="137" actId="21"/>
          <ac:picMkLst>
            <pc:docMk/>
            <pc:sldMk cId="438824256" sldId="266"/>
            <ac:picMk id="6" creationId="{60983CB3-DF54-C88E-BA82-13294B1403EB}"/>
          </ac:picMkLst>
        </pc:picChg>
      </pc:sldChg>
      <pc:sldChg chg="addSp delSp modSp mod modTransition delAnim">
        <pc:chgData name="Fadumo Omar" userId="3dedc0fe46cddd1c" providerId="LiveId" clId="{8A986FDF-746F-4B59-9DAC-EDB1C8208DE3}" dt="2026-02-26T09:02:59.869" v="188"/>
        <pc:sldMkLst>
          <pc:docMk/>
          <pc:sldMk cId="59435471" sldId="267"/>
        </pc:sldMkLst>
        <pc:picChg chg="add del mod">
          <ac:chgData name="Fadumo Omar" userId="3dedc0fe46cddd1c" providerId="LiveId" clId="{8A986FDF-746F-4B59-9DAC-EDB1C8208DE3}" dt="2026-02-26T09:02:59.869" v="188"/>
          <ac:picMkLst>
            <pc:docMk/>
            <pc:sldMk cId="59435471" sldId="267"/>
            <ac:picMk id="4" creationId="{168C3D5F-819F-F36D-FFBB-EC00DBB3E86B}"/>
          </ac:picMkLst>
        </pc:picChg>
        <pc:picChg chg="add mod">
          <ac:chgData name="Fadumo Omar" userId="3dedc0fe46cddd1c" providerId="LiveId" clId="{8A986FDF-746F-4B59-9DAC-EDB1C8208DE3}" dt="2026-02-26T09:02:59.869" v="188"/>
          <ac:picMkLst>
            <pc:docMk/>
            <pc:sldMk cId="59435471" sldId="267"/>
            <ac:picMk id="5" creationId="{3E4BD34A-8A83-D79A-36E4-F54591C80125}"/>
          </ac:picMkLst>
        </pc:picChg>
        <pc:picChg chg="add del mod">
          <ac:chgData name="Fadumo Omar" userId="3dedc0fe46cddd1c" providerId="LiveId" clId="{8A986FDF-746F-4B59-9DAC-EDB1C8208DE3}" dt="2026-02-25T12:05:26.615" v="108" actId="21"/>
          <ac:picMkLst>
            <pc:docMk/>
            <pc:sldMk cId="59435471" sldId="267"/>
            <ac:picMk id="5" creationId="{7B6040DA-032D-9072-968C-75DD4CA26AC4}"/>
          </ac:picMkLst>
        </pc:picChg>
        <pc:picChg chg="add del mod">
          <ac:chgData name="Fadumo Omar" userId="3dedc0fe46cddd1c" providerId="LiveId" clId="{8A986FDF-746F-4B59-9DAC-EDB1C8208DE3}" dt="2026-02-26T08:37:55.082" v="153" actId="21"/>
          <ac:picMkLst>
            <pc:docMk/>
            <pc:sldMk cId="59435471" sldId="267"/>
            <ac:picMk id="5" creationId="{FCBC36B9-F692-D2D5-808E-5788A6F39F19}"/>
          </ac:picMkLst>
        </pc:picChg>
        <pc:picChg chg="add del mod">
          <ac:chgData name="Fadumo Omar" userId="3dedc0fe46cddd1c" providerId="LiveId" clId="{8A986FDF-746F-4B59-9DAC-EDB1C8208DE3}" dt="2026-02-26T08:28:02.383" v="138" actId="21"/>
          <ac:picMkLst>
            <pc:docMk/>
            <pc:sldMk cId="59435471" sldId="267"/>
            <ac:picMk id="6" creationId="{0A95627D-74FB-DC24-465C-AC7C8600D24E}"/>
          </ac:picMkLst>
        </pc:picChg>
      </pc:sldChg>
      <pc:sldChg chg="addSp delSp modSp mod modTransition delAnim">
        <pc:chgData name="Fadumo Omar" userId="3dedc0fe46cddd1c" providerId="LiveId" clId="{8A986FDF-746F-4B59-9DAC-EDB1C8208DE3}" dt="2026-02-26T09:02:59.869" v="188"/>
        <pc:sldMkLst>
          <pc:docMk/>
          <pc:sldMk cId="4139484603" sldId="268"/>
        </pc:sldMkLst>
        <pc:picChg chg="add del mod">
          <ac:chgData name="Fadumo Omar" userId="3dedc0fe46cddd1c" providerId="LiveId" clId="{8A986FDF-746F-4B59-9DAC-EDB1C8208DE3}" dt="2026-02-26T09:02:59.869" v="188"/>
          <ac:picMkLst>
            <pc:docMk/>
            <pc:sldMk cId="4139484603" sldId="268"/>
            <ac:picMk id="4" creationId="{B7B371E6-39D9-EA01-2B9A-A0D1353A0633}"/>
          </ac:picMkLst>
        </pc:picChg>
        <pc:picChg chg="add mod">
          <ac:chgData name="Fadumo Omar" userId="3dedc0fe46cddd1c" providerId="LiveId" clId="{8A986FDF-746F-4B59-9DAC-EDB1C8208DE3}" dt="2026-02-26T09:02:59.869" v="188"/>
          <ac:picMkLst>
            <pc:docMk/>
            <pc:sldMk cId="4139484603" sldId="268"/>
            <ac:picMk id="5" creationId="{0D8FE4B5-9B29-3A45-99FD-B97CFEB44483}"/>
          </ac:picMkLst>
        </pc:picChg>
        <pc:picChg chg="add del mod">
          <ac:chgData name="Fadumo Omar" userId="3dedc0fe46cddd1c" providerId="LiveId" clId="{8A986FDF-746F-4B59-9DAC-EDB1C8208DE3}" dt="2026-02-26T08:37:48.251" v="152" actId="21"/>
          <ac:picMkLst>
            <pc:docMk/>
            <pc:sldMk cId="4139484603" sldId="268"/>
            <ac:picMk id="5" creationId="{3322033C-34C6-C2C9-89AF-0D1123D08618}"/>
          </ac:picMkLst>
        </pc:picChg>
        <pc:picChg chg="add del mod">
          <ac:chgData name="Fadumo Omar" userId="3dedc0fe46cddd1c" providerId="LiveId" clId="{8A986FDF-746F-4B59-9DAC-EDB1C8208DE3}" dt="2026-02-25T12:05:33.996" v="109" actId="21"/>
          <ac:picMkLst>
            <pc:docMk/>
            <pc:sldMk cId="4139484603" sldId="268"/>
            <ac:picMk id="5" creationId="{4C36D586-E8B4-9E72-1C8D-07D69C864E3D}"/>
          </ac:picMkLst>
        </pc:picChg>
        <pc:picChg chg="add del mod">
          <ac:chgData name="Fadumo Omar" userId="3dedc0fe46cddd1c" providerId="LiveId" clId="{8A986FDF-746F-4B59-9DAC-EDB1C8208DE3}" dt="2026-02-26T08:28:11.070" v="139" actId="21"/>
          <ac:picMkLst>
            <pc:docMk/>
            <pc:sldMk cId="4139484603" sldId="268"/>
            <ac:picMk id="6" creationId="{B62BE7CB-24DB-8E92-0B43-0B7004D87462}"/>
          </ac:picMkLst>
        </pc:picChg>
      </pc:sldChg>
      <pc:sldChg chg="addSp delSp modSp mod modTransition delAnim modAnim">
        <pc:chgData name="Fadumo Omar" userId="3dedc0fe46cddd1c" providerId="LiveId" clId="{8A986FDF-746F-4B59-9DAC-EDB1C8208DE3}" dt="2026-02-26T09:02:59.869" v="188"/>
        <pc:sldMkLst>
          <pc:docMk/>
          <pc:sldMk cId="1382410210" sldId="269"/>
        </pc:sldMkLst>
        <pc:picChg chg="add del mod">
          <ac:chgData name="Fadumo Omar" userId="3dedc0fe46cddd1c" providerId="LiveId" clId="{8A986FDF-746F-4B59-9DAC-EDB1C8208DE3}" dt="2026-02-26T09:02:59.869" v="188"/>
          <ac:picMkLst>
            <pc:docMk/>
            <pc:sldMk cId="1382410210" sldId="269"/>
            <ac:picMk id="4" creationId="{0CA7ABC3-118A-A4E3-3F97-DCAECF6ABC32}"/>
          </ac:picMkLst>
        </pc:picChg>
        <pc:picChg chg="add mod">
          <ac:chgData name="Fadumo Omar" userId="3dedc0fe46cddd1c" providerId="LiveId" clId="{8A986FDF-746F-4B59-9DAC-EDB1C8208DE3}" dt="2026-02-26T09:02:59.869" v="188"/>
          <ac:picMkLst>
            <pc:docMk/>
            <pc:sldMk cId="1382410210" sldId="269"/>
            <ac:picMk id="5" creationId="{41A188F1-184D-F17F-700F-593094FC3A9F}"/>
          </ac:picMkLst>
        </pc:picChg>
        <pc:picChg chg="add del mod">
          <ac:chgData name="Fadumo Omar" userId="3dedc0fe46cddd1c" providerId="LiveId" clId="{8A986FDF-746F-4B59-9DAC-EDB1C8208DE3}" dt="2026-02-25T12:02:57.316" v="95"/>
          <ac:picMkLst>
            <pc:docMk/>
            <pc:sldMk cId="1382410210" sldId="269"/>
            <ac:picMk id="5" creationId="{C082276E-14EA-8D6F-1BF9-D84845DF8340}"/>
          </ac:picMkLst>
        </pc:picChg>
        <pc:picChg chg="add del mod">
          <ac:chgData name="Fadumo Omar" userId="3dedc0fe46cddd1c" providerId="LiveId" clId="{8A986FDF-746F-4B59-9DAC-EDB1C8208DE3}" dt="2026-02-26T08:37:41.675" v="151" actId="21"/>
          <ac:picMkLst>
            <pc:docMk/>
            <pc:sldMk cId="1382410210" sldId="269"/>
            <ac:picMk id="5" creationId="{F6BCA7EC-7141-6153-6A5D-02B2B0665BA1}"/>
          </ac:picMkLst>
        </pc:picChg>
        <pc:picChg chg="add del mod ord">
          <ac:chgData name="Fadumo Omar" userId="3dedc0fe46cddd1c" providerId="LiveId" clId="{8A986FDF-746F-4B59-9DAC-EDB1C8208DE3}" dt="2026-02-25T12:03:10.845" v="96"/>
          <ac:picMkLst>
            <pc:docMk/>
            <pc:sldMk cId="1382410210" sldId="269"/>
            <ac:picMk id="8" creationId="{C59E8476-7FF1-6B60-CF05-6854FF07DE31}"/>
          </ac:picMkLst>
        </pc:picChg>
        <pc:picChg chg="add del mod">
          <ac:chgData name="Fadumo Omar" userId="3dedc0fe46cddd1c" providerId="LiveId" clId="{8A986FDF-746F-4B59-9DAC-EDB1C8208DE3}" dt="2026-02-25T12:05:45.507" v="110" actId="21"/>
          <ac:picMkLst>
            <pc:docMk/>
            <pc:sldMk cId="1382410210" sldId="269"/>
            <ac:picMk id="9" creationId="{6E809966-9313-1AA8-720D-974FC38ED2BF}"/>
          </ac:picMkLst>
        </pc:picChg>
        <pc:picChg chg="add del mod">
          <ac:chgData name="Fadumo Omar" userId="3dedc0fe46cddd1c" providerId="LiveId" clId="{8A986FDF-746F-4B59-9DAC-EDB1C8208DE3}" dt="2026-02-26T08:28:18.639" v="140" actId="21"/>
          <ac:picMkLst>
            <pc:docMk/>
            <pc:sldMk cId="1382410210" sldId="269"/>
            <ac:picMk id="12" creationId="{85F9E864-BAE3-A201-26DB-20F28C31E42C}"/>
          </ac:picMkLst>
        </pc:picChg>
      </pc:sldChg>
      <pc:sldChg chg="addSp modSp modTransition">
        <pc:chgData name="Fadumo Omar" userId="3dedc0fe46cddd1c" providerId="LiveId" clId="{8A986FDF-746F-4B59-9DAC-EDB1C8208DE3}" dt="2026-02-26T09:02:59.869" v="188"/>
        <pc:sldMkLst>
          <pc:docMk/>
          <pc:sldMk cId="773509388" sldId="270"/>
        </pc:sldMkLst>
        <pc:picChg chg="add mod">
          <ac:chgData name="Fadumo Omar" userId="3dedc0fe46cddd1c" providerId="LiveId" clId="{8A986FDF-746F-4B59-9DAC-EDB1C8208DE3}" dt="2026-02-26T09:02:59.869" v="188"/>
          <ac:picMkLst>
            <pc:docMk/>
            <pc:sldMk cId="773509388" sldId="270"/>
            <ac:picMk id="6" creationId="{CB88BE65-0E8D-3309-9521-5BA746EC34EE}"/>
          </ac:picMkLst>
        </pc:picChg>
      </pc:sldChg>
      <pc:sldChg chg="addSp modSp modTransition">
        <pc:chgData name="Fadumo Omar" userId="3dedc0fe46cddd1c" providerId="LiveId" clId="{8A986FDF-746F-4B59-9DAC-EDB1C8208DE3}" dt="2026-02-26T09:02:59.869" v="188"/>
        <pc:sldMkLst>
          <pc:docMk/>
          <pc:sldMk cId="1906833905" sldId="271"/>
        </pc:sldMkLst>
        <pc:picChg chg="add mod">
          <ac:chgData name="Fadumo Omar" userId="3dedc0fe46cddd1c" providerId="LiveId" clId="{8A986FDF-746F-4B59-9DAC-EDB1C8208DE3}" dt="2026-02-26T09:02:59.869" v="188"/>
          <ac:picMkLst>
            <pc:docMk/>
            <pc:sldMk cId="1906833905" sldId="271"/>
            <ac:picMk id="5" creationId="{7FA0323C-3068-741D-20E4-71F1930D4001}"/>
          </ac:picMkLst>
        </pc:picChg>
      </pc:sldChg>
      <pc:sldChg chg="modTransition">
        <pc:chgData name="Fadumo Omar" userId="3dedc0fe46cddd1c" providerId="LiveId" clId="{8A986FDF-746F-4B59-9DAC-EDB1C8208DE3}" dt="2026-02-26T08:52:40.875" v="187"/>
        <pc:sldMkLst>
          <pc:docMk/>
          <pc:sldMk cId="26734789" sldId="272"/>
        </pc:sldMkLst>
      </pc:sldChg>
      <pc:sldChg chg="modTransition">
        <pc:chgData name="Fadumo Omar" userId="3dedc0fe46cddd1c" providerId="LiveId" clId="{8A986FDF-746F-4B59-9DAC-EDB1C8208DE3}" dt="2026-02-26T08:52:40.875" v="187"/>
        <pc:sldMkLst>
          <pc:docMk/>
          <pc:sldMk cId="1680454575" sldId="273"/>
        </pc:sldMkLst>
      </pc:sldChg>
      <pc:sldChg chg="modTransition">
        <pc:chgData name="Fadumo Omar" userId="3dedc0fe46cddd1c" providerId="LiveId" clId="{8A986FDF-746F-4B59-9DAC-EDB1C8208DE3}" dt="2026-02-26T08:52:40.875" v="187"/>
        <pc:sldMkLst>
          <pc:docMk/>
          <pc:sldMk cId="1926147376"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43478E-12CA-4F87-B6CE-1DA80A578DAC}" type="datetimeFigureOut">
              <a:rPr lang="en-US" smtClean="0"/>
              <a:t>2/26/2026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D7E69E-AEDF-4ED9-A67A-E94E6C8F3225}" type="slidenum">
              <a:rPr lang="en-US" smtClean="0"/>
              <a:t>‹#›</a:t>
            </a:fld>
            <a:endParaRPr lang="en-US"/>
          </a:p>
        </p:txBody>
      </p:sp>
    </p:spTree>
    <p:extLst>
      <p:ext uri="{BB962C8B-B14F-4D97-AF65-F5344CB8AC3E}">
        <p14:creationId xmlns:p14="http://schemas.microsoft.com/office/powerpoint/2010/main" val="1218783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EVALUATING THE CARE AND THE SUPPORT NEEDS OF OLDER PEOPLE.</a:t>
            </a:r>
          </a:p>
        </p:txBody>
      </p:sp>
      <p:sp>
        <p:nvSpPr>
          <p:cNvPr id="4" name="Slide Number Placeholder 3"/>
          <p:cNvSpPr>
            <a:spLocks noGrp="1"/>
          </p:cNvSpPr>
          <p:nvPr>
            <p:ph type="sldNum" sz="quarter" idx="5"/>
          </p:nvPr>
        </p:nvSpPr>
        <p:spPr/>
        <p:txBody>
          <a:bodyPr/>
          <a:lstStyle/>
          <a:p>
            <a:fld id="{3AD7E69E-AEDF-4ED9-A67A-E94E6C8F3225}" type="slidenum">
              <a:rPr lang="en-US" smtClean="0"/>
              <a:t>1</a:t>
            </a:fld>
            <a:endParaRPr lang="en-US"/>
          </a:p>
        </p:txBody>
      </p:sp>
    </p:spTree>
    <p:extLst>
      <p:ext uri="{BB962C8B-B14F-4D97-AF65-F5344CB8AC3E}">
        <p14:creationId xmlns:p14="http://schemas.microsoft.com/office/powerpoint/2010/main" val="2874695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is a critical assessment of the care, empowerment, and support requirements of elderly individuals in the context of the UK health and social care setup. According to the World Health Organization (WHO) (2025), ageing is a complicated process, and it comprises changes in biological, psychological, and social interactions that coexist to influence each other. The services are supposed to respond to not only the physical breakdowns but also well-being, autonomy, and social interactions since the lifespan is longer. The UK policy, especially the Care Act 2014, makes wellbeing and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the core of adult social care by aiming to empower older people to enable them to develop skills to become independent. In this presentation, some of the theories that are applied to evaluate the ability of current care methods to promote independence and meaningful engagement include activity and continuity theory. Policy frameworks are operationally used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difference between intention and practice. This combined methodology makes it possible to conduct a thorough and evidence-based assessment of the needs of the present provision and the need to improve it in the future.</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2</a:t>
            </a:fld>
            <a:endParaRPr lang="en-US"/>
          </a:p>
        </p:txBody>
      </p:sp>
    </p:spTree>
    <p:extLst>
      <p:ext uri="{BB962C8B-B14F-4D97-AF65-F5344CB8AC3E}">
        <p14:creationId xmlns:p14="http://schemas.microsoft.com/office/powerpoint/2010/main" val="1658968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Ageing is rather a socially patterned process that takes place throughout the entire lifespan of a person and is not homogeneous. Physiologically, Taheri et al. (2023) state that ageing is associated with progressive physical weaknesses, which make the population more vulnerable to chronic diseases. The adjustments of individuals in terms of coping mechanisms, mental health, and social support vary psychologically. The socially constructed aspects of ageing consist of changes in roles, such as retirement or caring, that influence engagement and identity. Life-course theory, which is explained by </a:t>
            </a:r>
            <a:r>
              <a:rPr lang="en-US" sz="1200" kern="1200" dirty="0" err="1">
                <a:solidFill>
                  <a:schemeClr val="tx1"/>
                </a:solidFill>
                <a:effectLst/>
                <a:latin typeface="+mn-lt"/>
                <a:ea typeface="+mn-ea"/>
                <a:cs typeface="+mn-cs"/>
              </a:rPr>
              <a:t>Giarelli</a:t>
            </a:r>
            <a:r>
              <a:rPr lang="en-US" sz="1200" kern="1200" dirty="0">
                <a:solidFill>
                  <a:schemeClr val="tx1"/>
                </a:solidFill>
                <a:effectLst/>
                <a:latin typeface="+mn-lt"/>
                <a:ea typeface="+mn-ea"/>
                <a:cs typeface="+mn-cs"/>
              </a:rPr>
              <a:t> (2025),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accumulation of inequalities in early life, and this determines health and autonomy in adulthood. This is in line with the UK policy objectives that acknowledge the importance of prevention and holistic care. Comprehending the concept of ageing as a different and socially influenced concept challenges ageist assumptions and helps to create more equitable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practices.</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3</a:t>
            </a:fld>
            <a:endParaRPr lang="en-US"/>
          </a:p>
        </p:txBody>
      </p:sp>
    </p:spTree>
    <p:extLst>
      <p:ext uri="{BB962C8B-B14F-4D97-AF65-F5344CB8AC3E}">
        <p14:creationId xmlns:p14="http://schemas.microsoft.com/office/powerpoint/2010/main" val="1514693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ageing population is among the greatest challenges in the UK health and social care systems. According to the data provided by Barton, Sturge, and Harker (2024) from the House of Commons Library, the percentage of older individuals (65 and above) is steadily increasing and is expected to increase from 19% in 2022 to 27% by 2072. Moreover, the number of individuals who live longer with complicated health conditions is also rising (ONS, 2023). Multimorbidity is currently prevalent in later life, making long-term support more necessary. An informal carer offers a lot of unpaid care, but most of them are emotionally and financially overloaded, which is an issue of sustainability (Carers UK, 2022). In this regard, the NHS Long Term Plan encourages community-based care that is integrated to deal with such pressures. However, continuity theory shows that well-being is enhanced as individuals adhere to their routine that is often disrupted by fragmented services, as pointed out by Pang, Van Hoven, and Du (2025). This discrepancy brings structural issues when accommodating the demographic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principles.</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4</a:t>
            </a:fld>
            <a:endParaRPr lang="en-US"/>
          </a:p>
        </p:txBody>
      </p:sp>
    </p:spTree>
    <p:extLst>
      <p:ext uri="{BB962C8B-B14F-4D97-AF65-F5344CB8AC3E}">
        <p14:creationId xmlns:p14="http://schemas.microsoft.com/office/powerpoint/2010/main" val="2847628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 requirements of older people should not be limited to handling them as physical patients but also at the psychological, emotional, and social levels. Dismore et al. (2023) reported that chronic condition and mobility issue support needs are prevalent in the long term, but issues related to psychological challenges (depression and anxiety) are frequently neglected. As a determinant of wellbeing, inclusion is important, as social isolation is a factor that puts the health of the ageing population at significant risk. Social opportunities are important because continuous engagement is proposed to enhance quality of life according to the activity theory (</a:t>
            </a:r>
            <a:r>
              <a:rPr lang="en-US" sz="1200" kern="1200" dirty="0" err="1">
                <a:solidFill>
                  <a:schemeClr val="tx1"/>
                </a:solidFill>
                <a:effectLst/>
                <a:latin typeface="+mn-lt"/>
                <a:ea typeface="+mn-ea"/>
                <a:cs typeface="+mn-cs"/>
              </a:rPr>
              <a:t>Gonot-Schoupinsky</a:t>
            </a:r>
            <a:r>
              <a:rPr lang="en-US" sz="1200" kern="1200" dirty="0">
                <a:solidFill>
                  <a:schemeClr val="tx1"/>
                </a:solidFill>
                <a:effectLst/>
                <a:latin typeface="+mn-lt"/>
                <a:ea typeface="+mn-ea"/>
                <a:cs typeface="+mn-cs"/>
              </a:rPr>
              <a:t>, Garip, and Sheffield, 2022). The Care Act 2014 is also based on this focus on wellbeing and prevention (Legislation.gov.uk, 2014). Nevertheless, crisis response is more frequently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over early intervention in services. Preventive and holistic methodology, which advocates autonomy and choice, is thus necessary to enhance dignity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development of dependence in the long term, which is consistent with the theory and policy purpose.</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5</a:t>
            </a:fld>
            <a:endParaRPr lang="en-US"/>
          </a:p>
        </p:txBody>
      </p:sp>
    </p:spTree>
    <p:extLst>
      <p:ext uri="{BB962C8B-B14F-4D97-AF65-F5344CB8AC3E}">
        <p14:creationId xmlns:p14="http://schemas.microsoft.com/office/powerpoint/2010/main" val="1837475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positive ageing experiences revolve around independence and empowerment. An empirical study by </a:t>
            </a:r>
            <a:r>
              <a:rPr lang="en-US" sz="1200" kern="1200" dirty="0" err="1">
                <a:solidFill>
                  <a:schemeClr val="tx1"/>
                </a:solidFill>
                <a:effectLst/>
                <a:latin typeface="+mn-lt"/>
                <a:ea typeface="+mn-ea"/>
                <a:cs typeface="+mn-cs"/>
              </a:rPr>
              <a:t>Sulandari</a:t>
            </a:r>
            <a:r>
              <a:rPr lang="en-US" sz="1200" kern="1200" dirty="0">
                <a:solidFill>
                  <a:schemeClr val="tx1"/>
                </a:solidFill>
                <a:effectLst/>
                <a:latin typeface="+mn-lt"/>
                <a:ea typeface="+mn-ea"/>
                <a:cs typeface="+mn-cs"/>
              </a:rPr>
              <a:t>, Johnson, and Coats (2025) describes that the well-being and life happiness of older individuals, who retain the ability to make daily choices, are higher. Continuity theory helps in supporting the idea that it is necessary to stick to the identities and routines that exist. The UK policy supports these concepts, especially the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agenda of the Care Act 2014. Nonetheless, risk-averse cultures in the real world limit autonomy, and therefore, safety is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at the expense of choice. Although risk management is paramount to creating security, </a:t>
            </a:r>
            <a:r>
              <a:rPr lang="en-US" sz="1200" kern="1200" dirty="0" err="1">
                <a:solidFill>
                  <a:schemeClr val="tx1"/>
                </a:solidFill>
                <a:effectLst/>
                <a:latin typeface="+mn-lt"/>
                <a:ea typeface="+mn-ea"/>
                <a:cs typeface="+mn-cs"/>
              </a:rPr>
              <a:t>overmanagement</a:t>
            </a:r>
            <a:r>
              <a:rPr lang="en-US" sz="1200" kern="1200" dirty="0">
                <a:solidFill>
                  <a:schemeClr val="tx1"/>
                </a:solidFill>
                <a:effectLst/>
                <a:latin typeface="+mn-lt"/>
                <a:ea typeface="+mn-ea"/>
                <a:cs typeface="+mn-cs"/>
              </a:rPr>
              <a:t> of risks may harm empowerment and dignity. This conflict is a depiction of the disjuncture between policy idealism and practice. This requires a more balanced approach, noting that older people are competent decision-makers in place of passive receivers of care.</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6</a:t>
            </a:fld>
            <a:endParaRPr lang="en-US"/>
          </a:p>
        </p:txBody>
      </p:sp>
    </p:spTree>
    <p:extLst>
      <p:ext uri="{BB962C8B-B14F-4D97-AF65-F5344CB8AC3E}">
        <p14:creationId xmlns:p14="http://schemas.microsoft.com/office/powerpoint/2010/main" val="1412496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offers a variety of care services to the elderly, such as domiciliary care services, residential care homes, as well as community-based care services like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Hughes (2023) states that domiciliary care promotes independence, as it allows people to stay at home, which is in line with the policy aspirations of ageing in place. Residential care is a formal support of people with complex needs, and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are a social engagement activity, both of which are focused on the activity theory as highlighted by Noone (2023) and Tierney et al. (2023). There is, however, a great deal of inequality in access, which is influenced by region. Very high eligibility criteria would result in delayed support until it is too late and needs are critical, which would compromise preventative intentions that the Care Act 2014 has established. The absence of funding is also a limiting factor to access to services, which implies that there are systems-level barriers to empowered care that is equitable.</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7</a:t>
            </a:fld>
            <a:endParaRPr lang="en-US"/>
          </a:p>
        </p:txBody>
      </p:sp>
    </p:spTree>
    <p:extLst>
      <p:ext uri="{BB962C8B-B14F-4D97-AF65-F5344CB8AC3E}">
        <p14:creationId xmlns:p14="http://schemas.microsoft.com/office/powerpoint/2010/main" val="3474556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Domiciliary care is actively advanced as a form of independence and ageing care assistance. Heavey, Baxter, and Birks (2024) underscore that continuing to experience the familiar surroundings might help to alleviate anxiety and maintain identity among the ageing population, as suggested by continuity theory. Nevertheless, a lack of workforce and low wages are causes of high turnover, which affects continuity and trust. Time-task commissioning models are more efficient and do not always ensure related care or dignity. Despite the fact that the Care Act 2014 encourages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there are financial constraints that restrict practice flexibility. This shows that there is a definite disconnect between policy aspirations and service delivery. Although domiciliary care has good theoretical and policy justifications, the success of care largely relies on sufficient funding, workforce investment, and commissioning reform.</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8</a:t>
            </a:fld>
            <a:endParaRPr lang="en-US"/>
          </a:p>
        </p:txBody>
      </p:sp>
    </p:spTree>
    <p:extLst>
      <p:ext uri="{BB962C8B-B14F-4D97-AF65-F5344CB8AC3E}">
        <p14:creationId xmlns:p14="http://schemas.microsoft.com/office/powerpoint/2010/main" val="2283381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Ghenţa</a:t>
            </a:r>
            <a:r>
              <a:rPr lang="en-US" sz="1200" kern="1200" dirty="0">
                <a:solidFill>
                  <a:schemeClr val="tx1"/>
                </a:solidFill>
                <a:effectLst/>
                <a:latin typeface="+mn-lt"/>
                <a:ea typeface="+mn-ea"/>
                <a:cs typeface="+mn-cs"/>
              </a:rPr>
              <a:t> et al. (2022), residential care facilities are crucial in taking care of the elderly who have high dependency levels, as they provide security and care. In the case of certain people, this surrounding can boost stability and well-being. Nonetheless, institutional routines can restrict independence and agency, which is opposed to empowerment principles that are identified in policy. According to the activity theory, low possibilities of engagement may have an adverse impact on well-being. The care quality among different providers is significantly different, regardless of the presence of the Care Quality Commission. Even though regulation increases the level of accountability, the systemic accounts, such as staffing issues </a:t>
            </a:r>
            <a:r>
              <a:rPr lang="en-US" sz="1200" kern="1200">
                <a:solidFill>
                  <a:schemeClr val="tx1"/>
                </a:solidFill>
                <a:effectLst/>
                <a:latin typeface="+mn-lt"/>
                <a:ea typeface="+mn-ea"/>
                <a:cs typeface="+mn-cs"/>
              </a:rPr>
              <a:t>and underfunding</a:t>
            </a:r>
            <a:r>
              <a:rPr lang="en-US" sz="1200" kern="1200" dirty="0">
                <a:solidFill>
                  <a:schemeClr val="tx1"/>
                </a:solidFill>
                <a:effectLst/>
                <a:latin typeface="+mn-lt"/>
                <a:ea typeface="+mn-ea"/>
                <a:cs typeface="+mn-cs"/>
              </a:rPr>
              <a:t>, cannot be addressed effectively. This brings out the necessity of protection and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to make residential care a source of dignity and not dependency.</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9</a:t>
            </a:fld>
            <a:endParaRPr lang="en-US"/>
          </a:p>
        </p:txBody>
      </p:sp>
    </p:spTree>
    <p:extLst>
      <p:ext uri="{BB962C8B-B14F-4D97-AF65-F5344CB8AC3E}">
        <p14:creationId xmlns:p14="http://schemas.microsoft.com/office/powerpoint/2010/main" val="896123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use of technology in elderly care is becoming a common practice in promoting independence and decreasing service pressure. Telecare and remote monitoring provide early intervention and help ageing in place, which are priorities of the NHS Long Term Plan (NHS England, 2019). Smart home technologies ensure more safety without being closely monitored, which promotes autonomy. Theoretically, activity and continuity can be facilitated by such tools by making it possible to participate in a routine. However, technology must not substitute human care but should act as a way of complementing it.  Dependence can lead to loss of good social interaction. It is necessary, then, that effective integration should be carefully evaluated to have technology make people more empowered and not strengthen isolation.</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10</a:t>
            </a:fld>
            <a:endParaRPr lang="en-US"/>
          </a:p>
        </p:txBody>
      </p:sp>
    </p:spTree>
    <p:extLst>
      <p:ext uri="{BB962C8B-B14F-4D97-AF65-F5344CB8AC3E}">
        <p14:creationId xmlns:p14="http://schemas.microsoft.com/office/powerpoint/2010/main" val="1857444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Technology is a huge burden in ageing care, although the opportunities are also available. According to Mubarak and Suomi (2022), the challenge of digital exclusion is among the issues to consider, in particular, digitally illiterate older people who are not surveyed. It is also expensive, making it unaffordable to the local authorities with a lean budget. The staff and service users should be taught in a manner that they can use it at their convenience without any fear. The topicality of the case specifically to the individuals with cognitive impairments that are inherent to the ageing relates to the issues of the privacy of the data and an informed consent. It is possible to fill the current gaps with a technological innovation, which will not imply a complete design aspect and the appropriate support. In their turn, the investments and safeguards must support the digital transformation policies and will result in equal empowerment.</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11</a:t>
            </a:fld>
            <a:endParaRPr lang="en-US"/>
          </a:p>
        </p:txBody>
      </p:sp>
    </p:spTree>
    <p:extLst>
      <p:ext uri="{BB962C8B-B14F-4D97-AF65-F5344CB8AC3E}">
        <p14:creationId xmlns:p14="http://schemas.microsoft.com/office/powerpoint/2010/main" val="3333237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development of new models of care, like the dementia village, offers a great experience on the topic of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practice. They are replicas of real-life environments where the residents can move around freely and be safe. According to Chaudhury, Zhang, and Salmon (2025), dementia villages have been found to improve well-being, distress, and autonomy compared to traditional care homes. The method is very much in line with the activity and continuity theories, as it adheres to routine and social interaction. Minimal application of technology makes it easier to be safer without being excessively monitored. Nonetheless, models like dementia villages are not scalable in the UK due to expensive prices and manpower needs (D’Cunha et al., 2023). Such models are not transferable in all settings, but they illustrate how theory, principles of policy, and design may be aligned to empower older people.</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12</a:t>
            </a:fld>
            <a:endParaRPr lang="en-US"/>
          </a:p>
        </p:txBody>
      </p:sp>
    </p:spTree>
    <p:extLst>
      <p:ext uri="{BB962C8B-B14F-4D97-AF65-F5344CB8AC3E}">
        <p14:creationId xmlns:p14="http://schemas.microsoft.com/office/powerpoint/2010/main" val="2249352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various obstacles that do not facilitate the provision of empowered care to older individuals. The continuous lack of funds limits the capacity and quality of services, whereas the lack of workforce hampers continuity and relationship-based care. Disjointed health and social care systems do not work well with integration policy ambitions. Risk-averse cultures tend to value protection over empowerment by restricting legislation, even in </a:t>
            </a:r>
            <a:r>
              <a:rPr lang="en-US" sz="1200" kern="1200" dirty="0" err="1">
                <a:solidFill>
                  <a:schemeClr val="tx1"/>
                </a:solidFill>
                <a:effectLst/>
                <a:latin typeface="+mn-lt"/>
                <a:ea typeface="+mn-ea"/>
                <a:cs typeface="+mn-cs"/>
              </a:rPr>
              <a:t>favour</a:t>
            </a:r>
            <a:r>
              <a:rPr lang="en-US" sz="1200" kern="1200" dirty="0">
                <a:solidFill>
                  <a:schemeClr val="tx1"/>
                </a:solidFill>
                <a:effectLst/>
                <a:latin typeface="+mn-lt"/>
                <a:ea typeface="+mn-ea"/>
                <a:cs typeface="+mn-cs"/>
              </a:rPr>
              <a:t> of empowerment. Inequality at the social and regional levels also limits access to the right services (Lowther-Payne et al., 2023). These, among other issues, are substantial reasons to append that policy is not adequate and structural change has to occur. These challenges are resolved in the joint efforts of working on the funding, workforce formation, and integration of the systems.</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13</a:t>
            </a:fld>
            <a:endParaRPr lang="en-US"/>
          </a:p>
        </p:txBody>
      </p:sp>
    </p:spTree>
    <p:extLst>
      <p:ext uri="{BB962C8B-B14F-4D97-AF65-F5344CB8AC3E}">
        <p14:creationId xmlns:p14="http://schemas.microsoft.com/office/powerpoint/2010/main" val="2780412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better the practice level of care among older people, there is a need to have evidence-based interventions to address the problem. A care workforce is necessary to enhance quality, continuity, and staff retention, which continuity theory </a:t>
            </a:r>
            <a:r>
              <a:rPr lang="en-US" sz="1200" kern="1200" dirty="0" err="1">
                <a:solidFill>
                  <a:schemeClr val="tx1"/>
                </a:solidFill>
                <a:effectLst/>
                <a:latin typeface="+mn-lt"/>
                <a:ea typeface="+mn-ea"/>
                <a:cs typeface="+mn-cs"/>
              </a:rPr>
              <a:t>recognises</a:t>
            </a:r>
            <a:r>
              <a:rPr lang="en-US" sz="1200" kern="1200" dirty="0">
                <a:solidFill>
                  <a:schemeClr val="tx1"/>
                </a:solidFill>
                <a:effectLst/>
                <a:latin typeface="+mn-lt"/>
                <a:ea typeface="+mn-ea"/>
                <a:cs typeface="+mn-cs"/>
              </a:rPr>
              <a:t> as key to wellbeing. Relational care practices go beyond task-based delivery and promote meaningful relationships, which are in line with the principles of the Care Act 2014 of dignity and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care planning enables the older people to have control over their day-to-day decisions, and it empowers them and gives them a sense of independence. The prevention services, including </a:t>
            </a:r>
            <a:r>
              <a:rPr lang="en-US" sz="1200" kern="1200" dirty="0" err="1">
                <a:solidFill>
                  <a:schemeClr val="tx1"/>
                </a:solidFill>
                <a:effectLst/>
                <a:latin typeface="+mn-lt"/>
                <a:ea typeface="+mn-ea"/>
                <a:cs typeface="+mn-cs"/>
              </a:rPr>
              <a:t>reablement</a:t>
            </a:r>
            <a:r>
              <a:rPr lang="en-US" sz="1200" kern="1200" dirty="0">
                <a:solidFill>
                  <a:schemeClr val="tx1"/>
                </a:solidFill>
                <a:effectLst/>
                <a:latin typeface="+mn-lt"/>
                <a:ea typeface="+mn-ea"/>
                <a:cs typeface="+mn-cs"/>
              </a:rPr>
              <a:t> and outreach, can be expanded to suspend functioning decline and decrease the need for intensive care (Verity et al., 2024). The activity theory should be integrated to encourage community engagement through community-based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such as day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and social prescribing. Lastly, integrating theoretical knowledge into staff training would make care practices more evidence-based as opposed to routine or risk-averse, which contributes to more reflective and empowering practice.</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14</a:t>
            </a:fld>
            <a:endParaRPr lang="en-US"/>
          </a:p>
        </p:txBody>
      </p:sp>
    </p:spTree>
    <p:extLst>
      <p:ext uri="{BB962C8B-B14F-4D97-AF65-F5344CB8AC3E}">
        <p14:creationId xmlns:p14="http://schemas.microsoft.com/office/powerpoint/2010/main" val="2572001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System-level changes are needed in policy and structural reform to maintain sustainable and empowering care for older people. Time-task-based commissioning models compromise the elements of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and should be substituted with outcome-driven models in accordance with the principles of the Care Act 2014 (Legislation.gov.uk, 2014). Enhancing the integrated care systems can enhance continuity of health, social, and voluntary sectors and solve the fragmentation problem identified in the NHS Long Term Plan. Tomczyk et al. (2023) suggest that to make sure that technological innovation does not widen the divide, digital inclusion should be a priority for socioeconomically disadvantaged populations. There should be effective accountability systems that would make it possible to convert policy intentions into practice. The allocations of funds must consider both the complexity and the demand, where the demographic needs must be considered as opposed to crisis response. Structural inequalities that are found in the life-course perspectives need targeted action to ensure equitable access to empowered ageing.</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15</a:t>
            </a:fld>
            <a:endParaRPr lang="en-US"/>
          </a:p>
        </p:txBody>
      </p:sp>
    </p:spTree>
    <p:extLst>
      <p:ext uri="{BB962C8B-B14F-4D97-AF65-F5344CB8AC3E}">
        <p14:creationId xmlns:p14="http://schemas.microsoft.com/office/powerpoint/2010/main" val="2440107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it is possible to state that the ageing problem is complex and interconnected in nature and requires an individualistic and holistic approach. In the later stages of life, there has to be empowerment, independence, and integrity as far as well-being is concerned. The ageing theories help in the explanations of how the practices of care are capable of altering the value of the independence and identity. The policy in the UK provides an excellent ethics base and the difference between intentions and action. Use of technology has been discovered to be rather useful in its inclusive and ethical usage. Reform will be a long-term investment, integration, and dedication towards a concerted effort to </a:t>
            </a:r>
            <a:r>
              <a:rPr lang="en-US" sz="1200" kern="1200" dirty="0" err="1">
                <a:solidFill>
                  <a:schemeClr val="tx1"/>
                </a:solidFill>
                <a:effectLst/>
                <a:latin typeface="+mn-lt"/>
                <a:ea typeface="+mn-ea"/>
                <a:cs typeface="+mn-cs"/>
              </a:rPr>
              <a:t>harmonise</a:t>
            </a:r>
            <a:r>
              <a:rPr lang="en-US" sz="1200" kern="1200" dirty="0">
                <a:solidFill>
                  <a:schemeClr val="tx1"/>
                </a:solidFill>
                <a:effectLst/>
                <a:latin typeface="+mn-lt"/>
                <a:ea typeface="+mn-ea"/>
                <a:cs typeface="+mn-cs"/>
              </a:rPr>
              <a:t> theory, policy, and practice. These problems can be addressed to make the health and social care systems better positioned to empower the older people to be in a position to lead secure lives.</a:t>
            </a:r>
          </a:p>
          <a:p>
            <a:endParaRPr lang="en-US" dirty="0"/>
          </a:p>
        </p:txBody>
      </p:sp>
      <p:sp>
        <p:nvSpPr>
          <p:cNvPr id="4" name="Slide Number Placeholder 3"/>
          <p:cNvSpPr>
            <a:spLocks noGrp="1"/>
          </p:cNvSpPr>
          <p:nvPr>
            <p:ph type="sldNum" sz="quarter" idx="5"/>
          </p:nvPr>
        </p:nvSpPr>
        <p:spPr/>
        <p:txBody>
          <a:bodyPr/>
          <a:lstStyle/>
          <a:p>
            <a:fld id="{3AD7E69E-AEDF-4ED9-A67A-E94E6C8F3225}" type="slidenum">
              <a:rPr lang="en-US" smtClean="0"/>
              <a:t>16</a:t>
            </a:fld>
            <a:endParaRPr lang="en-US"/>
          </a:p>
        </p:txBody>
      </p:sp>
    </p:spTree>
    <p:extLst>
      <p:ext uri="{BB962C8B-B14F-4D97-AF65-F5344CB8AC3E}">
        <p14:creationId xmlns:p14="http://schemas.microsoft.com/office/powerpoint/2010/main" val="5387724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9048398B-6E16-46AE-9CE4-F5D959BF20F8}" type="datetimeFigureOut">
              <a:rPr lang="en-US" smtClean="0"/>
              <a:t>2/26/2026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3147405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48398B-6E16-46AE-9CE4-F5D959BF20F8}"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2348954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048398B-6E16-46AE-9CE4-F5D959BF20F8}" type="datetimeFigureOut">
              <a:rPr lang="en-US" smtClean="0"/>
              <a:t>2/26/2026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2026669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48398B-6E16-46AE-9CE4-F5D959BF20F8}"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3069045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48398B-6E16-46AE-9CE4-F5D959BF20F8}" type="datetimeFigureOut">
              <a:rPr lang="en-US" smtClean="0"/>
              <a:t>2/26/2026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548333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48398B-6E16-46AE-9CE4-F5D959BF20F8}" type="datetimeFigureOut">
              <a:rPr lang="en-US" smtClean="0"/>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2955007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48398B-6E16-46AE-9CE4-F5D959BF20F8}" type="datetimeFigureOut">
              <a:rPr lang="en-US" smtClean="0"/>
              <a:t>2/26/2026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2062018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48398B-6E16-46AE-9CE4-F5D959BF20F8}"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693452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48398B-6E16-46AE-9CE4-F5D959BF20F8}"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2054142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48398B-6E16-46AE-9CE4-F5D959BF20F8}" type="datetimeFigureOut">
              <a:rPr lang="en-US" smtClean="0"/>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3261472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048398B-6E16-46AE-9CE4-F5D959BF20F8}" type="datetimeFigureOut">
              <a:rPr lang="en-US" smtClean="0"/>
              <a:t>2/26/2026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4116286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048398B-6E16-46AE-9CE4-F5D959BF20F8}" type="datetimeFigureOut">
              <a:rPr lang="en-US" smtClean="0"/>
              <a:t>2/26/2026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5C61939-243A-4F93-856B-C92600A9EC5A}"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41086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9048398B-6E16-46AE-9CE4-F5D959BF20F8}" type="datetimeFigureOut">
              <a:rPr lang="en-US" smtClean="0"/>
              <a:t>2/26/2026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15402393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48398B-6E16-46AE-9CE4-F5D959BF20F8}" type="datetimeFigureOut">
              <a:rPr lang="en-US" smtClean="0"/>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20974669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48398B-6E16-46AE-9CE4-F5D959BF20F8}" type="datetimeFigureOut">
              <a:rPr lang="en-US" smtClean="0"/>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274903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48398B-6E16-46AE-9CE4-F5D959BF20F8}" type="datetimeFigureOut">
              <a:rPr lang="en-US" smtClean="0"/>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16030670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9048398B-6E16-46AE-9CE4-F5D959BF20F8}" type="datetimeFigureOut">
              <a:rPr lang="en-US" smtClean="0"/>
              <a:t>2/26/2026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5C61939-243A-4F93-856B-C92600A9EC5A}" type="slidenum">
              <a:rPr lang="en-US" smtClean="0"/>
              <a:t>‹#›</a:t>
            </a:fld>
            <a:endParaRPr lang="en-US"/>
          </a:p>
        </p:txBody>
      </p:sp>
    </p:spTree>
    <p:extLst>
      <p:ext uri="{BB962C8B-B14F-4D97-AF65-F5344CB8AC3E}">
        <p14:creationId xmlns:p14="http://schemas.microsoft.com/office/powerpoint/2010/main" val="1871572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048398B-6E16-46AE-9CE4-F5D959BF20F8}" type="datetimeFigureOut">
              <a:rPr lang="en-US" smtClean="0"/>
              <a:t>2/26/2026</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5C61939-243A-4F93-856B-C92600A9EC5A}" type="slidenum">
              <a:rPr lang="en-US" smtClean="0"/>
              <a:t>‹#›</a:t>
            </a:fld>
            <a:endParaRPr lang="en-US"/>
          </a:p>
        </p:txBody>
      </p:sp>
    </p:spTree>
    <p:extLst>
      <p:ext uri="{BB962C8B-B14F-4D97-AF65-F5344CB8AC3E}">
        <p14:creationId xmlns:p14="http://schemas.microsoft.com/office/powerpoint/2010/main" val="2630932266"/>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 id="2147483842" r:id="rId12"/>
    <p:sldLayoutId id="2147483843" r:id="rId13"/>
    <p:sldLayoutId id="2147483844" r:id="rId14"/>
    <p:sldLayoutId id="2147483845" r:id="rId15"/>
    <p:sldLayoutId id="2147483846" r:id="rId16"/>
    <p:sldLayoutId id="214748384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3.mp4"/><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5" Type="http://schemas.openxmlformats.org/officeDocument/2006/relationships/slideLayout" Target="../slideLayouts/slideLayout2.xml"/><Relationship Id="rId10" Type="http://schemas.openxmlformats.org/officeDocument/2006/relationships/image" Target="../media/image7.png"/><Relationship Id="rId4" Type="http://schemas.openxmlformats.org/officeDocument/2006/relationships/video" Target="../media/media3.mp4"/><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0.png"/><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4.jpe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8.jpe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2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9.png"/><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image" Target="../media/image28.jpeg"/><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7.mp4"/><Relationship Id="rId1" Type="http://schemas.microsoft.com/office/2007/relationships/media" Target="../media/media17.mp4"/><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93/geront/gnaf167" TargetMode="External"/><Relationship Id="rId2" Type="http://schemas.openxmlformats.org/officeDocument/2006/relationships/hyperlink" Target="https://commonslibrary.parliament.uk/the-uks-changing-population/" TargetMode="External"/><Relationship Id="rId1" Type="http://schemas.openxmlformats.org/officeDocument/2006/relationships/slideLayout" Target="../slideLayouts/slideLayout2.xml"/><Relationship Id="rId6" Type="http://schemas.openxmlformats.org/officeDocument/2006/relationships/hyperlink" Target="https://doi.org/10.3390/ijerph19148573" TargetMode="External"/><Relationship Id="rId5" Type="http://schemas.openxmlformats.org/officeDocument/2006/relationships/hyperlink" Target="https://doi.org/10.22540/JFSF-08-230" TargetMode="External"/><Relationship Id="rId4" Type="http://schemas.openxmlformats.org/officeDocument/2006/relationships/hyperlink" Target="https://doi.org/10.3233/JAD-230368"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link.springer.com/article/10.1186/s12913-023-10030-8" TargetMode="External"/><Relationship Id="rId3" Type="http://schemas.openxmlformats.org/officeDocument/2006/relationships/hyperlink" Target="https://doi.org/10.1080/01924788.2021.1970892"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doi.org/10.1111/tesg.70035" TargetMode="External"/><Relationship Id="rId2" Type="http://schemas.openxmlformats.org/officeDocument/2006/relationships/hyperlink" Target="https://doi.org/10.3390/socsci150" TargetMode="External"/><Relationship Id="rId1" Type="http://schemas.openxmlformats.org/officeDocument/2006/relationships/slideLayout" Target="../slideLayouts/slideLayout2.xml"/><Relationship Id="rId6" Type="http://schemas.openxmlformats.org/officeDocument/2006/relationships/hyperlink" Target="http://legislation.gov.uk/" TargetMode="External"/><Relationship Id="rId11" Type="http://schemas.openxmlformats.org/officeDocument/2006/relationships/hyperlink" Target="https://etheses.dur.ac.uk/15040/" TargetMode="External"/><Relationship Id="rId5" Type="http://schemas.openxmlformats.org/officeDocument/2006/relationships/hyperlink" Target="https://hdl.handle.net/10779/aru.23760969" TargetMode="External"/><Relationship Id="rId10" Type="http://schemas.openxmlformats.org/officeDocument/2006/relationships/hyperlink" Target="https://webarchive.nationalarchives.gov.uk/ukgwa/20230418155402/" TargetMode="External"/><Relationship Id="rId4" Type="http://schemas.openxmlformats.org/officeDocument/2006/relationships/hyperlink" Target="https://www.cambridge.org/core/journals/ageing-and-society/article/care-chronicles-needing-seeking-and-getting-selffunded-social-care-as-biographical-disruptions-among-older-people-and-their-families/320DC7B49844284B6CA87A73AE9F03DA" TargetMode="External"/><Relationship Id="rId9" Type="http://schemas.openxmlformats.org/officeDocument/2006/relationships/hyperlink" Target="https://doi.org/10.1177/00469580221096272"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researchgate.net/profile/Mehrdad-Farrokhi/publication/371015688_Aging_Process_and_Related_Diseases/links/64ac229595bbbe0c6e256862/Aging-Process-and-Related-Diseases.pdf" TargetMode="External"/><Relationship Id="rId7" Type="http://schemas.openxmlformats.org/officeDocument/2006/relationships/hyperlink" Target="https://www.who.int/news-room/fact-sheets/detail/mental-health-of-older-adults" TargetMode="External"/><Relationship Id="rId2" Type="http://schemas.openxmlformats.org/officeDocument/2006/relationships/hyperlink" Target="https://doi.org/10.1080/13607863.2024.2432380" TargetMode="External"/><Relationship Id="rId1" Type="http://schemas.openxmlformats.org/officeDocument/2006/relationships/slideLayout" Target="../slideLayouts/slideLayout2.xml"/><Relationship Id="rId6" Type="http://schemas.openxmlformats.org/officeDocument/2006/relationships/hyperlink" Target="https://doi.org/10.17645/si.8007" TargetMode="External"/><Relationship Id="rId5" Type="http://schemas.openxmlformats.org/officeDocument/2006/relationships/hyperlink" Target="https://revistas.uma.es/index.php/innoeduca/article/view/16433" TargetMode="External"/><Relationship Id="rId4" Type="http://schemas.openxmlformats.org/officeDocument/2006/relationships/hyperlink" Target="https://doi.org/10.1177/147130122211444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DE20DFA-89DB-4DCD-9C6A-E6F94CA754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AF41A85-7CB1-5FEA-EF82-8A7FFA6C5D8F}"/>
              </a:ext>
            </a:extLst>
          </p:cNvPr>
          <p:cNvSpPr>
            <a:spLocks noGrp="1"/>
          </p:cNvSpPr>
          <p:nvPr>
            <p:ph type="ctrTitle"/>
          </p:nvPr>
        </p:nvSpPr>
        <p:spPr>
          <a:xfrm>
            <a:off x="619759" y="764373"/>
            <a:ext cx="6257291" cy="1293028"/>
          </a:xfrm>
        </p:spPr>
        <p:txBody>
          <a:bodyPr vert="horz" lIns="91440" tIns="45720" rIns="91440" bIns="45720" rtlCol="0" anchor="ctr">
            <a:normAutofit/>
          </a:bodyPr>
          <a:lstStyle/>
          <a:p>
            <a:pPr algn="r"/>
            <a:r>
              <a:rPr lang="en-US" sz="4000"/>
              <a:t>Ageing, Care, and Empowerment</a:t>
            </a:r>
          </a:p>
        </p:txBody>
      </p:sp>
      <p:sp>
        <p:nvSpPr>
          <p:cNvPr id="3" name="Subtitle 2">
            <a:extLst>
              <a:ext uri="{FF2B5EF4-FFF2-40B4-BE49-F238E27FC236}">
                <a16:creationId xmlns:a16="http://schemas.microsoft.com/office/drawing/2014/main" id="{A2469B68-6166-3FA1-B74E-9E2BDD7B2C5B}"/>
              </a:ext>
            </a:extLst>
          </p:cNvPr>
          <p:cNvSpPr>
            <a:spLocks noGrp="1"/>
          </p:cNvSpPr>
          <p:nvPr>
            <p:ph type="subTitle" idx="1"/>
          </p:nvPr>
        </p:nvSpPr>
        <p:spPr>
          <a:xfrm>
            <a:off x="619760" y="2194560"/>
            <a:ext cx="6257290" cy="4024125"/>
          </a:xfrm>
        </p:spPr>
        <p:txBody>
          <a:bodyPr vert="horz" lIns="91440" tIns="45720" rIns="91440" bIns="45720" rtlCol="0">
            <a:normAutofit/>
          </a:bodyPr>
          <a:lstStyle/>
          <a:p>
            <a:pPr indent="-228600">
              <a:buFont typeface="Arial" panose="020B0604020202020204" pitchFamily="34" charset="0"/>
              <a:buChar char="•"/>
            </a:pPr>
            <a:r>
              <a:rPr lang="en-US" dirty="0"/>
              <a:t>Student: Fadumo Omar (2311758)</a:t>
            </a:r>
          </a:p>
          <a:p>
            <a:pPr indent="-228600">
              <a:buFont typeface="Arial" panose="020B0604020202020204" pitchFamily="34" charset="0"/>
              <a:buChar char="•"/>
            </a:pPr>
            <a:r>
              <a:rPr lang="en-US" dirty="0"/>
              <a:t>Module: Empowering the older people </a:t>
            </a:r>
          </a:p>
          <a:p>
            <a:pPr indent="-228600">
              <a:buFont typeface="Arial" panose="020B0604020202020204" pitchFamily="34" charset="0"/>
              <a:buChar char="•"/>
            </a:pPr>
            <a:r>
              <a:rPr lang="en-US" dirty="0"/>
              <a:t>Module code: BMHP6027</a:t>
            </a:r>
          </a:p>
          <a:p>
            <a:pPr indent="-228600">
              <a:buFont typeface="Arial" panose="020B0604020202020204" pitchFamily="34" charset="0"/>
              <a:buChar char="•"/>
            </a:pPr>
            <a:r>
              <a:rPr lang="en-US" dirty="0"/>
              <a:t>Lecture: Kennedy </a:t>
            </a:r>
            <a:r>
              <a:rPr lang="en-US" dirty="0" err="1"/>
              <a:t>Obohwemu</a:t>
            </a:r>
            <a:endParaRPr lang="en-US" dirty="0"/>
          </a:p>
          <a:p>
            <a:pPr indent="-228600">
              <a:buFont typeface="Arial" panose="020B0604020202020204" pitchFamily="34" charset="0"/>
              <a:buChar char="•"/>
            </a:pPr>
            <a:endParaRPr lang="en-US" dirty="0"/>
          </a:p>
        </p:txBody>
      </p:sp>
      <p:sp useBgFill="1">
        <p:nvSpPr>
          <p:cNvPr id="16" name="Rectangle 15">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F0230C3F-93BB-617F-C6C6-8334303DBBD9}"/>
              </a:ext>
            </a:extLst>
          </p:cNvPr>
          <p:cNvPicPr>
            <a:picLocks noChangeAspect="1"/>
          </p:cNvPicPr>
          <p:nvPr/>
        </p:nvPicPr>
        <p:blipFill>
          <a:blip r:embed="rId6"/>
          <a:srcRect l="23609" r="30911" b="-1"/>
          <a:stretch>
            <a:fillRect/>
          </a:stretch>
        </p:blipFill>
        <p:spPr>
          <a:xfrm>
            <a:off x="7519416" y="10"/>
            <a:ext cx="4672584" cy="6857989"/>
          </a:xfrm>
          <a:prstGeom prst="rect">
            <a:avLst/>
          </a:prstGeom>
        </p:spPr>
      </p:pic>
      <p:pic>
        <p:nvPicPr>
          <p:cNvPr id="10" name="Video 9">
            <a:hlinkClick r:id="" action="ppaction://media"/>
            <a:extLst>
              <a:ext uri="{FF2B5EF4-FFF2-40B4-BE49-F238E27FC236}">
                <a16:creationId xmlns:a16="http://schemas.microsoft.com/office/drawing/2014/main" id="{78D0CA65-E2CD-8C61-DB5D-61009EC190E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2110619"/>
      </p:ext>
    </p:extLst>
  </p:cSld>
  <p:clrMapOvr>
    <a:masterClrMapping/>
  </p:clrMapOvr>
  <mc:AlternateContent xmlns:mc="http://schemas.openxmlformats.org/markup-compatibility/2006" xmlns:p14="http://schemas.microsoft.com/office/powerpoint/2010/main">
    <mc:Choice Requires="p14">
      <p:transition spd="slow" p14:dur="2000" advTm="23096"/>
    </mc:Choice>
    <mc:Fallback xmlns="">
      <p:transition spd="slow" advTm="23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DE4D3E-80C7-48B7-B8E5-B1B5A62C9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EAAD3F-9C48-A59F-BF5D-63336B2DC213}"/>
              </a:ext>
            </a:extLst>
          </p:cNvPr>
          <p:cNvPicPr>
            <a:picLocks noChangeAspect="1"/>
          </p:cNvPicPr>
          <p:nvPr/>
        </p:nvPicPr>
        <p:blipFill>
          <a:blip r:embed="rId7">
            <a:alphaModFix amt="30000"/>
          </a:blip>
          <a:srcRect b="1211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5B3F968-1725-4795-5349-BB1A3D5DEED3}"/>
              </a:ext>
            </a:extLst>
          </p:cNvPr>
          <p:cNvSpPr>
            <a:spLocks noGrp="1"/>
          </p:cNvSpPr>
          <p:nvPr>
            <p:ph type="title"/>
          </p:nvPr>
        </p:nvSpPr>
        <p:spPr>
          <a:xfrm>
            <a:off x="2895600" y="764373"/>
            <a:ext cx="8610600" cy="1293028"/>
          </a:xfrm>
        </p:spPr>
        <p:txBody>
          <a:bodyPr>
            <a:normAutofit/>
          </a:bodyPr>
          <a:lstStyle/>
          <a:p>
            <a:r>
              <a:rPr lang="en-US" b="1" dirty="0"/>
              <a:t>Introduction</a:t>
            </a:r>
            <a:endParaRPr lang="en-US" b="1"/>
          </a:p>
        </p:txBody>
      </p:sp>
      <p:pic>
        <p:nvPicPr>
          <p:cNvPr id="12" name="Picture 11">
            <a:extLst>
              <a:ext uri="{FF2B5EF4-FFF2-40B4-BE49-F238E27FC236}">
                <a16:creationId xmlns:a16="http://schemas.microsoft.com/office/drawing/2014/main" id="{9798C1D7-B3E7-45FC-BC11-C49DA8C1F4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4C05D774-D180-1C25-DCBF-7F9BA4AA3777}"/>
              </a:ext>
            </a:extLst>
          </p:cNvPr>
          <p:cNvSpPr>
            <a:spLocks noGrp="1"/>
          </p:cNvSpPr>
          <p:nvPr>
            <p:ph idx="1"/>
          </p:nvPr>
        </p:nvSpPr>
        <p:spPr>
          <a:xfrm>
            <a:off x="685800" y="2194560"/>
            <a:ext cx="10820400" cy="4024125"/>
          </a:xfrm>
        </p:spPr>
        <p:txBody>
          <a:bodyPr>
            <a:normAutofit/>
          </a:bodyPr>
          <a:lstStyle/>
          <a:p>
            <a:r>
              <a:rPr lang="en-US" dirty="0"/>
              <a:t>This presentation assesses ageing.</a:t>
            </a:r>
          </a:p>
          <a:p>
            <a:r>
              <a:rPr lang="en-US" dirty="0"/>
              <a:t>There are several areas of life that are influenced by ageing.</a:t>
            </a:r>
          </a:p>
          <a:p>
            <a:r>
              <a:rPr lang="en-US" dirty="0"/>
              <a:t>Elderly individuals need empowerment.</a:t>
            </a:r>
          </a:p>
          <a:p>
            <a:r>
              <a:rPr lang="en-US" dirty="0"/>
              <a:t>Independence is still an ongoing agenda.</a:t>
            </a:r>
          </a:p>
          <a:p>
            <a:r>
              <a:rPr lang="en-US" dirty="0"/>
              <a:t>UK services experience increasing pressure.</a:t>
            </a:r>
          </a:p>
          <a:p>
            <a:r>
              <a:rPr lang="en-US" dirty="0"/>
              <a:t>The theory and policy will inform the analysis.</a:t>
            </a:r>
          </a:p>
          <a:p>
            <a:endParaRPr lang="en-US" dirty="0"/>
          </a:p>
        </p:txBody>
      </p:sp>
      <p:pic>
        <p:nvPicPr>
          <p:cNvPr id="4" name="FADUMO">
            <a:hlinkClick r:id="" action="ppaction://media"/>
            <a:extLst>
              <a:ext uri="{FF2B5EF4-FFF2-40B4-BE49-F238E27FC236}">
                <a16:creationId xmlns:a16="http://schemas.microsoft.com/office/drawing/2014/main" id="{2870F1C5-FFB3-1469-A6FE-4189937E6A1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pic>
        <p:nvPicPr>
          <p:cNvPr id="11" name="Video 10">
            <a:hlinkClick r:id="" action="ppaction://media"/>
            <a:extLst>
              <a:ext uri="{FF2B5EF4-FFF2-40B4-BE49-F238E27FC236}">
                <a16:creationId xmlns:a16="http://schemas.microsoft.com/office/drawing/2014/main" id="{7260BF51-6605-ED9A-8596-2EE3499966D0}"/>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0004936"/>
      </p:ext>
    </p:extLst>
  </p:cSld>
  <p:clrMapOvr>
    <a:masterClrMapping/>
  </p:clrMapOvr>
  <mc:AlternateContent xmlns:mc="http://schemas.openxmlformats.org/markup-compatibility/2006" xmlns:p14="http://schemas.microsoft.com/office/powerpoint/2010/main">
    <mc:Choice Requires="p14">
      <p:transition spd="slow" p14:dur="2000" advTm="58681"/>
    </mc:Choice>
    <mc:Fallback xmlns="">
      <p:transition spd="slow" advTm="58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20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video>
              <p:cMediaNode vol="80000">
                <p:cTn id="11" fill="hold" display="0">
                  <p:stCondLst>
                    <p:cond delay="indefinite"/>
                  </p:stCondLst>
                </p:cTn>
                <p:tgtEl>
                  <p:spTgt spid="11"/>
                </p:tgtEl>
              </p:cMediaNode>
            </p:video>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1"/>
                                        </p:tgtEl>
                                      </p:cBhvr>
                                    </p:cmd>
                                  </p:childTnLst>
                                </p:cTn>
                              </p:par>
                            </p:childTnLst>
                          </p:cTn>
                        </p:par>
                      </p:childTnLst>
                    </p:cTn>
                  </p:par>
                </p:childTnLst>
              </p:cTn>
              <p:nextCondLst>
                <p:cond evt="onClick" delay="0">
                  <p:tgtEl>
                    <p:spTgt spid="11"/>
                  </p:tgtEl>
                </p:cond>
              </p:nextCondLst>
            </p:seq>
          </p:childTnLst>
        </p:cTn>
      </p:par>
    </p:tnLst>
  </p:timing>
  <p:extLst>
    <p:ext uri="{E180D4A7-C9FB-4DFB-919C-405C955672EB}">
      <p14:showEvtLst xmlns:p14="http://schemas.microsoft.com/office/powerpoint/2010/main">
        <p14:playEvt time="20" objId="4"/>
        <p14:stopEvt time="2197" objId="4"/>
      </p14:showEvtLst>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DE4D3E-80C7-48B7-B8E5-B1B5A62C9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3E0EF16-08AB-634C-E9EA-60BBE611F691}"/>
              </a:ext>
            </a:extLst>
          </p:cNvPr>
          <p:cNvPicPr>
            <a:picLocks noChangeAspect="1"/>
          </p:cNvPicPr>
          <p:nvPr/>
        </p:nvPicPr>
        <p:blipFill>
          <a:blip r:embed="rId5">
            <a:alphaModFix amt="30000"/>
          </a:blip>
          <a:srcRect l="4689" r="4201"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3BC6DF2-1004-0CF5-AD36-0D2A19FE6980}"/>
              </a:ext>
            </a:extLst>
          </p:cNvPr>
          <p:cNvSpPr>
            <a:spLocks noGrp="1"/>
          </p:cNvSpPr>
          <p:nvPr>
            <p:ph type="title"/>
          </p:nvPr>
        </p:nvSpPr>
        <p:spPr>
          <a:xfrm>
            <a:off x="2895600" y="764373"/>
            <a:ext cx="8610600" cy="1293028"/>
          </a:xfrm>
        </p:spPr>
        <p:txBody>
          <a:bodyPr>
            <a:normAutofit/>
          </a:bodyPr>
          <a:lstStyle/>
          <a:p>
            <a:r>
              <a:rPr lang="en-US" b="1" dirty="0"/>
              <a:t>Understanding Ageing</a:t>
            </a:r>
            <a:endParaRPr lang="en-US"/>
          </a:p>
        </p:txBody>
      </p:sp>
      <p:pic>
        <p:nvPicPr>
          <p:cNvPr id="12" name="Picture 11">
            <a:extLst>
              <a:ext uri="{FF2B5EF4-FFF2-40B4-BE49-F238E27FC236}">
                <a16:creationId xmlns:a16="http://schemas.microsoft.com/office/drawing/2014/main" id="{9798C1D7-B3E7-45FC-BC11-C49DA8C1F4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91CBACF1-74A2-B56E-DF77-A93C57CE23C6}"/>
              </a:ext>
            </a:extLst>
          </p:cNvPr>
          <p:cNvSpPr>
            <a:spLocks noGrp="1"/>
          </p:cNvSpPr>
          <p:nvPr>
            <p:ph idx="1"/>
          </p:nvPr>
        </p:nvSpPr>
        <p:spPr>
          <a:xfrm>
            <a:off x="685800" y="2194560"/>
            <a:ext cx="10820400" cy="4024125"/>
          </a:xfrm>
        </p:spPr>
        <p:txBody>
          <a:bodyPr>
            <a:normAutofit/>
          </a:bodyPr>
          <a:lstStyle/>
          <a:p>
            <a:r>
              <a:rPr lang="en-US" dirty="0"/>
              <a:t>Ageing is a lifelong change.</a:t>
            </a:r>
          </a:p>
          <a:p>
            <a:r>
              <a:rPr lang="en-US" dirty="0"/>
              <a:t>Biological decline has an influence on resilience.</a:t>
            </a:r>
          </a:p>
          <a:p>
            <a:r>
              <a:rPr lang="en-US" dirty="0"/>
              <a:t>Psychological adaptation is an individual concept.</a:t>
            </a:r>
          </a:p>
          <a:p>
            <a:r>
              <a:rPr lang="en-US" dirty="0"/>
              <a:t>Social roles evolve slowly.</a:t>
            </a:r>
          </a:p>
          <a:p>
            <a:r>
              <a:rPr lang="en-US" dirty="0"/>
              <a:t>Ageing is an indication of cultural attitudes.</a:t>
            </a:r>
          </a:p>
          <a:p>
            <a:r>
              <a:rPr lang="en-US" dirty="0"/>
              <a:t>Inequality influences the experiences of ageing.</a:t>
            </a:r>
          </a:p>
          <a:p>
            <a:endParaRPr lang="en-US" dirty="0"/>
          </a:p>
        </p:txBody>
      </p:sp>
      <p:pic>
        <p:nvPicPr>
          <p:cNvPr id="8" name="Video 7">
            <a:hlinkClick r:id="" action="ppaction://media"/>
            <a:extLst>
              <a:ext uri="{FF2B5EF4-FFF2-40B4-BE49-F238E27FC236}">
                <a16:creationId xmlns:a16="http://schemas.microsoft.com/office/drawing/2014/main" id="{91B4EE7F-4B05-BCCA-068E-30E377CD55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0914113"/>
      </p:ext>
    </p:extLst>
  </p:cSld>
  <p:clrMapOvr>
    <a:masterClrMapping/>
  </p:clrMapOvr>
  <mc:AlternateContent xmlns:mc="http://schemas.openxmlformats.org/markup-compatibility/2006" xmlns:p14="http://schemas.microsoft.com/office/powerpoint/2010/main">
    <mc:Choice Requires="p14">
      <p:transition spd="slow" p14:dur="2000" advTm="41967"/>
    </mc:Choice>
    <mc:Fallback xmlns="">
      <p:transition spd="slow" advTm="41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69FB5D36-B9B2-41A5-A6DF-2EB7463FA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5" name="Picture 1034">
            <a:extLst>
              <a:ext uri="{FF2B5EF4-FFF2-40B4-BE49-F238E27FC236}">
                <a16:creationId xmlns:a16="http://schemas.microsoft.com/office/drawing/2014/main" id="{AF074BEE-ECA5-4B19-A586-773023BA13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9E3DFE3-C653-D8FD-ED9E-673FFFB7AAFC}"/>
              </a:ext>
            </a:extLst>
          </p:cNvPr>
          <p:cNvSpPr>
            <a:spLocks noGrp="1"/>
          </p:cNvSpPr>
          <p:nvPr>
            <p:ph type="title"/>
          </p:nvPr>
        </p:nvSpPr>
        <p:spPr>
          <a:xfrm>
            <a:off x="685800" y="1066164"/>
            <a:ext cx="4753466" cy="1293028"/>
          </a:xfrm>
        </p:spPr>
        <p:txBody>
          <a:bodyPr>
            <a:normAutofit/>
          </a:bodyPr>
          <a:lstStyle/>
          <a:p>
            <a:r>
              <a:rPr lang="en-US" sz="3400" b="1"/>
              <a:t>Ageing Population Background</a:t>
            </a:r>
            <a:endParaRPr lang="en-US" sz="3400"/>
          </a:p>
        </p:txBody>
      </p:sp>
      <p:sp>
        <p:nvSpPr>
          <p:cNvPr id="3" name="Content Placeholder 2">
            <a:extLst>
              <a:ext uri="{FF2B5EF4-FFF2-40B4-BE49-F238E27FC236}">
                <a16:creationId xmlns:a16="http://schemas.microsoft.com/office/drawing/2014/main" id="{A481208F-B4A9-87A2-D69E-C002EA6F6F74}"/>
              </a:ext>
            </a:extLst>
          </p:cNvPr>
          <p:cNvSpPr>
            <a:spLocks noGrp="1"/>
          </p:cNvSpPr>
          <p:nvPr>
            <p:ph idx="1"/>
          </p:nvPr>
        </p:nvSpPr>
        <p:spPr>
          <a:xfrm>
            <a:off x="685801" y="2526384"/>
            <a:ext cx="4753466" cy="3692301"/>
          </a:xfrm>
        </p:spPr>
        <p:txBody>
          <a:bodyPr>
            <a:normAutofit/>
          </a:bodyPr>
          <a:lstStyle/>
          <a:p>
            <a:r>
              <a:rPr lang="en-US"/>
              <a:t>The UK population is ageing.</a:t>
            </a:r>
          </a:p>
          <a:p>
            <a:r>
              <a:rPr lang="en-US"/>
              <a:t>Life expectancy is on the rise.</a:t>
            </a:r>
          </a:p>
          <a:p>
            <a:r>
              <a:rPr lang="en-US"/>
              <a:t>The prevalence of long-term conditions is common.</a:t>
            </a:r>
          </a:p>
          <a:p>
            <a:r>
              <a:rPr lang="en-US"/>
              <a:t>Care demand is rising.</a:t>
            </a:r>
          </a:p>
          <a:p>
            <a:r>
              <a:rPr lang="en-US"/>
              <a:t>Informal carers face strain.</a:t>
            </a:r>
          </a:p>
          <a:p>
            <a:r>
              <a:rPr lang="en-US"/>
              <a:t>Services struggle to adapt.</a:t>
            </a:r>
          </a:p>
          <a:p>
            <a:endParaRPr lang="en-US" dirty="0"/>
          </a:p>
        </p:txBody>
      </p:sp>
      <p:sp>
        <p:nvSpPr>
          <p:cNvPr id="1037" name="Rounded Rectangle 14">
            <a:extLst>
              <a:ext uri="{FF2B5EF4-FFF2-40B4-BE49-F238E27FC236}">
                <a16:creationId xmlns:a16="http://schemas.microsoft.com/office/drawing/2014/main" id="{033261CE-9527-4557-A0D0-7B09EF2E5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K population aged 65 ...">
            <a:extLst>
              <a:ext uri="{FF2B5EF4-FFF2-40B4-BE49-F238E27FC236}">
                <a16:creationId xmlns:a16="http://schemas.microsoft.com/office/drawing/2014/main" id="{D84A1F41-821E-9F00-5422-466B39263E0A}"/>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07004" y="2278181"/>
            <a:ext cx="4683948" cy="2724337"/>
          </a:xfrm>
          <a:prstGeom prst="rect">
            <a:avLst/>
          </a:prstGeom>
          <a:noFill/>
          <a:extLst>
            <a:ext uri="{909E8E84-426E-40DD-AFC4-6F175D3DCCD1}">
              <a14:hiddenFill xmlns:a14="http://schemas.microsoft.com/office/drawing/2010/main">
                <a:solidFill>
                  <a:srgbClr val="FFFFFF"/>
                </a:solidFill>
              </a14:hiddenFill>
            </a:ext>
          </a:extLst>
        </p:spPr>
      </p:pic>
      <p:pic>
        <p:nvPicPr>
          <p:cNvPr id="7" name="Video 6">
            <a:hlinkClick r:id="" action="ppaction://media"/>
            <a:extLst>
              <a:ext uri="{FF2B5EF4-FFF2-40B4-BE49-F238E27FC236}">
                <a16:creationId xmlns:a16="http://schemas.microsoft.com/office/drawing/2014/main" id="{C663A977-C394-14DD-C4B5-13833F1B20E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8557500"/>
      </p:ext>
    </p:extLst>
  </p:cSld>
  <p:clrMapOvr>
    <a:masterClrMapping/>
  </p:clrMapOvr>
  <mc:AlternateContent xmlns:mc="http://schemas.openxmlformats.org/markup-compatibility/2006" xmlns:p14="http://schemas.microsoft.com/office/powerpoint/2010/main">
    <mc:Choice Requires="p14">
      <p:transition spd="slow" p14:dur="2000" advTm="54220"/>
    </mc:Choice>
    <mc:Fallback xmlns="">
      <p:transition spd="slow" advTm="54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068DD-C63F-5BC0-C655-9420058481CB}"/>
              </a:ext>
            </a:extLst>
          </p:cNvPr>
          <p:cNvSpPr>
            <a:spLocks noGrp="1"/>
          </p:cNvSpPr>
          <p:nvPr>
            <p:ph type="title"/>
          </p:nvPr>
        </p:nvSpPr>
        <p:spPr>
          <a:xfrm>
            <a:off x="619759" y="764373"/>
            <a:ext cx="6257291" cy="1293028"/>
          </a:xfrm>
        </p:spPr>
        <p:txBody>
          <a:bodyPr>
            <a:normAutofit/>
          </a:bodyPr>
          <a:lstStyle/>
          <a:p>
            <a:r>
              <a:rPr lang="en-US" b="1" dirty="0"/>
              <a:t>Core Care Needs</a:t>
            </a:r>
            <a:endParaRPr lang="en-US"/>
          </a:p>
        </p:txBody>
      </p:sp>
      <p:sp>
        <p:nvSpPr>
          <p:cNvPr id="3" name="Content Placeholder 2">
            <a:extLst>
              <a:ext uri="{FF2B5EF4-FFF2-40B4-BE49-F238E27FC236}">
                <a16:creationId xmlns:a16="http://schemas.microsoft.com/office/drawing/2014/main" id="{94B9857C-6FF1-4781-C19A-D906184361E4}"/>
              </a:ext>
            </a:extLst>
          </p:cNvPr>
          <p:cNvSpPr>
            <a:spLocks noGrp="1"/>
          </p:cNvSpPr>
          <p:nvPr>
            <p:ph idx="1"/>
          </p:nvPr>
        </p:nvSpPr>
        <p:spPr>
          <a:xfrm>
            <a:off x="619760" y="2194560"/>
            <a:ext cx="6257290" cy="4024125"/>
          </a:xfrm>
        </p:spPr>
        <p:txBody>
          <a:bodyPr>
            <a:normAutofit/>
          </a:bodyPr>
          <a:lstStyle/>
          <a:p>
            <a:r>
              <a:rPr lang="en-US" dirty="0"/>
              <a:t>Physical health has to be taken care of.</a:t>
            </a:r>
          </a:p>
          <a:p>
            <a:r>
              <a:rPr lang="en-US" dirty="0"/>
              <a:t>Mental well-being should be protected.</a:t>
            </a:r>
          </a:p>
          <a:p>
            <a:r>
              <a:rPr lang="en-US" dirty="0"/>
              <a:t>Isolation is avoided through social inclusion.</a:t>
            </a:r>
          </a:p>
          <a:p>
            <a:r>
              <a:rPr lang="en-US" dirty="0"/>
              <a:t>Autonomy promotes individual self-respect.</a:t>
            </a:r>
          </a:p>
          <a:p>
            <a:r>
              <a:rPr lang="en-US" dirty="0"/>
              <a:t>Choice causes life satisfaction.</a:t>
            </a:r>
          </a:p>
          <a:p>
            <a:r>
              <a:rPr lang="en-US" dirty="0"/>
              <a:t>Prevention is a way of </a:t>
            </a:r>
            <a:r>
              <a:rPr lang="en-US" dirty="0" err="1"/>
              <a:t>minimising</a:t>
            </a:r>
            <a:r>
              <a:rPr lang="en-US" dirty="0"/>
              <a:t> future dependency.</a:t>
            </a:r>
          </a:p>
          <a:p>
            <a:endParaRPr lang="en-US" dirty="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mino effect white cutouts and one blue cutout">
            <a:extLst>
              <a:ext uri="{FF2B5EF4-FFF2-40B4-BE49-F238E27FC236}">
                <a16:creationId xmlns:a16="http://schemas.microsoft.com/office/drawing/2014/main" id="{85A14D6D-7122-8E1F-98ED-761D07D913E5}"/>
              </a:ext>
            </a:extLst>
          </p:cNvPr>
          <p:cNvPicPr>
            <a:picLocks noChangeAspect="1"/>
          </p:cNvPicPr>
          <p:nvPr/>
        </p:nvPicPr>
        <p:blipFill>
          <a:blip r:embed="rId5"/>
          <a:srcRect l="45436" r="9084" b="-1"/>
          <a:stretch>
            <a:fillRect/>
          </a:stretch>
        </p:blipFill>
        <p:spPr>
          <a:xfrm>
            <a:off x="7519416" y="10"/>
            <a:ext cx="4672584" cy="6857989"/>
          </a:xfrm>
          <a:prstGeom prst="rect">
            <a:avLst/>
          </a:prstGeom>
        </p:spPr>
      </p:pic>
      <p:pic>
        <p:nvPicPr>
          <p:cNvPr id="8" name="Video 7">
            <a:hlinkClick r:id="" action="ppaction://media"/>
            <a:extLst>
              <a:ext uri="{FF2B5EF4-FFF2-40B4-BE49-F238E27FC236}">
                <a16:creationId xmlns:a16="http://schemas.microsoft.com/office/drawing/2014/main" id="{775DBC17-5B7C-2C1E-EC3E-78E7636C4EA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4787658"/>
      </p:ext>
    </p:extLst>
  </p:cSld>
  <p:clrMapOvr>
    <a:masterClrMapping/>
  </p:clrMapOvr>
  <mc:AlternateContent xmlns:mc="http://schemas.openxmlformats.org/markup-compatibility/2006" xmlns:p14="http://schemas.microsoft.com/office/powerpoint/2010/main">
    <mc:Choice Requires="p14">
      <p:transition spd="slow" p14:dur="2000" advTm="39019"/>
    </mc:Choice>
    <mc:Fallback xmlns="">
      <p:transition spd="slow" advTm="39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84961BEF-9115-4BC3-BD71-948E73ECA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7" name="Picture 2056">
            <a:extLst>
              <a:ext uri="{FF2B5EF4-FFF2-40B4-BE49-F238E27FC236}">
                <a16:creationId xmlns:a16="http://schemas.microsoft.com/office/drawing/2014/main" id="{5F176EFE-6AAE-4400-9A04-46B3C450CC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5EB3D74-9BA0-453B-D600-9AFB2D0DAF5A}"/>
              </a:ext>
            </a:extLst>
          </p:cNvPr>
          <p:cNvSpPr>
            <a:spLocks noGrp="1"/>
          </p:cNvSpPr>
          <p:nvPr>
            <p:ph type="title"/>
          </p:nvPr>
        </p:nvSpPr>
        <p:spPr>
          <a:xfrm>
            <a:off x="685800" y="1066164"/>
            <a:ext cx="4753466" cy="1293028"/>
          </a:xfrm>
        </p:spPr>
        <p:txBody>
          <a:bodyPr>
            <a:normAutofit/>
          </a:bodyPr>
          <a:lstStyle/>
          <a:p>
            <a:r>
              <a:rPr lang="en-US" sz="3400" b="1"/>
              <a:t>Independence and Empowerment</a:t>
            </a:r>
          </a:p>
        </p:txBody>
      </p:sp>
      <p:sp>
        <p:nvSpPr>
          <p:cNvPr id="3" name="Content Placeholder 2">
            <a:extLst>
              <a:ext uri="{FF2B5EF4-FFF2-40B4-BE49-F238E27FC236}">
                <a16:creationId xmlns:a16="http://schemas.microsoft.com/office/drawing/2014/main" id="{1682309C-6E40-6400-7A28-1CCD010776DC}"/>
              </a:ext>
            </a:extLst>
          </p:cNvPr>
          <p:cNvSpPr>
            <a:spLocks noGrp="1"/>
          </p:cNvSpPr>
          <p:nvPr>
            <p:ph idx="1"/>
          </p:nvPr>
        </p:nvSpPr>
        <p:spPr>
          <a:xfrm>
            <a:off x="685801" y="2526384"/>
            <a:ext cx="4753466" cy="3692301"/>
          </a:xfrm>
        </p:spPr>
        <p:txBody>
          <a:bodyPr>
            <a:normAutofit/>
          </a:bodyPr>
          <a:lstStyle/>
          <a:p>
            <a:r>
              <a:rPr lang="en-US" sz="2000"/>
              <a:t>Self-worth is encouraged through independence.</a:t>
            </a:r>
          </a:p>
          <a:p>
            <a:r>
              <a:rPr lang="en-US" sz="2000"/>
              <a:t>Decision-making is encouraged through empowerment.</a:t>
            </a:r>
          </a:p>
          <a:p>
            <a:r>
              <a:rPr lang="en-US" sz="2000"/>
              <a:t>Control enhances well-being.</a:t>
            </a:r>
          </a:p>
          <a:p>
            <a:r>
              <a:rPr lang="en-US" sz="2000"/>
              <a:t>Risk management restricts independence.</a:t>
            </a:r>
          </a:p>
          <a:p>
            <a:r>
              <a:rPr lang="en-US" sz="2000"/>
              <a:t>Policy values </a:t>
            </a:r>
            <a:r>
              <a:rPr lang="en-US" sz="2000" err="1"/>
              <a:t>individualisation</a:t>
            </a:r>
            <a:r>
              <a:rPr lang="en-US" sz="2000"/>
              <a:t>.</a:t>
            </a:r>
          </a:p>
          <a:p>
            <a:r>
              <a:rPr lang="en-US" sz="2000"/>
              <a:t>There is an inconsistency in the application of principles.</a:t>
            </a:r>
          </a:p>
          <a:p>
            <a:endParaRPr lang="en-US" sz="2000"/>
          </a:p>
        </p:txBody>
      </p:sp>
      <p:sp>
        <p:nvSpPr>
          <p:cNvPr id="2059" name="Rounded Rectangle 14">
            <a:extLst>
              <a:ext uri="{FF2B5EF4-FFF2-40B4-BE49-F238E27FC236}">
                <a16:creationId xmlns:a16="http://schemas.microsoft.com/office/drawing/2014/main" id="{EE713A7D-B6F7-4EB6-BFD9-3CF384E58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Is Reablement Care? What Are The ...">
            <a:extLst>
              <a:ext uri="{FF2B5EF4-FFF2-40B4-BE49-F238E27FC236}">
                <a16:creationId xmlns:a16="http://schemas.microsoft.com/office/drawing/2014/main" id="{AB23AFF5-424D-9726-F50E-E1833B7CD5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8020" r="24861"/>
          <a:stretch>
            <a:fillRect/>
          </a:stretch>
        </p:blipFill>
        <p:spPr bwMode="auto">
          <a:xfrm>
            <a:off x="6407004" y="1336566"/>
            <a:ext cx="4683948" cy="4607567"/>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8513CF8F-604B-D936-96ED-587E4E0153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1777193"/>
      </p:ext>
    </p:extLst>
  </p:cSld>
  <p:clrMapOvr>
    <a:masterClrMapping/>
  </p:clrMapOvr>
  <mc:AlternateContent xmlns:mc="http://schemas.openxmlformats.org/markup-compatibility/2006" xmlns:p14="http://schemas.microsoft.com/office/powerpoint/2010/main">
    <mc:Choice Requires="p14">
      <p:transition spd="slow" p14:dur="2000" advTm="35662"/>
    </mc:Choice>
    <mc:Fallback xmlns="">
      <p:transition spd="slow" advTm="35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FF20D-93C7-06CF-9E01-23EB3DCCE9AF}"/>
              </a:ext>
            </a:extLst>
          </p:cNvPr>
          <p:cNvSpPr>
            <a:spLocks noGrp="1"/>
          </p:cNvSpPr>
          <p:nvPr>
            <p:ph type="title"/>
          </p:nvPr>
        </p:nvSpPr>
        <p:spPr>
          <a:xfrm>
            <a:off x="619759" y="764373"/>
            <a:ext cx="6257291" cy="1293028"/>
          </a:xfrm>
        </p:spPr>
        <p:txBody>
          <a:bodyPr>
            <a:normAutofit/>
          </a:bodyPr>
          <a:lstStyle/>
          <a:p>
            <a:r>
              <a:rPr lang="en-US" b="1" dirty="0"/>
              <a:t>Summary of the UK Care Provision</a:t>
            </a:r>
            <a:endParaRPr lang="en-US"/>
          </a:p>
        </p:txBody>
      </p:sp>
      <p:sp>
        <p:nvSpPr>
          <p:cNvPr id="3" name="Content Placeholder 2">
            <a:extLst>
              <a:ext uri="{FF2B5EF4-FFF2-40B4-BE49-F238E27FC236}">
                <a16:creationId xmlns:a16="http://schemas.microsoft.com/office/drawing/2014/main" id="{7C4020CA-586C-F316-302D-BBF3D0ECD53A}"/>
              </a:ext>
            </a:extLst>
          </p:cNvPr>
          <p:cNvSpPr>
            <a:spLocks noGrp="1"/>
          </p:cNvSpPr>
          <p:nvPr>
            <p:ph idx="1"/>
          </p:nvPr>
        </p:nvSpPr>
        <p:spPr>
          <a:xfrm>
            <a:off x="619760" y="2194560"/>
            <a:ext cx="6257290" cy="4024125"/>
          </a:xfrm>
        </p:spPr>
        <p:txBody>
          <a:bodyPr>
            <a:normAutofit/>
          </a:bodyPr>
          <a:lstStyle/>
          <a:p>
            <a:r>
              <a:rPr lang="en-US" dirty="0"/>
              <a:t>Services such as domiciliary care.</a:t>
            </a:r>
          </a:p>
          <a:p>
            <a:r>
              <a:rPr lang="en-US" dirty="0"/>
              <a:t>Residential care promotes complexity.</a:t>
            </a:r>
          </a:p>
          <a:p>
            <a:r>
              <a:rPr lang="en-US" dirty="0"/>
              <a:t>Day </a:t>
            </a:r>
            <a:r>
              <a:rPr lang="en-US" dirty="0" err="1"/>
              <a:t>centres</a:t>
            </a:r>
            <a:r>
              <a:rPr lang="en-US" dirty="0"/>
              <a:t> drive participation.</a:t>
            </a:r>
          </a:p>
          <a:p>
            <a:r>
              <a:rPr lang="en-US" dirty="0"/>
              <a:t>Provision is dependent on location.</a:t>
            </a:r>
          </a:p>
          <a:p>
            <a:r>
              <a:rPr lang="en-US" dirty="0"/>
              <a:t>There are qualifying limits that limit entry.</a:t>
            </a:r>
          </a:p>
          <a:p>
            <a:r>
              <a:rPr lang="en-US" dirty="0"/>
              <a:t>Availability is influenced by funding pressures.</a:t>
            </a:r>
          </a:p>
          <a:p>
            <a:endParaRPr lang="en-US" dirty="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ses in an area">
            <a:extLst>
              <a:ext uri="{FF2B5EF4-FFF2-40B4-BE49-F238E27FC236}">
                <a16:creationId xmlns:a16="http://schemas.microsoft.com/office/drawing/2014/main" id="{1E8DE1CC-62F5-5B0B-64AE-98CAB2E0A575}"/>
              </a:ext>
            </a:extLst>
          </p:cNvPr>
          <p:cNvPicPr>
            <a:picLocks noChangeAspect="1"/>
          </p:cNvPicPr>
          <p:nvPr/>
        </p:nvPicPr>
        <p:blipFill>
          <a:blip r:embed="rId5"/>
          <a:srcRect l="22506" r="32015" b="-1"/>
          <a:stretch>
            <a:fillRect/>
          </a:stretch>
        </p:blipFill>
        <p:spPr>
          <a:xfrm>
            <a:off x="7519416" y="10"/>
            <a:ext cx="4672584" cy="6857989"/>
          </a:xfrm>
          <a:prstGeom prst="rect">
            <a:avLst/>
          </a:prstGeom>
        </p:spPr>
      </p:pic>
      <p:pic>
        <p:nvPicPr>
          <p:cNvPr id="11" name="Video 10">
            <a:hlinkClick r:id="" action="ppaction://media"/>
            <a:extLst>
              <a:ext uri="{FF2B5EF4-FFF2-40B4-BE49-F238E27FC236}">
                <a16:creationId xmlns:a16="http://schemas.microsoft.com/office/drawing/2014/main" id="{E57FD3D5-7C34-B8AA-2466-60EA420108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6834715"/>
      </p:ext>
    </p:extLst>
  </p:cSld>
  <p:clrMapOvr>
    <a:masterClrMapping/>
  </p:clrMapOvr>
  <mc:AlternateContent xmlns:mc="http://schemas.openxmlformats.org/markup-compatibility/2006" xmlns:p14="http://schemas.microsoft.com/office/powerpoint/2010/main">
    <mc:Choice Requires="p14">
      <p:transition spd="slow" p14:dur="2000" advTm="44834"/>
    </mc:Choice>
    <mc:Fallback xmlns="">
      <p:transition spd="slow" advTm="44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69FB5D36-B9B2-41A5-A6DF-2EB7463FA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1" name="Picture 3080">
            <a:extLst>
              <a:ext uri="{FF2B5EF4-FFF2-40B4-BE49-F238E27FC236}">
                <a16:creationId xmlns:a16="http://schemas.microsoft.com/office/drawing/2014/main" id="{AF074BEE-ECA5-4B19-A586-773023BA13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A4D78278-3B33-E653-3B8A-0820446F8694}"/>
              </a:ext>
            </a:extLst>
          </p:cNvPr>
          <p:cNvSpPr>
            <a:spLocks noGrp="1"/>
          </p:cNvSpPr>
          <p:nvPr>
            <p:ph type="title"/>
          </p:nvPr>
        </p:nvSpPr>
        <p:spPr>
          <a:xfrm>
            <a:off x="685800" y="1066164"/>
            <a:ext cx="4753466" cy="1293028"/>
          </a:xfrm>
        </p:spPr>
        <p:txBody>
          <a:bodyPr>
            <a:normAutofit/>
          </a:bodyPr>
          <a:lstStyle/>
          <a:p>
            <a:r>
              <a:rPr lang="en-US" b="1"/>
              <a:t>Domiciliary Care Evaluation</a:t>
            </a:r>
            <a:endParaRPr lang="en-US"/>
          </a:p>
        </p:txBody>
      </p:sp>
      <p:sp>
        <p:nvSpPr>
          <p:cNvPr id="3" name="Content Placeholder 2">
            <a:extLst>
              <a:ext uri="{FF2B5EF4-FFF2-40B4-BE49-F238E27FC236}">
                <a16:creationId xmlns:a16="http://schemas.microsoft.com/office/drawing/2014/main" id="{9BB7CBA3-4741-88CF-F805-3AFBAFCA5939}"/>
              </a:ext>
            </a:extLst>
          </p:cNvPr>
          <p:cNvSpPr>
            <a:spLocks noGrp="1"/>
          </p:cNvSpPr>
          <p:nvPr>
            <p:ph idx="1"/>
          </p:nvPr>
        </p:nvSpPr>
        <p:spPr>
          <a:xfrm>
            <a:off x="685801" y="2526384"/>
            <a:ext cx="4753466" cy="3692301"/>
          </a:xfrm>
        </p:spPr>
        <p:txBody>
          <a:bodyPr>
            <a:normAutofit/>
          </a:bodyPr>
          <a:lstStyle/>
          <a:p>
            <a:r>
              <a:rPr lang="en-US" sz="2000"/>
              <a:t>Home care facilitates autonomy.</a:t>
            </a:r>
          </a:p>
          <a:p>
            <a:r>
              <a:rPr lang="en-US" sz="2000"/>
              <a:t>Homely environments inhibit distress.</a:t>
            </a:r>
          </a:p>
          <a:p>
            <a:r>
              <a:rPr lang="en-US" sz="2000"/>
              <a:t>Continuity improves emotional well-being.</a:t>
            </a:r>
          </a:p>
          <a:p>
            <a:r>
              <a:rPr lang="en-US" sz="2000"/>
              <a:t>Lack of workforce decreases the quality of care.</a:t>
            </a:r>
          </a:p>
          <a:p>
            <a:r>
              <a:rPr lang="en-US" sz="2000"/>
              <a:t>There is a time-task commissioning that restricts care.</a:t>
            </a:r>
          </a:p>
          <a:p>
            <a:r>
              <a:rPr lang="en-US" sz="2000"/>
              <a:t>Funding limits </a:t>
            </a:r>
            <a:r>
              <a:rPr lang="en-US" sz="2000" err="1"/>
              <a:t>personalisation</a:t>
            </a:r>
            <a:r>
              <a:rPr lang="en-US" sz="2000"/>
              <a:t>.</a:t>
            </a:r>
          </a:p>
          <a:p>
            <a:endParaRPr lang="en-US" sz="2000"/>
          </a:p>
        </p:txBody>
      </p:sp>
      <p:sp>
        <p:nvSpPr>
          <p:cNvPr id="3083" name="Rounded Rectangle 14">
            <a:extLst>
              <a:ext uri="{FF2B5EF4-FFF2-40B4-BE49-F238E27FC236}">
                <a16:creationId xmlns:a16="http://schemas.microsoft.com/office/drawing/2014/main" id="{033261CE-9527-4557-A0D0-7B09EF2E5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Older Adult Care Assessment: What ...">
            <a:extLst>
              <a:ext uri="{FF2B5EF4-FFF2-40B4-BE49-F238E27FC236}">
                <a16:creationId xmlns:a16="http://schemas.microsoft.com/office/drawing/2014/main" id="{A8F6B607-8D55-E3A6-266E-CADE2EA77181}"/>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07004" y="2416479"/>
            <a:ext cx="4683948" cy="2447740"/>
          </a:xfrm>
          <a:prstGeom prst="rect">
            <a:avLst/>
          </a:prstGeom>
          <a:noFill/>
          <a:extLst>
            <a:ext uri="{909E8E84-426E-40DD-AFC4-6F175D3DCCD1}">
              <a14:hiddenFill xmlns:a14="http://schemas.microsoft.com/office/drawing/2010/main">
                <a:solidFill>
                  <a:srgbClr val="FFFFFF"/>
                </a:solidFill>
              </a14:hiddenFill>
            </a:ext>
          </a:extLst>
        </p:spPr>
      </p:pic>
      <p:pic>
        <p:nvPicPr>
          <p:cNvPr id="5" name="Video 4">
            <a:hlinkClick r:id="" action="ppaction://media"/>
            <a:extLst>
              <a:ext uri="{FF2B5EF4-FFF2-40B4-BE49-F238E27FC236}">
                <a16:creationId xmlns:a16="http://schemas.microsoft.com/office/drawing/2014/main" id="{17FE02D7-1032-6B34-5AA5-9C63CD05AE1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9542474"/>
      </p:ext>
    </p:extLst>
  </p:cSld>
  <p:clrMapOvr>
    <a:masterClrMapping/>
  </p:clrMapOvr>
  <mc:AlternateContent xmlns:mc="http://schemas.openxmlformats.org/markup-compatibility/2006" xmlns:p14="http://schemas.microsoft.com/office/powerpoint/2010/main">
    <mc:Choice Requires="p14">
      <p:transition spd="slow" p14:dur="2000" advTm="39188"/>
    </mc:Choice>
    <mc:Fallback xmlns="">
      <p:transition spd="slow" advTm="39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AA954-5C04-8431-6A3D-3B5358AE643D}"/>
              </a:ext>
            </a:extLst>
          </p:cNvPr>
          <p:cNvSpPr>
            <a:spLocks noGrp="1"/>
          </p:cNvSpPr>
          <p:nvPr>
            <p:ph type="title"/>
          </p:nvPr>
        </p:nvSpPr>
        <p:spPr>
          <a:xfrm>
            <a:off x="619759" y="764373"/>
            <a:ext cx="6257291" cy="1293028"/>
          </a:xfrm>
        </p:spPr>
        <p:txBody>
          <a:bodyPr>
            <a:normAutofit/>
          </a:bodyPr>
          <a:lstStyle/>
          <a:p>
            <a:r>
              <a:rPr lang="en-US" b="1" dirty="0"/>
              <a:t>Residential Care Evaluation</a:t>
            </a:r>
            <a:endParaRPr lang="en-US" b="1"/>
          </a:p>
        </p:txBody>
      </p:sp>
      <p:sp>
        <p:nvSpPr>
          <p:cNvPr id="3" name="Content Placeholder 2">
            <a:extLst>
              <a:ext uri="{FF2B5EF4-FFF2-40B4-BE49-F238E27FC236}">
                <a16:creationId xmlns:a16="http://schemas.microsoft.com/office/drawing/2014/main" id="{1027DFFB-E55B-55FF-DB9E-90B267448CA3}"/>
              </a:ext>
            </a:extLst>
          </p:cNvPr>
          <p:cNvSpPr>
            <a:spLocks noGrp="1"/>
          </p:cNvSpPr>
          <p:nvPr>
            <p:ph idx="1"/>
          </p:nvPr>
        </p:nvSpPr>
        <p:spPr>
          <a:xfrm>
            <a:off x="619760" y="2194560"/>
            <a:ext cx="6257290" cy="4024125"/>
          </a:xfrm>
        </p:spPr>
        <p:txBody>
          <a:bodyPr>
            <a:normAutofit/>
          </a:bodyPr>
          <a:lstStyle/>
          <a:p>
            <a:r>
              <a:rPr lang="en-US" dirty="0"/>
              <a:t>Safety is offered in residential care.</a:t>
            </a:r>
          </a:p>
          <a:p>
            <a:r>
              <a:rPr lang="en-US" dirty="0" err="1"/>
              <a:t>Organised</a:t>
            </a:r>
            <a:r>
              <a:rPr lang="en-US" dirty="0"/>
              <a:t> support addresses complicated needs.</a:t>
            </a:r>
          </a:p>
          <a:p>
            <a:r>
              <a:rPr lang="en-US" dirty="0"/>
              <a:t>Autonomy is limited by the institutional routines.</a:t>
            </a:r>
          </a:p>
          <a:p>
            <a:r>
              <a:rPr lang="en-US" dirty="0"/>
              <a:t>There is diversity in social involvement.</a:t>
            </a:r>
          </a:p>
          <a:p>
            <a:r>
              <a:rPr lang="en-US" dirty="0"/>
              <a:t>There is variation in quality among providers.</a:t>
            </a:r>
          </a:p>
          <a:p>
            <a:r>
              <a:rPr lang="en-US" dirty="0"/>
              <a:t>Accountability is enhanced through regulation.</a:t>
            </a:r>
          </a:p>
          <a:p>
            <a:endParaRPr lang="en-US" dirty="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62DCE061-7D46-50D7-5D5F-85C780AFA5F8}"/>
              </a:ext>
            </a:extLst>
          </p:cNvPr>
          <p:cNvPicPr>
            <a:picLocks noChangeAspect="1"/>
          </p:cNvPicPr>
          <p:nvPr/>
        </p:nvPicPr>
        <p:blipFill>
          <a:blip r:embed="rId5"/>
          <a:srcRect l="29373" r="27702" b="-1"/>
          <a:stretch>
            <a:fillRect/>
          </a:stretch>
        </p:blipFill>
        <p:spPr>
          <a:xfrm>
            <a:off x="7519416" y="10"/>
            <a:ext cx="4672584" cy="6857989"/>
          </a:xfrm>
          <a:prstGeom prst="rect">
            <a:avLst/>
          </a:prstGeom>
        </p:spPr>
      </p:pic>
      <p:pic>
        <p:nvPicPr>
          <p:cNvPr id="6" name="Video 5">
            <a:hlinkClick r:id="" action="ppaction://media"/>
            <a:extLst>
              <a:ext uri="{FF2B5EF4-FFF2-40B4-BE49-F238E27FC236}">
                <a16:creationId xmlns:a16="http://schemas.microsoft.com/office/drawing/2014/main" id="{BFDBD2AC-22CB-CF69-B7E1-3F7B7DF6CA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3604453"/>
      </p:ext>
    </p:extLst>
  </p:cSld>
  <p:clrMapOvr>
    <a:masterClrMapping/>
  </p:clrMapOvr>
  <mc:AlternateContent xmlns:mc="http://schemas.openxmlformats.org/markup-compatibility/2006" xmlns:p14="http://schemas.microsoft.com/office/powerpoint/2010/main">
    <mc:Choice Requires="p14">
      <p:transition spd="slow" p14:dur="2000" advTm="27843"/>
    </mc:Choice>
    <mc:Fallback xmlns="">
      <p:transition spd="slow" advTm="27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A5EFE-FF96-A493-6E7F-3BB7220108AC}"/>
              </a:ext>
            </a:extLst>
          </p:cNvPr>
          <p:cNvSpPr>
            <a:spLocks noGrp="1"/>
          </p:cNvSpPr>
          <p:nvPr>
            <p:ph type="title"/>
          </p:nvPr>
        </p:nvSpPr>
        <p:spPr/>
        <p:txBody>
          <a:bodyPr/>
          <a:lstStyle/>
          <a:p>
            <a:pPr algn="ctr"/>
            <a:r>
              <a:rPr lang="en-US" b="1" dirty="0"/>
              <a:t>Technological Support in Care</a:t>
            </a:r>
          </a:p>
        </p:txBody>
      </p:sp>
      <p:sp>
        <p:nvSpPr>
          <p:cNvPr id="3" name="Content Placeholder 2">
            <a:extLst>
              <a:ext uri="{FF2B5EF4-FFF2-40B4-BE49-F238E27FC236}">
                <a16:creationId xmlns:a16="http://schemas.microsoft.com/office/drawing/2014/main" id="{DEF5E40B-E86A-3C58-9464-00226A42E197}"/>
              </a:ext>
            </a:extLst>
          </p:cNvPr>
          <p:cNvSpPr>
            <a:spLocks noGrp="1"/>
          </p:cNvSpPr>
          <p:nvPr>
            <p:ph idx="1"/>
          </p:nvPr>
        </p:nvSpPr>
        <p:spPr>
          <a:xfrm>
            <a:off x="838201" y="2445487"/>
            <a:ext cx="5867400" cy="3731475"/>
          </a:xfrm>
        </p:spPr>
        <p:txBody>
          <a:bodyPr/>
          <a:lstStyle/>
          <a:p>
            <a:r>
              <a:rPr lang="en-US" dirty="0"/>
              <a:t>Independent living is facilitated by telecare.</a:t>
            </a:r>
          </a:p>
          <a:p>
            <a:r>
              <a:rPr lang="en-US" dirty="0"/>
              <a:t>Remote monitoring discourages crises.</a:t>
            </a:r>
          </a:p>
          <a:p>
            <a:r>
              <a:rPr lang="en-US" dirty="0"/>
              <a:t>Smart homes enhance safety.</a:t>
            </a:r>
          </a:p>
          <a:p>
            <a:r>
              <a:rPr lang="en-US" dirty="0"/>
              <a:t>Technology aids in the efficiency of services.</a:t>
            </a:r>
          </a:p>
          <a:p>
            <a:r>
              <a:rPr lang="en-US" dirty="0"/>
              <a:t>Policy promotes the use of digital innovation.</a:t>
            </a:r>
          </a:p>
          <a:p>
            <a:r>
              <a:rPr lang="en-US" dirty="0"/>
              <a:t>Human care is necessary.</a:t>
            </a:r>
          </a:p>
          <a:p>
            <a:endParaRPr lang="en-US" dirty="0"/>
          </a:p>
        </p:txBody>
      </p:sp>
      <p:pic>
        <p:nvPicPr>
          <p:cNvPr id="4098" name="Picture 2" descr="Telehealth Tips for Older Adults ...">
            <a:extLst>
              <a:ext uri="{FF2B5EF4-FFF2-40B4-BE49-F238E27FC236}">
                <a16:creationId xmlns:a16="http://schemas.microsoft.com/office/drawing/2014/main" id="{844CC463-A2C3-22F2-C505-D46A0403D2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3796" y="2736645"/>
            <a:ext cx="3996427" cy="2976583"/>
          </a:xfrm>
          <a:prstGeom prst="rect">
            <a:avLst/>
          </a:prstGeom>
          <a:noFill/>
          <a:extLst>
            <a:ext uri="{909E8E84-426E-40DD-AFC4-6F175D3DCCD1}">
              <a14:hiddenFill xmlns:a14="http://schemas.microsoft.com/office/drawing/2010/main">
                <a:solidFill>
                  <a:srgbClr val="FFFFFF"/>
                </a:solidFill>
              </a14:hiddenFill>
            </a:ext>
          </a:extLst>
        </p:spPr>
      </p:pic>
      <p:pic>
        <p:nvPicPr>
          <p:cNvPr id="5" name="Video 4">
            <a:hlinkClick r:id="" action="ppaction://media"/>
            <a:extLst>
              <a:ext uri="{FF2B5EF4-FFF2-40B4-BE49-F238E27FC236}">
                <a16:creationId xmlns:a16="http://schemas.microsoft.com/office/drawing/2014/main" id="{00C60B33-0999-48A1-6E10-0CEADBE5633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4369616"/>
      </p:ext>
    </p:extLst>
  </p:cSld>
  <p:clrMapOvr>
    <a:masterClrMapping/>
  </p:clrMapOvr>
  <mc:AlternateContent xmlns:mc="http://schemas.openxmlformats.org/markup-compatibility/2006" xmlns:p14="http://schemas.microsoft.com/office/powerpoint/2010/main">
    <mc:Choice Requires="p14">
      <p:transition spd="slow" p14:dur="2000" advTm="30192"/>
    </mc:Choice>
    <mc:Fallback xmlns="">
      <p:transition spd="slow" advTm="30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8C22B-F347-6D6E-D975-4B142F2AA8DB}"/>
              </a:ext>
            </a:extLst>
          </p:cNvPr>
          <p:cNvSpPr>
            <a:spLocks noGrp="1"/>
          </p:cNvSpPr>
          <p:nvPr>
            <p:ph type="title"/>
          </p:nvPr>
        </p:nvSpPr>
        <p:spPr/>
        <p:txBody>
          <a:bodyPr/>
          <a:lstStyle/>
          <a:p>
            <a:pPr algn="ctr"/>
            <a:r>
              <a:rPr lang="en-US" b="1" dirty="0"/>
              <a:t>Technological Restrictions</a:t>
            </a:r>
            <a:endParaRPr lang="en-US" dirty="0"/>
          </a:p>
        </p:txBody>
      </p:sp>
      <p:sp>
        <p:nvSpPr>
          <p:cNvPr id="3" name="Content Placeholder 2">
            <a:extLst>
              <a:ext uri="{FF2B5EF4-FFF2-40B4-BE49-F238E27FC236}">
                <a16:creationId xmlns:a16="http://schemas.microsoft.com/office/drawing/2014/main" id="{D3CE85DE-4E1E-354C-4D03-F45F271AF07F}"/>
              </a:ext>
            </a:extLst>
          </p:cNvPr>
          <p:cNvSpPr>
            <a:spLocks noGrp="1"/>
          </p:cNvSpPr>
          <p:nvPr>
            <p:ph idx="1"/>
          </p:nvPr>
        </p:nvSpPr>
        <p:spPr/>
        <p:txBody>
          <a:bodyPr/>
          <a:lstStyle/>
          <a:p>
            <a:r>
              <a:rPr lang="en-US" dirty="0"/>
              <a:t>Digital exclusion: exclusion places access restrictions.</a:t>
            </a:r>
          </a:p>
          <a:p>
            <a:r>
              <a:rPr lang="en-US" dirty="0"/>
              <a:t>Implementation is limited by costs.</a:t>
            </a:r>
          </a:p>
          <a:p>
            <a:r>
              <a:rPr lang="en-US" dirty="0"/>
              <a:t>Skills gaps affect adoption.</a:t>
            </a:r>
          </a:p>
          <a:p>
            <a:r>
              <a:rPr lang="en-US" dirty="0"/>
              <a:t>There is the problem of data privacy.</a:t>
            </a:r>
          </a:p>
          <a:p>
            <a:r>
              <a:rPr lang="en-US" dirty="0"/>
              <a:t>Consent can be complex.</a:t>
            </a:r>
          </a:p>
          <a:p>
            <a:r>
              <a:rPr lang="en-US" dirty="0"/>
              <a:t>It is subjected to inequality.</a:t>
            </a:r>
          </a:p>
          <a:p>
            <a:endParaRPr lang="en-US" dirty="0"/>
          </a:p>
        </p:txBody>
      </p:sp>
      <p:pic>
        <p:nvPicPr>
          <p:cNvPr id="5" name="Video 4">
            <a:hlinkClick r:id="" action="ppaction://media"/>
            <a:extLst>
              <a:ext uri="{FF2B5EF4-FFF2-40B4-BE49-F238E27FC236}">
                <a16:creationId xmlns:a16="http://schemas.microsoft.com/office/drawing/2014/main" id="{3F2ADFA7-F861-9F1E-70CB-B7A3A6356AB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8824256"/>
      </p:ext>
    </p:extLst>
  </p:cSld>
  <p:clrMapOvr>
    <a:masterClrMapping/>
  </p:clrMapOvr>
  <mc:AlternateContent xmlns:mc="http://schemas.openxmlformats.org/markup-compatibility/2006" xmlns:p14="http://schemas.microsoft.com/office/powerpoint/2010/main">
    <mc:Choice Requires="p14">
      <p:transition spd="slow" p14:dur="2000" advTm="33440"/>
    </mc:Choice>
    <mc:Fallback xmlns="">
      <p:transition spd="slow" advTm="33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0F385-D9C3-8A01-9F56-07D1B42A4C63}"/>
              </a:ext>
            </a:extLst>
          </p:cNvPr>
          <p:cNvSpPr>
            <a:spLocks noGrp="1"/>
          </p:cNvSpPr>
          <p:nvPr>
            <p:ph type="title"/>
          </p:nvPr>
        </p:nvSpPr>
        <p:spPr>
          <a:xfrm>
            <a:off x="2895600" y="764373"/>
            <a:ext cx="8610600" cy="1071515"/>
          </a:xfrm>
        </p:spPr>
        <p:txBody>
          <a:bodyPr/>
          <a:lstStyle/>
          <a:p>
            <a:pPr algn="ctr"/>
            <a:r>
              <a:rPr lang="en-US" b="1" dirty="0"/>
              <a:t>Case Study – Innovative Care</a:t>
            </a:r>
            <a:endParaRPr lang="en-US" dirty="0"/>
          </a:p>
        </p:txBody>
      </p:sp>
      <p:sp>
        <p:nvSpPr>
          <p:cNvPr id="3" name="Content Placeholder 2">
            <a:extLst>
              <a:ext uri="{FF2B5EF4-FFF2-40B4-BE49-F238E27FC236}">
                <a16:creationId xmlns:a16="http://schemas.microsoft.com/office/drawing/2014/main" id="{5EACA45E-3924-B043-FE5B-B1D5A6020AEA}"/>
              </a:ext>
            </a:extLst>
          </p:cNvPr>
          <p:cNvSpPr>
            <a:spLocks noGrp="1"/>
          </p:cNvSpPr>
          <p:nvPr>
            <p:ph idx="1"/>
          </p:nvPr>
        </p:nvSpPr>
        <p:spPr>
          <a:xfrm>
            <a:off x="306572" y="2140687"/>
            <a:ext cx="5853223" cy="3894507"/>
          </a:xfrm>
        </p:spPr>
        <p:txBody>
          <a:bodyPr/>
          <a:lstStyle/>
          <a:p>
            <a:r>
              <a:rPr lang="en-US" dirty="0"/>
              <a:t>Dementia villages encourage self-reliance.</a:t>
            </a:r>
          </a:p>
          <a:p>
            <a:r>
              <a:rPr lang="en-US" dirty="0"/>
              <a:t>Normal environments promote well-being.</a:t>
            </a:r>
          </a:p>
          <a:p>
            <a:r>
              <a:rPr lang="en-US" dirty="0"/>
              <a:t>Involvement is an indicator of activity theory.</a:t>
            </a:r>
          </a:p>
          <a:p>
            <a:r>
              <a:rPr lang="en-US" dirty="0"/>
              <a:t>Design decreases restrictive practices.</a:t>
            </a:r>
          </a:p>
          <a:p>
            <a:r>
              <a:rPr lang="en-US" dirty="0"/>
              <a:t>Results indicate better quality.</a:t>
            </a:r>
          </a:p>
          <a:p>
            <a:r>
              <a:rPr lang="en-US" dirty="0"/>
              <a:t>Costs limit scalability.</a:t>
            </a:r>
          </a:p>
          <a:p>
            <a:endParaRPr lang="en-US" dirty="0"/>
          </a:p>
        </p:txBody>
      </p:sp>
      <p:pic>
        <p:nvPicPr>
          <p:cNvPr id="5122" name="Picture 2" descr="What Is a Dementia Village? | Opera Beds">
            <a:extLst>
              <a:ext uri="{FF2B5EF4-FFF2-40B4-BE49-F238E27FC236}">
                <a16:creationId xmlns:a16="http://schemas.microsoft.com/office/drawing/2014/main" id="{FE721567-915A-49C8-1AB9-4D8616595F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91424" y="2620125"/>
            <a:ext cx="5302102" cy="3219165"/>
          </a:xfrm>
          <a:prstGeom prst="rect">
            <a:avLst/>
          </a:prstGeom>
          <a:noFill/>
          <a:extLst>
            <a:ext uri="{909E8E84-426E-40DD-AFC4-6F175D3DCCD1}">
              <a14:hiddenFill xmlns:a14="http://schemas.microsoft.com/office/drawing/2010/main">
                <a:solidFill>
                  <a:srgbClr val="FFFFFF"/>
                </a:solidFill>
              </a14:hiddenFill>
            </a:ext>
          </a:extLst>
        </p:spPr>
      </p:pic>
      <p:pic>
        <p:nvPicPr>
          <p:cNvPr id="5" name="Video 4">
            <a:hlinkClick r:id="" action="ppaction://media"/>
            <a:extLst>
              <a:ext uri="{FF2B5EF4-FFF2-40B4-BE49-F238E27FC236}">
                <a16:creationId xmlns:a16="http://schemas.microsoft.com/office/drawing/2014/main" id="{3E4BD34A-8A83-D79A-36E4-F54591C8012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435471"/>
      </p:ext>
    </p:extLst>
  </p:cSld>
  <p:clrMapOvr>
    <a:masterClrMapping/>
  </p:clrMapOvr>
  <mc:AlternateContent xmlns:mc="http://schemas.openxmlformats.org/markup-compatibility/2006" xmlns:p14="http://schemas.microsoft.com/office/powerpoint/2010/main">
    <mc:Choice Requires="p14">
      <p:transition spd="slow" p14:dur="2000" advTm="43594"/>
    </mc:Choice>
    <mc:Fallback xmlns="">
      <p:transition spd="slow" advTm="43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33BD7-8A22-C1FA-EF7D-2DE894DBB573}"/>
              </a:ext>
            </a:extLst>
          </p:cNvPr>
          <p:cNvSpPr>
            <a:spLocks noGrp="1"/>
          </p:cNvSpPr>
          <p:nvPr>
            <p:ph type="title"/>
          </p:nvPr>
        </p:nvSpPr>
        <p:spPr/>
        <p:txBody>
          <a:bodyPr/>
          <a:lstStyle/>
          <a:p>
            <a:pPr algn="ctr"/>
            <a:r>
              <a:rPr lang="en-US" b="1" dirty="0"/>
              <a:t>Obstacles to Effective Care</a:t>
            </a:r>
            <a:endParaRPr lang="en-US" dirty="0"/>
          </a:p>
        </p:txBody>
      </p:sp>
      <p:sp>
        <p:nvSpPr>
          <p:cNvPr id="3" name="Content Placeholder 2">
            <a:extLst>
              <a:ext uri="{FF2B5EF4-FFF2-40B4-BE49-F238E27FC236}">
                <a16:creationId xmlns:a16="http://schemas.microsoft.com/office/drawing/2014/main" id="{DB3ABB35-5254-ADE1-0ECD-AC95EFCFF429}"/>
              </a:ext>
            </a:extLst>
          </p:cNvPr>
          <p:cNvSpPr>
            <a:spLocks noGrp="1"/>
          </p:cNvSpPr>
          <p:nvPr>
            <p:ph idx="1"/>
          </p:nvPr>
        </p:nvSpPr>
        <p:spPr/>
        <p:txBody>
          <a:bodyPr/>
          <a:lstStyle/>
          <a:p>
            <a:r>
              <a:rPr lang="en-US" dirty="0"/>
              <a:t>Quality of service is constrained by funds.</a:t>
            </a:r>
          </a:p>
          <a:p>
            <a:r>
              <a:rPr lang="en-US" dirty="0" err="1"/>
              <a:t>Labour</a:t>
            </a:r>
            <a:r>
              <a:rPr lang="en-US" dirty="0"/>
              <a:t> shortages continue to exist.</a:t>
            </a:r>
          </a:p>
          <a:p>
            <a:r>
              <a:rPr lang="en-US" dirty="0"/>
              <a:t>Continuity is </a:t>
            </a:r>
            <a:r>
              <a:rPr lang="en-US" dirty="0" err="1"/>
              <a:t>minimised</a:t>
            </a:r>
            <a:r>
              <a:rPr lang="en-US" dirty="0"/>
              <a:t> by fragmented systems.</a:t>
            </a:r>
          </a:p>
          <a:p>
            <a:r>
              <a:rPr lang="en-US" dirty="0"/>
              <a:t>The practice is dominated by risk-averse cultures.</a:t>
            </a:r>
          </a:p>
          <a:p>
            <a:r>
              <a:rPr lang="en-US" dirty="0"/>
              <a:t>Inequalities affect access.</a:t>
            </a:r>
          </a:p>
          <a:p>
            <a:r>
              <a:rPr lang="en-US" dirty="0"/>
              <a:t>There is an inconsistency in the implementation of policies.</a:t>
            </a:r>
          </a:p>
          <a:p>
            <a:endParaRPr lang="en-US" dirty="0"/>
          </a:p>
        </p:txBody>
      </p:sp>
      <p:pic>
        <p:nvPicPr>
          <p:cNvPr id="5" name="Video 4">
            <a:hlinkClick r:id="" action="ppaction://media"/>
            <a:extLst>
              <a:ext uri="{FF2B5EF4-FFF2-40B4-BE49-F238E27FC236}">
                <a16:creationId xmlns:a16="http://schemas.microsoft.com/office/drawing/2014/main" id="{0D8FE4B5-9B29-3A45-99FD-B97CFEB4448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9484603"/>
      </p:ext>
    </p:extLst>
  </p:cSld>
  <p:clrMapOvr>
    <a:masterClrMapping/>
  </p:clrMapOvr>
  <mc:AlternateContent xmlns:mc="http://schemas.openxmlformats.org/markup-compatibility/2006" xmlns:p14="http://schemas.microsoft.com/office/powerpoint/2010/main">
    <mc:Choice Requires="p14">
      <p:transition spd="slow" p14:dur="2000" advTm="31932"/>
    </mc:Choice>
    <mc:Fallback xmlns="">
      <p:transition spd="slow" advTm="31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84961BEF-9115-4BC3-BD71-948E73ECA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3" name="Picture 6152">
            <a:extLst>
              <a:ext uri="{FF2B5EF4-FFF2-40B4-BE49-F238E27FC236}">
                <a16:creationId xmlns:a16="http://schemas.microsoft.com/office/drawing/2014/main" id="{5F176EFE-6AAE-4400-9A04-46B3C450CC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DDA49D2-88E8-2276-93AE-EEBE573EFFFD}"/>
              </a:ext>
            </a:extLst>
          </p:cNvPr>
          <p:cNvSpPr>
            <a:spLocks noGrp="1"/>
          </p:cNvSpPr>
          <p:nvPr>
            <p:ph type="title"/>
          </p:nvPr>
        </p:nvSpPr>
        <p:spPr>
          <a:xfrm>
            <a:off x="685800" y="1066164"/>
            <a:ext cx="4753466" cy="1293028"/>
          </a:xfrm>
        </p:spPr>
        <p:txBody>
          <a:bodyPr>
            <a:normAutofit/>
          </a:bodyPr>
          <a:lstStyle/>
          <a:p>
            <a:r>
              <a:rPr lang="en-US" sz="3400" b="1"/>
              <a:t>Practice-Based Recommendations.</a:t>
            </a:r>
            <a:endParaRPr lang="en-US" sz="3400"/>
          </a:p>
        </p:txBody>
      </p:sp>
      <p:sp>
        <p:nvSpPr>
          <p:cNvPr id="3" name="Content Placeholder 2">
            <a:extLst>
              <a:ext uri="{FF2B5EF4-FFF2-40B4-BE49-F238E27FC236}">
                <a16:creationId xmlns:a16="http://schemas.microsoft.com/office/drawing/2014/main" id="{8BAF7480-D637-2398-9BCA-EAF3886CA29D}"/>
              </a:ext>
            </a:extLst>
          </p:cNvPr>
          <p:cNvSpPr>
            <a:spLocks noGrp="1"/>
          </p:cNvSpPr>
          <p:nvPr>
            <p:ph idx="1"/>
          </p:nvPr>
        </p:nvSpPr>
        <p:spPr>
          <a:xfrm>
            <a:off x="685801" y="2526384"/>
            <a:ext cx="4753466" cy="3692301"/>
          </a:xfrm>
        </p:spPr>
        <p:txBody>
          <a:bodyPr>
            <a:normAutofit/>
          </a:bodyPr>
          <a:lstStyle/>
          <a:p>
            <a:r>
              <a:rPr lang="en-US" sz="1900"/>
              <a:t>Workforce investment enhances the quality of care.</a:t>
            </a:r>
          </a:p>
          <a:p>
            <a:r>
              <a:rPr lang="en-US" sz="1900"/>
              <a:t>Relational care promotes continuity.</a:t>
            </a:r>
          </a:p>
          <a:p>
            <a:r>
              <a:rPr lang="en-US" sz="1900" err="1"/>
              <a:t>Personalised</a:t>
            </a:r>
            <a:r>
              <a:rPr lang="en-US" sz="1900"/>
              <a:t> care augments autonomy.</a:t>
            </a:r>
          </a:p>
          <a:p>
            <a:r>
              <a:rPr lang="en-US" sz="1900"/>
              <a:t>Preventive services prevent dependency.</a:t>
            </a:r>
          </a:p>
          <a:p>
            <a:r>
              <a:rPr lang="en-US" sz="1900"/>
              <a:t>Social participation enhances health.</a:t>
            </a:r>
          </a:p>
          <a:p>
            <a:r>
              <a:rPr lang="en-US" sz="1900"/>
              <a:t>Training entrenches theoretical knowledge.</a:t>
            </a:r>
          </a:p>
          <a:p>
            <a:endParaRPr lang="en-US" sz="1900"/>
          </a:p>
        </p:txBody>
      </p:sp>
      <p:sp>
        <p:nvSpPr>
          <p:cNvPr id="6155" name="Rounded Rectangle 14">
            <a:extLst>
              <a:ext uri="{FF2B5EF4-FFF2-40B4-BE49-F238E27FC236}">
                <a16:creationId xmlns:a16="http://schemas.microsoft.com/office/drawing/2014/main" id="{EE713A7D-B6F7-4EB6-BFD9-3CF384E58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solidFill>
            <a:srgbClr val="FFFFFF"/>
          </a:solidFill>
          <a:ln>
            <a:noFill/>
          </a:ln>
          <a:effectLst>
            <a:innerShdw blurRad="114300">
              <a:srgbClr val="404040"/>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Personal care at home services | Age UK">
            <a:extLst>
              <a:ext uri="{FF2B5EF4-FFF2-40B4-BE49-F238E27FC236}">
                <a16:creationId xmlns:a16="http://schemas.microsoft.com/office/drawing/2014/main" id="{FA0C070C-9B2D-C320-2D27-A325DC8354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9630" r="21272" b="1"/>
          <a:stretch>
            <a:fillRect/>
          </a:stretch>
        </p:blipFill>
        <p:spPr bwMode="auto">
          <a:xfrm>
            <a:off x="6407004" y="1336566"/>
            <a:ext cx="4683948" cy="4607567"/>
          </a:xfrm>
          <a:prstGeom prst="rect">
            <a:avLst/>
          </a:prstGeom>
          <a:noFill/>
          <a:extLst>
            <a:ext uri="{909E8E84-426E-40DD-AFC4-6F175D3DCCD1}">
              <a14:hiddenFill xmlns:a14="http://schemas.microsoft.com/office/drawing/2010/main">
                <a:solidFill>
                  <a:srgbClr val="FFFFFF"/>
                </a:solidFill>
              </a14:hiddenFill>
            </a:ext>
          </a:extLst>
        </p:spPr>
      </p:pic>
      <p:pic>
        <p:nvPicPr>
          <p:cNvPr id="5" name="Video 4">
            <a:hlinkClick r:id="" action="ppaction://media"/>
            <a:extLst>
              <a:ext uri="{FF2B5EF4-FFF2-40B4-BE49-F238E27FC236}">
                <a16:creationId xmlns:a16="http://schemas.microsoft.com/office/drawing/2014/main" id="{41A188F1-184D-F17F-700F-593094FC3A9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2410210"/>
      </p:ext>
    </p:extLst>
  </p:cSld>
  <p:clrMapOvr>
    <a:masterClrMapping/>
  </p:clrMapOvr>
  <mc:AlternateContent xmlns:mc="http://schemas.openxmlformats.org/markup-compatibility/2006" xmlns:p14="http://schemas.microsoft.com/office/powerpoint/2010/main">
    <mc:Choice Requires="p14">
      <p:transition spd="slow" p14:dur="2000" advTm="30975"/>
    </mc:Choice>
    <mc:Fallback xmlns="">
      <p:transition spd="slow" advTm="30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67B5D-61EB-13B5-B825-3D3474A405C6}"/>
              </a:ext>
            </a:extLst>
          </p:cNvPr>
          <p:cNvSpPr>
            <a:spLocks noGrp="1"/>
          </p:cNvSpPr>
          <p:nvPr>
            <p:ph type="title"/>
          </p:nvPr>
        </p:nvSpPr>
        <p:spPr>
          <a:xfrm>
            <a:off x="685799" y="764373"/>
            <a:ext cx="3977639" cy="1600200"/>
          </a:xfrm>
        </p:spPr>
        <p:txBody>
          <a:bodyPr anchor="b">
            <a:normAutofit/>
          </a:bodyPr>
          <a:lstStyle/>
          <a:p>
            <a:pPr algn="l"/>
            <a:r>
              <a:rPr lang="en-US" sz="2700" b="1"/>
              <a:t>Policy and System Recommendations</a:t>
            </a:r>
            <a:endParaRPr lang="en-US" sz="2700"/>
          </a:p>
        </p:txBody>
      </p:sp>
      <p:sp>
        <p:nvSpPr>
          <p:cNvPr id="3" name="Content Placeholder 2">
            <a:extLst>
              <a:ext uri="{FF2B5EF4-FFF2-40B4-BE49-F238E27FC236}">
                <a16:creationId xmlns:a16="http://schemas.microsoft.com/office/drawing/2014/main" id="{374001AD-3E97-D661-CFCC-AC05AE5FE474}"/>
              </a:ext>
            </a:extLst>
          </p:cNvPr>
          <p:cNvSpPr>
            <a:spLocks noGrp="1"/>
          </p:cNvSpPr>
          <p:nvPr>
            <p:ph idx="1"/>
          </p:nvPr>
        </p:nvSpPr>
        <p:spPr>
          <a:xfrm>
            <a:off x="685800" y="2364573"/>
            <a:ext cx="3977639" cy="3854112"/>
          </a:xfrm>
        </p:spPr>
        <p:txBody>
          <a:bodyPr>
            <a:normAutofit/>
          </a:bodyPr>
          <a:lstStyle/>
          <a:p>
            <a:r>
              <a:rPr lang="en-US" sz="1600"/>
              <a:t>Implement reform in commissioning models.</a:t>
            </a:r>
          </a:p>
          <a:p>
            <a:r>
              <a:rPr lang="en-US" sz="1600"/>
              <a:t>Continuity through integrated care.</a:t>
            </a:r>
          </a:p>
          <a:p>
            <a:r>
              <a:rPr lang="en-US" sz="1600"/>
              <a:t>Digital inclusion should be given priority.</a:t>
            </a:r>
          </a:p>
          <a:p>
            <a:r>
              <a:rPr lang="en-US" sz="1600"/>
              <a:t>There should be accountability in the implementation of policies.</a:t>
            </a:r>
          </a:p>
          <a:p>
            <a:r>
              <a:rPr lang="en-US" sz="1600"/>
              <a:t>Funding must be in accordance with demand.</a:t>
            </a:r>
          </a:p>
          <a:p>
            <a:r>
              <a:rPr lang="en-US" sz="1600"/>
              <a:t>Inequality needs specific action.</a:t>
            </a:r>
          </a:p>
          <a:p>
            <a:endParaRPr lang="en-US" sz="1600"/>
          </a:p>
        </p:txBody>
      </p:sp>
      <p:sp useBgFill="1">
        <p:nvSpPr>
          <p:cNvPr id="9" name="Rectangle 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BBE6BD3F-6E01-1F39-6A2C-D32DF15F12F5}"/>
              </a:ext>
            </a:extLst>
          </p:cNvPr>
          <p:cNvPicPr>
            <a:picLocks noChangeAspect="1"/>
          </p:cNvPicPr>
          <p:nvPr/>
        </p:nvPicPr>
        <p:blipFill>
          <a:blip r:embed="rId5"/>
          <a:srcRect r="24674"/>
          <a:stretch>
            <a:fillRect/>
          </a:stretch>
        </p:blipFill>
        <p:spPr>
          <a:xfrm>
            <a:off x="5304147" y="10"/>
            <a:ext cx="6887853" cy="6857990"/>
          </a:xfrm>
          <a:prstGeom prst="rect">
            <a:avLst/>
          </a:prstGeom>
        </p:spPr>
      </p:pic>
      <p:pic>
        <p:nvPicPr>
          <p:cNvPr id="6" name="Video 5">
            <a:hlinkClick r:id="" action="ppaction://media"/>
            <a:extLst>
              <a:ext uri="{FF2B5EF4-FFF2-40B4-BE49-F238E27FC236}">
                <a16:creationId xmlns:a16="http://schemas.microsoft.com/office/drawing/2014/main" id="{CB88BE65-0E8D-3309-9521-5BA746EC34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3509388"/>
      </p:ext>
    </p:extLst>
  </p:cSld>
  <p:clrMapOvr>
    <a:masterClrMapping/>
  </p:clrMapOvr>
  <mc:AlternateContent xmlns:mc="http://schemas.openxmlformats.org/markup-compatibility/2006" xmlns:p14="http://schemas.microsoft.com/office/powerpoint/2010/main">
    <mc:Choice Requires="p14">
      <p:transition spd="slow" p14:dur="2000" advTm="30517"/>
    </mc:Choice>
    <mc:Fallback xmlns="">
      <p:transition spd="slow" advTm="30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55458-0D2D-8829-81A7-20ECD1919179}"/>
              </a:ext>
            </a:extLst>
          </p:cNvPr>
          <p:cNvSpPr>
            <a:spLocks noGrp="1"/>
          </p:cNvSpPr>
          <p:nvPr>
            <p:ph type="title"/>
          </p:nvPr>
        </p:nvSpPr>
        <p:spPr/>
        <p:txBody>
          <a:bodyPr/>
          <a:lstStyle/>
          <a:p>
            <a:pPr algn="ctr"/>
            <a:r>
              <a:rPr lang="en-US" b="1" dirty="0"/>
              <a:t>Conclusion</a:t>
            </a:r>
            <a:endParaRPr lang="en-US" dirty="0"/>
          </a:p>
        </p:txBody>
      </p:sp>
      <p:sp>
        <p:nvSpPr>
          <p:cNvPr id="3" name="Content Placeholder 2">
            <a:extLst>
              <a:ext uri="{FF2B5EF4-FFF2-40B4-BE49-F238E27FC236}">
                <a16:creationId xmlns:a16="http://schemas.microsoft.com/office/drawing/2014/main" id="{40DEAD65-8584-E9DC-A90A-8E1709D7DFD3}"/>
              </a:ext>
            </a:extLst>
          </p:cNvPr>
          <p:cNvSpPr>
            <a:spLocks noGrp="1"/>
          </p:cNvSpPr>
          <p:nvPr>
            <p:ph idx="1"/>
          </p:nvPr>
        </p:nvSpPr>
        <p:spPr>
          <a:xfrm>
            <a:off x="685800" y="2057401"/>
            <a:ext cx="6420293" cy="4351338"/>
          </a:xfrm>
        </p:spPr>
        <p:txBody>
          <a:bodyPr/>
          <a:lstStyle/>
          <a:p>
            <a:r>
              <a:rPr lang="en-US" dirty="0"/>
              <a:t>The ageing process should be addressed holistically.</a:t>
            </a:r>
          </a:p>
          <a:p>
            <a:r>
              <a:rPr lang="en-US" dirty="0"/>
              <a:t>This is explained by the fact that empowerment improves well-being.</a:t>
            </a:r>
          </a:p>
          <a:p>
            <a:r>
              <a:rPr lang="en-US" dirty="0"/>
              <a:t>Theory increases care assessment.</a:t>
            </a:r>
          </a:p>
          <a:p>
            <a:r>
              <a:rPr lang="en-US" dirty="0"/>
              <a:t>Ethical practice is regulated by the policy.</a:t>
            </a:r>
          </a:p>
          <a:p>
            <a:r>
              <a:rPr lang="en-US" dirty="0"/>
              <a:t>Supportive resources can be made through technology.</a:t>
            </a:r>
          </a:p>
          <a:p>
            <a:endParaRPr lang="en-US" dirty="0"/>
          </a:p>
        </p:txBody>
      </p:sp>
      <p:pic>
        <p:nvPicPr>
          <p:cNvPr id="7170" name="Picture 2" descr="How to Say &quot;Thank You for Listening to ...">
            <a:extLst>
              <a:ext uri="{FF2B5EF4-FFF2-40B4-BE49-F238E27FC236}">
                <a16:creationId xmlns:a16="http://schemas.microsoft.com/office/drawing/2014/main" id="{89F42513-F3A7-74A3-1140-4E7D154413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49116" y="2119424"/>
            <a:ext cx="4373526" cy="3593804"/>
          </a:xfrm>
          <a:prstGeom prst="rect">
            <a:avLst/>
          </a:prstGeom>
          <a:noFill/>
          <a:extLst>
            <a:ext uri="{909E8E84-426E-40DD-AFC4-6F175D3DCCD1}">
              <a14:hiddenFill xmlns:a14="http://schemas.microsoft.com/office/drawing/2010/main">
                <a:solidFill>
                  <a:srgbClr val="FFFFFF"/>
                </a:solidFill>
              </a14:hiddenFill>
            </a:ext>
          </a:extLst>
        </p:spPr>
      </p:pic>
      <p:pic>
        <p:nvPicPr>
          <p:cNvPr id="5" name="Video 4">
            <a:hlinkClick r:id="" action="ppaction://media"/>
            <a:extLst>
              <a:ext uri="{FF2B5EF4-FFF2-40B4-BE49-F238E27FC236}">
                <a16:creationId xmlns:a16="http://schemas.microsoft.com/office/drawing/2014/main" id="{7FA0323C-3068-741D-20E4-71F1930D400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6833905"/>
      </p:ext>
    </p:extLst>
  </p:cSld>
  <p:clrMapOvr>
    <a:masterClrMapping/>
  </p:clrMapOvr>
  <mc:AlternateContent xmlns:mc="http://schemas.openxmlformats.org/markup-compatibility/2006" xmlns:p14="http://schemas.microsoft.com/office/powerpoint/2010/main">
    <mc:Choice Requires="p14">
      <p:transition spd="slow" p14:dur="2000" advTm="42857"/>
    </mc:Choice>
    <mc:Fallback xmlns="">
      <p:transition spd="slow" advTm="42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1C575-FBD7-EE73-8450-05AC932A7429}"/>
              </a:ext>
            </a:extLst>
          </p:cNvPr>
          <p:cNvSpPr>
            <a:spLocks noGrp="1"/>
          </p:cNvSpPr>
          <p:nvPr>
            <p:ph type="title"/>
          </p:nvPr>
        </p:nvSpPr>
        <p:spPr/>
        <p:txBody>
          <a:bodyPr/>
          <a:lstStyle/>
          <a:p>
            <a:pPr algn="ctr"/>
            <a:r>
              <a:rPr lang="en-US" b="1" dirty="0"/>
              <a:t>References</a:t>
            </a:r>
          </a:p>
        </p:txBody>
      </p:sp>
      <p:sp>
        <p:nvSpPr>
          <p:cNvPr id="3" name="Content Placeholder 2">
            <a:extLst>
              <a:ext uri="{FF2B5EF4-FFF2-40B4-BE49-F238E27FC236}">
                <a16:creationId xmlns:a16="http://schemas.microsoft.com/office/drawing/2014/main" id="{5E798857-2EC9-5599-57CD-1BF5A3C0F6F8}"/>
              </a:ext>
            </a:extLst>
          </p:cNvPr>
          <p:cNvSpPr>
            <a:spLocks noGrp="1"/>
          </p:cNvSpPr>
          <p:nvPr>
            <p:ph idx="1"/>
          </p:nvPr>
        </p:nvSpPr>
        <p:spPr/>
        <p:txBody>
          <a:bodyPr>
            <a:normAutofit fontScale="77500" lnSpcReduction="20000"/>
          </a:bodyPr>
          <a:lstStyle/>
          <a:p>
            <a:r>
              <a:rPr lang="en-US" dirty="0"/>
              <a:t>Barton, C., Sturge, G., and Harker, R. 2024. The UK’s changing population. House of Commons Library. </a:t>
            </a:r>
            <a:r>
              <a:rPr lang="en-US" u="sng" dirty="0">
                <a:hlinkClick r:id="rId2"/>
              </a:rPr>
              <a:t>https://commonslibrary.parliament.uk/the-uks-changing-population/</a:t>
            </a:r>
            <a:endParaRPr lang="en-US" dirty="0"/>
          </a:p>
          <a:p>
            <a:r>
              <a:rPr lang="en-US" dirty="0"/>
              <a:t>Chaudhury, H., Zhang, Z. and Salmon, A., 2025. Pre-relocation evaluation of the physical environment of a traditional care home before transitioning to a dementia village. The Gerontologist, 65(10), </a:t>
            </a:r>
            <a:r>
              <a:rPr lang="en-US" dirty="0" err="1"/>
              <a:t>p.g</a:t>
            </a:r>
            <a:r>
              <a:rPr lang="en-US" dirty="0"/>
              <a:t> </a:t>
            </a:r>
            <a:r>
              <a:rPr lang="en-US" u="sng" dirty="0">
                <a:hlinkClick r:id="rId3"/>
              </a:rPr>
              <a:t>https://doi.org/10.1093/geront/gnaf167</a:t>
            </a:r>
            <a:endParaRPr lang="en-US" dirty="0"/>
          </a:p>
          <a:p>
            <a:r>
              <a:rPr lang="en-US" dirty="0"/>
              <a:t>D’Cunha, N.M., Holloway, H., Gibson, D., Thompson, J., Bail, K., Kurrle, S., Day, S., Olson, J., Smith, N., Clarke, H., and Buckley, C., 2023. Designing an alternative, community-integrated model of residential aged care for people living with dementia: nominal group technique and thematic analysis. Journal of Alzheimer’s Disease, 94(3), pp. 1247-126 </a:t>
            </a:r>
            <a:r>
              <a:rPr lang="en-US" u="sng" dirty="0">
                <a:hlinkClick r:id="rId4"/>
              </a:rPr>
              <a:t>https://doi.org/10.3233/JAD-230368</a:t>
            </a:r>
            <a:endParaRPr lang="en-US" dirty="0"/>
          </a:p>
          <a:p>
            <a:r>
              <a:rPr lang="en-US" dirty="0"/>
              <a:t>Dismore, L., Hurst, C., </a:t>
            </a:r>
            <a:r>
              <a:rPr lang="en-US" dirty="0" err="1"/>
              <a:t>Granic</a:t>
            </a:r>
            <a:r>
              <a:rPr lang="en-US" dirty="0"/>
              <a:t>, A., Tullo, E., Witham, M.D., Dodds, R.M., Sayer, A.A., and Robinson, S.M., 2023. Why are older adults living with the complexity of multiple long-term conditions, frailty, and a recent deterioration in health underserved by research? A narrative synthesis review of the literature. Journal of Frailty, Sarcopenia and Falls, 8(4), p.230. </a:t>
            </a:r>
            <a:r>
              <a:rPr lang="en-US" u="sng" dirty="0">
                <a:hlinkClick r:id="rId5"/>
              </a:rPr>
              <a:t>https://doi.org/10.22540/JFSF-08-230</a:t>
            </a:r>
            <a:endParaRPr lang="en-US" dirty="0"/>
          </a:p>
          <a:p>
            <a:r>
              <a:rPr lang="en-US" dirty="0" err="1"/>
              <a:t>Ghenţa</a:t>
            </a:r>
            <a:r>
              <a:rPr lang="en-US" dirty="0"/>
              <a:t>, M., Matei, A., Mladen-Macovei, L. and Stănescu, S., 2022. Quality of life of older persons: the role and challenges of social services providers. International journal of environmental research and public health, 19(14), p. 8573. </a:t>
            </a:r>
            <a:r>
              <a:rPr lang="en-US" u="sng" dirty="0">
                <a:hlinkClick r:id="rId6"/>
              </a:rPr>
              <a:t>https://doi.org/10.3390/ijerph19148573</a:t>
            </a:r>
            <a:endParaRPr lang="en-US" dirty="0"/>
          </a:p>
          <a:p>
            <a:endParaRPr lang="en-US" dirty="0"/>
          </a:p>
        </p:txBody>
      </p:sp>
    </p:spTree>
    <p:extLst>
      <p:ext uri="{BB962C8B-B14F-4D97-AF65-F5344CB8AC3E}">
        <p14:creationId xmlns:p14="http://schemas.microsoft.com/office/powerpoint/2010/main" val="26734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F27B-0BE2-6FEC-1B48-FFC25881B050}"/>
              </a:ext>
            </a:extLst>
          </p:cNvPr>
          <p:cNvSpPr>
            <a:spLocks noGrp="1"/>
          </p:cNvSpPr>
          <p:nvPr>
            <p:ph type="title"/>
          </p:nvPr>
        </p:nvSpPr>
        <p:spPr/>
        <p:txBody>
          <a:bodyPr/>
          <a:lstStyle/>
          <a:p>
            <a:pPr algn="ctr"/>
            <a:r>
              <a:rPr lang="en-US" b="1" dirty="0"/>
              <a:t>Cont’d</a:t>
            </a:r>
          </a:p>
        </p:txBody>
      </p:sp>
      <p:sp>
        <p:nvSpPr>
          <p:cNvPr id="3" name="Content Placeholder 2">
            <a:extLst>
              <a:ext uri="{FF2B5EF4-FFF2-40B4-BE49-F238E27FC236}">
                <a16:creationId xmlns:a16="http://schemas.microsoft.com/office/drawing/2014/main" id="{01AD5054-702D-B422-4179-529330F21C49}"/>
              </a:ext>
            </a:extLst>
          </p:cNvPr>
          <p:cNvSpPr>
            <a:spLocks noGrp="1"/>
          </p:cNvSpPr>
          <p:nvPr>
            <p:ph idx="1"/>
          </p:nvPr>
        </p:nvSpPr>
        <p:spPr/>
        <p:txBody>
          <a:bodyPr>
            <a:normAutofit fontScale="47500" lnSpcReduction="20000"/>
          </a:bodyPr>
          <a:lstStyle/>
          <a:p>
            <a:r>
              <a:rPr lang="en-US" dirty="0" err="1"/>
              <a:t>Giarelli</a:t>
            </a:r>
            <a:r>
              <a:rPr lang="en-US" dirty="0"/>
              <a:t>, G., 2025. Intergenerational Fairness and Ageing Styles in Europe: A Life-Course Approach. Social Sciences, 15(1), p.2. </a:t>
            </a:r>
            <a:r>
              <a:rPr lang="en-US" u="sng" dirty="0">
                <a:hlinkClick r:id="rId2"/>
              </a:rPr>
              <a:t>https://doi.org/10.3390/socsci150</a:t>
            </a:r>
            <a:endParaRPr lang="en-US" dirty="0"/>
          </a:p>
          <a:p>
            <a:r>
              <a:rPr lang="en-US" dirty="0" err="1"/>
              <a:t>Gonot-Schoupinsky</a:t>
            </a:r>
            <a:r>
              <a:rPr lang="en-US" dirty="0"/>
              <a:t>, F., Garip, G. and Sheffield, D., 2022. The engage-disengage model as an inclusive model for the promotion of healthy and successful ageing in the oldest-old. Activities, Adaptation &amp; Ageing, 46(2), pp. 159-181 </a:t>
            </a:r>
            <a:r>
              <a:rPr lang="en-US" u="sng" dirty="0">
                <a:hlinkClick r:id="rId3"/>
              </a:rPr>
              <a:t>https://doi.org/10.1080/01924788.2021.1970892</a:t>
            </a:r>
            <a:endParaRPr lang="en-US" dirty="0"/>
          </a:p>
          <a:p>
            <a:r>
              <a:rPr lang="en-US" dirty="0"/>
              <a:t>Heavey, E., Baxter, K. and Birks, Y., 2024. Care chronicles: needing, seeking, and getting self-funded social care as biographical disruptions among older people and their families. Ageing &amp; Society, 44(4), pp. 916- </a:t>
            </a:r>
            <a:r>
              <a:rPr lang="en-US" u="sng" dirty="0">
                <a:hlinkClick r:id="rId4"/>
              </a:rPr>
              <a:t>https://www.cambridge.org/core/journals/ageing-and-society/article/care-chronicles-needing-seeking-and-getting-selffunded-social-care-as-biographical-disruptions-among-older-people-and-their-families/320DC7B49844284B6CA87A73AE9F03DA</a:t>
            </a:r>
            <a:endParaRPr lang="en-US" dirty="0"/>
          </a:p>
          <a:p>
            <a:r>
              <a:rPr lang="en-US" dirty="0"/>
              <a:t>Hughes, S., 2023. Domiciliary care, self and older age (Doctoral dissertation, Anglia Ruskin Research Online (ARRO)). </a:t>
            </a:r>
            <a:r>
              <a:rPr lang="en-US" u="sng" dirty="0">
                <a:hlinkClick r:id="rId5"/>
              </a:rPr>
              <a:t>https://hdl.handle.net/10779/aru.23760969</a:t>
            </a:r>
            <a:endParaRPr lang="en-US" dirty="0"/>
          </a:p>
          <a:p>
            <a:r>
              <a:rPr lang="en-US" u="sng" dirty="0">
                <a:hlinkClick r:id="rId6"/>
              </a:rPr>
              <a:t>Legislation.gov.uk</a:t>
            </a:r>
            <a:r>
              <a:rPr lang="en-US" dirty="0"/>
              <a:t>. 2014. Care Act 2014. </a:t>
            </a:r>
            <a:r>
              <a:rPr lang="en-US" u="sng" dirty="0">
                <a:hlinkClick r:id="rId7"/>
              </a:rPr>
              <a:t>https://www.legislation.gov.uk/ukpga/2014/23/contents</a:t>
            </a:r>
            <a:endParaRPr lang="en-US" dirty="0"/>
          </a:p>
          <a:p>
            <a:r>
              <a:rPr lang="en-US" dirty="0"/>
              <a:t>Lowther-Payne, H.J., Ushakova, A., Beckwith, A., Liberty, C., Edge, R. and Lobban, F., 2023. Understanding inequalities in access to adult mental health services in the UK: a systematic mapping review. BMC Health Services Research, 23(1), p. 1042. </a:t>
            </a:r>
            <a:r>
              <a:rPr lang="en-US" u="sng" dirty="0">
                <a:hlinkClick r:id="rId8"/>
              </a:rPr>
              <a:t>https://link.springer.com/article/10.1186/s12913-023-10030-8</a:t>
            </a:r>
            <a:endParaRPr lang="en-US" dirty="0"/>
          </a:p>
          <a:p>
            <a:r>
              <a:rPr lang="en-US" dirty="0"/>
              <a:t>Mubarak, F. and Suomi, R., 2022. Elderly forgotten? Digital exclusion in the information age and the rising grey digital divide. INQUIRY: The Journal of Health Care </a:t>
            </a:r>
            <a:r>
              <a:rPr lang="en-US" dirty="0" err="1"/>
              <a:t>Organisation</a:t>
            </a:r>
            <a:r>
              <a:rPr lang="en-US" dirty="0"/>
              <a:t>, Provision, and Financing, 59, p.00469580221096272. </a:t>
            </a:r>
            <a:r>
              <a:rPr lang="en-US" u="sng" dirty="0">
                <a:hlinkClick r:id="rId9"/>
              </a:rPr>
              <a:t>https://doi.org/10.1177/00469580221096272</a:t>
            </a:r>
            <a:endParaRPr lang="en-US" dirty="0"/>
          </a:p>
          <a:p>
            <a:r>
              <a:rPr lang="en-US" dirty="0"/>
              <a:t>NHS England. 2019. The NHS Long Term Plan. The National Archives. </a:t>
            </a:r>
            <a:r>
              <a:rPr lang="en-US" u="sng" dirty="0">
                <a:hlinkClick r:id="rId10"/>
              </a:rPr>
              <a:t>https://webarchive.nationalarchives.gov.uk/ukgwa/20230418155402/</a:t>
            </a:r>
            <a:r>
              <a:rPr lang="en-US" dirty="0"/>
              <a:t> https:/www.longtermplan.nhs.uk/publication/nhs-long-term-plan/</a:t>
            </a:r>
          </a:p>
          <a:p>
            <a:r>
              <a:rPr lang="en-US" dirty="0"/>
              <a:t>Noone, C. (2023). The changing role of the day </a:t>
            </a:r>
            <a:r>
              <a:rPr lang="en-US" dirty="0" err="1"/>
              <a:t>centre</a:t>
            </a:r>
            <a:r>
              <a:rPr lang="en-US" dirty="0"/>
              <a:t> for older people in addressing loneliness: a participatory action research study (Doctoral dissertation, Durham University). </a:t>
            </a:r>
            <a:r>
              <a:rPr lang="en-US" u="sng" dirty="0">
                <a:hlinkClick r:id="rId11"/>
              </a:rPr>
              <a:t>https://etheses.dur.ac.uk/15040/</a:t>
            </a:r>
            <a:endParaRPr lang="en-US" dirty="0"/>
          </a:p>
          <a:p>
            <a:r>
              <a:rPr lang="en-US" dirty="0"/>
              <a:t>Pang, H., Van Hoven, B., and Du, H., 2025. Navigating Rural‐to‐Urban Transitions: The Continuity of Ageing among Resettled Older Adults in Yulin, China. </a:t>
            </a:r>
            <a:r>
              <a:rPr lang="en-US" dirty="0" err="1"/>
              <a:t>Tijdschrift</a:t>
            </a:r>
            <a:r>
              <a:rPr lang="en-US" dirty="0"/>
              <a:t> </a:t>
            </a:r>
            <a:r>
              <a:rPr lang="en-US" dirty="0" err="1"/>
              <a:t>voor</a:t>
            </a:r>
            <a:r>
              <a:rPr lang="en-US" dirty="0"/>
              <a:t> </a:t>
            </a:r>
            <a:r>
              <a:rPr lang="en-US" dirty="0" err="1"/>
              <a:t>economische</a:t>
            </a:r>
            <a:r>
              <a:rPr lang="en-US" dirty="0"/>
              <a:t> </a:t>
            </a:r>
            <a:r>
              <a:rPr lang="en-US" dirty="0" err="1"/>
              <a:t>en</a:t>
            </a:r>
            <a:r>
              <a:rPr lang="en-US" dirty="0"/>
              <a:t> </a:t>
            </a:r>
            <a:r>
              <a:rPr lang="en-US" dirty="0" err="1"/>
              <a:t>sociale</a:t>
            </a:r>
            <a:r>
              <a:rPr lang="en-US" dirty="0"/>
              <a:t> </a:t>
            </a:r>
            <a:r>
              <a:rPr lang="en-US" dirty="0" err="1"/>
              <a:t>geografie</a:t>
            </a:r>
            <a:r>
              <a:rPr lang="en-US" dirty="0"/>
              <a:t>. </a:t>
            </a:r>
            <a:r>
              <a:rPr lang="en-US" u="sng" dirty="0">
                <a:hlinkClick r:id="rId12"/>
              </a:rPr>
              <a:t>https://doi.org/10.1111/tesg.70035</a:t>
            </a:r>
            <a:endParaRPr lang="en-US" dirty="0"/>
          </a:p>
          <a:p>
            <a:endParaRPr lang="en-US" dirty="0"/>
          </a:p>
        </p:txBody>
      </p:sp>
    </p:spTree>
    <p:extLst>
      <p:ext uri="{BB962C8B-B14F-4D97-AF65-F5344CB8AC3E}">
        <p14:creationId xmlns:p14="http://schemas.microsoft.com/office/powerpoint/2010/main" val="1680454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CC69-641E-09BC-D3AE-5842159F62C7}"/>
              </a:ext>
            </a:extLst>
          </p:cNvPr>
          <p:cNvSpPr>
            <a:spLocks noGrp="1"/>
          </p:cNvSpPr>
          <p:nvPr>
            <p:ph type="title"/>
          </p:nvPr>
        </p:nvSpPr>
        <p:spPr/>
        <p:txBody>
          <a:bodyPr/>
          <a:lstStyle/>
          <a:p>
            <a:pPr algn="ctr"/>
            <a:r>
              <a:rPr lang="en-US" b="1" dirty="0"/>
              <a:t>Cont’d</a:t>
            </a:r>
          </a:p>
        </p:txBody>
      </p:sp>
      <p:sp>
        <p:nvSpPr>
          <p:cNvPr id="3" name="Content Placeholder 2">
            <a:extLst>
              <a:ext uri="{FF2B5EF4-FFF2-40B4-BE49-F238E27FC236}">
                <a16:creationId xmlns:a16="http://schemas.microsoft.com/office/drawing/2014/main" id="{9F27195F-1A28-3ECB-44BC-F4AD96F81C28}"/>
              </a:ext>
            </a:extLst>
          </p:cNvPr>
          <p:cNvSpPr>
            <a:spLocks noGrp="1"/>
          </p:cNvSpPr>
          <p:nvPr>
            <p:ph idx="1"/>
          </p:nvPr>
        </p:nvSpPr>
        <p:spPr/>
        <p:txBody>
          <a:bodyPr>
            <a:normAutofit fontScale="70000" lnSpcReduction="20000"/>
          </a:bodyPr>
          <a:lstStyle/>
          <a:p>
            <a:r>
              <a:rPr lang="en-US" dirty="0" err="1"/>
              <a:t>Sulandari</a:t>
            </a:r>
            <a:r>
              <a:rPr lang="en-US" dirty="0"/>
              <a:t>, S., Johnson, J., and Coats, R.O., 2025. Life satisfaction and its associated factors among young and older adults in the United Kingdom (UK). Ageing &amp; Mental Health, 29(4), pp.687-695. </a:t>
            </a:r>
            <a:r>
              <a:rPr lang="en-US" u="sng" dirty="0">
                <a:hlinkClick r:id="rId2"/>
              </a:rPr>
              <a:t>https://doi.org/10.1080/13607863.2024.2432380</a:t>
            </a:r>
            <a:endParaRPr lang="en-US" dirty="0"/>
          </a:p>
          <a:p>
            <a:r>
              <a:rPr lang="en-US" dirty="0"/>
              <a:t>Taheri, F., Rahmani, E., Fard, S.S., Rezaei, M., Ayati, A., </a:t>
            </a:r>
            <a:r>
              <a:rPr lang="en-US" dirty="0" err="1"/>
              <a:t>Farhoudian</a:t>
            </a:r>
            <a:r>
              <a:rPr lang="en-US" dirty="0"/>
              <a:t>, A., Fard, A.M., </a:t>
            </a:r>
            <a:r>
              <a:rPr lang="en-US" dirty="0" err="1"/>
              <a:t>Ahmadianpour</a:t>
            </a:r>
            <a:r>
              <a:rPr lang="en-US" dirty="0"/>
              <a:t>, M.V., </a:t>
            </a:r>
            <a:r>
              <a:rPr lang="en-US" dirty="0" err="1"/>
              <a:t>Afzalian</a:t>
            </a:r>
            <a:r>
              <a:rPr lang="en-US" dirty="0"/>
              <a:t>, A., </a:t>
            </a:r>
            <a:r>
              <a:rPr lang="en-US" dirty="0" err="1"/>
              <a:t>Varshochi</a:t>
            </a:r>
            <a:r>
              <a:rPr lang="en-US" dirty="0"/>
              <a:t>, S., and </a:t>
            </a:r>
            <a:r>
              <a:rPr lang="en-US" dirty="0" err="1"/>
              <a:t>Golalipour</a:t>
            </a:r>
            <a:r>
              <a:rPr lang="en-US" dirty="0"/>
              <a:t>, E., 2023. Ageing process and related diseases. Kindle, 3(1), pp </a:t>
            </a:r>
            <a:r>
              <a:rPr lang="en-US" u="sng" dirty="0">
                <a:hlinkClick r:id="rId3"/>
              </a:rPr>
              <a:t>https://www.researchgate.net/profile/Mehrdad-Farrokhi/publication/371015688_Aging_Process_and_Related_Diseases/links/64ac229595bbbe0c6e256862/Aging-Process-and-Related-Diseases.pdf</a:t>
            </a:r>
            <a:endParaRPr lang="en-US" dirty="0"/>
          </a:p>
          <a:p>
            <a:r>
              <a:rPr lang="en-US" dirty="0"/>
              <a:t>Tierney, L., MacAndrew, M., Doherty, K., Fielding, E., and Beattie, E., 2023. Characteristics and value of ‘meaningful activity’ for people living with dementia in residential aged care facilities: “You’re still part of the world, not just existing.” Dementia, 22(2), pp. 305-327. </a:t>
            </a:r>
            <a:r>
              <a:rPr lang="en-US" u="sng" dirty="0">
                <a:hlinkClick r:id="rId4"/>
              </a:rPr>
              <a:t>https://doi.org/10.1177/14713012221144488</a:t>
            </a:r>
            <a:endParaRPr lang="en-US" dirty="0"/>
          </a:p>
          <a:p>
            <a:r>
              <a:rPr lang="en-US" dirty="0"/>
              <a:t>Tomczyk, L., Mascia, M.L., Gierszewski, D. and Walker, C., 2023. Barriers to digital inclusion among older people: an intergenerational reflection on the need to develop digital competences for the group with the highest level of digital exclusion. </a:t>
            </a:r>
            <a:r>
              <a:rPr lang="en-US" dirty="0" err="1"/>
              <a:t>Innoeduca</a:t>
            </a:r>
            <a:r>
              <a:rPr lang="en-US" dirty="0"/>
              <a:t>. International Journal of Technology and Educational Innovation, 9(1), pp.5-26. </a:t>
            </a:r>
            <a:r>
              <a:rPr lang="en-US" u="sng" dirty="0">
                <a:hlinkClick r:id="rId5"/>
              </a:rPr>
              <a:t>https://revistas.uma.es/index.php/innoeduca/article/view/16433</a:t>
            </a:r>
            <a:endParaRPr lang="en-US" dirty="0"/>
          </a:p>
          <a:p>
            <a:r>
              <a:rPr lang="en-US" dirty="0"/>
              <a:t>Verity, F., Barker, F.H., Richards, J., Read, S. and Llewellyn, M., 2024. Reflections on Community Development, Preventative Care, and Ageing. Social Inclusion, 12. </a:t>
            </a:r>
            <a:r>
              <a:rPr lang="en-US" u="sng" dirty="0">
                <a:hlinkClick r:id="rId6"/>
              </a:rPr>
              <a:t>https://doi.org/10.17645/si.8007</a:t>
            </a:r>
            <a:endParaRPr lang="en-US" dirty="0"/>
          </a:p>
          <a:p>
            <a:r>
              <a:rPr lang="en-US" dirty="0"/>
              <a:t>WHO. 2025. Mental health of older adults. </a:t>
            </a:r>
            <a:r>
              <a:rPr lang="en-US" u="sng" dirty="0">
                <a:hlinkClick r:id="rId7"/>
              </a:rPr>
              <a:t>https://www.who.int/news-room/fact-sheets/detail/mental-health-of-older-adults</a:t>
            </a:r>
            <a:endParaRPr lang="en-US" dirty="0"/>
          </a:p>
          <a:p>
            <a:endParaRPr lang="en-US" dirty="0"/>
          </a:p>
        </p:txBody>
      </p:sp>
    </p:spTree>
    <p:extLst>
      <p:ext uri="{BB962C8B-B14F-4D97-AF65-F5344CB8AC3E}">
        <p14:creationId xmlns:p14="http://schemas.microsoft.com/office/powerpoint/2010/main" val="192614737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267</TotalTime>
  <Words>4452</Words>
  <Application>Microsoft Office PowerPoint</Application>
  <PresentationFormat>Widescreen</PresentationFormat>
  <Paragraphs>165</Paragraphs>
  <Slides>19</Slides>
  <Notes>16</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Century Gothic</vt:lpstr>
      <vt:lpstr>Vapor Trail</vt:lpstr>
      <vt:lpstr>Ageing, Care, and Empowerment</vt:lpstr>
      <vt:lpstr>Introduction</vt:lpstr>
      <vt:lpstr>Understanding Ageing</vt:lpstr>
      <vt:lpstr>Ageing Population Background</vt:lpstr>
      <vt:lpstr>Core Care Needs</vt:lpstr>
      <vt:lpstr>Independence and Empowerment</vt:lpstr>
      <vt:lpstr>Summary of the UK Care Provision</vt:lpstr>
      <vt:lpstr>Domiciliary Care Evaluation</vt:lpstr>
      <vt:lpstr>Residential Care Evaluation</vt:lpstr>
      <vt:lpstr>Technological Support in Care</vt:lpstr>
      <vt:lpstr>Technological Restrictions</vt:lpstr>
      <vt:lpstr>Case Study – Innovative Care</vt:lpstr>
      <vt:lpstr>Obstacles to Effective Care</vt:lpstr>
      <vt:lpstr>Practice-Based Recommendations.</vt:lpstr>
      <vt:lpstr>Policy and System Recommendations</vt:lpstr>
      <vt:lpstr>Conclusion</vt:lpstr>
      <vt:lpstr>References</vt:lpstr>
      <vt:lpstr>Cont’d</vt:lpstr>
      <vt:lpstr>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HomePC</dc:creator>
  <cp:lastModifiedBy>Fadumo Omar</cp:lastModifiedBy>
  <cp:revision>6</cp:revision>
  <dcterms:created xsi:type="dcterms:W3CDTF">2026-01-29T17:06:32Z</dcterms:created>
  <dcterms:modified xsi:type="dcterms:W3CDTF">2026-02-26T09:10:26Z</dcterms:modified>
</cp:coreProperties>
</file>