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9" r:id="rId7"/>
    <p:sldId id="260" r:id="rId8"/>
    <p:sldId id="261" r:id="rId9"/>
    <p:sldId id="270" r:id="rId10"/>
    <p:sldId id="263" r:id="rId11"/>
    <p:sldId id="264" r:id="rId12"/>
    <p:sldId id="265" r:id="rId13"/>
    <p:sldId id="268" r:id="rId14"/>
    <p:sldId id="271" r:id="rId15"/>
    <p:sldId id="259" r:id="rId16"/>
    <p:sldId id="266" r:id="rId17"/>
    <p:sldId id="26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A639D5-91F9-4B15-82B7-73C1A2F14033}" v="48" dt="2021-11-12T00:49:29.0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35355D-AF2D-406F-8B37-3C40B113A953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2DB55F8-F5E8-422A-B596-6C7FED9EFC1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Home care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DD4C41-5AB9-4EE5-81BA-2179F607F72D}" type="parTrans" cxnId="{0657D03C-98A8-4336-9508-3428C21EB70E}">
      <dgm:prSet/>
      <dgm:spPr/>
      <dgm:t>
        <a:bodyPr/>
        <a:lstStyle/>
        <a:p>
          <a:endParaRPr lang="en-US"/>
        </a:p>
      </dgm:t>
    </dgm:pt>
    <dgm:pt modelId="{889426D3-29B1-4655-8A46-D5F4C58A28DE}" type="sibTrans" cxnId="{0657D03C-98A8-4336-9508-3428C21EB70E}">
      <dgm:prSet/>
      <dgm:spPr/>
      <dgm:t>
        <a:bodyPr/>
        <a:lstStyle/>
        <a:p>
          <a:endParaRPr lang="en-US"/>
        </a:p>
      </dgm:t>
    </dgm:pt>
    <dgm:pt modelId="{C4C10965-22B3-4E17-9C08-498D2DF35CA2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Temporary/ Permanent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D30FBF-8CF7-49A9-99AD-2641750A8BF6}" type="parTrans" cxnId="{AAFAE9EB-DC17-451D-9EEA-346245C362CF}">
      <dgm:prSet/>
      <dgm:spPr/>
      <dgm:t>
        <a:bodyPr/>
        <a:lstStyle/>
        <a:p>
          <a:endParaRPr lang="en-US"/>
        </a:p>
      </dgm:t>
    </dgm:pt>
    <dgm:pt modelId="{67DBFCA5-BE83-426B-B32E-7B1DFA259602}" type="sibTrans" cxnId="{AAFAE9EB-DC17-451D-9EEA-346245C362CF}">
      <dgm:prSet/>
      <dgm:spPr/>
      <dgm:t>
        <a:bodyPr/>
        <a:lstStyle/>
        <a:p>
          <a:endParaRPr lang="en-US"/>
        </a:p>
      </dgm:t>
    </dgm:pt>
    <dgm:pt modelId="{4929BCB6-6CCE-4A47-BCD3-7011E8DD5AC2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Support services that assistant an individual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0DFFAE-FDD7-4059-AEFC-AB2F6E06AEE9}" type="parTrans" cxnId="{65B41184-CFD5-4E60-8D54-C82B4FD245DC}">
      <dgm:prSet/>
      <dgm:spPr/>
      <dgm:t>
        <a:bodyPr/>
        <a:lstStyle/>
        <a:p>
          <a:endParaRPr lang="en-US"/>
        </a:p>
      </dgm:t>
    </dgm:pt>
    <dgm:pt modelId="{0886840B-D71A-4C36-AA82-C06AC452BD17}" type="sibTrans" cxnId="{65B41184-CFD5-4E60-8D54-C82B4FD245DC}">
      <dgm:prSet/>
      <dgm:spPr/>
      <dgm:t>
        <a:bodyPr/>
        <a:lstStyle/>
        <a:p>
          <a:endParaRPr lang="en-US"/>
        </a:p>
      </dgm:t>
    </dgm:pt>
    <dgm:pt modelId="{C62CB74C-F655-448B-9DA7-CD45BA0B2290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Paid care workers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E5CE15-BC29-4F97-B924-21EA5D2F50C5}" type="parTrans" cxnId="{50DB84B4-AEAC-44C6-A22C-84AFD03CF910}">
      <dgm:prSet/>
      <dgm:spPr/>
      <dgm:t>
        <a:bodyPr/>
        <a:lstStyle/>
        <a:p>
          <a:endParaRPr lang="en-US"/>
        </a:p>
      </dgm:t>
    </dgm:pt>
    <dgm:pt modelId="{0199614B-1514-497D-B8CD-3D8BF629E088}" type="sibTrans" cxnId="{50DB84B4-AEAC-44C6-A22C-84AFD03CF910}">
      <dgm:prSet/>
      <dgm:spPr/>
      <dgm:t>
        <a:bodyPr/>
        <a:lstStyle/>
        <a:p>
          <a:endParaRPr lang="en-US"/>
        </a:p>
      </dgm:t>
    </dgm:pt>
    <dgm:pt modelId="{36579A82-E8BC-4B9C-862A-C1D19B2C868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(Bolton &amp;</a:t>
          </a:r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Wibberley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, 2014)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5633C0-33FC-41F6-A8B3-FBEF324030A5}" type="parTrans" cxnId="{7E010BA3-C4F9-4C8D-8645-23498E81EA04}">
      <dgm:prSet/>
      <dgm:spPr/>
      <dgm:t>
        <a:bodyPr/>
        <a:lstStyle/>
        <a:p>
          <a:endParaRPr lang="en-US"/>
        </a:p>
      </dgm:t>
    </dgm:pt>
    <dgm:pt modelId="{361CEDD7-4F2E-485F-AFD7-E1AA99186118}" type="sibTrans" cxnId="{7E010BA3-C4F9-4C8D-8645-23498E81EA04}">
      <dgm:prSet/>
      <dgm:spPr/>
      <dgm:t>
        <a:bodyPr/>
        <a:lstStyle/>
        <a:p>
          <a:endParaRPr lang="en-US"/>
        </a:p>
      </dgm:t>
    </dgm:pt>
    <dgm:pt modelId="{9A08FEA8-85A1-4AB1-B84C-E0F855A835AA}" type="pres">
      <dgm:prSet presAssocID="{0C35355D-AF2D-406F-8B37-3C40B113A953}" presName="vert0" presStyleCnt="0">
        <dgm:presLayoutVars>
          <dgm:dir/>
          <dgm:animOne val="branch"/>
          <dgm:animLvl val="lvl"/>
        </dgm:presLayoutVars>
      </dgm:prSet>
      <dgm:spPr/>
    </dgm:pt>
    <dgm:pt modelId="{946B0AF6-5EE5-454C-BD71-530555DECBCB}" type="pres">
      <dgm:prSet presAssocID="{B2DB55F8-F5E8-422A-B596-6C7FED9EFC19}" presName="thickLine" presStyleLbl="alignNode1" presStyleIdx="0" presStyleCnt="5"/>
      <dgm:spPr/>
    </dgm:pt>
    <dgm:pt modelId="{C70C48A0-6573-4499-B8E3-5CAB7706FFEB}" type="pres">
      <dgm:prSet presAssocID="{B2DB55F8-F5E8-422A-B596-6C7FED9EFC19}" presName="horz1" presStyleCnt="0"/>
      <dgm:spPr/>
    </dgm:pt>
    <dgm:pt modelId="{85260C83-A59D-4C12-8EA2-7C1E374861BF}" type="pres">
      <dgm:prSet presAssocID="{B2DB55F8-F5E8-422A-B596-6C7FED9EFC19}" presName="tx1" presStyleLbl="revTx" presStyleIdx="0" presStyleCnt="5"/>
      <dgm:spPr/>
    </dgm:pt>
    <dgm:pt modelId="{61B50FD0-9A14-4C7E-B905-44D905BF5C2F}" type="pres">
      <dgm:prSet presAssocID="{B2DB55F8-F5E8-422A-B596-6C7FED9EFC19}" presName="vert1" presStyleCnt="0"/>
      <dgm:spPr/>
    </dgm:pt>
    <dgm:pt modelId="{A0D38F45-DE4D-4E1E-AF41-2250C27F8D1A}" type="pres">
      <dgm:prSet presAssocID="{C4C10965-22B3-4E17-9C08-498D2DF35CA2}" presName="thickLine" presStyleLbl="alignNode1" presStyleIdx="1" presStyleCnt="5"/>
      <dgm:spPr/>
    </dgm:pt>
    <dgm:pt modelId="{6557B5B3-5EC1-47FA-820D-EC0BA76A1D8E}" type="pres">
      <dgm:prSet presAssocID="{C4C10965-22B3-4E17-9C08-498D2DF35CA2}" presName="horz1" presStyleCnt="0"/>
      <dgm:spPr/>
    </dgm:pt>
    <dgm:pt modelId="{B3CAD442-7969-4F25-9E7C-468125EEBD83}" type="pres">
      <dgm:prSet presAssocID="{C4C10965-22B3-4E17-9C08-498D2DF35CA2}" presName="tx1" presStyleLbl="revTx" presStyleIdx="1" presStyleCnt="5"/>
      <dgm:spPr/>
    </dgm:pt>
    <dgm:pt modelId="{5FC6EA7F-3C52-4A58-8547-8CC5B51700FB}" type="pres">
      <dgm:prSet presAssocID="{C4C10965-22B3-4E17-9C08-498D2DF35CA2}" presName="vert1" presStyleCnt="0"/>
      <dgm:spPr/>
    </dgm:pt>
    <dgm:pt modelId="{60D15F12-7AE2-4C17-B13E-DEFD2EFED7CA}" type="pres">
      <dgm:prSet presAssocID="{4929BCB6-6CCE-4A47-BCD3-7011E8DD5AC2}" presName="thickLine" presStyleLbl="alignNode1" presStyleIdx="2" presStyleCnt="5"/>
      <dgm:spPr/>
    </dgm:pt>
    <dgm:pt modelId="{E45113DE-F14B-42E5-912A-9431BCD58786}" type="pres">
      <dgm:prSet presAssocID="{4929BCB6-6CCE-4A47-BCD3-7011E8DD5AC2}" presName="horz1" presStyleCnt="0"/>
      <dgm:spPr/>
    </dgm:pt>
    <dgm:pt modelId="{FB6695BB-7221-43B9-AA0A-2DF008EEC540}" type="pres">
      <dgm:prSet presAssocID="{4929BCB6-6CCE-4A47-BCD3-7011E8DD5AC2}" presName="tx1" presStyleLbl="revTx" presStyleIdx="2" presStyleCnt="5"/>
      <dgm:spPr/>
    </dgm:pt>
    <dgm:pt modelId="{29D60327-B649-4859-A635-C2A54C5FD614}" type="pres">
      <dgm:prSet presAssocID="{4929BCB6-6CCE-4A47-BCD3-7011E8DD5AC2}" presName="vert1" presStyleCnt="0"/>
      <dgm:spPr/>
    </dgm:pt>
    <dgm:pt modelId="{49477224-C31B-4AEC-95B7-3D23EAD50487}" type="pres">
      <dgm:prSet presAssocID="{C62CB74C-F655-448B-9DA7-CD45BA0B2290}" presName="thickLine" presStyleLbl="alignNode1" presStyleIdx="3" presStyleCnt="5"/>
      <dgm:spPr/>
    </dgm:pt>
    <dgm:pt modelId="{13D09F56-80D9-4F62-8D8F-99290240597F}" type="pres">
      <dgm:prSet presAssocID="{C62CB74C-F655-448B-9DA7-CD45BA0B2290}" presName="horz1" presStyleCnt="0"/>
      <dgm:spPr/>
    </dgm:pt>
    <dgm:pt modelId="{0ED46277-F6FC-4F7D-ABD2-7D300A4EEA62}" type="pres">
      <dgm:prSet presAssocID="{C62CB74C-F655-448B-9DA7-CD45BA0B2290}" presName="tx1" presStyleLbl="revTx" presStyleIdx="3" presStyleCnt="5"/>
      <dgm:spPr/>
    </dgm:pt>
    <dgm:pt modelId="{94FB6CAD-AA5A-4BB2-9E26-881EA770D245}" type="pres">
      <dgm:prSet presAssocID="{C62CB74C-F655-448B-9DA7-CD45BA0B2290}" presName="vert1" presStyleCnt="0"/>
      <dgm:spPr/>
    </dgm:pt>
    <dgm:pt modelId="{6DB88C3E-8FD9-4346-AB9C-DE4AC849F362}" type="pres">
      <dgm:prSet presAssocID="{36579A82-E8BC-4B9C-862A-C1D19B2C868B}" presName="thickLine" presStyleLbl="alignNode1" presStyleIdx="4" presStyleCnt="5"/>
      <dgm:spPr/>
    </dgm:pt>
    <dgm:pt modelId="{8814721B-9B65-4CDB-8140-C543361D2C89}" type="pres">
      <dgm:prSet presAssocID="{36579A82-E8BC-4B9C-862A-C1D19B2C868B}" presName="horz1" presStyleCnt="0"/>
      <dgm:spPr/>
    </dgm:pt>
    <dgm:pt modelId="{641412B0-5C96-4E03-BD84-84D2AF794396}" type="pres">
      <dgm:prSet presAssocID="{36579A82-E8BC-4B9C-862A-C1D19B2C868B}" presName="tx1" presStyleLbl="revTx" presStyleIdx="4" presStyleCnt="5"/>
      <dgm:spPr/>
    </dgm:pt>
    <dgm:pt modelId="{E9BF84A1-1E5E-48EA-A075-D5560AB3EC3E}" type="pres">
      <dgm:prSet presAssocID="{36579A82-E8BC-4B9C-862A-C1D19B2C868B}" presName="vert1" presStyleCnt="0"/>
      <dgm:spPr/>
    </dgm:pt>
  </dgm:ptLst>
  <dgm:cxnLst>
    <dgm:cxn modelId="{11692B2D-2B94-4277-9B9F-5BFF7315D1A1}" type="presOf" srcId="{C62CB74C-F655-448B-9DA7-CD45BA0B2290}" destId="{0ED46277-F6FC-4F7D-ABD2-7D300A4EEA62}" srcOrd="0" destOrd="0" presId="urn:microsoft.com/office/officeart/2008/layout/LinedList"/>
    <dgm:cxn modelId="{56D93C33-3154-498E-BAC9-D83A1EC83066}" type="presOf" srcId="{0C35355D-AF2D-406F-8B37-3C40B113A953}" destId="{9A08FEA8-85A1-4AB1-B84C-E0F855A835AA}" srcOrd="0" destOrd="0" presId="urn:microsoft.com/office/officeart/2008/layout/LinedList"/>
    <dgm:cxn modelId="{0657D03C-98A8-4336-9508-3428C21EB70E}" srcId="{0C35355D-AF2D-406F-8B37-3C40B113A953}" destId="{B2DB55F8-F5E8-422A-B596-6C7FED9EFC19}" srcOrd="0" destOrd="0" parTransId="{46DD4C41-5AB9-4EE5-81BA-2179F607F72D}" sibTransId="{889426D3-29B1-4655-8A46-D5F4C58A28DE}"/>
    <dgm:cxn modelId="{0630A444-DC3B-4370-9133-6332B5DE6454}" type="presOf" srcId="{B2DB55F8-F5E8-422A-B596-6C7FED9EFC19}" destId="{85260C83-A59D-4C12-8EA2-7C1E374861BF}" srcOrd="0" destOrd="0" presId="urn:microsoft.com/office/officeart/2008/layout/LinedList"/>
    <dgm:cxn modelId="{37AFEC72-9252-4A18-8325-F6447D440F12}" type="presOf" srcId="{36579A82-E8BC-4B9C-862A-C1D19B2C868B}" destId="{641412B0-5C96-4E03-BD84-84D2AF794396}" srcOrd="0" destOrd="0" presId="urn:microsoft.com/office/officeart/2008/layout/LinedList"/>
    <dgm:cxn modelId="{65B41184-CFD5-4E60-8D54-C82B4FD245DC}" srcId="{0C35355D-AF2D-406F-8B37-3C40B113A953}" destId="{4929BCB6-6CCE-4A47-BCD3-7011E8DD5AC2}" srcOrd="2" destOrd="0" parTransId="{380DFFAE-FDD7-4059-AEFC-AB2F6E06AEE9}" sibTransId="{0886840B-D71A-4C36-AA82-C06AC452BD17}"/>
    <dgm:cxn modelId="{7E010BA3-C4F9-4C8D-8645-23498E81EA04}" srcId="{0C35355D-AF2D-406F-8B37-3C40B113A953}" destId="{36579A82-E8BC-4B9C-862A-C1D19B2C868B}" srcOrd="4" destOrd="0" parTransId="{BC5633C0-33FC-41F6-A8B3-FBEF324030A5}" sibTransId="{361CEDD7-4F2E-485F-AFD7-E1AA99186118}"/>
    <dgm:cxn modelId="{601DC7AE-E4D1-49C0-9153-556ADF8A2F27}" type="presOf" srcId="{4929BCB6-6CCE-4A47-BCD3-7011E8DD5AC2}" destId="{FB6695BB-7221-43B9-AA0A-2DF008EEC540}" srcOrd="0" destOrd="0" presId="urn:microsoft.com/office/officeart/2008/layout/LinedList"/>
    <dgm:cxn modelId="{50DB84B4-AEAC-44C6-A22C-84AFD03CF910}" srcId="{0C35355D-AF2D-406F-8B37-3C40B113A953}" destId="{C62CB74C-F655-448B-9DA7-CD45BA0B2290}" srcOrd="3" destOrd="0" parTransId="{EBE5CE15-BC29-4F97-B924-21EA5D2F50C5}" sibTransId="{0199614B-1514-497D-B8CD-3D8BF629E088}"/>
    <dgm:cxn modelId="{4C5853EB-F5D4-447F-B561-25ADB0F3F665}" type="presOf" srcId="{C4C10965-22B3-4E17-9C08-498D2DF35CA2}" destId="{B3CAD442-7969-4F25-9E7C-468125EEBD83}" srcOrd="0" destOrd="0" presId="urn:microsoft.com/office/officeart/2008/layout/LinedList"/>
    <dgm:cxn modelId="{AAFAE9EB-DC17-451D-9EEA-346245C362CF}" srcId="{0C35355D-AF2D-406F-8B37-3C40B113A953}" destId="{C4C10965-22B3-4E17-9C08-498D2DF35CA2}" srcOrd="1" destOrd="0" parTransId="{EDD30FBF-8CF7-49A9-99AD-2641750A8BF6}" sibTransId="{67DBFCA5-BE83-426B-B32E-7B1DFA259602}"/>
    <dgm:cxn modelId="{7AEBC39B-8BF7-4250-A006-870C31C836BB}" type="presParOf" srcId="{9A08FEA8-85A1-4AB1-B84C-E0F855A835AA}" destId="{946B0AF6-5EE5-454C-BD71-530555DECBCB}" srcOrd="0" destOrd="0" presId="urn:microsoft.com/office/officeart/2008/layout/LinedList"/>
    <dgm:cxn modelId="{C7A66B83-4585-423E-8CD0-8D76FEDFF972}" type="presParOf" srcId="{9A08FEA8-85A1-4AB1-B84C-E0F855A835AA}" destId="{C70C48A0-6573-4499-B8E3-5CAB7706FFEB}" srcOrd="1" destOrd="0" presId="urn:microsoft.com/office/officeart/2008/layout/LinedList"/>
    <dgm:cxn modelId="{FD1104D3-B484-44D8-8A7E-957DF2E9F955}" type="presParOf" srcId="{C70C48A0-6573-4499-B8E3-5CAB7706FFEB}" destId="{85260C83-A59D-4C12-8EA2-7C1E374861BF}" srcOrd="0" destOrd="0" presId="urn:microsoft.com/office/officeart/2008/layout/LinedList"/>
    <dgm:cxn modelId="{56BD67BE-F5AB-46CC-BA48-0738212768E0}" type="presParOf" srcId="{C70C48A0-6573-4499-B8E3-5CAB7706FFEB}" destId="{61B50FD0-9A14-4C7E-B905-44D905BF5C2F}" srcOrd="1" destOrd="0" presId="urn:microsoft.com/office/officeart/2008/layout/LinedList"/>
    <dgm:cxn modelId="{CD3308FA-2902-4910-9210-8B028ADE2DAF}" type="presParOf" srcId="{9A08FEA8-85A1-4AB1-B84C-E0F855A835AA}" destId="{A0D38F45-DE4D-4E1E-AF41-2250C27F8D1A}" srcOrd="2" destOrd="0" presId="urn:microsoft.com/office/officeart/2008/layout/LinedList"/>
    <dgm:cxn modelId="{12949F4B-632C-4870-A884-C554C8AE7360}" type="presParOf" srcId="{9A08FEA8-85A1-4AB1-B84C-E0F855A835AA}" destId="{6557B5B3-5EC1-47FA-820D-EC0BA76A1D8E}" srcOrd="3" destOrd="0" presId="urn:microsoft.com/office/officeart/2008/layout/LinedList"/>
    <dgm:cxn modelId="{227CC0FF-AF9B-4AD9-B671-D168FF59A451}" type="presParOf" srcId="{6557B5B3-5EC1-47FA-820D-EC0BA76A1D8E}" destId="{B3CAD442-7969-4F25-9E7C-468125EEBD83}" srcOrd="0" destOrd="0" presId="urn:microsoft.com/office/officeart/2008/layout/LinedList"/>
    <dgm:cxn modelId="{4C235690-6FDC-4CF8-977F-3C4CD8334ECE}" type="presParOf" srcId="{6557B5B3-5EC1-47FA-820D-EC0BA76A1D8E}" destId="{5FC6EA7F-3C52-4A58-8547-8CC5B51700FB}" srcOrd="1" destOrd="0" presId="urn:microsoft.com/office/officeart/2008/layout/LinedList"/>
    <dgm:cxn modelId="{18CCF4E2-1C2A-4E3C-B2CE-55850290564B}" type="presParOf" srcId="{9A08FEA8-85A1-4AB1-B84C-E0F855A835AA}" destId="{60D15F12-7AE2-4C17-B13E-DEFD2EFED7CA}" srcOrd="4" destOrd="0" presId="urn:microsoft.com/office/officeart/2008/layout/LinedList"/>
    <dgm:cxn modelId="{6B50045D-AB34-4B37-A098-E545436D307D}" type="presParOf" srcId="{9A08FEA8-85A1-4AB1-B84C-E0F855A835AA}" destId="{E45113DE-F14B-42E5-912A-9431BCD58786}" srcOrd="5" destOrd="0" presId="urn:microsoft.com/office/officeart/2008/layout/LinedList"/>
    <dgm:cxn modelId="{A4B95857-7D7F-46ED-97CD-A5340352C263}" type="presParOf" srcId="{E45113DE-F14B-42E5-912A-9431BCD58786}" destId="{FB6695BB-7221-43B9-AA0A-2DF008EEC540}" srcOrd="0" destOrd="0" presId="urn:microsoft.com/office/officeart/2008/layout/LinedList"/>
    <dgm:cxn modelId="{F6DF686F-8430-462E-8CAD-BF0A2ACBDDDC}" type="presParOf" srcId="{E45113DE-F14B-42E5-912A-9431BCD58786}" destId="{29D60327-B649-4859-A635-C2A54C5FD614}" srcOrd="1" destOrd="0" presId="urn:microsoft.com/office/officeart/2008/layout/LinedList"/>
    <dgm:cxn modelId="{027A57E2-2D2B-4D52-B1C1-7F8BD269F9A9}" type="presParOf" srcId="{9A08FEA8-85A1-4AB1-B84C-E0F855A835AA}" destId="{49477224-C31B-4AEC-95B7-3D23EAD50487}" srcOrd="6" destOrd="0" presId="urn:microsoft.com/office/officeart/2008/layout/LinedList"/>
    <dgm:cxn modelId="{8153932A-CDA3-420E-8D03-24C5E0A0ECED}" type="presParOf" srcId="{9A08FEA8-85A1-4AB1-B84C-E0F855A835AA}" destId="{13D09F56-80D9-4F62-8D8F-99290240597F}" srcOrd="7" destOrd="0" presId="urn:microsoft.com/office/officeart/2008/layout/LinedList"/>
    <dgm:cxn modelId="{F01020EB-F978-4078-9085-27E9F7107AEF}" type="presParOf" srcId="{13D09F56-80D9-4F62-8D8F-99290240597F}" destId="{0ED46277-F6FC-4F7D-ABD2-7D300A4EEA62}" srcOrd="0" destOrd="0" presId="urn:microsoft.com/office/officeart/2008/layout/LinedList"/>
    <dgm:cxn modelId="{28661ED4-F0D5-4ABF-98B3-DC3EEA82E428}" type="presParOf" srcId="{13D09F56-80D9-4F62-8D8F-99290240597F}" destId="{94FB6CAD-AA5A-4BB2-9E26-881EA770D245}" srcOrd="1" destOrd="0" presId="urn:microsoft.com/office/officeart/2008/layout/LinedList"/>
    <dgm:cxn modelId="{8BF69C56-CEFC-463D-9E2C-95D4E392EDBF}" type="presParOf" srcId="{9A08FEA8-85A1-4AB1-B84C-E0F855A835AA}" destId="{6DB88C3E-8FD9-4346-AB9C-DE4AC849F362}" srcOrd="8" destOrd="0" presId="urn:microsoft.com/office/officeart/2008/layout/LinedList"/>
    <dgm:cxn modelId="{5A8CAA0B-0D97-4956-8BA0-4664D1670545}" type="presParOf" srcId="{9A08FEA8-85A1-4AB1-B84C-E0F855A835AA}" destId="{8814721B-9B65-4CDB-8140-C543361D2C89}" srcOrd="9" destOrd="0" presId="urn:microsoft.com/office/officeart/2008/layout/LinedList"/>
    <dgm:cxn modelId="{2A2B96CE-7177-45A9-BC80-EED84207B8C6}" type="presParOf" srcId="{8814721B-9B65-4CDB-8140-C543361D2C89}" destId="{641412B0-5C96-4E03-BD84-84D2AF794396}" srcOrd="0" destOrd="0" presId="urn:microsoft.com/office/officeart/2008/layout/LinedList"/>
    <dgm:cxn modelId="{6CAFF2EE-2970-401B-9E5A-81BAAB45E114}" type="presParOf" srcId="{8814721B-9B65-4CDB-8140-C543361D2C89}" destId="{E9BF84A1-1E5E-48EA-A075-D5560AB3EC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5D7E15-5D1C-48F4-828D-CB7136D41C35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19E2CC9-D75A-46B2-91FE-7C966EA379C2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Psychological Abuse</a:t>
          </a:r>
        </a:p>
      </dgm:t>
    </dgm:pt>
    <dgm:pt modelId="{F1FBF1EA-2E6A-4DFF-82BD-C7437693ECB2}" type="parTrans" cxnId="{21339A72-981A-4DC1-A4FC-EC5A3DDAA2E4}">
      <dgm:prSet/>
      <dgm:spPr/>
      <dgm:t>
        <a:bodyPr/>
        <a:lstStyle/>
        <a:p>
          <a:endParaRPr lang="en-US"/>
        </a:p>
      </dgm:t>
    </dgm:pt>
    <dgm:pt modelId="{DB45A402-2651-4648-AD30-A2841A45AAEC}" type="sibTrans" cxnId="{21339A72-981A-4DC1-A4FC-EC5A3DDAA2E4}">
      <dgm:prSet/>
      <dgm:spPr/>
      <dgm:t>
        <a:bodyPr/>
        <a:lstStyle/>
        <a:p>
          <a:endParaRPr lang="en-US"/>
        </a:p>
      </dgm:t>
    </dgm:pt>
    <dgm:pt modelId="{B6845790-C7C6-4BF4-B252-A22852AD57B9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Financial Abuse</a:t>
          </a:r>
        </a:p>
      </dgm:t>
    </dgm:pt>
    <dgm:pt modelId="{16C437BE-D732-41AB-9952-EAA7B32D3EB3}" type="parTrans" cxnId="{60FBEA39-A603-4CBA-A2AA-814626FCB6B8}">
      <dgm:prSet/>
      <dgm:spPr/>
      <dgm:t>
        <a:bodyPr/>
        <a:lstStyle/>
        <a:p>
          <a:endParaRPr lang="en-US"/>
        </a:p>
      </dgm:t>
    </dgm:pt>
    <dgm:pt modelId="{A848396F-E8A0-4533-8FB1-1820E821A8CE}" type="sibTrans" cxnId="{60FBEA39-A603-4CBA-A2AA-814626FCB6B8}">
      <dgm:prSet/>
      <dgm:spPr/>
      <dgm:t>
        <a:bodyPr/>
        <a:lstStyle/>
        <a:p>
          <a:endParaRPr lang="en-US"/>
        </a:p>
      </dgm:t>
    </dgm:pt>
    <dgm:pt modelId="{AF4904A1-C18B-4F10-ABBB-270E0F4A3FE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Material Abuse</a:t>
          </a:r>
        </a:p>
      </dgm:t>
    </dgm:pt>
    <dgm:pt modelId="{C69B9EE2-E06C-4D39-A08E-CF354901D7E3}" type="parTrans" cxnId="{2039F492-53AA-4D3F-A527-4D12952C7CA2}">
      <dgm:prSet/>
      <dgm:spPr/>
      <dgm:t>
        <a:bodyPr/>
        <a:lstStyle/>
        <a:p>
          <a:endParaRPr lang="en-US"/>
        </a:p>
      </dgm:t>
    </dgm:pt>
    <dgm:pt modelId="{40062BBD-C48D-4A05-9B3F-997EEB9D4506}" type="sibTrans" cxnId="{2039F492-53AA-4D3F-A527-4D12952C7CA2}">
      <dgm:prSet/>
      <dgm:spPr/>
      <dgm:t>
        <a:bodyPr/>
        <a:lstStyle/>
        <a:p>
          <a:endParaRPr lang="en-US"/>
        </a:p>
      </dgm:t>
    </dgm:pt>
    <dgm:pt modelId="{CAA03765-9C35-4748-B15E-DA505B2D1CA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Neglect</a:t>
          </a:r>
        </a:p>
      </dgm:t>
    </dgm:pt>
    <dgm:pt modelId="{58322AD2-CC10-4587-88AD-B8B4DD1C691D}" type="parTrans" cxnId="{D07B8D34-23D8-4C9A-9119-840A5B3FA708}">
      <dgm:prSet/>
      <dgm:spPr/>
      <dgm:t>
        <a:bodyPr/>
        <a:lstStyle/>
        <a:p>
          <a:endParaRPr lang="en-US"/>
        </a:p>
      </dgm:t>
    </dgm:pt>
    <dgm:pt modelId="{CBD268F3-52DC-4874-B283-5D1AD1567531}" type="sibTrans" cxnId="{D07B8D34-23D8-4C9A-9119-840A5B3FA708}">
      <dgm:prSet/>
      <dgm:spPr/>
      <dgm:t>
        <a:bodyPr/>
        <a:lstStyle/>
        <a:p>
          <a:endParaRPr lang="en-US"/>
        </a:p>
      </dgm:t>
    </dgm:pt>
    <dgm:pt modelId="{340FAFD2-5386-4FFE-9151-D5013022946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Discriminatory Abuse</a:t>
          </a:r>
        </a:p>
      </dgm:t>
    </dgm:pt>
    <dgm:pt modelId="{21E2AB4B-44AD-4092-94E0-6CD34F35D4CF}" type="parTrans" cxnId="{703F082C-E068-4DA5-9718-C43372BA13A3}">
      <dgm:prSet/>
      <dgm:spPr/>
      <dgm:t>
        <a:bodyPr/>
        <a:lstStyle/>
        <a:p>
          <a:endParaRPr lang="en-US"/>
        </a:p>
      </dgm:t>
    </dgm:pt>
    <dgm:pt modelId="{85B3C59C-9A61-4F7D-A7DE-C9CEC720B9EE}" type="sibTrans" cxnId="{703F082C-E068-4DA5-9718-C43372BA13A3}">
      <dgm:prSet/>
      <dgm:spPr/>
      <dgm:t>
        <a:bodyPr/>
        <a:lstStyle/>
        <a:p>
          <a:endParaRPr lang="en-US"/>
        </a:p>
      </dgm:t>
    </dgm:pt>
    <dgm:pt modelId="{C317BC0E-4EE0-4B13-95CC-DD536162BF49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Physical Abuse</a:t>
          </a:r>
        </a:p>
      </dgm:t>
    </dgm:pt>
    <dgm:pt modelId="{F516D2E2-DE0E-48F7-9337-1F18A9F49C99}" type="parTrans" cxnId="{D59E4C6B-14F4-4FA0-90A7-8A6C6860E255}">
      <dgm:prSet/>
      <dgm:spPr/>
      <dgm:t>
        <a:bodyPr/>
        <a:lstStyle/>
        <a:p>
          <a:endParaRPr lang="en-US"/>
        </a:p>
      </dgm:t>
    </dgm:pt>
    <dgm:pt modelId="{E2653C01-805E-4D52-A148-71CFDE719182}" type="sibTrans" cxnId="{D59E4C6B-14F4-4FA0-90A7-8A6C6860E255}">
      <dgm:prSet/>
      <dgm:spPr/>
      <dgm:t>
        <a:bodyPr/>
        <a:lstStyle/>
        <a:p>
          <a:endParaRPr lang="en-US"/>
        </a:p>
      </dgm:t>
    </dgm:pt>
    <dgm:pt modelId="{EAA6C72D-4431-4B34-AFD8-8955E66CF14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Sexual Abuse</a:t>
          </a:r>
        </a:p>
      </dgm:t>
    </dgm:pt>
    <dgm:pt modelId="{C1422BD8-87D8-4AB9-AC60-C38D9253FED1}" type="parTrans" cxnId="{E4738CAF-1FFA-4645-951F-4AFC4224BB4E}">
      <dgm:prSet/>
      <dgm:spPr/>
      <dgm:t>
        <a:bodyPr/>
        <a:lstStyle/>
        <a:p>
          <a:endParaRPr lang="en-US"/>
        </a:p>
      </dgm:t>
    </dgm:pt>
    <dgm:pt modelId="{E797138F-FB84-4883-B21B-900DB17CEDEF}" type="sibTrans" cxnId="{E4738CAF-1FFA-4645-951F-4AFC4224BB4E}">
      <dgm:prSet/>
      <dgm:spPr/>
      <dgm:t>
        <a:bodyPr/>
        <a:lstStyle/>
        <a:p>
          <a:endParaRPr lang="en-US"/>
        </a:p>
      </dgm:t>
    </dgm:pt>
    <dgm:pt modelId="{E22EBC6B-CD8F-4C81-9103-133C08B174BD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(WHO,2021)</a:t>
          </a:r>
        </a:p>
      </dgm:t>
    </dgm:pt>
    <dgm:pt modelId="{065DCB81-C60E-4B3C-8FC1-573557299B97}" type="parTrans" cxnId="{4895FFFC-0F89-44EB-8FA2-29DB1193C505}">
      <dgm:prSet/>
      <dgm:spPr/>
      <dgm:t>
        <a:bodyPr/>
        <a:lstStyle/>
        <a:p>
          <a:endParaRPr lang="en-US"/>
        </a:p>
      </dgm:t>
    </dgm:pt>
    <dgm:pt modelId="{9844E280-1D12-4A7C-8EC8-48AC5BFAE370}" type="sibTrans" cxnId="{4895FFFC-0F89-44EB-8FA2-29DB1193C505}">
      <dgm:prSet/>
      <dgm:spPr/>
      <dgm:t>
        <a:bodyPr/>
        <a:lstStyle/>
        <a:p>
          <a:endParaRPr lang="en-US"/>
        </a:p>
      </dgm:t>
    </dgm:pt>
    <dgm:pt modelId="{F2A2717F-13E2-4A2B-9B9C-F7588C41C56A}" type="pres">
      <dgm:prSet presAssocID="{3A5D7E15-5D1C-48F4-828D-CB7136D41C35}" presName="vert0" presStyleCnt="0">
        <dgm:presLayoutVars>
          <dgm:dir/>
          <dgm:animOne val="branch"/>
          <dgm:animLvl val="lvl"/>
        </dgm:presLayoutVars>
      </dgm:prSet>
      <dgm:spPr/>
    </dgm:pt>
    <dgm:pt modelId="{3975570D-B1B9-4AF4-AA36-1ACEC76F6373}" type="pres">
      <dgm:prSet presAssocID="{919E2CC9-D75A-46B2-91FE-7C966EA379C2}" presName="thickLine" presStyleLbl="alignNode1" presStyleIdx="0" presStyleCnt="8"/>
      <dgm:spPr/>
    </dgm:pt>
    <dgm:pt modelId="{481B172B-DCA6-4B69-BF70-E9509221CC24}" type="pres">
      <dgm:prSet presAssocID="{919E2CC9-D75A-46B2-91FE-7C966EA379C2}" presName="horz1" presStyleCnt="0"/>
      <dgm:spPr/>
    </dgm:pt>
    <dgm:pt modelId="{69169644-3282-4139-898F-8C12345791F0}" type="pres">
      <dgm:prSet presAssocID="{919E2CC9-D75A-46B2-91FE-7C966EA379C2}" presName="tx1" presStyleLbl="revTx" presStyleIdx="0" presStyleCnt="8"/>
      <dgm:spPr/>
    </dgm:pt>
    <dgm:pt modelId="{28E403DF-8CAD-4195-9A45-BE180904B108}" type="pres">
      <dgm:prSet presAssocID="{919E2CC9-D75A-46B2-91FE-7C966EA379C2}" presName="vert1" presStyleCnt="0"/>
      <dgm:spPr/>
    </dgm:pt>
    <dgm:pt modelId="{36612BEC-F876-41F2-ACA4-EBE708A5ABB7}" type="pres">
      <dgm:prSet presAssocID="{B6845790-C7C6-4BF4-B252-A22852AD57B9}" presName="thickLine" presStyleLbl="alignNode1" presStyleIdx="1" presStyleCnt="8"/>
      <dgm:spPr/>
    </dgm:pt>
    <dgm:pt modelId="{11CBB005-A07B-4612-9DD0-E858BF167F26}" type="pres">
      <dgm:prSet presAssocID="{B6845790-C7C6-4BF4-B252-A22852AD57B9}" presName="horz1" presStyleCnt="0"/>
      <dgm:spPr/>
    </dgm:pt>
    <dgm:pt modelId="{1E1A1A7F-8426-4EEB-A82A-DA65E28155B6}" type="pres">
      <dgm:prSet presAssocID="{B6845790-C7C6-4BF4-B252-A22852AD57B9}" presName="tx1" presStyleLbl="revTx" presStyleIdx="1" presStyleCnt="8"/>
      <dgm:spPr/>
    </dgm:pt>
    <dgm:pt modelId="{A454B38A-B90D-4DA3-B973-B9644B23112A}" type="pres">
      <dgm:prSet presAssocID="{B6845790-C7C6-4BF4-B252-A22852AD57B9}" presName="vert1" presStyleCnt="0"/>
      <dgm:spPr/>
    </dgm:pt>
    <dgm:pt modelId="{FBB63ED2-5739-4362-B83F-D4893D6C204B}" type="pres">
      <dgm:prSet presAssocID="{AF4904A1-C18B-4F10-ABBB-270E0F4A3FE0}" presName="thickLine" presStyleLbl="alignNode1" presStyleIdx="2" presStyleCnt="8"/>
      <dgm:spPr/>
    </dgm:pt>
    <dgm:pt modelId="{2FC4C9FE-A811-4C12-A475-2BC17B56826F}" type="pres">
      <dgm:prSet presAssocID="{AF4904A1-C18B-4F10-ABBB-270E0F4A3FE0}" presName="horz1" presStyleCnt="0"/>
      <dgm:spPr/>
    </dgm:pt>
    <dgm:pt modelId="{9B4913FB-CA60-4CFB-B812-8456265AF9FC}" type="pres">
      <dgm:prSet presAssocID="{AF4904A1-C18B-4F10-ABBB-270E0F4A3FE0}" presName="tx1" presStyleLbl="revTx" presStyleIdx="2" presStyleCnt="8"/>
      <dgm:spPr/>
    </dgm:pt>
    <dgm:pt modelId="{8E13FB3E-8E14-4441-B528-D2D2FCB0D1C0}" type="pres">
      <dgm:prSet presAssocID="{AF4904A1-C18B-4F10-ABBB-270E0F4A3FE0}" presName="vert1" presStyleCnt="0"/>
      <dgm:spPr/>
    </dgm:pt>
    <dgm:pt modelId="{4D701CAB-BCD1-4BE0-A8B2-6EC2ACE4F670}" type="pres">
      <dgm:prSet presAssocID="{CAA03765-9C35-4748-B15E-DA505B2D1CA0}" presName="thickLine" presStyleLbl="alignNode1" presStyleIdx="3" presStyleCnt="8"/>
      <dgm:spPr/>
    </dgm:pt>
    <dgm:pt modelId="{4462EF37-463E-4A0D-B5A5-615B899DCFC5}" type="pres">
      <dgm:prSet presAssocID="{CAA03765-9C35-4748-B15E-DA505B2D1CA0}" presName="horz1" presStyleCnt="0"/>
      <dgm:spPr/>
    </dgm:pt>
    <dgm:pt modelId="{BE8BA7B6-C503-4E8F-B608-1BEB972B78D5}" type="pres">
      <dgm:prSet presAssocID="{CAA03765-9C35-4748-B15E-DA505B2D1CA0}" presName="tx1" presStyleLbl="revTx" presStyleIdx="3" presStyleCnt="8"/>
      <dgm:spPr/>
    </dgm:pt>
    <dgm:pt modelId="{C8FF13B7-912F-4D6C-9D7C-4E0D01439B6B}" type="pres">
      <dgm:prSet presAssocID="{CAA03765-9C35-4748-B15E-DA505B2D1CA0}" presName="vert1" presStyleCnt="0"/>
      <dgm:spPr/>
    </dgm:pt>
    <dgm:pt modelId="{7747541D-D866-41D2-BD2E-ACDBE5A79CFC}" type="pres">
      <dgm:prSet presAssocID="{340FAFD2-5386-4FFE-9151-D50130229460}" presName="thickLine" presStyleLbl="alignNode1" presStyleIdx="4" presStyleCnt="8"/>
      <dgm:spPr/>
    </dgm:pt>
    <dgm:pt modelId="{A4CB202A-C542-49DC-ACE7-74810A6976E1}" type="pres">
      <dgm:prSet presAssocID="{340FAFD2-5386-4FFE-9151-D50130229460}" presName="horz1" presStyleCnt="0"/>
      <dgm:spPr/>
    </dgm:pt>
    <dgm:pt modelId="{A92B4B07-20FB-4B5D-8FBB-4054DE85BA6F}" type="pres">
      <dgm:prSet presAssocID="{340FAFD2-5386-4FFE-9151-D50130229460}" presName="tx1" presStyleLbl="revTx" presStyleIdx="4" presStyleCnt="8"/>
      <dgm:spPr/>
    </dgm:pt>
    <dgm:pt modelId="{E371ADC0-3F04-46E2-A5A9-D941CF05034A}" type="pres">
      <dgm:prSet presAssocID="{340FAFD2-5386-4FFE-9151-D50130229460}" presName="vert1" presStyleCnt="0"/>
      <dgm:spPr/>
    </dgm:pt>
    <dgm:pt modelId="{1F2A0B5E-EF6D-4F08-BF5B-FDDF5AEDD769}" type="pres">
      <dgm:prSet presAssocID="{C317BC0E-4EE0-4B13-95CC-DD536162BF49}" presName="thickLine" presStyleLbl="alignNode1" presStyleIdx="5" presStyleCnt="8"/>
      <dgm:spPr/>
    </dgm:pt>
    <dgm:pt modelId="{F8E06B43-77BE-435A-8061-97CA32245C0A}" type="pres">
      <dgm:prSet presAssocID="{C317BC0E-4EE0-4B13-95CC-DD536162BF49}" presName="horz1" presStyleCnt="0"/>
      <dgm:spPr/>
    </dgm:pt>
    <dgm:pt modelId="{67887738-2579-47CC-94D9-BD06A55BA545}" type="pres">
      <dgm:prSet presAssocID="{C317BC0E-4EE0-4B13-95CC-DD536162BF49}" presName="tx1" presStyleLbl="revTx" presStyleIdx="5" presStyleCnt="8"/>
      <dgm:spPr/>
    </dgm:pt>
    <dgm:pt modelId="{A66FBBD9-01A6-4FC8-A663-90AF7DC70A49}" type="pres">
      <dgm:prSet presAssocID="{C317BC0E-4EE0-4B13-95CC-DD536162BF49}" presName="vert1" presStyleCnt="0"/>
      <dgm:spPr/>
    </dgm:pt>
    <dgm:pt modelId="{6CA3CDD9-5206-453B-AE6C-443304219F36}" type="pres">
      <dgm:prSet presAssocID="{EAA6C72D-4431-4B34-AFD8-8955E66CF14C}" presName="thickLine" presStyleLbl="alignNode1" presStyleIdx="6" presStyleCnt="8"/>
      <dgm:spPr/>
    </dgm:pt>
    <dgm:pt modelId="{8BAF9E34-B1D0-421B-83AB-57D66CEED167}" type="pres">
      <dgm:prSet presAssocID="{EAA6C72D-4431-4B34-AFD8-8955E66CF14C}" presName="horz1" presStyleCnt="0"/>
      <dgm:spPr/>
    </dgm:pt>
    <dgm:pt modelId="{DDF35812-16AA-4751-8D99-4F2735AB79A7}" type="pres">
      <dgm:prSet presAssocID="{EAA6C72D-4431-4B34-AFD8-8955E66CF14C}" presName="tx1" presStyleLbl="revTx" presStyleIdx="6" presStyleCnt="8"/>
      <dgm:spPr/>
    </dgm:pt>
    <dgm:pt modelId="{EEFF401B-9FBB-4AAB-A9BB-CE584CE0A2F5}" type="pres">
      <dgm:prSet presAssocID="{EAA6C72D-4431-4B34-AFD8-8955E66CF14C}" presName="vert1" presStyleCnt="0"/>
      <dgm:spPr/>
    </dgm:pt>
    <dgm:pt modelId="{0A9D42D8-99F4-4730-B82B-9A98443334F1}" type="pres">
      <dgm:prSet presAssocID="{E22EBC6B-CD8F-4C81-9103-133C08B174BD}" presName="thickLine" presStyleLbl="alignNode1" presStyleIdx="7" presStyleCnt="8"/>
      <dgm:spPr/>
    </dgm:pt>
    <dgm:pt modelId="{CA470052-A142-4784-8892-DCFBD25F220B}" type="pres">
      <dgm:prSet presAssocID="{E22EBC6B-CD8F-4C81-9103-133C08B174BD}" presName="horz1" presStyleCnt="0"/>
      <dgm:spPr/>
    </dgm:pt>
    <dgm:pt modelId="{202A3CFD-1CFA-4BF9-8D8F-BF698E8E5C5E}" type="pres">
      <dgm:prSet presAssocID="{E22EBC6B-CD8F-4C81-9103-133C08B174BD}" presName="tx1" presStyleLbl="revTx" presStyleIdx="7" presStyleCnt="8"/>
      <dgm:spPr/>
    </dgm:pt>
    <dgm:pt modelId="{EE83F354-957D-4843-B39E-2CB8ABBC2F48}" type="pres">
      <dgm:prSet presAssocID="{E22EBC6B-CD8F-4C81-9103-133C08B174BD}" presName="vert1" presStyleCnt="0"/>
      <dgm:spPr/>
    </dgm:pt>
  </dgm:ptLst>
  <dgm:cxnLst>
    <dgm:cxn modelId="{89913500-DC20-44E3-87E9-E1FA7EFC490F}" type="presOf" srcId="{919E2CC9-D75A-46B2-91FE-7C966EA379C2}" destId="{69169644-3282-4139-898F-8C12345791F0}" srcOrd="0" destOrd="0" presId="urn:microsoft.com/office/officeart/2008/layout/LinedList"/>
    <dgm:cxn modelId="{9D65780F-6597-410B-9CEB-C210E99B6C12}" type="presOf" srcId="{EAA6C72D-4431-4B34-AFD8-8955E66CF14C}" destId="{DDF35812-16AA-4751-8D99-4F2735AB79A7}" srcOrd="0" destOrd="0" presId="urn:microsoft.com/office/officeart/2008/layout/LinedList"/>
    <dgm:cxn modelId="{4B552D1F-E7E2-473A-908D-B55B13959FA9}" type="presOf" srcId="{CAA03765-9C35-4748-B15E-DA505B2D1CA0}" destId="{BE8BA7B6-C503-4E8F-B608-1BEB972B78D5}" srcOrd="0" destOrd="0" presId="urn:microsoft.com/office/officeart/2008/layout/LinedList"/>
    <dgm:cxn modelId="{703F082C-E068-4DA5-9718-C43372BA13A3}" srcId="{3A5D7E15-5D1C-48F4-828D-CB7136D41C35}" destId="{340FAFD2-5386-4FFE-9151-D50130229460}" srcOrd="4" destOrd="0" parTransId="{21E2AB4B-44AD-4092-94E0-6CD34F35D4CF}" sibTransId="{85B3C59C-9A61-4F7D-A7DE-C9CEC720B9EE}"/>
    <dgm:cxn modelId="{D07B8D34-23D8-4C9A-9119-840A5B3FA708}" srcId="{3A5D7E15-5D1C-48F4-828D-CB7136D41C35}" destId="{CAA03765-9C35-4748-B15E-DA505B2D1CA0}" srcOrd="3" destOrd="0" parTransId="{58322AD2-CC10-4587-88AD-B8B4DD1C691D}" sibTransId="{CBD268F3-52DC-4874-B283-5D1AD1567531}"/>
    <dgm:cxn modelId="{60FBEA39-A603-4CBA-A2AA-814626FCB6B8}" srcId="{3A5D7E15-5D1C-48F4-828D-CB7136D41C35}" destId="{B6845790-C7C6-4BF4-B252-A22852AD57B9}" srcOrd="1" destOrd="0" parTransId="{16C437BE-D732-41AB-9952-EAA7B32D3EB3}" sibTransId="{A848396F-E8A0-4533-8FB1-1820E821A8CE}"/>
    <dgm:cxn modelId="{D59E4C6B-14F4-4FA0-90A7-8A6C6860E255}" srcId="{3A5D7E15-5D1C-48F4-828D-CB7136D41C35}" destId="{C317BC0E-4EE0-4B13-95CC-DD536162BF49}" srcOrd="5" destOrd="0" parTransId="{F516D2E2-DE0E-48F7-9337-1F18A9F49C99}" sibTransId="{E2653C01-805E-4D52-A148-71CFDE719182}"/>
    <dgm:cxn modelId="{21339A72-981A-4DC1-A4FC-EC5A3DDAA2E4}" srcId="{3A5D7E15-5D1C-48F4-828D-CB7136D41C35}" destId="{919E2CC9-D75A-46B2-91FE-7C966EA379C2}" srcOrd="0" destOrd="0" parTransId="{F1FBF1EA-2E6A-4DFF-82BD-C7437693ECB2}" sibTransId="{DB45A402-2651-4648-AD30-A2841A45AAEC}"/>
    <dgm:cxn modelId="{CCB1CF53-AFEC-48E2-9CDD-F9A200CB4E82}" type="presOf" srcId="{B6845790-C7C6-4BF4-B252-A22852AD57B9}" destId="{1E1A1A7F-8426-4EEB-A82A-DA65E28155B6}" srcOrd="0" destOrd="0" presId="urn:microsoft.com/office/officeart/2008/layout/LinedList"/>
    <dgm:cxn modelId="{3D4C3F84-37B8-4834-BEB8-502B6D746882}" type="presOf" srcId="{3A5D7E15-5D1C-48F4-828D-CB7136D41C35}" destId="{F2A2717F-13E2-4A2B-9B9C-F7588C41C56A}" srcOrd="0" destOrd="0" presId="urn:microsoft.com/office/officeart/2008/layout/LinedList"/>
    <dgm:cxn modelId="{39FA4584-42CE-4A55-8661-C1E74249DB89}" type="presOf" srcId="{C317BC0E-4EE0-4B13-95CC-DD536162BF49}" destId="{67887738-2579-47CC-94D9-BD06A55BA545}" srcOrd="0" destOrd="0" presId="urn:microsoft.com/office/officeart/2008/layout/LinedList"/>
    <dgm:cxn modelId="{2039F492-53AA-4D3F-A527-4D12952C7CA2}" srcId="{3A5D7E15-5D1C-48F4-828D-CB7136D41C35}" destId="{AF4904A1-C18B-4F10-ABBB-270E0F4A3FE0}" srcOrd="2" destOrd="0" parTransId="{C69B9EE2-E06C-4D39-A08E-CF354901D7E3}" sibTransId="{40062BBD-C48D-4A05-9B3F-997EEB9D4506}"/>
    <dgm:cxn modelId="{E4738CAF-1FFA-4645-951F-4AFC4224BB4E}" srcId="{3A5D7E15-5D1C-48F4-828D-CB7136D41C35}" destId="{EAA6C72D-4431-4B34-AFD8-8955E66CF14C}" srcOrd="6" destOrd="0" parTransId="{C1422BD8-87D8-4AB9-AC60-C38D9253FED1}" sibTransId="{E797138F-FB84-4883-B21B-900DB17CEDEF}"/>
    <dgm:cxn modelId="{071C72B0-9462-4E04-A425-8FFA8A410BED}" type="presOf" srcId="{AF4904A1-C18B-4F10-ABBB-270E0F4A3FE0}" destId="{9B4913FB-CA60-4CFB-B812-8456265AF9FC}" srcOrd="0" destOrd="0" presId="urn:microsoft.com/office/officeart/2008/layout/LinedList"/>
    <dgm:cxn modelId="{37EFC3B7-6CDC-4269-8979-86B5B7424CC3}" type="presOf" srcId="{340FAFD2-5386-4FFE-9151-D50130229460}" destId="{A92B4B07-20FB-4B5D-8FBB-4054DE85BA6F}" srcOrd="0" destOrd="0" presId="urn:microsoft.com/office/officeart/2008/layout/LinedList"/>
    <dgm:cxn modelId="{DAD4C1D6-B071-4C0B-B456-98F1527C0AF6}" type="presOf" srcId="{E22EBC6B-CD8F-4C81-9103-133C08B174BD}" destId="{202A3CFD-1CFA-4BF9-8D8F-BF698E8E5C5E}" srcOrd="0" destOrd="0" presId="urn:microsoft.com/office/officeart/2008/layout/LinedList"/>
    <dgm:cxn modelId="{4895FFFC-0F89-44EB-8FA2-29DB1193C505}" srcId="{3A5D7E15-5D1C-48F4-828D-CB7136D41C35}" destId="{E22EBC6B-CD8F-4C81-9103-133C08B174BD}" srcOrd="7" destOrd="0" parTransId="{065DCB81-C60E-4B3C-8FC1-573557299B97}" sibTransId="{9844E280-1D12-4A7C-8EC8-48AC5BFAE370}"/>
    <dgm:cxn modelId="{939E099B-4532-4818-BAAF-BBAC14513AD3}" type="presParOf" srcId="{F2A2717F-13E2-4A2B-9B9C-F7588C41C56A}" destId="{3975570D-B1B9-4AF4-AA36-1ACEC76F6373}" srcOrd="0" destOrd="0" presId="urn:microsoft.com/office/officeart/2008/layout/LinedList"/>
    <dgm:cxn modelId="{06F208AE-AE61-47B5-A457-699B0CD0DCD6}" type="presParOf" srcId="{F2A2717F-13E2-4A2B-9B9C-F7588C41C56A}" destId="{481B172B-DCA6-4B69-BF70-E9509221CC24}" srcOrd="1" destOrd="0" presId="urn:microsoft.com/office/officeart/2008/layout/LinedList"/>
    <dgm:cxn modelId="{432907C4-FDAF-4E69-96C2-A6204C46C7D1}" type="presParOf" srcId="{481B172B-DCA6-4B69-BF70-E9509221CC24}" destId="{69169644-3282-4139-898F-8C12345791F0}" srcOrd="0" destOrd="0" presId="urn:microsoft.com/office/officeart/2008/layout/LinedList"/>
    <dgm:cxn modelId="{DFEF48D0-40F3-45FD-951B-4D94B8EA9658}" type="presParOf" srcId="{481B172B-DCA6-4B69-BF70-E9509221CC24}" destId="{28E403DF-8CAD-4195-9A45-BE180904B108}" srcOrd="1" destOrd="0" presId="urn:microsoft.com/office/officeart/2008/layout/LinedList"/>
    <dgm:cxn modelId="{A52FE0D2-B4F8-4343-A72B-CE919130548B}" type="presParOf" srcId="{F2A2717F-13E2-4A2B-9B9C-F7588C41C56A}" destId="{36612BEC-F876-41F2-ACA4-EBE708A5ABB7}" srcOrd="2" destOrd="0" presId="urn:microsoft.com/office/officeart/2008/layout/LinedList"/>
    <dgm:cxn modelId="{50B7CFF0-7383-4A53-80ED-85260F3C226D}" type="presParOf" srcId="{F2A2717F-13E2-4A2B-9B9C-F7588C41C56A}" destId="{11CBB005-A07B-4612-9DD0-E858BF167F26}" srcOrd="3" destOrd="0" presId="urn:microsoft.com/office/officeart/2008/layout/LinedList"/>
    <dgm:cxn modelId="{B8913DA9-2F5D-4F9F-A878-B6FB3DBCC238}" type="presParOf" srcId="{11CBB005-A07B-4612-9DD0-E858BF167F26}" destId="{1E1A1A7F-8426-4EEB-A82A-DA65E28155B6}" srcOrd="0" destOrd="0" presId="urn:microsoft.com/office/officeart/2008/layout/LinedList"/>
    <dgm:cxn modelId="{BB6D399D-E675-42C5-A094-4D16179E7ECF}" type="presParOf" srcId="{11CBB005-A07B-4612-9DD0-E858BF167F26}" destId="{A454B38A-B90D-4DA3-B973-B9644B23112A}" srcOrd="1" destOrd="0" presId="urn:microsoft.com/office/officeart/2008/layout/LinedList"/>
    <dgm:cxn modelId="{CEA4C737-A8B3-449D-AC9B-7D747A6CDBC4}" type="presParOf" srcId="{F2A2717F-13E2-4A2B-9B9C-F7588C41C56A}" destId="{FBB63ED2-5739-4362-B83F-D4893D6C204B}" srcOrd="4" destOrd="0" presId="urn:microsoft.com/office/officeart/2008/layout/LinedList"/>
    <dgm:cxn modelId="{20F13AF4-1EF8-40AD-9F94-1D28D7654136}" type="presParOf" srcId="{F2A2717F-13E2-4A2B-9B9C-F7588C41C56A}" destId="{2FC4C9FE-A811-4C12-A475-2BC17B56826F}" srcOrd="5" destOrd="0" presId="urn:microsoft.com/office/officeart/2008/layout/LinedList"/>
    <dgm:cxn modelId="{468B8142-5FAE-4231-B2BB-C0212DCA1804}" type="presParOf" srcId="{2FC4C9FE-A811-4C12-A475-2BC17B56826F}" destId="{9B4913FB-CA60-4CFB-B812-8456265AF9FC}" srcOrd="0" destOrd="0" presId="urn:microsoft.com/office/officeart/2008/layout/LinedList"/>
    <dgm:cxn modelId="{3D98BECB-5371-4385-BB9E-8192BA16FBB2}" type="presParOf" srcId="{2FC4C9FE-A811-4C12-A475-2BC17B56826F}" destId="{8E13FB3E-8E14-4441-B528-D2D2FCB0D1C0}" srcOrd="1" destOrd="0" presId="urn:microsoft.com/office/officeart/2008/layout/LinedList"/>
    <dgm:cxn modelId="{BB82F647-3692-4592-BF71-2C653E534B6D}" type="presParOf" srcId="{F2A2717F-13E2-4A2B-9B9C-F7588C41C56A}" destId="{4D701CAB-BCD1-4BE0-A8B2-6EC2ACE4F670}" srcOrd="6" destOrd="0" presId="urn:microsoft.com/office/officeart/2008/layout/LinedList"/>
    <dgm:cxn modelId="{AA790DF7-99D7-4D4F-9A2E-D0572505F389}" type="presParOf" srcId="{F2A2717F-13E2-4A2B-9B9C-F7588C41C56A}" destId="{4462EF37-463E-4A0D-B5A5-615B899DCFC5}" srcOrd="7" destOrd="0" presId="urn:microsoft.com/office/officeart/2008/layout/LinedList"/>
    <dgm:cxn modelId="{D37034C7-0F0F-4623-BA67-4ACB960645A9}" type="presParOf" srcId="{4462EF37-463E-4A0D-B5A5-615B899DCFC5}" destId="{BE8BA7B6-C503-4E8F-B608-1BEB972B78D5}" srcOrd="0" destOrd="0" presId="urn:microsoft.com/office/officeart/2008/layout/LinedList"/>
    <dgm:cxn modelId="{7E82A33C-F2CA-4A4E-9B55-BCF412F80377}" type="presParOf" srcId="{4462EF37-463E-4A0D-B5A5-615B899DCFC5}" destId="{C8FF13B7-912F-4D6C-9D7C-4E0D01439B6B}" srcOrd="1" destOrd="0" presId="urn:microsoft.com/office/officeart/2008/layout/LinedList"/>
    <dgm:cxn modelId="{2EBF3FA8-17AE-481C-BF91-9F813152143A}" type="presParOf" srcId="{F2A2717F-13E2-4A2B-9B9C-F7588C41C56A}" destId="{7747541D-D866-41D2-BD2E-ACDBE5A79CFC}" srcOrd="8" destOrd="0" presId="urn:microsoft.com/office/officeart/2008/layout/LinedList"/>
    <dgm:cxn modelId="{568CB573-740C-42C3-A79E-B21A75FC8BE3}" type="presParOf" srcId="{F2A2717F-13E2-4A2B-9B9C-F7588C41C56A}" destId="{A4CB202A-C542-49DC-ACE7-74810A6976E1}" srcOrd="9" destOrd="0" presId="urn:microsoft.com/office/officeart/2008/layout/LinedList"/>
    <dgm:cxn modelId="{C41618AA-F4A0-4503-9A39-FF256ECA2A97}" type="presParOf" srcId="{A4CB202A-C542-49DC-ACE7-74810A6976E1}" destId="{A92B4B07-20FB-4B5D-8FBB-4054DE85BA6F}" srcOrd="0" destOrd="0" presId="urn:microsoft.com/office/officeart/2008/layout/LinedList"/>
    <dgm:cxn modelId="{B324138E-406A-4C43-9DE9-ECC5F88709DD}" type="presParOf" srcId="{A4CB202A-C542-49DC-ACE7-74810A6976E1}" destId="{E371ADC0-3F04-46E2-A5A9-D941CF05034A}" srcOrd="1" destOrd="0" presId="urn:microsoft.com/office/officeart/2008/layout/LinedList"/>
    <dgm:cxn modelId="{7325B3DD-5271-4A82-B355-21EA38295BDF}" type="presParOf" srcId="{F2A2717F-13E2-4A2B-9B9C-F7588C41C56A}" destId="{1F2A0B5E-EF6D-4F08-BF5B-FDDF5AEDD769}" srcOrd="10" destOrd="0" presId="urn:microsoft.com/office/officeart/2008/layout/LinedList"/>
    <dgm:cxn modelId="{A90E1220-BA56-4A54-B717-298050FA26F4}" type="presParOf" srcId="{F2A2717F-13E2-4A2B-9B9C-F7588C41C56A}" destId="{F8E06B43-77BE-435A-8061-97CA32245C0A}" srcOrd="11" destOrd="0" presId="urn:microsoft.com/office/officeart/2008/layout/LinedList"/>
    <dgm:cxn modelId="{F945E1AA-2801-4812-A4A4-D1595ECC7150}" type="presParOf" srcId="{F8E06B43-77BE-435A-8061-97CA32245C0A}" destId="{67887738-2579-47CC-94D9-BD06A55BA545}" srcOrd="0" destOrd="0" presId="urn:microsoft.com/office/officeart/2008/layout/LinedList"/>
    <dgm:cxn modelId="{10B55F4C-90BD-4D65-A0B7-31313D43EB9D}" type="presParOf" srcId="{F8E06B43-77BE-435A-8061-97CA32245C0A}" destId="{A66FBBD9-01A6-4FC8-A663-90AF7DC70A49}" srcOrd="1" destOrd="0" presId="urn:microsoft.com/office/officeart/2008/layout/LinedList"/>
    <dgm:cxn modelId="{8238B1C1-ACBB-4B18-865A-2EDE7D57063E}" type="presParOf" srcId="{F2A2717F-13E2-4A2B-9B9C-F7588C41C56A}" destId="{6CA3CDD9-5206-453B-AE6C-443304219F36}" srcOrd="12" destOrd="0" presId="urn:microsoft.com/office/officeart/2008/layout/LinedList"/>
    <dgm:cxn modelId="{EE4360A7-AE4A-40C1-9C0F-8F6369A337C3}" type="presParOf" srcId="{F2A2717F-13E2-4A2B-9B9C-F7588C41C56A}" destId="{8BAF9E34-B1D0-421B-83AB-57D66CEED167}" srcOrd="13" destOrd="0" presId="urn:microsoft.com/office/officeart/2008/layout/LinedList"/>
    <dgm:cxn modelId="{3E758EC3-0E9D-4E23-BFC4-F9F62E3CC54C}" type="presParOf" srcId="{8BAF9E34-B1D0-421B-83AB-57D66CEED167}" destId="{DDF35812-16AA-4751-8D99-4F2735AB79A7}" srcOrd="0" destOrd="0" presId="urn:microsoft.com/office/officeart/2008/layout/LinedList"/>
    <dgm:cxn modelId="{07A9078C-383E-45B0-878B-12B949A23C48}" type="presParOf" srcId="{8BAF9E34-B1D0-421B-83AB-57D66CEED167}" destId="{EEFF401B-9FBB-4AAB-A9BB-CE584CE0A2F5}" srcOrd="1" destOrd="0" presId="urn:microsoft.com/office/officeart/2008/layout/LinedList"/>
    <dgm:cxn modelId="{7A41A154-2D71-43FA-98CE-AFDA8C445C44}" type="presParOf" srcId="{F2A2717F-13E2-4A2B-9B9C-F7588C41C56A}" destId="{0A9D42D8-99F4-4730-B82B-9A98443334F1}" srcOrd="14" destOrd="0" presId="urn:microsoft.com/office/officeart/2008/layout/LinedList"/>
    <dgm:cxn modelId="{4FE43FEE-5FE1-4CFF-94FC-914D878C420B}" type="presParOf" srcId="{F2A2717F-13E2-4A2B-9B9C-F7588C41C56A}" destId="{CA470052-A142-4784-8892-DCFBD25F220B}" srcOrd="15" destOrd="0" presId="urn:microsoft.com/office/officeart/2008/layout/LinedList"/>
    <dgm:cxn modelId="{A3597569-D109-4C35-A17A-6EC5F71D7FD2}" type="presParOf" srcId="{CA470052-A142-4784-8892-DCFBD25F220B}" destId="{202A3CFD-1CFA-4BF9-8D8F-BF698E8E5C5E}" srcOrd="0" destOrd="0" presId="urn:microsoft.com/office/officeart/2008/layout/LinedList"/>
    <dgm:cxn modelId="{7FEEF477-A2D7-4C85-9E04-26CC9FC2AD7B}" type="presParOf" srcId="{CA470052-A142-4784-8892-DCFBD25F220B}" destId="{EE83F354-957D-4843-B39E-2CB8ABBC2F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4EA7BA-CAF0-4D42-9186-DBF9555AAF5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659C648-536D-4EA7-B2F3-E6B368C34E04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Changes in behavior</a:t>
          </a:r>
        </a:p>
      </dgm:t>
    </dgm:pt>
    <dgm:pt modelId="{330AE490-64C4-4CF9-AB5C-516989861E19}" type="parTrans" cxnId="{F8F9940F-FF62-414D-9D5A-E1C33275B8CA}">
      <dgm:prSet/>
      <dgm:spPr/>
      <dgm:t>
        <a:bodyPr/>
        <a:lstStyle/>
        <a:p>
          <a:endParaRPr lang="en-US"/>
        </a:p>
      </dgm:t>
    </dgm:pt>
    <dgm:pt modelId="{188C14A0-3672-4254-AB0B-412415A7DFA9}" type="sibTrans" cxnId="{F8F9940F-FF62-414D-9D5A-E1C33275B8CA}">
      <dgm:prSet/>
      <dgm:spPr/>
      <dgm:t>
        <a:bodyPr/>
        <a:lstStyle/>
        <a:p>
          <a:endParaRPr lang="en-US"/>
        </a:p>
      </dgm:t>
    </dgm:pt>
    <dgm:pt modelId="{4A2F0A5D-4F6B-4BBE-A3D7-25E2EBDDB15D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Quiet or Withdrawn</a:t>
          </a:r>
        </a:p>
      </dgm:t>
    </dgm:pt>
    <dgm:pt modelId="{61D1100E-55F8-4E27-A0D3-0534689B20FB}" type="parTrans" cxnId="{F9A31752-411B-4C5A-8E15-270F20923897}">
      <dgm:prSet/>
      <dgm:spPr/>
      <dgm:t>
        <a:bodyPr/>
        <a:lstStyle/>
        <a:p>
          <a:endParaRPr lang="en-US"/>
        </a:p>
      </dgm:t>
    </dgm:pt>
    <dgm:pt modelId="{C6627419-D5D5-400B-A7FB-28E2C4E50576}" type="sibTrans" cxnId="{F9A31752-411B-4C5A-8E15-270F20923897}">
      <dgm:prSet/>
      <dgm:spPr/>
      <dgm:t>
        <a:bodyPr/>
        <a:lstStyle/>
        <a:p>
          <a:endParaRPr lang="en-US"/>
        </a:p>
      </dgm:t>
    </dgm:pt>
    <dgm:pt modelId="{CCB63811-6F72-4CB2-8C20-F4321B10F2DA}">
      <dgm:prSet custT="1"/>
      <dgm:spPr/>
      <dgm:t>
        <a:bodyPr/>
        <a:lstStyle/>
        <a:p>
          <a:r>
            <a:rPr lang="en-US" sz="2400" dirty="0"/>
            <a:t>Character changes such as tearful, depressed and helplessness </a:t>
          </a:r>
        </a:p>
      </dgm:t>
    </dgm:pt>
    <dgm:pt modelId="{D0F4BFE1-9C93-400E-9CCF-EB50FF4C55A0}" type="parTrans" cxnId="{E3022C49-CDC6-4F0E-B5B9-7D441F2E6685}">
      <dgm:prSet/>
      <dgm:spPr/>
      <dgm:t>
        <a:bodyPr/>
        <a:lstStyle/>
        <a:p>
          <a:endParaRPr lang="en-US"/>
        </a:p>
      </dgm:t>
    </dgm:pt>
    <dgm:pt modelId="{00C755E8-154E-438C-8C70-49DBDB1CC95F}" type="sibTrans" cxnId="{E3022C49-CDC6-4F0E-B5B9-7D441F2E6685}">
      <dgm:prSet/>
      <dgm:spPr/>
      <dgm:t>
        <a:bodyPr/>
        <a:lstStyle/>
        <a:p>
          <a:endParaRPr lang="en-US"/>
        </a:p>
      </dgm:t>
    </dgm:pt>
    <dgm:pt modelId="{72458A60-E2F0-4C22-B766-494C935D05C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Physical signs </a:t>
          </a:r>
        </a:p>
      </dgm:t>
    </dgm:pt>
    <dgm:pt modelId="{AD450424-BBFD-4031-9CCB-1F90DB95E519}" type="parTrans" cxnId="{1530ADCE-72BC-4037-8D20-1DE1849A6823}">
      <dgm:prSet/>
      <dgm:spPr/>
      <dgm:t>
        <a:bodyPr/>
        <a:lstStyle/>
        <a:p>
          <a:endParaRPr lang="en-US"/>
        </a:p>
      </dgm:t>
    </dgm:pt>
    <dgm:pt modelId="{89ED02D9-8991-4012-B5EB-285BFE80ADD7}" type="sibTrans" cxnId="{1530ADCE-72BC-4037-8D20-1DE1849A6823}">
      <dgm:prSet/>
      <dgm:spPr/>
      <dgm:t>
        <a:bodyPr/>
        <a:lstStyle/>
        <a:p>
          <a:endParaRPr lang="en-US"/>
        </a:p>
      </dgm:t>
    </dgm:pt>
    <dgm:pt modelId="{40201A4F-576B-4F53-A829-7FA141B8936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Not wanting to be surrounded by a certain person</a:t>
          </a:r>
        </a:p>
      </dgm:t>
    </dgm:pt>
    <dgm:pt modelId="{E5CFFC87-78A3-4613-9B52-60EEBE8E321C}" type="parTrans" cxnId="{9DC01E42-D4EA-4B37-876C-416E33322222}">
      <dgm:prSet/>
      <dgm:spPr/>
      <dgm:t>
        <a:bodyPr/>
        <a:lstStyle/>
        <a:p>
          <a:endParaRPr lang="en-US"/>
        </a:p>
      </dgm:t>
    </dgm:pt>
    <dgm:pt modelId="{DDFA4B4F-550E-47D4-A479-A190F8DA43C1}" type="sibTrans" cxnId="{9DC01E42-D4EA-4B37-876C-416E33322222}">
      <dgm:prSet/>
      <dgm:spPr/>
      <dgm:t>
        <a:bodyPr/>
        <a:lstStyle/>
        <a:p>
          <a:endParaRPr lang="en-US"/>
        </a:p>
      </dgm:t>
    </dgm:pt>
    <dgm:pt modelId="{C1DB5424-5893-483F-8BD0-AA8351BDC5CF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Changes in finances</a:t>
          </a:r>
        </a:p>
      </dgm:t>
    </dgm:pt>
    <dgm:pt modelId="{DF7E3119-62C1-4C2F-A36B-C9E69E492F6E}" type="parTrans" cxnId="{34F575DB-BA82-4AF6-9707-09B0C4F5A8A6}">
      <dgm:prSet/>
      <dgm:spPr/>
      <dgm:t>
        <a:bodyPr/>
        <a:lstStyle/>
        <a:p>
          <a:endParaRPr lang="en-US"/>
        </a:p>
      </dgm:t>
    </dgm:pt>
    <dgm:pt modelId="{370C210D-8BE0-4CD8-87B8-8F4FFA212DA0}" type="sibTrans" cxnId="{34F575DB-BA82-4AF6-9707-09B0C4F5A8A6}">
      <dgm:prSet/>
      <dgm:spPr/>
      <dgm:t>
        <a:bodyPr/>
        <a:lstStyle/>
        <a:p>
          <a:endParaRPr lang="en-US"/>
        </a:p>
      </dgm:t>
    </dgm:pt>
    <dgm:pt modelId="{8A498F7F-7252-4813-BDD8-BD07FD7C3305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(NHS, 2021)</a:t>
          </a:r>
        </a:p>
      </dgm:t>
    </dgm:pt>
    <dgm:pt modelId="{1FB33331-A73E-4BD0-8E78-AD1FE76BD51E}" type="parTrans" cxnId="{BBDD0AC2-D08C-4F06-ACF4-A8F77FEB056D}">
      <dgm:prSet/>
      <dgm:spPr/>
      <dgm:t>
        <a:bodyPr/>
        <a:lstStyle/>
        <a:p>
          <a:endParaRPr lang="en-US"/>
        </a:p>
      </dgm:t>
    </dgm:pt>
    <dgm:pt modelId="{176A8435-B846-4ECA-AA6D-5C18C24C337F}" type="sibTrans" cxnId="{BBDD0AC2-D08C-4F06-ACF4-A8F77FEB056D}">
      <dgm:prSet/>
      <dgm:spPr/>
      <dgm:t>
        <a:bodyPr/>
        <a:lstStyle/>
        <a:p>
          <a:endParaRPr lang="en-US"/>
        </a:p>
      </dgm:t>
    </dgm:pt>
    <dgm:pt modelId="{DD81E8F5-D5BB-4E24-8D66-500653CE82ED}" type="pres">
      <dgm:prSet presAssocID="{974EA7BA-CAF0-4D42-9186-DBF9555AAF55}" presName="vert0" presStyleCnt="0">
        <dgm:presLayoutVars>
          <dgm:dir/>
          <dgm:animOne val="branch"/>
          <dgm:animLvl val="lvl"/>
        </dgm:presLayoutVars>
      </dgm:prSet>
      <dgm:spPr/>
    </dgm:pt>
    <dgm:pt modelId="{B09D28C6-B11F-448C-A163-CAA64AF6A497}" type="pres">
      <dgm:prSet presAssocID="{3659C648-536D-4EA7-B2F3-E6B368C34E04}" presName="thickLine" presStyleLbl="alignNode1" presStyleIdx="0" presStyleCnt="7"/>
      <dgm:spPr/>
    </dgm:pt>
    <dgm:pt modelId="{F2FC4591-E8DE-41DA-AEB0-C88A5F122937}" type="pres">
      <dgm:prSet presAssocID="{3659C648-536D-4EA7-B2F3-E6B368C34E04}" presName="horz1" presStyleCnt="0"/>
      <dgm:spPr/>
    </dgm:pt>
    <dgm:pt modelId="{1818017A-B0D8-408E-BC02-E71D9DA50ABE}" type="pres">
      <dgm:prSet presAssocID="{3659C648-536D-4EA7-B2F3-E6B368C34E04}" presName="tx1" presStyleLbl="revTx" presStyleIdx="0" presStyleCnt="7"/>
      <dgm:spPr/>
    </dgm:pt>
    <dgm:pt modelId="{4201A6AF-8389-438F-BE17-1140661B33A7}" type="pres">
      <dgm:prSet presAssocID="{3659C648-536D-4EA7-B2F3-E6B368C34E04}" presName="vert1" presStyleCnt="0"/>
      <dgm:spPr/>
    </dgm:pt>
    <dgm:pt modelId="{D577F71F-0AF7-4380-A492-C991E3AC4210}" type="pres">
      <dgm:prSet presAssocID="{4A2F0A5D-4F6B-4BBE-A3D7-25E2EBDDB15D}" presName="thickLine" presStyleLbl="alignNode1" presStyleIdx="1" presStyleCnt="7"/>
      <dgm:spPr/>
    </dgm:pt>
    <dgm:pt modelId="{D4A562CF-BE88-44E2-909F-6C59F4687C4F}" type="pres">
      <dgm:prSet presAssocID="{4A2F0A5D-4F6B-4BBE-A3D7-25E2EBDDB15D}" presName="horz1" presStyleCnt="0"/>
      <dgm:spPr/>
    </dgm:pt>
    <dgm:pt modelId="{5EF1F0C4-B06C-4B3F-9E9E-CC96D5585D87}" type="pres">
      <dgm:prSet presAssocID="{4A2F0A5D-4F6B-4BBE-A3D7-25E2EBDDB15D}" presName="tx1" presStyleLbl="revTx" presStyleIdx="1" presStyleCnt="7"/>
      <dgm:spPr/>
    </dgm:pt>
    <dgm:pt modelId="{05DCD0E2-62B7-4F64-B762-559B040FBB0F}" type="pres">
      <dgm:prSet presAssocID="{4A2F0A5D-4F6B-4BBE-A3D7-25E2EBDDB15D}" presName="vert1" presStyleCnt="0"/>
      <dgm:spPr/>
    </dgm:pt>
    <dgm:pt modelId="{F9312E3D-62DE-490E-839B-776B957D604D}" type="pres">
      <dgm:prSet presAssocID="{CCB63811-6F72-4CB2-8C20-F4321B10F2DA}" presName="thickLine" presStyleLbl="alignNode1" presStyleIdx="2" presStyleCnt="7"/>
      <dgm:spPr/>
    </dgm:pt>
    <dgm:pt modelId="{751C3908-F53A-4A22-AA71-3A191C569FBF}" type="pres">
      <dgm:prSet presAssocID="{CCB63811-6F72-4CB2-8C20-F4321B10F2DA}" presName="horz1" presStyleCnt="0"/>
      <dgm:spPr/>
    </dgm:pt>
    <dgm:pt modelId="{29B6B03B-C943-493C-9E0E-CAF98BA165FB}" type="pres">
      <dgm:prSet presAssocID="{CCB63811-6F72-4CB2-8C20-F4321B10F2DA}" presName="tx1" presStyleLbl="revTx" presStyleIdx="2" presStyleCnt="7"/>
      <dgm:spPr/>
    </dgm:pt>
    <dgm:pt modelId="{C2A27AB3-C682-43BF-90CD-E8776C7AC619}" type="pres">
      <dgm:prSet presAssocID="{CCB63811-6F72-4CB2-8C20-F4321B10F2DA}" presName="vert1" presStyleCnt="0"/>
      <dgm:spPr/>
    </dgm:pt>
    <dgm:pt modelId="{BBB58CEF-2E91-4EBD-A7B8-A4046D581D96}" type="pres">
      <dgm:prSet presAssocID="{72458A60-E2F0-4C22-B766-494C935D05C0}" presName="thickLine" presStyleLbl="alignNode1" presStyleIdx="3" presStyleCnt="7"/>
      <dgm:spPr/>
    </dgm:pt>
    <dgm:pt modelId="{231DA29C-BC34-42DF-A321-BF4C3211D17D}" type="pres">
      <dgm:prSet presAssocID="{72458A60-E2F0-4C22-B766-494C935D05C0}" presName="horz1" presStyleCnt="0"/>
      <dgm:spPr/>
    </dgm:pt>
    <dgm:pt modelId="{12FAD9C3-5D51-4B3A-ACD1-44D6913E71D2}" type="pres">
      <dgm:prSet presAssocID="{72458A60-E2F0-4C22-B766-494C935D05C0}" presName="tx1" presStyleLbl="revTx" presStyleIdx="3" presStyleCnt="7"/>
      <dgm:spPr/>
    </dgm:pt>
    <dgm:pt modelId="{168FBE88-3826-4730-95CE-D96DF5555B76}" type="pres">
      <dgm:prSet presAssocID="{72458A60-E2F0-4C22-B766-494C935D05C0}" presName="vert1" presStyleCnt="0"/>
      <dgm:spPr/>
    </dgm:pt>
    <dgm:pt modelId="{79B9BEBC-A725-4606-9319-3F4B39DC7567}" type="pres">
      <dgm:prSet presAssocID="{40201A4F-576B-4F53-A829-7FA141B89369}" presName="thickLine" presStyleLbl="alignNode1" presStyleIdx="4" presStyleCnt="7"/>
      <dgm:spPr/>
    </dgm:pt>
    <dgm:pt modelId="{10230E17-42B0-4FA2-AE7A-95DA368F9747}" type="pres">
      <dgm:prSet presAssocID="{40201A4F-576B-4F53-A829-7FA141B89369}" presName="horz1" presStyleCnt="0"/>
      <dgm:spPr/>
    </dgm:pt>
    <dgm:pt modelId="{B44DF428-2FAF-4109-BFED-92681702DA56}" type="pres">
      <dgm:prSet presAssocID="{40201A4F-576B-4F53-A829-7FA141B89369}" presName="tx1" presStyleLbl="revTx" presStyleIdx="4" presStyleCnt="7"/>
      <dgm:spPr/>
    </dgm:pt>
    <dgm:pt modelId="{D0AA168F-32E2-480D-B3D1-84EE151C8B3F}" type="pres">
      <dgm:prSet presAssocID="{40201A4F-576B-4F53-A829-7FA141B89369}" presName="vert1" presStyleCnt="0"/>
      <dgm:spPr/>
    </dgm:pt>
    <dgm:pt modelId="{04FB51DB-7358-41C2-AAE8-2B9F7FB16CD9}" type="pres">
      <dgm:prSet presAssocID="{C1DB5424-5893-483F-8BD0-AA8351BDC5CF}" presName="thickLine" presStyleLbl="alignNode1" presStyleIdx="5" presStyleCnt="7"/>
      <dgm:spPr/>
    </dgm:pt>
    <dgm:pt modelId="{C14F92AF-DD58-4297-9B1F-F07C60944E9F}" type="pres">
      <dgm:prSet presAssocID="{C1DB5424-5893-483F-8BD0-AA8351BDC5CF}" presName="horz1" presStyleCnt="0"/>
      <dgm:spPr/>
    </dgm:pt>
    <dgm:pt modelId="{D6A3C92A-C354-495C-A78C-CD247EFEBDD8}" type="pres">
      <dgm:prSet presAssocID="{C1DB5424-5893-483F-8BD0-AA8351BDC5CF}" presName="tx1" presStyleLbl="revTx" presStyleIdx="5" presStyleCnt="7"/>
      <dgm:spPr/>
    </dgm:pt>
    <dgm:pt modelId="{13FE3FB7-14FF-410E-9487-C0B2FD8E088C}" type="pres">
      <dgm:prSet presAssocID="{C1DB5424-5893-483F-8BD0-AA8351BDC5CF}" presName="vert1" presStyleCnt="0"/>
      <dgm:spPr/>
    </dgm:pt>
    <dgm:pt modelId="{0876A8CA-76C4-429F-BAF0-E86764E95B1A}" type="pres">
      <dgm:prSet presAssocID="{8A498F7F-7252-4813-BDD8-BD07FD7C3305}" presName="thickLine" presStyleLbl="alignNode1" presStyleIdx="6" presStyleCnt="7"/>
      <dgm:spPr/>
    </dgm:pt>
    <dgm:pt modelId="{88433C83-8FE9-4BC9-A461-C87C89F1E783}" type="pres">
      <dgm:prSet presAssocID="{8A498F7F-7252-4813-BDD8-BD07FD7C3305}" presName="horz1" presStyleCnt="0"/>
      <dgm:spPr/>
    </dgm:pt>
    <dgm:pt modelId="{57D42BBD-AAE2-4947-B01F-86CFD59B899A}" type="pres">
      <dgm:prSet presAssocID="{8A498F7F-7252-4813-BDD8-BD07FD7C3305}" presName="tx1" presStyleLbl="revTx" presStyleIdx="6" presStyleCnt="7"/>
      <dgm:spPr/>
    </dgm:pt>
    <dgm:pt modelId="{C30E6118-D740-49A4-AD1C-2A2F88A91754}" type="pres">
      <dgm:prSet presAssocID="{8A498F7F-7252-4813-BDD8-BD07FD7C3305}" presName="vert1" presStyleCnt="0"/>
      <dgm:spPr/>
    </dgm:pt>
  </dgm:ptLst>
  <dgm:cxnLst>
    <dgm:cxn modelId="{F8F9940F-FF62-414D-9D5A-E1C33275B8CA}" srcId="{974EA7BA-CAF0-4D42-9186-DBF9555AAF55}" destId="{3659C648-536D-4EA7-B2F3-E6B368C34E04}" srcOrd="0" destOrd="0" parTransId="{330AE490-64C4-4CF9-AB5C-516989861E19}" sibTransId="{188C14A0-3672-4254-AB0B-412415A7DFA9}"/>
    <dgm:cxn modelId="{F748105D-458A-4B51-AAEE-F59D7606D0AB}" type="presOf" srcId="{72458A60-E2F0-4C22-B766-494C935D05C0}" destId="{12FAD9C3-5D51-4B3A-ACD1-44D6913E71D2}" srcOrd="0" destOrd="0" presId="urn:microsoft.com/office/officeart/2008/layout/LinedList"/>
    <dgm:cxn modelId="{9DC01E42-D4EA-4B37-876C-416E33322222}" srcId="{974EA7BA-CAF0-4D42-9186-DBF9555AAF55}" destId="{40201A4F-576B-4F53-A829-7FA141B89369}" srcOrd="4" destOrd="0" parTransId="{E5CFFC87-78A3-4613-9B52-60EEBE8E321C}" sibTransId="{DDFA4B4F-550E-47D4-A479-A190F8DA43C1}"/>
    <dgm:cxn modelId="{E3022C49-CDC6-4F0E-B5B9-7D441F2E6685}" srcId="{974EA7BA-CAF0-4D42-9186-DBF9555AAF55}" destId="{CCB63811-6F72-4CB2-8C20-F4321B10F2DA}" srcOrd="2" destOrd="0" parTransId="{D0F4BFE1-9C93-400E-9CCF-EB50FF4C55A0}" sibTransId="{00C755E8-154E-438C-8C70-49DBDB1CC95F}"/>
    <dgm:cxn modelId="{F9A31752-411B-4C5A-8E15-270F20923897}" srcId="{974EA7BA-CAF0-4D42-9186-DBF9555AAF55}" destId="{4A2F0A5D-4F6B-4BBE-A3D7-25E2EBDDB15D}" srcOrd="1" destOrd="0" parTransId="{61D1100E-55F8-4E27-A0D3-0534689B20FB}" sibTransId="{C6627419-D5D5-400B-A7FB-28E2C4E50576}"/>
    <dgm:cxn modelId="{AE0DDA54-086A-4FFA-ACB4-2A05F8561944}" type="presOf" srcId="{CCB63811-6F72-4CB2-8C20-F4321B10F2DA}" destId="{29B6B03B-C943-493C-9E0E-CAF98BA165FB}" srcOrd="0" destOrd="0" presId="urn:microsoft.com/office/officeart/2008/layout/LinedList"/>
    <dgm:cxn modelId="{70ED2084-E6AB-400D-B60F-01E030A1E942}" type="presOf" srcId="{40201A4F-576B-4F53-A829-7FA141B89369}" destId="{B44DF428-2FAF-4109-BFED-92681702DA56}" srcOrd="0" destOrd="0" presId="urn:microsoft.com/office/officeart/2008/layout/LinedList"/>
    <dgm:cxn modelId="{F3B2C6A7-2D0E-40DC-9CBB-F69552BB0294}" type="presOf" srcId="{3659C648-536D-4EA7-B2F3-E6B368C34E04}" destId="{1818017A-B0D8-408E-BC02-E71D9DA50ABE}" srcOrd="0" destOrd="0" presId="urn:microsoft.com/office/officeart/2008/layout/LinedList"/>
    <dgm:cxn modelId="{F76FDEAA-C3F6-4E6A-9D69-6507931E1D36}" type="presOf" srcId="{8A498F7F-7252-4813-BDD8-BD07FD7C3305}" destId="{57D42BBD-AAE2-4947-B01F-86CFD59B899A}" srcOrd="0" destOrd="0" presId="urn:microsoft.com/office/officeart/2008/layout/LinedList"/>
    <dgm:cxn modelId="{5EB6D0B1-0943-45BC-A71F-4901C539D337}" type="presOf" srcId="{4A2F0A5D-4F6B-4BBE-A3D7-25E2EBDDB15D}" destId="{5EF1F0C4-B06C-4B3F-9E9E-CC96D5585D87}" srcOrd="0" destOrd="0" presId="urn:microsoft.com/office/officeart/2008/layout/LinedList"/>
    <dgm:cxn modelId="{A7E580B6-08E7-4C17-AE8B-EC7B1B0A8AFB}" type="presOf" srcId="{C1DB5424-5893-483F-8BD0-AA8351BDC5CF}" destId="{D6A3C92A-C354-495C-A78C-CD247EFEBDD8}" srcOrd="0" destOrd="0" presId="urn:microsoft.com/office/officeart/2008/layout/LinedList"/>
    <dgm:cxn modelId="{BBDD0AC2-D08C-4F06-ACF4-A8F77FEB056D}" srcId="{974EA7BA-CAF0-4D42-9186-DBF9555AAF55}" destId="{8A498F7F-7252-4813-BDD8-BD07FD7C3305}" srcOrd="6" destOrd="0" parTransId="{1FB33331-A73E-4BD0-8E78-AD1FE76BD51E}" sibTransId="{176A8435-B846-4ECA-AA6D-5C18C24C337F}"/>
    <dgm:cxn modelId="{1530ADCE-72BC-4037-8D20-1DE1849A6823}" srcId="{974EA7BA-CAF0-4D42-9186-DBF9555AAF55}" destId="{72458A60-E2F0-4C22-B766-494C935D05C0}" srcOrd="3" destOrd="0" parTransId="{AD450424-BBFD-4031-9CCB-1F90DB95E519}" sibTransId="{89ED02D9-8991-4012-B5EB-285BFE80ADD7}"/>
    <dgm:cxn modelId="{34F575DB-BA82-4AF6-9707-09B0C4F5A8A6}" srcId="{974EA7BA-CAF0-4D42-9186-DBF9555AAF55}" destId="{C1DB5424-5893-483F-8BD0-AA8351BDC5CF}" srcOrd="5" destOrd="0" parTransId="{DF7E3119-62C1-4C2F-A36B-C9E69E492F6E}" sibTransId="{370C210D-8BE0-4CD8-87B8-8F4FFA212DA0}"/>
    <dgm:cxn modelId="{10B337E2-17AA-471F-8637-34505D787F7D}" type="presOf" srcId="{974EA7BA-CAF0-4D42-9186-DBF9555AAF55}" destId="{DD81E8F5-D5BB-4E24-8D66-500653CE82ED}" srcOrd="0" destOrd="0" presId="urn:microsoft.com/office/officeart/2008/layout/LinedList"/>
    <dgm:cxn modelId="{C40C33DE-689D-486D-880A-61FA88743150}" type="presParOf" srcId="{DD81E8F5-D5BB-4E24-8D66-500653CE82ED}" destId="{B09D28C6-B11F-448C-A163-CAA64AF6A497}" srcOrd="0" destOrd="0" presId="urn:microsoft.com/office/officeart/2008/layout/LinedList"/>
    <dgm:cxn modelId="{0D9C6F6F-DE76-4AE5-BFEE-F0DE8DA75C4A}" type="presParOf" srcId="{DD81E8F5-D5BB-4E24-8D66-500653CE82ED}" destId="{F2FC4591-E8DE-41DA-AEB0-C88A5F122937}" srcOrd="1" destOrd="0" presId="urn:microsoft.com/office/officeart/2008/layout/LinedList"/>
    <dgm:cxn modelId="{E2D45543-4D82-4108-84FC-40A0DE6E1C24}" type="presParOf" srcId="{F2FC4591-E8DE-41DA-AEB0-C88A5F122937}" destId="{1818017A-B0D8-408E-BC02-E71D9DA50ABE}" srcOrd="0" destOrd="0" presId="urn:microsoft.com/office/officeart/2008/layout/LinedList"/>
    <dgm:cxn modelId="{D8F9F70C-12E3-445A-84D4-57C58B5EAA88}" type="presParOf" srcId="{F2FC4591-E8DE-41DA-AEB0-C88A5F122937}" destId="{4201A6AF-8389-438F-BE17-1140661B33A7}" srcOrd="1" destOrd="0" presId="urn:microsoft.com/office/officeart/2008/layout/LinedList"/>
    <dgm:cxn modelId="{02BC2C6A-7945-4C4D-B6CD-310D0096670F}" type="presParOf" srcId="{DD81E8F5-D5BB-4E24-8D66-500653CE82ED}" destId="{D577F71F-0AF7-4380-A492-C991E3AC4210}" srcOrd="2" destOrd="0" presId="urn:microsoft.com/office/officeart/2008/layout/LinedList"/>
    <dgm:cxn modelId="{B59ABD83-EA2D-4B3D-9674-16E2582B3E66}" type="presParOf" srcId="{DD81E8F5-D5BB-4E24-8D66-500653CE82ED}" destId="{D4A562CF-BE88-44E2-909F-6C59F4687C4F}" srcOrd="3" destOrd="0" presId="urn:microsoft.com/office/officeart/2008/layout/LinedList"/>
    <dgm:cxn modelId="{9110B064-5B33-4DA6-BD2E-0921BC47D63F}" type="presParOf" srcId="{D4A562CF-BE88-44E2-909F-6C59F4687C4F}" destId="{5EF1F0C4-B06C-4B3F-9E9E-CC96D5585D87}" srcOrd="0" destOrd="0" presId="urn:microsoft.com/office/officeart/2008/layout/LinedList"/>
    <dgm:cxn modelId="{6644DE32-560C-4332-9285-7E28FD454CE0}" type="presParOf" srcId="{D4A562CF-BE88-44E2-909F-6C59F4687C4F}" destId="{05DCD0E2-62B7-4F64-B762-559B040FBB0F}" srcOrd="1" destOrd="0" presId="urn:microsoft.com/office/officeart/2008/layout/LinedList"/>
    <dgm:cxn modelId="{AF92C0DA-93D2-4C25-B787-555A7375D598}" type="presParOf" srcId="{DD81E8F5-D5BB-4E24-8D66-500653CE82ED}" destId="{F9312E3D-62DE-490E-839B-776B957D604D}" srcOrd="4" destOrd="0" presId="urn:microsoft.com/office/officeart/2008/layout/LinedList"/>
    <dgm:cxn modelId="{B3D54B74-CA64-4643-961C-22013A64DDE8}" type="presParOf" srcId="{DD81E8F5-D5BB-4E24-8D66-500653CE82ED}" destId="{751C3908-F53A-4A22-AA71-3A191C569FBF}" srcOrd="5" destOrd="0" presId="urn:microsoft.com/office/officeart/2008/layout/LinedList"/>
    <dgm:cxn modelId="{213D7012-6DC6-4306-BE58-241AF33B648F}" type="presParOf" srcId="{751C3908-F53A-4A22-AA71-3A191C569FBF}" destId="{29B6B03B-C943-493C-9E0E-CAF98BA165FB}" srcOrd="0" destOrd="0" presId="urn:microsoft.com/office/officeart/2008/layout/LinedList"/>
    <dgm:cxn modelId="{F9123045-6FD2-4024-BBAD-2C1FF435F3A6}" type="presParOf" srcId="{751C3908-F53A-4A22-AA71-3A191C569FBF}" destId="{C2A27AB3-C682-43BF-90CD-E8776C7AC619}" srcOrd="1" destOrd="0" presId="urn:microsoft.com/office/officeart/2008/layout/LinedList"/>
    <dgm:cxn modelId="{A038A373-0338-482C-A085-82A66932B6B5}" type="presParOf" srcId="{DD81E8F5-D5BB-4E24-8D66-500653CE82ED}" destId="{BBB58CEF-2E91-4EBD-A7B8-A4046D581D96}" srcOrd="6" destOrd="0" presId="urn:microsoft.com/office/officeart/2008/layout/LinedList"/>
    <dgm:cxn modelId="{10C62CC8-2791-4DBE-A949-6DD034B2E4BE}" type="presParOf" srcId="{DD81E8F5-D5BB-4E24-8D66-500653CE82ED}" destId="{231DA29C-BC34-42DF-A321-BF4C3211D17D}" srcOrd="7" destOrd="0" presId="urn:microsoft.com/office/officeart/2008/layout/LinedList"/>
    <dgm:cxn modelId="{910D91D3-E4B3-4A57-B819-49DB82663AE3}" type="presParOf" srcId="{231DA29C-BC34-42DF-A321-BF4C3211D17D}" destId="{12FAD9C3-5D51-4B3A-ACD1-44D6913E71D2}" srcOrd="0" destOrd="0" presId="urn:microsoft.com/office/officeart/2008/layout/LinedList"/>
    <dgm:cxn modelId="{7844CDA7-B4FA-4683-B770-E79398BA7242}" type="presParOf" srcId="{231DA29C-BC34-42DF-A321-BF4C3211D17D}" destId="{168FBE88-3826-4730-95CE-D96DF5555B76}" srcOrd="1" destOrd="0" presId="urn:microsoft.com/office/officeart/2008/layout/LinedList"/>
    <dgm:cxn modelId="{F34C5F64-A243-4B8C-B241-8D5F43AE7C3A}" type="presParOf" srcId="{DD81E8F5-D5BB-4E24-8D66-500653CE82ED}" destId="{79B9BEBC-A725-4606-9319-3F4B39DC7567}" srcOrd="8" destOrd="0" presId="urn:microsoft.com/office/officeart/2008/layout/LinedList"/>
    <dgm:cxn modelId="{42CA214C-2065-4B3F-BF27-2EBA2017CDF5}" type="presParOf" srcId="{DD81E8F5-D5BB-4E24-8D66-500653CE82ED}" destId="{10230E17-42B0-4FA2-AE7A-95DA368F9747}" srcOrd="9" destOrd="0" presId="urn:microsoft.com/office/officeart/2008/layout/LinedList"/>
    <dgm:cxn modelId="{08B79CEF-25D6-4C26-966C-54CA31894526}" type="presParOf" srcId="{10230E17-42B0-4FA2-AE7A-95DA368F9747}" destId="{B44DF428-2FAF-4109-BFED-92681702DA56}" srcOrd="0" destOrd="0" presId="urn:microsoft.com/office/officeart/2008/layout/LinedList"/>
    <dgm:cxn modelId="{DC0BDA37-1ABA-4468-822A-8FF50388F485}" type="presParOf" srcId="{10230E17-42B0-4FA2-AE7A-95DA368F9747}" destId="{D0AA168F-32E2-480D-B3D1-84EE151C8B3F}" srcOrd="1" destOrd="0" presId="urn:microsoft.com/office/officeart/2008/layout/LinedList"/>
    <dgm:cxn modelId="{58D38279-3417-4AFA-96E0-DE3D3052AFB1}" type="presParOf" srcId="{DD81E8F5-D5BB-4E24-8D66-500653CE82ED}" destId="{04FB51DB-7358-41C2-AAE8-2B9F7FB16CD9}" srcOrd="10" destOrd="0" presId="urn:microsoft.com/office/officeart/2008/layout/LinedList"/>
    <dgm:cxn modelId="{C4F6D815-4E5A-481B-8420-003A927DFFF0}" type="presParOf" srcId="{DD81E8F5-D5BB-4E24-8D66-500653CE82ED}" destId="{C14F92AF-DD58-4297-9B1F-F07C60944E9F}" srcOrd="11" destOrd="0" presId="urn:microsoft.com/office/officeart/2008/layout/LinedList"/>
    <dgm:cxn modelId="{FA192E42-16FB-41DB-AC8B-A0DBDA09ABF3}" type="presParOf" srcId="{C14F92AF-DD58-4297-9B1F-F07C60944E9F}" destId="{D6A3C92A-C354-495C-A78C-CD247EFEBDD8}" srcOrd="0" destOrd="0" presId="urn:microsoft.com/office/officeart/2008/layout/LinedList"/>
    <dgm:cxn modelId="{C5286431-6B05-4D37-B3F1-E727B70EFD82}" type="presParOf" srcId="{C14F92AF-DD58-4297-9B1F-F07C60944E9F}" destId="{13FE3FB7-14FF-410E-9487-C0B2FD8E088C}" srcOrd="1" destOrd="0" presId="urn:microsoft.com/office/officeart/2008/layout/LinedList"/>
    <dgm:cxn modelId="{B95431DE-06EF-4EFD-9DB4-AB279FE105F5}" type="presParOf" srcId="{DD81E8F5-D5BB-4E24-8D66-500653CE82ED}" destId="{0876A8CA-76C4-429F-BAF0-E86764E95B1A}" srcOrd="12" destOrd="0" presId="urn:microsoft.com/office/officeart/2008/layout/LinedList"/>
    <dgm:cxn modelId="{030DF417-DE83-4C67-9592-C9DAFBFE87C8}" type="presParOf" srcId="{DD81E8F5-D5BB-4E24-8D66-500653CE82ED}" destId="{88433C83-8FE9-4BC9-A461-C87C89F1E783}" srcOrd="13" destOrd="0" presId="urn:microsoft.com/office/officeart/2008/layout/LinedList"/>
    <dgm:cxn modelId="{6890C2FE-66AB-4A07-A7A9-73E83144540F}" type="presParOf" srcId="{88433C83-8FE9-4BC9-A461-C87C89F1E783}" destId="{57D42BBD-AAE2-4947-B01F-86CFD59B899A}" srcOrd="0" destOrd="0" presId="urn:microsoft.com/office/officeart/2008/layout/LinedList"/>
    <dgm:cxn modelId="{E9F7430D-F145-479B-B708-07263AAF280A}" type="presParOf" srcId="{88433C83-8FE9-4BC9-A461-C87C89F1E783}" destId="{C30E6118-D740-49A4-AD1C-2A2F88A917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D8B79B-A14A-45A3-9D42-E0190D50C717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C2CD945-D05E-417C-A90D-4263B941CD1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Adult Social services or your local council</a:t>
          </a:r>
        </a:p>
      </dgm:t>
    </dgm:pt>
    <dgm:pt modelId="{BCDBE3E8-059F-4636-9D51-2479B2677B9B}" type="parTrans" cxnId="{E21B2A65-9357-4DE3-894A-9BC326A30C5A}">
      <dgm:prSet/>
      <dgm:spPr/>
      <dgm:t>
        <a:bodyPr/>
        <a:lstStyle/>
        <a:p>
          <a:endParaRPr lang="en-US"/>
        </a:p>
      </dgm:t>
    </dgm:pt>
    <dgm:pt modelId="{6CE44889-A5B6-4E47-8433-E896B1373826}" type="sibTrans" cxnId="{E21B2A65-9357-4DE3-894A-9BC326A30C5A}">
      <dgm:prSet/>
      <dgm:spPr/>
      <dgm:t>
        <a:bodyPr/>
        <a:lstStyle/>
        <a:p>
          <a:endParaRPr lang="en-US"/>
        </a:p>
      </dgm:t>
    </dgm:pt>
    <dgm:pt modelId="{D250B4D0-DABB-42E3-ACF9-C5B5AFEF18ED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GP/ NHS providers </a:t>
          </a:r>
        </a:p>
      </dgm:t>
    </dgm:pt>
    <dgm:pt modelId="{54C04860-FBF0-4078-B23C-2B6CA34CA20F}" type="parTrans" cxnId="{24CEF393-60BD-4223-A997-55A230337512}">
      <dgm:prSet/>
      <dgm:spPr/>
      <dgm:t>
        <a:bodyPr/>
        <a:lstStyle/>
        <a:p>
          <a:endParaRPr lang="en-US"/>
        </a:p>
      </dgm:t>
    </dgm:pt>
    <dgm:pt modelId="{537B0017-06B4-45D3-8BC4-C688D5B03896}" type="sibTrans" cxnId="{24CEF393-60BD-4223-A997-55A230337512}">
      <dgm:prSet/>
      <dgm:spPr/>
      <dgm:t>
        <a:bodyPr/>
        <a:lstStyle/>
        <a:p>
          <a:endParaRPr lang="en-US"/>
        </a:p>
      </dgm:t>
    </dgm:pt>
    <dgm:pt modelId="{C9F76CEA-107A-454D-8A73-A57AE539D55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Care quality Commission</a:t>
          </a:r>
        </a:p>
      </dgm:t>
    </dgm:pt>
    <dgm:pt modelId="{BC5F73D1-122F-4907-8E7B-7389569E919A}" type="parTrans" cxnId="{4282AD37-C679-4AD4-B6B8-73F37A293B45}">
      <dgm:prSet/>
      <dgm:spPr/>
      <dgm:t>
        <a:bodyPr/>
        <a:lstStyle/>
        <a:p>
          <a:endParaRPr lang="en-US"/>
        </a:p>
      </dgm:t>
    </dgm:pt>
    <dgm:pt modelId="{631F3429-ABFF-4F35-9354-3C17EA0B7199}" type="sibTrans" cxnId="{4282AD37-C679-4AD4-B6B8-73F37A293B45}">
      <dgm:prSet/>
      <dgm:spPr/>
      <dgm:t>
        <a:bodyPr/>
        <a:lstStyle/>
        <a:p>
          <a:endParaRPr lang="en-US"/>
        </a:p>
      </dgm:t>
    </dgm:pt>
    <dgm:pt modelId="{43BBEE87-0A7D-45A0-A29B-6C15DC38C82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Domestic Abuse helpline :0800 2000 247</a:t>
          </a:r>
        </a:p>
      </dgm:t>
    </dgm:pt>
    <dgm:pt modelId="{D764A17E-8249-4E0D-9249-8A204448D1B8}" type="parTrans" cxnId="{4479FBB6-8838-4AEE-AD4F-B9E2376DB8F6}">
      <dgm:prSet/>
      <dgm:spPr/>
      <dgm:t>
        <a:bodyPr/>
        <a:lstStyle/>
        <a:p>
          <a:endParaRPr lang="en-US"/>
        </a:p>
      </dgm:t>
    </dgm:pt>
    <dgm:pt modelId="{7C929A4C-B2D0-40DA-8841-F6B3D63ACFEB}" type="sibTrans" cxnId="{4479FBB6-8838-4AEE-AD4F-B9E2376DB8F6}">
      <dgm:prSet/>
      <dgm:spPr/>
      <dgm:t>
        <a:bodyPr/>
        <a:lstStyle/>
        <a:p>
          <a:endParaRPr lang="en-US"/>
        </a:p>
      </dgm:t>
    </dgm:pt>
    <dgm:pt modelId="{CEA8522A-1141-4170-B592-D8E68352DA8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Hourglass helpline :0808 808 8141</a:t>
          </a:r>
        </a:p>
      </dgm:t>
    </dgm:pt>
    <dgm:pt modelId="{4CB4D7B0-6703-4E7B-95D3-FC43641A98A0}" type="parTrans" cxnId="{0454BDD3-B9EB-4FA3-98D5-4E8C3F44ED34}">
      <dgm:prSet/>
      <dgm:spPr/>
      <dgm:t>
        <a:bodyPr/>
        <a:lstStyle/>
        <a:p>
          <a:endParaRPr lang="en-US"/>
        </a:p>
      </dgm:t>
    </dgm:pt>
    <dgm:pt modelId="{24FD0015-C24A-4B3C-9B39-F9AB5F148A17}" type="sibTrans" cxnId="{0454BDD3-B9EB-4FA3-98D5-4E8C3F44ED34}">
      <dgm:prSet/>
      <dgm:spPr/>
      <dgm:t>
        <a:bodyPr/>
        <a:lstStyle/>
        <a:p>
          <a:endParaRPr lang="en-US"/>
        </a:p>
      </dgm:t>
    </dgm:pt>
    <dgm:pt modelId="{11735C31-4837-46E8-94D0-A323C5BB046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Police :999 or the Non-Emergency number 101</a:t>
          </a:r>
        </a:p>
      </dgm:t>
    </dgm:pt>
    <dgm:pt modelId="{BB9B8C47-37C8-496A-A211-265DF9E0B7B6}" type="parTrans" cxnId="{9DDFD4A6-3E8E-4B06-BE57-204F429AEE67}">
      <dgm:prSet/>
      <dgm:spPr/>
      <dgm:t>
        <a:bodyPr/>
        <a:lstStyle/>
        <a:p>
          <a:endParaRPr lang="en-US"/>
        </a:p>
      </dgm:t>
    </dgm:pt>
    <dgm:pt modelId="{146194D7-17FE-496B-892F-5822F0CE6822}" type="sibTrans" cxnId="{9DDFD4A6-3E8E-4B06-BE57-204F429AEE67}">
      <dgm:prSet/>
      <dgm:spPr/>
      <dgm:t>
        <a:bodyPr/>
        <a:lstStyle/>
        <a:p>
          <a:endParaRPr lang="en-US"/>
        </a:p>
      </dgm:t>
    </dgm:pt>
    <dgm:pt modelId="{5305E06C-D529-4BAA-A564-73D078A6069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Age UK line :0800 678 1174</a:t>
          </a:r>
        </a:p>
      </dgm:t>
    </dgm:pt>
    <dgm:pt modelId="{6A23A373-1E9E-4AA1-B428-523123C4EEBF}" type="parTrans" cxnId="{72AFC677-73EF-4097-8516-B0C15A1AB34C}">
      <dgm:prSet/>
      <dgm:spPr/>
      <dgm:t>
        <a:bodyPr/>
        <a:lstStyle/>
        <a:p>
          <a:endParaRPr lang="en-US"/>
        </a:p>
      </dgm:t>
    </dgm:pt>
    <dgm:pt modelId="{7B99F27C-DD95-4C85-9828-F555F9BB2EEE}" type="sibTrans" cxnId="{72AFC677-73EF-4097-8516-B0C15A1AB34C}">
      <dgm:prSet/>
      <dgm:spPr/>
      <dgm:t>
        <a:bodyPr/>
        <a:lstStyle/>
        <a:p>
          <a:endParaRPr lang="en-US"/>
        </a:p>
      </dgm:t>
    </dgm:pt>
    <dgm:pt modelId="{564D65D6-5E5D-46E1-AE55-78FFBFD9ED60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Age.UK, 2021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</dgm:t>
    </dgm:pt>
    <dgm:pt modelId="{F0DD1D35-31AA-4A97-ADCB-ACB5A9037B7F}" type="parTrans" cxnId="{0DA6607D-5CA2-4E4F-BBA8-528041994EF0}">
      <dgm:prSet/>
      <dgm:spPr/>
      <dgm:t>
        <a:bodyPr/>
        <a:lstStyle/>
        <a:p>
          <a:endParaRPr lang="en-US"/>
        </a:p>
      </dgm:t>
    </dgm:pt>
    <dgm:pt modelId="{FB652B8B-9FB0-4A4F-A6CB-C5AFCDB485B5}" type="sibTrans" cxnId="{0DA6607D-5CA2-4E4F-BBA8-528041994EF0}">
      <dgm:prSet/>
      <dgm:spPr/>
      <dgm:t>
        <a:bodyPr/>
        <a:lstStyle/>
        <a:p>
          <a:endParaRPr lang="en-US"/>
        </a:p>
      </dgm:t>
    </dgm:pt>
    <dgm:pt modelId="{3893FEC0-0C25-4C4C-8E36-63883127F1A1}" type="pres">
      <dgm:prSet presAssocID="{65D8B79B-A14A-45A3-9D42-E0190D50C717}" presName="vert0" presStyleCnt="0">
        <dgm:presLayoutVars>
          <dgm:dir/>
          <dgm:animOne val="branch"/>
          <dgm:animLvl val="lvl"/>
        </dgm:presLayoutVars>
      </dgm:prSet>
      <dgm:spPr/>
    </dgm:pt>
    <dgm:pt modelId="{3360ADE8-E9B8-4F6A-9869-A04A189D182B}" type="pres">
      <dgm:prSet presAssocID="{FC2CD945-D05E-417C-A90D-4263B941CD1E}" presName="thickLine" presStyleLbl="alignNode1" presStyleIdx="0" presStyleCnt="8"/>
      <dgm:spPr/>
    </dgm:pt>
    <dgm:pt modelId="{F50D243C-FB44-4CB5-B82E-E074E1DD31C8}" type="pres">
      <dgm:prSet presAssocID="{FC2CD945-D05E-417C-A90D-4263B941CD1E}" presName="horz1" presStyleCnt="0"/>
      <dgm:spPr/>
    </dgm:pt>
    <dgm:pt modelId="{2BC2F19F-D099-46D7-90D1-6AD604E7BFF6}" type="pres">
      <dgm:prSet presAssocID="{FC2CD945-D05E-417C-A90D-4263B941CD1E}" presName="tx1" presStyleLbl="revTx" presStyleIdx="0" presStyleCnt="8"/>
      <dgm:spPr/>
    </dgm:pt>
    <dgm:pt modelId="{12D7A991-50BC-4CEF-88A4-6FD421E39C77}" type="pres">
      <dgm:prSet presAssocID="{FC2CD945-D05E-417C-A90D-4263B941CD1E}" presName="vert1" presStyleCnt="0"/>
      <dgm:spPr/>
    </dgm:pt>
    <dgm:pt modelId="{E126871B-B362-4358-83D1-8B20E0FB27FB}" type="pres">
      <dgm:prSet presAssocID="{D250B4D0-DABB-42E3-ACF9-C5B5AFEF18ED}" presName="thickLine" presStyleLbl="alignNode1" presStyleIdx="1" presStyleCnt="8"/>
      <dgm:spPr/>
    </dgm:pt>
    <dgm:pt modelId="{54626D1E-BDEC-4E9C-8378-2B1C0DB84B9F}" type="pres">
      <dgm:prSet presAssocID="{D250B4D0-DABB-42E3-ACF9-C5B5AFEF18ED}" presName="horz1" presStyleCnt="0"/>
      <dgm:spPr/>
    </dgm:pt>
    <dgm:pt modelId="{F0FAA9FE-3BE9-4297-81A9-2FFC0EC4C30B}" type="pres">
      <dgm:prSet presAssocID="{D250B4D0-DABB-42E3-ACF9-C5B5AFEF18ED}" presName="tx1" presStyleLbl="revTx" presStyleIdx="1" presStyleCnt="8"/>
      <dgm:spPr/>
    </dgm:pt>
    <dgm:pt modelId="{13C19CC7-4486-43B4-BC3B-E4B5E688A3F3}" type="pres">
      <dgm:prSet presAssocID="{D250B4D0-DABB-42E3-ACF9-C5B5AFEF18ED}" presName="vert1" presStyleCnt="0"/>
      <dgm:spPr/>
    </dgm:pt>
    <dgm:pt modelId="{238EB96B-FA9F-45B4-9142-410E14B5F5DA}" type="pres">
      <dgm:prSet presAssocID="{C9F76CEA-107A-454D-8A73-A57AE539D55C}" presName="thickLine" presStyleLbl="alignNode1" presStyleIdx="2" presStyleCnt="8"/>
      <dgm:spPr/>
    </dgm:pt>
    <dgm:pt modelId="{AC9AD995-42CC-4787-9541-69D397F276FD}" type="pres">
      <dgm:prSet presAssocID="{C9F76CEA-107A-454D-8A73-A57AE539D55C}" presName="horz1" presStyleCnt="0"/>
      <dgm:spPr/>
    </dgm:pt>
    <dgm:pt modelId="{36977638-2FD5-40F4-86AE-3CE118E814F2}" type="pres">
      <dgm:prSet presAssocID="{C9F76CEA-107A-454D-8A73-A57AE539D55C}" presName="tx1" presStyleLbl="revTx" presStyleIdx="2" presStyleCnt="8"/>
      <dgm:spPr/>
    </dgm:pt>
    <dgm:pt modelId="{EFA1421E-6F4B-4B10-9F9F-C6BC075B3482}" type="pres">
      <dgm:prSet presAssocID="{C9F76CEA-107A-454D-8A73-A57AE539D55C}" presName="vert1" presStyleCnt="0"/>
      <dgm:spPr/>
    </dgm:pt>
    <dgm:pt modelId="{B93111CC-CBCA-4980-B2E0-6A48F251DB31}" type="pres">
      <dgm:prSet presAssocID="{43BBEE87-0A7D-45A0-A29B-6C15DC38C820}" presName="thickLine" presStyleLbl="alignNode1" presStyleIdx="3" presStyleCnt="8"/>
      <dgm:spPr/>
    </dgm:pt>
    <dgm:pt modelId="{81021DC0-EF9D-477E-8FFB-2CBD082D4F01}" type="pres">
      <dgm:prSet presAssocID="{43BBEE87-0A7D-45A0-A29B-6C15DC38C820}" presName="horz1" presStyleCnt="0"/>
      <dgm:spPr/>
    </dgm:pt>
    <dgm:pt modelId="{B62C639A-668D-429E-9DF0-D3E361CA0E55}" type="pres">
      <dgm:prSet presAssocID="{43BBEE87-0A7D-45A0-A29B-6C15DC38C820}" presName="tx1" presStyleLbl="revTx" presStyleIdx="3" presStyleCnt="8"/>
      <dgm:spPr/>
    </dgm:pt>
    <dgm:pt modelId="{62A8B317-D50C-488B-899D-0EAC46292F22}" type="pres">
      <dgm:prSet presAssocID="{43BBEE87-0A7D-45A0-A29B-6C15DC38C820}" presName="vert1" presStyleCnt="0"/>
      <dgm:spPr/>
    </dgm:pt>
    <dgm:pt modelId="{BCD1694B-3C04-4539-B01E-92652DF65DDD}" type="pres">
      <dgm:prSet presAssocID="{CEA8522A-1141-4170-B592-D8E68352DA8E}" presName="thickLine" presStyleLbl="alignNode1" presStyleIdx="4" presStyleCnt="8"/>
      <dgm:spPr/>
    </dgm:pt>
    <dgm:pt modelId="{AF36F40B-CE07-4F20-96FB-56BA6C31D90C}" type="pres">
      <dgm:prSet presAssocID="{CEA8522A-1141-4170-B592-D8E68352DA8E}" presName="horz1" presStyleCnt="0"/>
      <dgm:spPr/>
    </dgm:pt>
    <dgm:pt modelId="{CC612280-4B0E-4593-8C1C-770EF92683A4}" type="pres">
      <dgm:prSet presAssocID="{CEA8522A-1141-4170-B592-D8E68352DA8E}" presName="tx1" presStyleLbl="revTx" presStyleIdx="4" presStyleCnt="8"/>
      <dgm:spPr/>
    </dgm:pt>
    <dgm:pt modelId="{07A869EC-5F7D-40E6-9987-CE15731D5139}" type="pres">
      <dgm:prSet presAssocID="{CEA8522A-1141-4170-B592-D8E68352DA8E}" presName="vert1" presStyleCnt="0"/>
      <dgm:spPr/>
    </dgm:pt>
    <dgm:pt modelId="{21BFED84-FE9C-4AA6-BC19-2F00B566418A}" type="pres">
      <dgm:prSet presAssocID="{11735C31-4837-46E8-94D0-A323C5BB0468}" presName="thickLine" presStyleLbl="alignNode1" presStyleIdx="5" presStyleCnt="8"/>
      <dgm:spPr/>
    </dgm:pt>
    <dgm:pt modelId="{963B0970-0747-4A41-86B7-9C7F99BE4344}" type="pres">
      <dgm:prSet presAssocID="{11735C31-4837-46E8-94D0-A323C5BB0468}" presName="horz1" presStyleCnt="0"/>
      <dgm:spPr/>
    </dgm:pt>
    <dgm:pt modelId="{FEEFBE6D-54A9-40CB-92FC-56AADAF84F2C}" type="pres">
      <dgm:prSet presAssocID="{11735C31-4837-46E8-94D0-A323C5BB0468}" presName="tx1" presStyleLbl="revTx" presStyleIdx="5" presStyleCnt="8"/>
      <dgm:spPr/>
    </dgm:pt>
    <dgm:pt modelId="{D803DD51-BC5D-48EF-915B-69F51E381772}" type="pres">
      <dgm:prSet presAssocID="{11735C31-4837-46E8-94D0-A323C5BB0468}" presName="vert1" presStyleCnt="0"/>
      <dgm:spPr/>
    </dgm:pt>
    <dgm:pt modelId="{4AF507B4-1725-4350-BA4A-43E0F11C6F44}" type="pres">
      <dgm:prSet presAssocID="{5305E06C-D529-4BAA-A564-73D078A60691}" presName="thickLine" presStyleLbl="alignNode1" presStyleIdx="6" presStyleCnt="8"/>
      <dgm:spPr/>
    </dgm:pt>
    <dgm:pt modelId="{602EEA06-24BD-4DFA-B65B-95118B269D75}" type="pres">
      <dgm:prSet presAssocID="{5305E06C-D529-4BAA-A564-73D078A60691}" presName="horz1" presStyleCnt="0"/>
      <dgm:spPr/>
    </dgm:pt>
    <dgm:pt modelId="{8EB1F57F-1F37-4C2B-99C3-8E222F9AE20E}" type="pres">
      <dgm:prSet presAssocID="{5305E06C-D529-4BAA-A564-73D078A60691}" presName="tx1" presStyleLbl="revTx" presStyleIdx="6" presStyleCnt="8"/>
      <dgm:spPr/>
    </dgm:pt>
    <dgm:pt modelId="{365644EF-FB21-4B27-8733-CE2CF7C95DC7}" type="pres">
      <dgm:prSet presAssocID="{5305E06C-D529-4BAA-A564-73D078A60691}" presName="vert1" presStyleCnt="0"/>
      <dgm:spPr/>
    </dgm:pt>
    <dgm:pt modelId="{46C152B4-708A-4D19-AD9C-A1EE168FD855}" type="pres">
      <dgm:prSet presAssocID="{564D65D6-5E5D-46E1-AE55-78FFBFD9ED60}" presName="thickLine" presStyleLbl="alignNode1" presStyleIdx="7" presStyleCnt="8"/>
      <dgm:spPr/>
    </dgm:pt>
    <dgm:pt modelId="{10B655AE-EF71-455B-BAFD-F47B0F1672D7}" type="pres">
      <dgm:prSet presAssocID="{564D65D6-5E5D-46E1-AE55-78FFBFD9ED60}" presName="horz1" presStyleCnt="0"/>
      <dgm:spPr/>
    </dgm:pt>
    <dgm:pt modelId="{05451719-2076-4074-BFB9-D3D65261D32F}" type="pres">
      <dgm:prSet presAssocID="{564D65D6-5E5D-46E1-AE55-78FFBFD9ED60}" presName="tx1" presStyleLbl="revTx" presStyleIdx="7" presStyleCnt="8"/>
      <dgm:spPr/>
    </dgm:pt>
    <dgm:pt modelId="{74F2819F-7956-4D1C-B61B-8239FEF60B4C}" type="pres">
      <dgm:prSet presAssocID="{564D65D6-5E5D-46E1-AE55-78FFBFD9ED60}" presName="vert1" presStyleCnt="0"/>
      <dgm:spPr/>
    </dgm:pt>
  </dgm:ptLst>
  <dgm:cxnLst>
    <dgm:cxn modelId="{CDCCFA00-F1DB-4A8D-AD12-8BC580D3D309}" type="presOf" srcId="{43BBEE87-0A7D-45A0-A29B-6C15DC38C820}" destId="{B62C639A-668D-429E-9DF0-D3E361CA0E55}" srcOrd="0" destOrd="0" presId="urn:microsoft.com/office/officeart/2008/layout/LinedList"/>
    <dgm:cxn modelId="{A16F7209-5D4C-4194-A81B-96E29A8B5F4E}" type="presOf" srcId="{11735C31-4837-46E8-94D0-A323C5BB0468}" destId="{FEEFBE6D-54A9-40CB-92FC-56AADAF84F2C}" srcOrd="0" destOrd="0" presId="urn:microsoft.com/office/officeart/2008/layout/LinedList"/>
    <dgm:cxn modelId="{BD69741A-FEED-4622-B36A-5D5F5E3ADD99}" type="presOf" srcId="{C9F76CEA-107A-454D-8A73-A57AE539D55C}" destId="{36977638-2FD5-40F4-86AE-3CE118E814F2}" srcOrd="0" destOrd="0" presId="urn:microsoft.com/office/officeart/2008/layout/LinedList"/>
    <dgm:cxn modelId="{4282AD37-C679-4AD4-B6B8-73F37A293B45}" srcId="{65D8B79B-A14A-45A3-9D42-E0190D50C717}" destId="{C9F76CEA-107A-454D-8A73-A57AE539D55C}" srcOrd="2" destOrd="0" parTransId="{BC5F73D1-122F-4907-8E7B-7389569E919A}" sibTransId="{631F3429-ABFF-4F35-9354-3C17EA0B7199}"/>
    <dgm:cxn modelId="{E21B2A65-9357-4DE3-894A-9BC326A30C5A}" srcId="{65D8B79B-A14A-45A3-9D42-E0190D50C717}" destId="{FC2CD945-D05E-417C-A90D-4263B941CD1E}" srcOrd="0" destOrd="0" parTransId="{BCDBE3E8-059F-4636-9D51-2479B2677B9B}" sibTransId="{6CE44889-A5B6-4E47-8433-E896B1373826}"/>
    <dgm:cxn modelId="{06289F6F-4ADA-431F-B28F-B5A94D9AB422}" type="presOf" srcId="{D250B4D0-DABB-42E3-ACF9-C5B5AFEF18ED}" destId="{F0FAA9FE-3BE9-4297-81A9-2FFC0EC4C30B}" srcOrd="0" destOrd="0" presId="urn:microsoft.com/office/officeart/2008/layout/LinedList"/>
    <dgm:cxn modelId="{DD32F26F-AB9E-4EF7-BB14-919424D23ED0}" type="presOf" srcId="{65D8B79B-A14A-45A3-9D42-E0190D50C717}" destId="{3893FEC0-0C25-4C4C-8E36-63883127F1A1}" srcOrd="0" destOrd="0" presId="urn:microsoft.com/office/officeart/2008/layout/LinedList"/>
    <dgm:cxn modelId="{72AFC677-73EF-4097-8516-B0C15A1AB34C}" srcId="{65D8B79B-A14A-45A3-9D42-E0190D50C717}" destId="{5305E06C-D529-4BAA-A564-73D078A60691}" srcOrd="6" destOrd="0" parTransId="{6A23A373-1E9E-4AA1-B428-523123C4EEBF}" sibTransId="{7B99F27C-DD95-4C85-9828-F555F9BB2EEE}"/>
    <dgm:cxn modelId="{0DA6607D-5CA2-4E4F-BBA8-528041994EF0}" srcId="{65D8B79B-A14A-45A3-9D42-E0190D50C717}" destId="{564D65D6-5E5D-46E1-AE55-78FFBFD9ED60}" srcOrd="7" destOrd="0" parTransId="{F0DD1D35-31AA-4A97-ADCB-ACB5A9037B7F}" sibTransId="{FB652B8B-9FB0-4A4F-A6CB-C5AFCDB485B5}"/>
    <dgm:cxn modelId="{24CEF393-60BD-4223-A997-55A230337512}" srcId="{65D8B79B-A14A-45A3-9D42-E0190D50C717}" destId="{D250B4D0-DABB-42E3-ACF9-C5B5AFEF18ED}" srcOrd="1" destOrd="0" parTransId="{54C04860-FBF0-4078-B23C-2B6CA34CA20F}" sibTransId="{537B0017-06B4-45D3-8BC4-C688D5B03896}"/>
    <dgm:cxn modelId="{C2BB2F9E-65A3-4EAC-B40A-D72AF952750A}" type="presOf" srcId="{564D65D6-5E5D-46E1-AE55-78FFBFD9ED60}" destId="{05451719-2076-4074-BFB9-D3D65261D32F}" srcOrd="0" destOrd="0" presId="urn:microsoft.com/office/officeart/2008/layout/LinedList"/>
    <dgm:cxn modelId="{1AFF1CA4-4C33-432E-AF11-440EA5785320}" type="presOf" srcId="{CEA8522A-1141-4170-B592-D8E68352DA8E}" destId="{CC612280-4B0E-4593-8C1C-770EF92683A4}" srcOrd="0" destOrd="0" presId="urn:microsoft.com/office/officeart/2008/layout/LinedList"/>
    <dgm:cxn modelId="{9DDFD4A6-3E8E-4B06-BE57-204F429AEE67}" srcId="{65D8B79B-A14A-45A3-9D42-E0190D50C717}" destId="{11735C31-4837-46E8-94D0-A323C5BB0468}" srcOrd="5" destOrd="0" parTransId="{BB9B8C47-37C8-496A-A211-265DF9E0B7B6}" sibTransId="{146194D7-17FE-496B-892F-5822F0CE6822}"/>
    <dgm:cxn modelId="{4479FBB6-8838-4AEE-AD4F-B9E2376DB8F6}" srcId="{65D8B79B-A14A-45A3-9D42-E0190D50C717}" destId="{43BBEE87-0A7D-45A0-A29B-6C15DC38C820}" srcOrd="3" destOrd="0" parTransId="{D764A17E-8249-4E0D-9249-8A204448D1B8}" sibTransId="{7C929A4C-B2D0-40DA-8841-F6B3D63ACFEB}"/>
    <dgm:cxn modelId="{963D63C8-97F2-4A7E-8FDF-039FF54DE3A0}" type="presOf" srcId="{5305E06C-D529-4BAA-A564-73D078A60691}" destId="{8EB1F57F-1F37-4C2B-99C3-8E222F9AE20E}" srcOrd="0" destOrd="0" presId="urn:microsoft.com/office/officeart/2008/layout/LinedList"/>
    <dgm:cxn modelId="{38E920D0-97E7-48E8-94B9-673793889595}" type="presOf" srcId="{FC2CD945-D05E-417C-A90D-4263B941CD1E}" destId="{2BC2F19F-D099-46D7-90D1-6AD604E7BFF6}" srcOrd="0" destOrd="0" presId="urn:microsoft.com/office/officeart/2008/layout/LinedList"/>
    <dgm:cxn modelId="{0454BDD3-B9EB-4FA3-98D5-4E8C3F44ED34}" srcId="{65D8B79B-A14A-45A3-9D42-E0190D50C717}" destId="{CEA8522A-1141-4170-B592-D8E68352DA8E}" srcOrd="4" destOrd="0" parTransId="{4CB4D7B0-6703-4E7B-95D3-FC43641A98A0}" sibTransId="{24FD0015-C24A-4B3C-9B39-F9AB5F148A17}"/>
    <dgm:cxn modelId="{EAD7C205-BA5B-4EC5-ACEE-984ADAFE24BC}" type="presParOf" srcId="{3893FEC0-0C25-4C4C-8E36-63883127F1A1}" destId="{3360ADE8-E9B8-4F6A-9869-A04A189D182B}" srcOrd="0" destOrd="0" presId="urn:microsoft.com/office/officeart/2008/layout/LinedList"/>
    <dgm:cxn modelId="{5CA33D0A-374D-4E6B-A20F-9E38B391C654}" type="presParOf" srcId="{3893FEC0-0C25-4C4C-8E36-63883127F1A1}" destId="{F50D243C-FB44-4CB5-B82E-E074E1DD31C8}" srcOrd="1" destOrd="0" presId="urn:microsoft.com/office/officeart/2008/layout/LinedList"/>
    <dgm:cxn modelId="{20CA9406-E430-47C0-847A-065C197DCDE6}" type="presParOf" srcId="{F50D243C-FB44-4CB5-B82E-E074E1DD31C8}" destId="{2BC2F19F-D099-46D7-90D1-6AD604E7BFF6}" srcOrd="0" destOrd="0" presId="urn:microsoft.com/office/officeart/2008/layout/LinedList"/>
    <dgm:cxn modelId="{0BEF8481-805D-4D91-B378-E0E7D21EB8BF}" type="presParOf" srcId="{F50D243C-FB44-4CB5-B82E-E074E1DD31C8}" destId="{12D7A991-50BC-4CEF-88A4-6FD421E39C77}" srcOrd="1" destOrd="0" presId="urn:microsoft.com/office/officeart/2008/layout/LinedList"/>
    <dgm:cxn modelId="{AD380362-9B14-4A92-8E43-AFC87D7FBBB8}" type="presParOf" srcId="{3893FEC0-0C25-4C4C-8E36-63883127F1A1}" destId="{E126871B-B362-4358-83D1-8B20E0FB27FB}" srcOrd="2" destOrd="0" presId="urn:microsoft.com/office/officeart/2008/layout/LinedList"/>
    <dgm:cxn modelId="{E38976F2-91EC-46A0-85DB-66CBCECA9275}" type="presParOf" srcId="{3893FEC0-0C25-4C4C-8E36-63883127F1A1}" destId="{54626D1E-BDEC-4E9C-8378-2B1C0DB84B9F}" srcOrd="3" destOrd="0" presId="urn:microsoft.com/office/officeart/2008/layout/LinedList"/>
    <dgm:cxn modelId="{468D7EA5-4840-4E1E-A3A5-5A66CD5D155B}" type="presParOf" srcId="{54626D1E-BDEC-4E9C-8378-2B1C0DB84B9F}" destId="{F0FAA9FE-3BE9-4297-81A9-2FFC0EC4C30B}" srcOrd="0" destOrd="0" presId="urn:microsoft.com/office/officeart/2008/layout/LinedList"/>
    <dgm:cxn modelId="{7BA9EDBF-D3DD-4B13-B6C7-EB90E6E932A6}" type="presParOf" srcId="{54626D1E-BDEC-4E9C-8378-2B1C0DB84B9F}" destId="{13C19CC7-4486-43B4-BC3B-E4B5E688A3F3}" srcOrd="1" destOrd="0" presId="urn:microsoft.com/office/officeart/2008/layout/LinedList"/>
    <dgm:cxn modelId="{7CD81272-27E4-411C-97D3-96F8A0E806B1}" type="presParOf" srcId="{3893FEC0-0C25-4C4C-8E36-63883127F1A1}" destId="{238EB96B-FA9F-45B4-9142-410E14B5F5DA}" srcOrd="4" destOrd="0" presId="urn:microsoft.com/office/officeart/2008/layout/LinedList"/>
    <dgm:cxn modelId="{64CF6AD6-C501-4763-B2F2-C881F41DE071}" type="presParOf" srcId="{3893FEC0-0C25-4C4C-8E36-63883127F1A1}" destId="{AC9AD995-42CC-4787-9541-69D397F276FD}" srcOrd="5" destOrd="0" presId="urn:microsoft.com/office/officeart/2008/layout/LinedList"/>
    <dgm:cxn modelId="{EA1FCA30-47AB-4E0B-B09A-F59A3E0DCD4C}" type="presParOf" srcId="{AC9AD995-42CC-4787-9541-69D397F276FD}" destId="{36977638-2FD5-40F4-86AE-3CE118E814F2}" srcOrd="0" destOrd="0" presId="urn:microsoft.com/office/officeart/2008/layout/LinedList"/>
    <dgm:cxn modelId="{F68121F1-D8EE-496F-A6AD-0322D19F9F29}" type="presParOf" srcId="{AC9AD995-42CC-4787-9541-69D397F276FD}" destId="{EFA1421E-6F4B-4B10-9F9F-C6BC075B3482}" srcOrd="1" destOrd="0" presId="urn:microsoft.com/office/officeart/2008/layout/LinedList"/>
    <dgm:cxn modelId="{91EBF673-1AE7-4B0F-AEB5-3DC826A4C4E7}" type="presParOf" srcId="{3893FEC0-0C25-4C4C-8E36-63883127F1A1}" destId="{B93111CC-CBCA-4980-B2E0-6A48F251DB31}" srcOrd="6" destOrd="0" presId="urn:microsoft.com/office/officeart/2008/layout/LinedList"/>
    <dgm:cxn modelId="{3DDD7C62-3F46-4187-AA7C-42074A689C53}" type="presParOf" srcId="{3893FEC0-0C25-4C4C-8E36-63883127F1A1}" destId="{81021DC0-EF9D-477E-8FFB-2CBD082D4F01}" srcOrd="7" destOrd="0" presId="urn:microsoft.com/office/officeart/2008/layout/LinedList"/>
    <dgm:cxn modelId="{9D5D156B-57C9-4E61-BED0-4ACD63641A1E}" type="presParOf" srcId="{81021DC0-EF9D-477E-8FFB-2CBD082D4F01}" destId="{B62C639A-668D-429E-9DF0-D3E361CA0E55}" srcOrd="0" destOrd="0" presId="urn:microsoft.com/office/officeart/2008/layout/LinedList"/>
    <dgm:cxn modelId="{0838DC86-60A8-444F-AE97-06E992F0A4FA}" type="presParOf" srcId="{81021DC0-EF9D-477E-8FFB-2CBD082D4F01}" destId="{62A8B317-D50C-488B-899D-0EAC46292F22}" srcOrd="1" destOrd="0" presId="urn:microsoft.com/office/officeart/2008/layout/LinedList"/>
    <dgm:cxn modelId="{E71CAD6C-22F7-4473-A163-65368F04C63D}" type="presParOf" srcId="{3893FEC0-0C25-4C4C-8E36-63883127F1A1}" destId="{BCD1694B-3C04-4539-B01E-92652DF65DDD}" srcOrd="8" destOrd="0" presId="urn:microsoft.com/office/officeart/2008/layout/LinedList"/>
    <dgm:cxn modelId="{B6A421CC-2A6B-4D48-A539-F3D88675D0B2}" type="presParOf" srcId="{3893FEC0-0C25-4C4C-8E36-63883127F1A1}" destId="{AF36F40B-CE07-4F20-96FB-56BA6C31D90C}" srcOrd="9" destOrd="0" presId="urn:microsoft.com/office/officeart/2008/layout/LinedList"/>
    <dgm:cxn modelId="{596A819F-B090-4F61-84BC-D3361C189A8A}" type="presParOf" srcId="{AF36F40B-CE07-4F20-96FB-56BA6C31D90C}" destId="{CC612280-4B0E-4593-8C1C-770EF92683A4}" srcOrd="0" destOrd="0" presId="urn:microsoft.com/office/officeart/2008/layout/LinedList"/>
    <dgm:cxn modelId="{717368B9-42C4-41C8-B487-E8E35CFDDC41}" type="presParOf" srcId="{AF36F40B-CE07-4F20-96FB-56BA6C31D90C}" destId="{07A869EC-5F7D-40E6-9987-CE15731D5139}" srcOrd="1" destOrd="0" presId="urn:microsoft.com/office/officeart/2008/layout/LinedList"/>
    <dgm:cxn modelId="{B28A936E-6199-4E17-AFB1-E81D0FC3F7A1}" type="presParOf" srcId="{3893FEC0-0C25-4C4C-8E36-63883127F1A1}" destId="{21BFED84-FE9C-4AA6-BC19-2F00B566418A}" srcOrd="10" destOrd="0" presId="urn:microsoft.com/office/officeart/2008/layout/LinedList"/>
    <dgm:cxn modelId="{647F6185-2C96-47DF-AA64-C5C5F2B0153A}" type="presParOf" srcId="{3893FEC0-0C25-4C4C-8E36-63883127F1A1}" destId="{963B0970-0747-4A41-86B7-9C7F99BE4344}" srcOrd="11" destOrd="0" presId="urn:microsoft.com/office/officeart/2008/layout/LinedList"/>
    <dgm:cxn modelId="{AF8E9335-28DC-4984-8620-2D62F8E02DFD}" type="presParOf" srcId="{963B0970-0747-4A41-86B7-9C7F99BE4344}" destId="{FEEFBE6D-54A9-40CB-92FC-56AADAF84F2C}" srcOrd="0" destOrd="0" presId="urn:microsoft.com/office/officeart/2008/layout/LinedList"/>
    <dgm:cxn modelId="{EF7AFC6F-CBDC-4AD1-843B-AF1E59C3CFB4}" type="presParOf" srcId="{963B0970-0747-4A41-86B7-9C7F99BE4344}" destId="{D803DD51-BC5D-48EF-915B-69F51E381772}" srcOrd="1" destOrd="0" presId="urn:microsoft.com/office/officeart/2008/layout/LinedList"/>
    <dgm:cxn modelId="{C9950D4B-BF7D-4ECE-8055-D338BC60E6A7}" type="presParOf" srcId="{3893FEC0-0C25-4C4C-8E36-63883127F1A1}" destId="{4AF507B4-1725-4350-BA4A-43E0F11C6F44}" srcOrd="12" destOrd="0" presId="urn:microsoft.com/office/officeart/2008/layout/LinedList"/>
    <dgm:cxn modelId="{7FBC31C4-8B07-4196-8758-30CB62522DC0}" type="presParOf" srcId="{3893FEC0-0C25-4C4C-8E36-63883127F1A1}" destId="{602EEA06-24BD-4DFA-B65B-95118B269D75}" srcOrd="13" destOrd="0" presId="urn:microsoft.com/office/officeart/2008/layout/LinedList"/>
    <dgm:cxn modelId="{6837421A-1D80-4CC6-96DA-B7E6E578D4EE}" type="presParOf" srcId="{602EEA06-24BD-4DFA-B65B-95118B269D75}" destId="{8EB1F57F-1F37-4C2B-99C3-8E222F9AE20E}" srcOrd="0" destOrd="0" presId="urn:microsoft.com/office/officeart/2008/layout/LinedList"/>
    <dgm:cxn modelId="{8B11B25D-130F-4505-87CF-92EA2720133B}" type="presParOf" srcId="{602EEA06-24BD-4DFA-B65B-95118B269D75}" destId="{365644EF-FB21-4B27-8733-CE2CF7C95DC7}" srcOrd="1" destOrd="0" presId="urn:microsoft.com/office/officeart/2008/layout/LinedList"/>
    <dgm:cxn modelId="{D872518D-E576-4B86-B1B0-56E64E94D1B5}" type="presParOf" srcId="{3893FEC0-0C25-4C4C-8E36-63883127F1A1}" destId="{46C152B4-708A-4D19-AD9C-A1EE168FD855}" srcOrd="14" destOrd="0" presId="urn:microsoft.com/office/officeart/2008/layout/LinedList"/>
    <dgm:cxn modelId="{13073FE1-18AD-47E6-9335-8D33B2B7F039}" type="presParOf" srcId="{3893FEC0-0C25-4C4C-8E36-63883127F1A1}" destId="{10B655AE-EF71-455B-BAFD-F47B0F1672D7}" srcOrd="15" destOrd="0" presId="urn:microsoft.com/office/officeart/2008/layout/LinedList"/>
    <dgm:cxn modelId="{9B45D503-0E92-45F5-89C9-D05B31AFA53C}" type="presParOf" srcId="{10B655AE-EF71-455B-BAFD-F47B0F1672D7}" destId="{05451719-2076-4074-BFB9-D3D65261D32F}" srcOrd="0" destOrd="0" presId="urn:microsoft.com/office/officeart/2008/layout/LinedList"/>
    <dgm:cxn modelId="{FB942F2F-4450-4358-AD6C-4220C0EADC2D}" type="presParOf" srcId="{10B655AE-EF71-455B-BAFD-F47B0F1672D7}" destId="{74F2819F-7956-4D1C-B61B-8239FEF60B4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14F319-C4D5-482C-A3B9-47BE4AB040F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8C383CC-36C3-4B3E-89D1-4C9E466815D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89-year-old dementia woman caught on camera being mistreated by a home care worker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01B03957-55D1-41FB-B254-158B302F84F0}" type="parTrans" cxnId="{41684625-BE0B-45B5-8894-7F013843ED4F}">
      <dgm:prSet/>
      <dgm:spPr/>
      <dgm:t>
        <a:bodyPr/>
        <a:lstStyle/>
        <a:p>
          <a:endParaRPr lang="en-US"/>
        </a:p>
      </dgm:t>
    </dgm:pt>
    <dgm:pt modelId="{6DB21E7C-030D-48C3-B0B0-4084E4ADB40B}" type="sibTrans" cxnId="{41684625-BE0B-45B5-8894-7F013843ED4F}">
      <dgm:prSet/>
      <dgm:spPr/>
      <dgm:t>
        <a:bodyPr/>
        <a:lstStyle/>
        <a:p>
          <a:endParaRPr lang="en-US"/>
        </a:p>
      </dgm:t>
    </dgm:pt>
    <dgm:pt modelId="{4D2F3F0E-AA6F-4AB9-A932-91BCD16D5FE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carer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was caught being physically abusive as well as verbally abusive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83C80619-4C8E-4378-80D6-A23C3B674F1C}" type="parTrans" cxnId="{619DF61D-5A5B-40C9-B4EE-6DB25EBF5059}">
      <dgm:prSet/>
      <dgm:spPr/>
      <dgm:t>
        <a:bodyPr/>
        <a:lstStyle/>
        <a:p>
          <a:endParaRPr lang="en-US"/>
        </a:p>
      </dgm:t>
    </dgm:pt>
    <dgm:pt modelId="{91D3A75A-B893-4E79-A8D4-8B2AF7349AE0}" type="sibTrans" cxnId="{619DF61D-5A5B-40C9-B4EE-6DB25EBF5059}">
      <dgm:prSet/>
      <dgm:spPr/>
      <dgm:t>
        <a:bodyPr/>
        <a:lstStyle/>
        <a:p>
          <a:endParaRPr lang="en-US"/>
        </a:p>
      </dgm:t>
    </dgm:pt>
    <dgm:pt modelId="{5CA1F7D8-789F-4C56-9DE0-416BADF3E2E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carer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refused to administer the right amount of  medication.</a:t>
          </a:r>
        </a:p>
      </dgm:t>
    </dgm:pt>
    <dgm:pt modelId="{6D2A3407-995B-4BBD-A0C9-B8F1CE4AEB59}" type="parTrans" cxnId="{A31EFB95-A5D3-4C90-80DD-8B499CA84E7E}">
      <dgm:prSet/>
      <dgm:spPr/>
      <dgm:t>
        <a:bodyPr/>
        <a:lstStyle/>
        <a:p>
          <a:endParaRPr lang="en-US"/>
        </a:p>
      </dgm:t>
    </dgm:pt>
    <dgm:pt modelId="{68BD94DA-033D-4BC7-95B4-E3CD3716423C}" type="sibTrans" cxnId="{A31EFB95-A5D3-4C90-80DD-8B499CA84E7E}">
      <dgm:prSet/>
      <dgm:spPr/>
      <dgm:t>
        <a:bodyPr/>
        <a:lstStyle/>
        <a:p>
          <a:endParaRPr lang="en-US"/>
        </a:p>
      </dgm:t>
    </dgm:pt>
    <dgm:pt modelId="{816488FC-941E-40D3-A6DB-F83B65941ECA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Visible signs of abuse were bruising and more distressed than usual once family members left.</a:t>
          </a:r>
        </a:p>
      </dgm:t>
    </dgm:pt>
    <dgm:pt modelId="{18B643F1-0FBF-4F18-98C5-0B5309AE8B36}" type="parTrans" cxnId="{B9741DFB-C6B6-48B2-956B-DD280E42FE43}">
      <dgm:prSet/>
      <dgm:spPr/>
      <dgm:t>
        <a:bodyPr/>
        <a:lstStyle/>
        <a:p>
          <a:endParaRPr lang="en-US"/>
        </a:p>
      </dgm:t>
    </dgm:pt>
    <dgm:pt modelId="{8D81C78A-724F-4AD1-9CF1-E1DFC15F7822}" type="sibTrans" cxnId="{B9741DFB-C6B6-48B2-956B-DD280E42FE43}">
      <dgm:prSet/>
      <dgm:spPr/>
      <dgm:t>
        <a:bodyPr/>
        <a:lstStyle/>
        <a:p>
          <a:endParaRPr lang="en-US"/>
        </a:p>
      </dgm:t>
    </dgm:pt>
    <dgm:pt modelId="{CB15E200-4F16-4835-AACE-D020CF12598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(The Guardian, 2012)   </a:t>
          </a:r>
        </a:p>
      </dgm:t>
    </dgm:pt>
    <dgm:pt modelId="{D433746B-D2CF-47AA-9CB7-224219E7F51F}" type="parTrans" cxnId="{30507CFE-F435-494B-8F68-D47930740D92}">
      <dgm:prSet/>
      <dgm:spPr/>
      <dgm:t>
        <a:bodyPr/>
        <a:lstStyle/>
        <a:p>
          <a:endParaRPr lang="en-US"/>
        </a:p>
      </dgm:t>
    </dgm:pt>
    <dgm:pt modelId="{1EE047E5-9A8F-4F9D-8300-39A6FD3687E4}" type="sibTrans" cxnId="{30507CFE-F435-494B-8F68-D47930740D92}">
      <dgm:prSet/>
      <dgm:spPr/>
      <dgm:t>
        <a:bodyPr/>
        <a:lstStyle/>
        <a:p>
          <a:endParaRPr lang="en-US"/>
        </a:p>
      </dgm:t>
    </dgm:pt>
    <dgm:pt modelId="{6660004C-3321-4262-B70C-042D2A4F6436}" type="pres">
      <dgm:prSet presAssocID="{0B14F319-C4D5-482C-A3B9-47BE4AB040F5}" presName="vert0" presStyleCnt="0">
        <dgm:presLayoutVars>
          <dgm:dir/>
          <dgm:animOne val="branch"/>
          <dgm:animLvl val="lvl"/>
        </dgm:presLayoutVars>
      </dgm:prSet>
      <dgm:spPr/>
    </dgm:pt>
    <dgm:pt modelId="{A4DBDFBB-F651-45B2-A14E-701279914A54}" type="pres">
      <dgm:prSet presAssocID="{58C383CC-36C3-4B3E-89D1-4C9E466815D8}" presName="thickLine" presStyleLbl="alignNode1" presStyleIdx="0" presStyleCnt="5"/>
      <dgm:spPr/>
    </dgm:pt>
    <dgm:pt modelId="{DEC76691-C4CF-46D9-A190-3C3DF9A5C11B}" type="pres">
      <dgm:prSet presAssocID="{58C383CC-36C3-4B3E-89D1-4C9E466815D8}" presName="horz1" presStyleCnt="0"/>
      <dgm:spPr/>
    </dgm:pt>
    <dgm:pt modelId="{C80FCA76-3D6B-4744-B3F6-9601B5D65CE1}" type="pres">
      <dgm:prSet presAssocID="{58C383CC-36C3-4B3E-89D1-4C9E466815D8}" presName="tx1" presStyleLbl="revTx" presStyleIdx="0" presStyleCnt="5"/>
      <dgm:spPr/>
    </dgm:pt>
    <dgm:pt modelId="{E9D23C47-457C-4C7A-AD34-CD925451B1BA}" type="pres">
      <dgm:prSet presAssocID="{58C383CC-36C3-4B3E-89D1-4C9E466815D8}" presName="vert1" presStyleCnt="0"/>
      <dgm:spPr/>
    </dgm:pt>
    <dgm:pt modelId="{96F87CC0-5AED-472D-8AD6-29200F9D4969}" type="pres">
      <dgm:prSet presAssocID="{4D2F3F0E-AA6F-4AB9-A932-91BCD16D5FE1}" presName="thickLine" presStyleLbl="alignNode1" presStyleIdx="1" presStyleCnt="5"/>
      <dgm:spPr/>
    </dgm:pt>
    <dgm:pt modelId="{9B5CC94E-60CE-43A0-A55E-73293FA9DA8D}" type="pres">
      <dgm:prSet presAssocID="{4D2F3F0E-AA6F-4AB9-A932-91BCD16D5FE1}" presName="horz1" presStyleCnt="0"/>
      <dgm:spPr/>
    </dgm:pt>
    <dgm:pt modelId="{0AE92316-0667-491D-AE46-757392B0DABB}" type="pres">
      <dgm:prSet presAssocID="{4D2F3F0E-AA6F-4AB9-A932-91BCD16D5FE1}" presName="tx1" presStyleLbl="revTx" presStyleIdx="1" presStyleCnt="5"/>
      <dgm:spPr/>
    </dgm:pt>
    <dgm:pt modelId="{0D9B382B-D543-4D17-B9BE-9C7E3D210860}" type="pres">
      <dgm:prSet presAssocID="{4D2F3F0E-AA6F-4AB9-A932-91BCD16D5FE1}" presName="vert1" presStyleCnt="0"/>
      <dgm:spPr/>
    </dgm:pt>
    <dgm:pt modelId="{27342A2C-5887-45A2-9CA9-5803DC0B4E7F}" type="pres">
      <dgm:prSet presAssocID="{5CA1F7D8-789F-4C56-9DE0-416BADF3E2E8}" presName="thickLine" presStyleLbl="alignNode1" presStyleIdx="2" presStyleCnt="5"/>
      <dgm:spPr/>
    </dgm:pt>
    <dgm:pt modelId="{A5858261-765D-49C7-8F80-881D0403A933}" type="pres">
      <dgm:prSet presAssocID="{5CA1F7D8-789F-4C56-9DE0-416BADF3E2E8}" presName="horz1" presStyleCnt="0"/>
      <dgm:spPr/>
    </dgm:pt>
    <dgm:pt modelId="{F27D3B86-F0EE-45C4-8A50-5E64CCFC743E}" type="pres">
      <dgm:prSet presAssocID="{5CA1F7D8-789F-4C56-9DE0-416BADF3E2E8}" presName="tx1" presStyleLbl="revTx" presStyleIdx="2" presStyleCnt="5"/>
      <dgm:spPr/>
    </dgm:pt>
    <dgm:pt modelId="{5583DA38-0E93-4720-8B97-F669D4B1828E}" type="pres">
      <dgm:prSet presAssocID="{5CA1F7D8-789F-4C56-9DE0-416BADF3E2E8}" presName="vert1" presStyleCnt="0"/>
      <dgm:spPr/>
    </dgm:pt>
    <dgm:pt modelId="{F4B798D3-917C-4E34-A47B-1BCB4CD16C18}" type="pres">
      <dgm:prSet presAssocID="{816488FC-941E-40D3-A6DB-F83B65941ECA}" presName="thickLine" presStyleLbl="alignNode1" presStyleIdx="3" presStyleCnt="5"/>
      <dgm:spPr/>
    </dgm:pt>
    <dgm:pt modelId="{F6ED2AA2-5BAD-4B14-8004-8148BA490A4C}" type="pres">
      <dgm:prSet presAssocID="{816488FC-941E-40D3-A6DB-F83B65941ECA}" presName="horz1" presStyleCnt="0"/>
      <dgm:spPr/>
    </dgm:pt>
    <dgm:pt modelId="{75AB2B25-4AD4-45B8-B5C3-A6A46BB97992}" type="pres">
      <dgm:prSet presAssocID="{816488FC-941E-40D3-A6DB-F83B65941ECA}" presName="tx1" presStyleLbl="revTx" presStyleIdx="3" presStyleCnt="5"/>
      <dgm:spPr/>
    </dgm:pt>
    <dgm:pt modelId="{977A91E1-815C-4F12-BB9E-83723F19309C}" type="pres">
      <dgm:prSet presAssocID="{816488FC-941E-40D3-A6DB-F83B65941ECA}" presName="vert1" presStyleCnt="0"/>
      <dgm:spPr/>
    </dgm:pt>
    <dgm:pt modelId="{F577E5E8-E406-4C1C-9F4F-37F61FDDCED2}" type="pres">
      <dgm:prSet presAssocID="{CB15E200-4F16-4835-AACE-D020CF12598C}" presName="thickLine" presStyleLbl="alignNode1" presStyleIdx="4" presStyleCnt="5"/>
      <dgm:spPr/>
    </dgm:pt>
    <dgm:pt modelId="{0CF98541-9ABD-4E55-A67B-5615173EFF55}" type="pres">
      <dgm:prSet presAssocID="{CB15E200-4F16-4835-AACE-D020CF12598C}" presName="horz1" presStyleCnt="0"/>
      <dgm:spPr/>
    </dgm:pt>
    <dgm:pt modelId="{5EE16CD0-E2AC-4522-94CA-1C7CC00DB1EF}" type="pres">
      <dgm:prSet presAssocID="{CB15E200-4F16-4835-AACE-D020CF12598C}" presName="tx1" presStyleLbl="revTx" presStyleIdx="4" presStyleCnt="5"/>
      <dgm:spPr/>
    </dgm:pt>
    <dgm:pt modelId="{C4C87F33-1094-42B3-BD07-C2005499BEDA}" type="pres">
      <dgm:prSet presAssocID="{CB15E200-4F16-4835-AACE-D020CF12598C}" presName="vert1" presStyleCnt="0"/>
      <dgm:spPr/>
    </dgm:pt>
  </dgm:ptLst>
  <dgm:cxnLst>
    <dgm:cxn modelId="{A2F69704-D999-488C-B9F6-3A91E89EC295}" type="presOf" srcId="{816488FC-941E-40D3-A6DB-F83B65941ECA}" destId="{75AB2B25-4AD4-45B8-B5C3-A6A46BB97992}" srcOrd="0" destOrd="0" presId="urn:microsoft.com/office/officeart/2008/layout/LinedList"/>
    <dgm:cxn modelId="{619DF61D-5A5B-40C9-B4EE-6DB25EBF5059}" srcId="{0B14F319-C4D5-482C-A3B9-47BE4AB040F5}" destId="{4D2F3F0E-AA6F-4AB9-A932-91BCD16D5FE1}" srcOrd="1" destOrd="0" parTransId="{83C80619-4C8E-4378-80D6-A23C3B674F1C}" sibTransId="{91D3A75A-B893-4E79-A8D4-8B2AF7349AE0}"/>
    <dgm:cxn modelId="{41684625-BE0B-45B5-8894-7F013843ED4F}" srcId="{0B14F319-C4D5-482C-A3B9-47BE4AB040F5}" destId="{58C383CC-36C3-4B3E-89D1-4C9E466815D8}" srcOrd="0" destOrd="0" parTransId="{01B03957-55D1-41FB-B254-158B302F84F0}" sibTransId="{6DB21E7C-030D-48C3-B0B0-4084E4ADB40B}"/>
    <dgm:cxn modelId="{53B8F958-FFC2-47D3-B247-702822C27915}" type="presOf" srcId="{5CA1F7D8-789F-4C56-9DE0-416BADF3E2E8}" destId="{F27D3B86-F0EE-45C4-8A50-5E64CCFC743E}" srcOrd="0" destOrd="0" presId="urn:microsoft.com/office/officeart/2008/layout/LinedList"/>
    <dgm:cxn modelId="{B3FC6E7E-85BA-4D46-ACA8-9AC1FD48040C}" type="presOf" srcId="{58C383CC-36C3-4B3E-89D1-4C9E466815D8}" destId="{C80FCA76-3D6B-4744-B3F6-9601B5D65CE1}" srcOrd="0" destOrd="0" presId="urn:microsoft.com/office/officeart/2008/layout/LinedList"/>
    <dgm:cxn modelId="{A31EFB95-A5D3-4C90-80DD-8B499CA84E7E}" srcId="{0B14F319-C4D5-482C-A3B9-47BE4AB040F5}" destId="{5CA1F7D8-789F-4C56-9DE0-416BADF3E2E8}" srcOrd="2" destOrd="0" parTransId="{6D2A3407-995B-4BBD-A0C9-B8F1CE4AEB59}" sibTransId="{68BD94DA-033D-4BC7-95B4-E3CD3716423C}"/>
    <dgm:cxn modelId="{C5FFC5AC-39FE-4ACF-BEFF-70016E8D47E9}" type="presOf" srcId="{CB15E200-4F16-4835-AACE-D020CF12598C}" destId="{5EE16CD0-E2AC-4522-94CA-1C7CC00DB1EF}" srcOrd="0" destOrd="0" presId="urn:microsoft.com/office/officeart/2008/layout/LinedList"/>
    <dgm:cxn modelId="{8B1338B2-CA46-4B82-8749-3E08BFF375A3}" type="presOf" srcId="{0B14F319-C4D5-482C-A3B9-47BE4AB040F5}" destId="{6660004C-3321-4262-B70C-042D2A4F6436}" srcOrd="0" destOrd="0" presId="urn:microsoft.com/office/officeart/2008/layout/LinedList"/>
    <dgm:cxn modelId="{FCD004EB-DFFE-4A59-9085-E65EE1544942}" type="presOf" srcId="{4D2F3F0E-AA6F-4AB9-A932-91BCD16D5FE1}" destId="{0AE92316-0667-491D-AE46-757392B0DABB}" srcOrd="0" destOrd="0" presId="urn:microsoft.com/office/officeart/2008/layout/LinedList"/>
    <dgm:cxn modelId="{B9741DFB-C6B6-48B2-956B-DD280E42FE43}" srcId="{0B14F319-C4D5-482C-A3B9-47BE4AB040F5}" destId="{816488FC-941E-40D3-A6DB-F83B65941ECA}" srcOrd="3" destOrd="0" parTransId="{18B643F1-0FBF-4F18-98C5-0B5309AE8B36}" sibTransId="{8D81C78A-724F-4AD1-9CF1-E1DFC15F7822}"/>
    <dgm:cxn modelId="{30507CFE-F435-494B-8F68-D47930740D92}" srcId="{0B14F319-C4D5-482C-A3B9-47BE4AB040F5}" destId="{CB15E200-4F16-4835-AACE-D020CF12598C}" srcOrd="4" destOrd="0" parTransId="{D433746B-D2CF-47AA-9CB7-224219E7F51F}" sibTransId="{1EE047E5-9A8F-4F9D-8300-39A6FD3687E4}"/>
    <dgm:cxn modelId="{4A1266EB-214B-48D6-A461-48D2AF4167E1}" type="presParOf" srcId="{6660004C-3321-4262-B70C-042D2A4F6436}" destId="{A4DBDFBB-F651-45B2-A14E-701279914A54}" srcOrd="0" destOrd="0" presId="urn:microsoft.com/office/officeart/2008/layout/LinedList"/>
    <dgm:cxn modelId="{FE85BD9C-2D42-4991-8F76-A61E2D14C8C7}" type="presParOf" srcId="{6660004C-3321-4262-B70C-042D2A4F6436}" destId="{DEC76691-C4CF-46D9-A190-3C3DF9A5C11B}" srcOrd="1" destOrd="0" presId="urn:microsoft.com/office/officeart/2008/layout/LinedList"/>
    <dgm:cxn modelId="{93C86B6D-9609-4BE4-BB2E-78D205445D1F}" type="presParOf" srcId="{DEC76691-C4CF-46D9-A190-3C3DF9A5C11B}" destId="{C80FCA76-3D6B-4744-B3F6-9601B5D65CE1}" srcOrd="0" destOrd="0" presId="urn:microsoft.com/office/officeart/2008/layout/LinedList"/>
    <dgm:cxn modelId="{2AEECA79-D36C-4E44-9557-4911DA252C79}" type="presParOf" srcId="{DEC76691-C4CF-46D9-A190-3C3DF9A5C11B}" destId="{E9D23C47-457C-4C7A-AD34-CD925451B1BA}" srcOrd="1" destOrd="0" presId="urn:microsoft.com/office/officeart/2008/layout/LinedList"/>
    <dgm:cxn modelId="{B3E200F9-5DBF-4178-AB89-AAA39C3E97C3}" type="presParOf" srcId="{6660004C-3321-4262-B70C-042D2A4F6436}" destId="{96F87CC0-5AED-472D-8AD6-29200F9D4969}" srcOrd="2" destOrd="0" presId="urn:microsoft.com/office/officeart/2008/layout/LinedList"/>
    <dgm:cxn modelId="{AB06B305-AF83-44EC-B972-659D6F42748C}" type="presParOf" srcId="{6660004C-3321-4262-B70C-042D2A4F6436}" destId="{9B5CC94E-60CE-43A0-A55E-73293FA9DA8D}" srcOrd="3" destOrd="0" presId="urn:microsoft.com/office/officeart/2008/layout/LinedList"/>
    <dgm:cxn modelId="{B722271F-D24D-479E-9246-6CB1052784E1}" type="presParOf" srcId="{9B5CC94E-60CE-43A0-A55E-73293FA9DA8D}" destId="{0AE92316-0667-491D-AE46-757392B0DABB}" srcOrd="0" destOrd="0" presId="urn:microsoft.com/office/officeart/2008/layout/LinedList"/>
    <dgm:cxn modelId="{2DD8176C-B33A-4C65-BAA6-17354C8C66E3}" type="presParOf" srcId="{9B5CC94E-60CE-43A0-A55E-73293FA9DA8D}" destId="{0D9B382B-D543-4D17-B9BE-9C7E3D210860}" srcOrd="1" destOrd="0" presId="urn:microsoft.com/office/officeart/2008/layout/LinedList"/>
    <dgm:cxn modelId="{793F1E31-1685-4719-9CE7-565FAA774452}" type="presParOf" srcId="{6660004C-3321-4262-B70C-042D2A4F6436}" destId="{27342A2C-5887-45A2-9CA9-5803DC0B4E7F}" srcOrd="4" destOrd="0" presId="urn:microsoft.com/office/officeart/2008/layout/LinedList"/>
    <dgm:cxn modelId="{DEDB71CB-640C-47C5-B62D-36E1250C7F76}" type="presParOf" srcId="{6660004C-3321-4262-B70C-042D2A4F6436}" destId="{A5858261-765D-49C7-8F80-881D0403A933}" srcOrd="5" destOrd="0" presId="urn:microsoft.com/office/officeart/2008/layout/LinedList"/>
    <dgm:cxn modelId="{B1FA728A-3C23-4103-BF3D-80BB6EEEFB2D}" type="presParOf" srcId="{A5858261-765D-49C7-8F80-881D0403A933}" destId="{F27D3B86-F0EE-45C4-8A50-5E64CCFC743E}" srcOrd="0" destOrd="0" presId="urn:microsoft.com/office/officeart/2008/layout/LinedList"/>
    <dgm:cxn modelId="{B677FCB7-4835-498B-91D7-2073F3F2BED0}" type="presParOf" srcId="{A5858261-765D-49C7-8F80-881D0403A933}" destId="{5583DA38-0E93-4720-8B97-F669D4B1828E}" srcOrd="1" destOrd="0" presId="urn:microsoft.com/office/officeart/2008/layout/LinedList"/>
    <dgm:cxn modelId="{C45CC2F8-ADBB-4098-85F1-FBB2C6F11ED9}" type="presParOf" srcId="{6660004C-3321-4262-B70C-042D2A4F6436}" destId="{F4B798D3-917C-4E34-A47B-1BCB4CD16C18}" srcOrd="6" destOrd="0" presId="urn:microsoft.com/office/officeart/2008/layout/LinedList"/>
    <dgm:cxn modelId="{DE9D0B2A-21F0-412A-BE32-549AB614D7C5}" type="presParOf" srcId="{6660004C-3321-4262-B70C-042D2A4F6436}" destId="{F6ED2AA2-5BAD-4B14-8004-8148BA490A4C}" srcOrd="7" destOrd="0" presId="urn:microsoft.com/office/officeart/2008/layout/LinedList"/>
    <dgm:cxn modelId="{8C5980A0-C749-4363-BC6A-A40D33A80D34}" type="presParOf" srcId="{F6ED2AA2-5BAD-4B14-8004-8148BA490A4C}" destId="{75AB2B25-4AD4-45B8-B5C3-A6A46BB97992}" srcOrd="0" destOrd="0" presId="urn:microsoft.com/office/officeart/2008/layout/LinedList"/>
    <dgm:cxn modelId="{54B3D5DE-E538-46EA-85D2-81B141DEE4D4}" type="presParOf" srcId="{F6ED2AA2-5BAD-4B14-8004-8148BA490A4C}" destId="{977A91E1-815C-4F12-BB9E-83723F19309C}" srcOrd="1" destOrd="0" presId="urn:microsoft.com/office/officeart/2008/layout/LinedList"/>
    <dgm:cxn modelId="{02EFCCA3-A814-4CA8-AB87-AAA5F49E3E16}" type="presParOf" srcId="{6660004C-3321-4262-B70C-042D2A4F6436}" destId="{F577E5E8-E406-4C1C-9F4F-37F61FDDCED2}" srcOrd="8" destOrd="0" presId="urn:microsoft.com/office/officeart/2008/layout/LinedList"/>
    <dgm:cxn modelId="{67E58BD4-CB56-43B7-9E2F-96ACDF824DF9}" type="presParOf" srcId="{6660004C-3321-4262-B70C-042D2A4F6436}" destId="{0CF98541-9ABD-4E55-A67B-5615173EFF55}" srcOrd="9" destOrd="0" presId="urn:microsoft.com/office/officeart/2008/layout/LinedList"/>
    <dgm:cxn modelId="{97453EA2-B6D3-4B0B-A55D-DC443B3BC75A}" type="presParOf" srcId="{0CF98541-9ABD-4E55-A67B-5615173EFF55}" destId="{5EE16CD0-E2AC-4522-94CA-1C7CC00DB1EF}" srcOrd="0" destOrd="0" presId="urn:microsoft.com/office/officeart/2008/layout/LinedList"/>
    <dgm:cxn modelId="{6D1341BF-27B8-410E-B109-560441E0CA2A}" type="presParOf" srcId="{0CF98541-9ABD-4E55-A67B-5615173EFF55}" destId="{C4C87F33-1094-42B3-BD07-C2005499BED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FF9EBF-1194-4703-910F-95890729AB9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8FB5B20-D0E3-423C-A9A2-7E673B4CB0BA}">
      <dgm:prSet custT="1"/>
      <dgm:spPr/>
      <dgm:t>
        <a:bodyPr/>
        <a:lstStyle/>
        <a:p>
          <a:endParaRPr lang="en-US" sz="1800" dirty="0"/>
        </a:p>
      </dgm:t>
    </dgm:pt>
    <dgm:pt modelId="{DF32FA93-8A3E-454A-B1B0-01413F8BC8D3}" type="parTrans" cxnId="{4D711D46-D414-4505-AEE3-52628D274A5A}">
      <dgm:prSet/>
      <dgm:spPr/>
      <dgm:t>
        <a:bodyPr/>
        <a:lstStyle/>
        <a:p>
          <a:endParaRPr lang="en-US"/>
        </a:p>
      </dgm:t>
    </dgm:pt>
    <dgm:pt modelId="{C7DEF100-1A54-4136-A884-EA2AF77C6902}" type="sibTrans" cxnId="{4D711D46-D414-4505-AEE3-52628D274A5A}">
      <dgm:prSet/>
      <dgm:spPr/>
      <dgm:t>
        <a:bodyPr/>
        <a:lstStyle/>
        <a:p>
          <a:endParaRPr lang="en-US"/>
        </a:p>
      </dgm:t>
    </dgm:pt>
    <dgm:pt modelId="{FBBDF090-0C09-426D-82DA-8BDDA0D002B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Care Act 2014</a:t>
          </a:r>
        </a:p>
      </dgm:t>
    </dgm:pt>
    <dgm:pt modelId="{7F0A6611-95F4-4743-B12E-BA38E589FD13}" type="parTrans" cxnId="{E4B0CAF6-10E8-4A55-A709-66722246A324}">
      <dgm:prSet/>
      <dgm:spPr/>
      <dgm:t>
        <a:bodyPr/>
        <a:lstStyle/>
        <a:p>
          <a:endParaRPr lang="en-US"/>
        </a:p>
      </dgm:t>
    </dgm:pt>
    <dgm:pt modelId="{8B2E79F0-BA55-45E7-888E-7DB02C0BF158}" type="sibTrans" cxnId="{E4B0CAF6-10E8-4A55-A709-66722246A324}">
      <dgm:prSet/>
      <dgm:spPr/>
      <dgm:t>
        <a:bodyPr/>
        <a:lstStyle/>
        <a:p>
          <a:endParaRPr lang="en-US"/>
        </a:p>
      </dgm:t>
    </dgm:pt>
    <dgm:pt modelId="{895DF6F0-AACC-4FC2-BD1B-09ECF85A09D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Human Rights Act 1998</a:t>
          </a:r>
        </a:p>
      </dgm:t>
    </dgm:pt>
    <dgm:pt modelId="{CE1474EF-BAEB-4D0C-BEB7-88E839B80019}" type="parTrans" cxnId="{FA24608F-968D-48A6-BCB2-D54B416867F7}">
      <dgm:prSet/>
      <dgm:spPr/>
      <dgm:t>
        <a:bodyPr/>
        <a:lstStyle/>
        <a:p>
          <a:endParaRPr lang="en-US"/>
        </a:p>
      </dgm:t>
    </dgm:pt>
    <dgm:pt modelId="{52394A73-9436-4E1A-83B3-ADFBCA5B3589}" type="sibTrans" cxnId="{FA24608F-968D-48A6-BCB2-D54B416867F7}">
      <dgm:prSet/>
      <dgm:spPr/>
      <dgm:t>
        <a:bodyPr/>
        <a:lstStyle/>
        <a:p>
          <a:endParaRPr lang="en-US"/>
        </a:p>
      </dgm:t>
    </dgm:pt>
    <dgm:pt modelId="{D7D8A3DC-2AA7-4AB7-813E-A3698307A12E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Equality Act 2010</a:t>
          </a:r>
        </a:p>
      </dgm:t>
    </dgm:pt>
    <dgm:pt modelId="{5A3AE19E-A874-4062-B3BE-ED655E227910}" type="parTrans" cxnId="{F2F26723-EA76-457B-9D6D-42FDF6143A02}">
      <dgm:prSet/>
      <dgm:spPr/>
      <dgm:t>
        <a:bodyPr/>
        <a:lstStyle/>
        <a:p>
          <a:endParaRPr lang="en-US"/>
        </a:p>
      </dgm:t>
    </dgm:pt>
    <dgm:pt modelId="{41FA2D4F-6F6D-4007-83EF-7A7ED698D5C7}" type="sibTrans" cxnId="{F2F26723-EA76-457B-9D6D-42FDF6143A02}">
      <dgm:prSet/>
      <dgm:spPr/>
      <dgm:t>
        <a:bodyPr/>
        <a:lstStyle/>
        <a:p>
          <a:endParaRPr lang="en-US"/>
        </a:p>
      </dgm:t>
    </dgm:pt>
    <dgm:pt modelId="{6BC20878-D6F5-4EA1-B7A2-A4352C1C9795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Mental capacity Act 2005</a:t>
          </a:r>
        </a:p>
      </dgm:t>
    </dgm:pt>
    <dgm:pt modelId="{54A83F3F-D1DD-4B78-985E-890BF4CFB006}" type="parTrans" cxnId="{29EB252E-705B-45E5-B3B6-A53A7A7525D1}">
      <dgm:prSet/>
      <dgm:spPr/>
      <dgm:t>
        <a:bodyPr/>
        <a:lstStyle/>
        <a:p>
          <a:endParaRPr lang="en-US"/>
        </a:p>
      </dgm:t>
    </dgm:pt>
    <dgm:pt modelId="{40CAEE56-6371-4FC2-8F6F-9B5A2802465C}" type="sibTrans" cxnId="{29EB252E-705B-45E5-B3B6-A53A7A7525D1}">
      <dgm:prSet/>
      <dgm:spPr/>
      <dgm:t>
        <a:bodyPr/>
        <a:lstStyle/>
        <a:p>
          <a:endParaRPr lang="en-US"/>
        </a:p>
      </dgm:t>
    </dgm:pt>
    <dgm:pt modelId="{EB4F3581-730D-4AB7-A2AB-E7FB246315EA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Mental Health  Act 2007</a:t>
          </a:r>
        </a:p>
      </dgm:t>
    </dgm:pt>
    <dgm:pt modelId="{B06D833A-35B2-478A-8E1F-081CCBD7A96C}" type="parTrans" cxnId="{E081ACE1-87C7-426D-A80C-BA1AE3B29CC3}">
      <dgm:prSet/>
      <dgm:spPr/>
      <dgm:t>
        <a:bodyPr/>
        <a:lstStyle/>
        <a:p>
          <a:endParaRPr lang="en-US"/>
        </a:p>
      </dgm:t>
    </dgm:pt>
    <dgm:pt modelId="{ACCF91DE-742F-4F9E-8F3C-66C484B07FEE}" type="sibTrans" cxnId="{E081ACE1-87C7-426D-A80C-BA1AE3B29CC3}">
      <dgm:prSet/>
      <dgm:spPr/>
      <dgm:t>
        <a:bodyPr/>
        <a:lstStyle/>
        <a:p>
          <a:endParaRPr lang="en-US"/>
        </a:p>
      </dgm:t>
    </dgm:pt>
    <dgm:pt modelId="{66A20AAD-AFA9-4B35-90C9-723C390437F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(Age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uk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, 2020)</a:t>
          </a:r>
        </a:p>
      </dgm:t>
    </dgm:pt>
    <dgm:pt modelId="{31A844D4-93BD-4C3A-A13D-5FC23FC6419B}" type="parTrans" cxnId="{FE8CBC06-C4F2-45DE-933E-D4556305FD8C}">
      <dgm:prSet/>
      <dgm:spPr/>
      <dgm:t>
        <a:bodyPr/>
        <a:lstStyle/>
        <a:p>
          <a:endParaRPr lang="en-US"/>
        </a:p>
      </dgm:t>
    </dgm:pt>
    <dgm:pt modelId="{4A82A302-18D4-4F86-8601-79FE65DCFE2A}" type="sibTrans" cxnId="{FE8CBC06-C4F2-45DE-933E-D4556305FD8C}">
      <dgm:prSet/>
      <dgm:spPr/>
      <dgm:t>
        <a:bodyPr/>
        <a:lstStyle/>
        <a:p>
          <a:endParaRPr lang="en-US"/>
        </a:p>
      </dgm:t>
    </dgm:pt>
    <dgm:pt modelId="{D8323E06-8A4A-4DA6-9928-63DD40FBA57B}" type="pres">
      <dgm:prSet presAssocID="{D1FF9EBF-1194-4703-910F-95890729AB94}" presName="vert0" presStyleCnt="0">
        <dgm:presLayoutVars>
          <dgm:dir/>
          <dgm:animOne val="branch"/>
          <dgm:animLvl val="lvl"/>
        </dgm:presLayoutVars>
      </dgm:prSet>
      <dgm:spPr/>
    </dgm:pt>
    <dgm:pt modelId="{2C0660E0-974D-435D-927D-6F6324A6DE2A}" type="pres">
      <dgm:prSet presAssocID="{58FB5B20-D0E3-423C-A9A2-7E673B4CB0BA}" presName="thickLine" presStyleLbl="alignNode1" presStyleIdx="0" presStyleCnt="7"/>
      <dgm:spPr/>
    </dgm:pt>
    <dgm:pt modelId="{876B4F18-4BA5-46E2-9E1E-071A28FF7746}" type="pres">
      <dgm:prSet presAssocID="{58FB5B20-D0E3-423C-A9A2-7E673B4CB0BA}" presName="horz1" presStyleCnt="0"/>
      <dgm:spPr/>
    </dgm:pt>
    <dgm:pt modelId="{21A3DDA0-40AE-47C7-A2A4-7C4A5706B2E1}" type="pres">
      <dgm:prSet presAssocID="{58FB5B20-D0E3-423C-A9A2-7E673B4CB0BA}" presName="tx1" presStyleLbl="revTx" presStyleIdx="0" presStyleCnt="7"/>
      <dgm:spPr/>
    </dgm:pt>
    <dgm:pt modelId="{94C504BC-6FB2-4FE3-A097-75B613018D31}" type="pres">
      <dgm:prSet presAssocID="{58FB5B20-D0E3-423C-A9A2-7E673B4CB0BA}" presName="vert1" presStyleCnt="0"/>
      <dgm:spPr/>
    </dgm:pt>
    <dgm:pt modelId="{6365E6B1-785E-4AD3-B734-B1507B503764}" type="pres">
      <dgm:prSet presAssocID="{FBBDF090-0C09-426D-82DA-8BDDA0D002BC}" presName="thickLine" presStyleLbl="alignNode1" presStyleIdx="1" presStyleCnt="7"/>
      <dgm:spPr/>
    </dgm:pt>
    <dgm:pt modelId="{01C59BE7-2EA2-405C-8329-5831B21313A4}" type="pres">
      <dgm:prSet presAssocID="{FBBDF090-0C09-426D-82DA-8BDDA0D002BC}" presName="horz1" presStyleCnt="0"/>
      <dgm:spPr/>
    </dgm:pt>
    <dgm:pt modelId="{B897D37A-CCF1-4762-B450-4FBF133E8D1F}" type="pres">
      <dgm:prSet presAssocID="{FBBDF090-0C09-426D-82DA-8BDDA0D002BC}" presName="tx1" presStyleLbl="revTx" presStyleIdx="1" presStyleCnt="7"/>
      <dgm:spPr/>
    </dgm:pt>
    <dgm:pt modelId="{0C067EAE-D33F-4B00-98CD-BEFB5DFB15D2}" type="pres">
      <dgm:prSet presAssocID="{FBBDF090-0C09-426D-82DA-8BDDA0D002BC}" presName="vert1" presStyleCnt="0"/>
      <dgm:spPr/>
    </dgm:pt>
    <dgm:pt modelId="{903F2E58-60C3-45F8-AAC4-168CA992880E}" type="pres">
      <dgm:prSet presAssocID="{895DF6F0-AACC-4FC2-BD1B-09ECF85A09D0}" presName="thickLine" presStyleLbl="alignNode1" presStyleIdx="2" presStyleCnt="7"/>
      <dgm:spPr/>
    </dgm:pt>
    <dgm:pt modelId="{5357AA9A-A939-4499-900E-D3BD8CF8CE0E}" type="pres">
      <dgm:prSet presAssocID="{895DF6F0-AACC-4FC2-BD1B-09ECF85A09D0}" presName="horz1" presStyleCnt="0"/>
      <dgm:spPr/>
    </dgm:pt>
    <dgm:pt modelId="{93C7DE1B-703F-4421-A042-0A8EB5CDB7DD}" type="pres">
      <dgm:prSet presAssocID="{895DF6F0-AACC-4FC2-BD1B-09ECF85A09D0}" presName="tx1" presStyleLbl="revTx" presStyleIdx="2" presStyleCnt="7"/>
      <dgm:spPr/>
    </dgm:pt>
    <dgm:pt modelId="{7E953643-2FB0-4AE4-8B0B-1F3C82315FE5}" type="pres">
      <dgm:prSet presAssocID="{895DF6F0-AACC-4FC2-BD1B-09ECF85A09D0}" presName="vert1" presStyleCnt="0"/>
      <dgm:spPr/>
    </dgm:pt>
    <dgm:pt modelId="{741F9BE6-4D95-43A2-AADE-837E34DDE353}" type="pres">
      <dgm:prSet presAssocID="{D7D8A3DC-2AA7-4AB7-813E-A3698307A12E}" presName="thickLine" presStyleLbl="alignNode1" presStyleIdx="3" presStyleCnt="7"/>
      <dgm:spPr/>
    </dgm:pt>
    <dgm:pt modelId="{CFAEB211-4C28-4535-B06A-3D2D28A15FFD}" type="pres">
      <dgm:prSet presAssocID="{D7D8A3DC-2AA7-4AB7-813E-A3698307A12E}" presName="horz1" presStyleCnt="0"/>
      <dgm:spPr/>
    </dgm:pt>
    <dgm:pt modelId="{BFEB99D5-B75F-4154-A55F-AB39E68FC977}" type="pres">
      <dgm:prSet presAssocID="{D7D8A3DC-2AA7-4AB7-813E-A3698307A12E}" presName="tx1" presStyleLbl="revTx" presStyleIdx="3" presStyleCnt="7"/>
      <dgm:spPr/>
    </dgm:pt>
    <dgm:pt modelId="{872B5D55-8B00-40C6-84B7-368F2812B860}" type="pres">
      <dgm:prSet presAssocID="{D7D8A3DC-2AA7-4AB7-813E-A3698307A12E}" presName="vert1" presStyleCnt="0"/>
      <dgm:spPr/>
    </dgm:pt>
    <dgm:pt modelId="{F3E54137-C785-4979-8C33-CE6133B63AF7}" type="pres">
      <dgm:prSet presAssocID="{6BC20878-D6F5-4EA1-B7A2-A4352C1C9795}" presName="thickLine" presStyleLbl="alignNode1" presStyleIdx="4" presStyleCnt="7"/>
      <dgm:spPr/>
    </dgm:pt>
    <dgm:pt modelId="{2FD630C6-03B6-431B-B6E8-111195FD7191}" type="pres">
      <dgm:prSet presAssocID="{6BC20878-D6F5-4EA1-B7A2-A4352C1C9795}" presName="horz1" presStyleCnt="0"/>
      <dgm:spPr/>
    </dgm:pt>
    <dgm:pt modelId="{ECE9EF2D-BE6D-463D-A884-CB1A7507389E}" type="pres">
      <dgm:prSet presAssocID="{6BC20878-D6F5-4EA1-B7A2-A4352C1C9795}" presName="tx1" presStyleLbl="revTx" presStyleIdx="4" presStyleCnt="7"/>
      <dgm:spPr/>
    </dgm:pt>
    <dgm:pt modelId="{865ED0FB-7725-4A23-9023-8C3EDFF5BF7C}" type="pres">
      <dgm:prSet presAssocID="{6BC20878-D6F5-4EA1-B7A2-A4352C1C9795}" presName="vert1" presStyleCnt="0"/>
      <dgm:spPr/>
    </dgm:pt>
    <dgm:pt modelId="{F6FB7AC1-AE2F-4055-84D4-D693D6B5CB66}" type="pres">
      <dgm:prSet presAssocID="{EB4F3581-730D-4AB7-A2AB-E7FB246315EA}" presName="thickLine" presStyleLbl="alignNode1" presStyleIdx="5" presStyleCnt="7"/>
      <dgm:spPr/>
    </dgm:pt>
    <dgm:pt modelId="{E8A55014-3454-4025-90CB-AB6521A39FF0}" type="pres">
      <dgm:prSet presAssocID="{EB4F3581-730D-4AB7-A2AB-E7FB246315EA}" presName="horz1" presStyleCnt="0"/>
      <dgm:spPr/>
    </dgm:pt>
    <dgm:pt modelId="{19FD0FB4-9D5C-4690-BB0B-76952E09DA78}" type="pres">
      <dgm:prSet presAssocID="{EB4F3581-730D-4AB7-A2AB-E7FB246315EA}" presName="tx1" presStyleLbl="revTx" presStyleIdx="5" presStyleCnt="7"/>
      <dgm:spPr/>
    </dgm:pt>
    <dgm:pt modelId="{9316E575-BC5E-4712-92EC-3E3E01AF8C3D}" type="pres">
      <dgm:prSet presAssocID="{EB4F3581-730D-4AB7-A2AB-E7FB246315EA}" presName="vert1" presStyleCnt="0"/>
      <dgm:spPr/>
    </dgm:pt>
    <dgm:pt modelId="{1B9289BB-5990-4AD7-8381-6DF295C7DE19}" type="pres">
      <dgm:prSet presAssocID="{66A20AAD-AFA9-4B35-90C9-723C390437F8}" presName="thickLine" presStyleLbl="alignNode1" presStyleIdx="6" presStyleCnt="7"/>
      <dgm:spPr/>
    </dgm:pt>
    <dgm:pt modelId="{CF1DBF81-2E5A-49E9-99BF-CCC065EE1077}" type="pres">
      <dgm:prSet presAssocID="{66A20AAD-AFA9-4B35-90C9-723C390437F8}" presName="horz1" presStyleCnt="0"/>
      <dgm:spPr/>
    </dgm:pt>
    <dgm:pt modelId="{1FB56445-191F-4212-B8C2-CC99DD0D0972}" type="pres">
      <dgm:prSet presAssocID="{66A20AAD-AFA9-4B35-90C9-723C390437F8}" presName="tx1" presStyleLbl="revTx" presStyleIdx="6" presStyleCnt="7"/>
      <dgm:spPr/>
    </dgm:pt>
    <dgm:pt modelId="{79DF414A-C0AB-4D08-A0D5-32FD92260F7A}" type="pres">
      <dgm:prSet presAssocID="{66A20AAD-AFA9-4B35-90C9-723C390437F8}" presName="vert1" presStyleCnt="0"/>
      <dgm:spPr/>
    </dgm:pt>
  </dgm:ptLst>
  <dgm:cxnLst>
    <dgm:cxn modelId="{FE8CBC06-C4F2-45DE-933E-D4556305FD8C}" srcId="{D1FF9EBF-1194-4703-910F-95890729AB94}" destId="{66A20AAD-AFA9-4B35-90C9-723C390437F8}" srcOrd="6" destOrd="0" parTransId="{31A844D4-93BD-4C3A-A13D-5FC23FC6419B}" sibTransId="{4A82A302-18D4-4F86-8601-79FE65DCFE2A}"/>
    <dgm:cxn modelId="{6D51C01F-3194-4BBA-9B79-79F97B47ECBA}" type="presOf" srcId="{58FB5B20-D0E3-423C-A9A2-7E673B4CB0BA}" destId="{21A3DDA0-40AE-47C7-A2A4-7C4A5706B2E1}" srcOrd="0" destOrd="0" presId="urn:microsoft.com/office/officeart/2008/layout/LinedList"/>
    <dgm:cxn modelId="{F2F26723-EA76-457B-9D6D-42FDF6143A02}" srcId="{D1FF9EBF-1194-4703-910F-95890729AB94}" destId="{D7D8A3DC-2AA7-4AB7-813E-A3698307A12E}" srcOrd="3" destOrd="0" parTransId="{5A3AE19E-A874-4062-B3BE-ED655E227910}" sibTransId="{41FA2D4F-6F6D-4007-83EF-7A7ED698D5C7}"/>
    <dgm:cxn modelId="{29EB252E-705B-45E5-B3B6-A53A7A7525D1}" srcId="{D1FF9EBF-1194-4703-910F-95890729AB94}" destId="{6BC20878-D6F5-4EA1-B7A2-A4352C1C9795}" srcOrd="4" destOrd="0" parTransId="{54A83F3F-D1DD-4B78-985E-890BF4CFB006}" sibTransId="{40CAEE56-6371-4FC2-8F6F-9B5A2802465C}"/>
    <dgm:cxn modelId="{62A22163-B730-4EFD-BFF4-B3BFEBA98518}" type="presOf" srcId="{6BC20878-D6F5-4EA1-B7A2-A4352C1C9795}" destId="{ECE9EF2D-BE6D-463D-A884-CB1A7507389E}" srcOrd="0" destOrd="0" presId="urn:microsoft.com/office/officeart/2008/layout/LinedList"/>
    <dgm:cxn modelId="{4D711D46-D414-4505-AEE3-52628D274A5A}" srcId="{D1FF9EBF-1194-4703-910F-95890729AB94}" destId="{58FB5B20-D0E3-423C-A9A2-7E673B4CB0BA}" srcOrd="0" destOrd="0" parTransId="{DF32FA93-8A3E-454A-B1B0-01413F8BC8D3}" sibTransId="{C7DEF100-1A54-4136-A884-EA2AF77C6902}"/>
    <dgm:cxn modelId="{DE36DB67-5D81-46AF-9441-5802F8C85047}" type="presOf" srcId="{D1FF9EBF-1194-4703-910F-95890729AB94}" destId="{D8323E06-8A4A-4DA6-9928-63DD40FBA57B}" srcOrd="0" destOrd="0" presId="urn:microsoft.com/office/officeart/2008/layout/LinedList"/>
    <dgm:cxn modelId="{37869D4D-ECFC-4C68-9EF1-E8CC9C27228A}" type="presOf" srcId="{FBBDF090-0C09-426D-82DA-8BDDA0D002BC}" destId="{B897D37A-CCF1-4762-B450-4FBF133E8D1F}" srcOrd="0" destOrd="0" presId="urn:microsoft.com/office/officeart/2008/layout/LinedList"/>
    <dgm:cxn modelId="{C696F975-102B-4DE3-8098-6E4B866286C7}" type="presOf" srcId="{895DF6F0-AACC-4FC2-BD1B-09ECF85A09D0}" destId="{93C7DE1B-703F-4421-A042-0A8EB5CDB7DD}" srcOrd="0" destOrd="0" presId="urn:microsoft.com/office/officeart/2008/layout/LinedList"/>
    <dgm:cxn modelId="{FA24608F-968D-48A6-BCB2-D54B416867F7}" srcId="{D1FF9EBF-1194-4703-910F-95890729AB94}" destId="{895DF6F0-AACC-4FC2-BD1B-09ECF85A09D0}" srcOrd="2" destOrd="0" parTransId="{CE1474EF-BAEB-4D0C-BEB7-88E839B80019}" sibTransId="{52394A73-9436-4E1A-83B3-ADFBCA5B3589}"/>
    <dgm:cxn modelId="{A9692AD0-DD4E-4D58-AE49-BE8452B1A06C}" type="presOf" srcId="{EB4F3581-730D-4AB7-A2AB-E7FB246315EA}" destId="{19FD0FB4-9D5C-4690-BB0B-76952E09DA78}" srcOrd="0" destOrd="0" presId="urn:microsoft.com/office/officeart/2008/layout/LinedList"/>
    <dgm:cxn modelId="{6557C7D4-595F-4F9D-9975-DC1BB7FF3D20}" type="presOf" srcId="{66A20AAD-AFA9-4B35-90C9-723C390437F8}" destId="{1FB56445-191F-4212-B8C2-CC99DD0D0972}" srcOrd="0" destOrd="0" presId="urn:microsoft.com/office/officeart/2008/layout/LinedList"/>
    <dgm:cxn modelId="{49CE70E0-8A8C-4084-84A4-89A399880E44}" type="presOf" srcId="{D7D8A3DC-2AA7-4AB7-813E-A3698307A12E}" destId="{BFEB99D5-B75F-4154-A55F-AB39E68FC977}" srcOrd="0" destOrd="0" presId="urn:microsoft.com/office/officeart/2008/layout/LinedList"/>
    <dgm:cxn modelId="{E081ACE1-87C7-426D-A80C-BA1AE3B29CC3}" srcId="{D1FF9EBF-1194-4703-910F-95890729AB94}" destId="{EB4F3581-730D-4AB7-A2AB-E7FB246315EA}" srcOrd="5" destOrd="0" parTransId="{B06D833A-35B2-478A-8E1F-081CCBD7A96C}" sibTransId="{ACCF91DE-742F-4F9E-8F3C-66C484B07FEE}"/>
    <dgm:cxn modelId="{E4B0CAF6-10E8-4A55-A709-66722246A324}" srcId="{D1FF9EBF-1194-4703-910F-95890729AB94}" destId="{FBBDF090-0C09-426D-82DA-8BDDA0D002BC}" srcOrd="1" destOrd="0" parTransId="{7F0A6611-95F4-4743-B12E-BA38E589FD13}" sibTransId="{8B2E79F0-BA55-45E7-888E-7DB02C0BF158}"/>
    <dgm:cxn modelId="{4BE82D63-E7C4-46A8-ABFD-EF974AD16135}" type="presParOf" srcId="{D8323E06-8A4A-4DA6-9928-63DD40FBA57B}" destId="{2C0660E0-974D-435D-927D-6F6324A6DE2A}" srcOrd="0" destOrd="0" presId="urn:microsoft.com/office/officeart/2008/layout/LinedList"/>
    <dgm:cxn modelId="{5CAC37CB-4B03-4A5A-9286-C66DE2F94BCB}" type="presParOf" srcId="{D8323E06-8A4A-4DA6-9928-63DD40FBA57B}" destId="{876B4F18-4BA5-46E2-9E1E-071A28FF7746}" srcOrd="1" destOrd="0" presId="urn:microsoft.com/office/officeart/2008/layout/LinedList"/>
    <dgm:cxn modelId="{1F28D0F9-E6F2-4B8D-A67D-FB521A34A83E}" type="presParOf" srcId="{876B4F18-4BA5-46E2-9E1E-071A28FF7746}" destId="{21A3DDA0-40AE-47C7-A2A4-7C4A5706B2E1}" srcOrd="0" destOrd="0" presId="urn:microsoft.com/office/officeart/2008/layout/LinedList"/>
    <dgm:cxn modelId="{491CF332-B6B0-4007-8013-BB62A82290F3}" type="presParOf" srcId="{876B4F18-4BA5-46E2-9E1E-071A28FF7746}" destId="{94C504BC-6FB2-4FE3-A097-75B613018D31}" srcOrd="1" destOrd="0" presId="urn:microsoft.com/office/officeart/2008/layout/LinedList"/>
    <dgm:cxn modelId="{6D0BF7F6-4A19-4C30-9151-282C5815F1AA}" type="presParOf" srcId="{D8323E06-8A4A-4DA6-9928-63DD40FBA57B}" destId="{6365E6B1-785E-4AD3-B734-B1507B503764}" srcOrd="2" destOrd="0" presId="urn:microsoft.com/office/officeart/2008/layout/LinedList"/>
    <dgm:cxn modelId="{305AEE5A-EFC9-43C3-8413-287547DD80F6}" type="presParOf" srcId="{D8323E06-8A4A-4DA6-9928-63DD40FBA57B}" destId="{01C59BE7-2EA2-405C-8329-5831B21313A4}" srcOrd="3" destOrd="0" presId="urn:microsoft.com/office/officeart/2008/layout/LinedList"/>
    <dgm:cxn modelId="{0A68C784-CF58-44DE-A7AC-C2DD31B9C0E1}" type="presParOf" srcId="{01C59BE7-2EA2-405C-8329-5831B21313A4}" destId="{B897D37A-CCF1-4762-B450-4FBF133E8D1F}" srcOrd="0" destOrd="0" presId="urn:microsoft.com/office/officeart/2008/layout/LinedList"/>
    <dgm:cxn modelId="{524F8032-3D7D-41BB-A2B2-21B075A88078}" type="presParOf" srcId="{01C59BE7-2EA2-405C-8329-5831B21313A4}" destId="{0C067EAE-D33F-4B00-98CD-BEFB5DFB15D2}" srcOrd="1" destOrd="0" presId="urn:microsoft.com/office/officeart/2008/layout/LinedList"/>
    <dgm:cxn modelId="{7606BD27-68D9-4FFB-B180-9324558ADB30}" type="presParOf" srcId="{D8323E06-8A4A-4DA6-9928-63DD40FBA57B}" destId="{903F2E58-60C3-45F8-AAC4-168CA992880E}" srcOrd="4" destOrd="0" presId="urn:microsoft.com/office/officeart/2008/layout/LinedList"/>
    <dgm:cxn modelId="{3FF5486F-BFBC-47C5-8C49-381A07693FFE}" type="presParOf" srcId="{D8323E06-8A4A-4DA6-9928-63DD40FBA57B}" destId="{5357AA9A-A939-4499-900E-D3BD8CF8CE0E}" srcOrd="5" destOrd="0" presId="urn:microsoft.com/office/officeart/2008/layout/LinedList"/>
    <dgm:cxn modelId="{648DF75D-8D50-4481-9051-B071CC3F9C88}" type="presParOf" srcId="{5357AA9A-A939-4499-900E-D3BD8CF8CE0E}" destId="{93C7DE1B-703F-4421-A042-0A8EB5CDB7DD}" srcOrd="0" destOrd="0" presId="urn:microsoft.com/office/officeart/2008/layout/LinedList"/>
    <dgm:cxn modelId="{EC782DF3-F917-4413-BA9A-751837E8879B}" type="presParOf" srcId="{5357AA9A-A939-4499-900E-D3BD8CF8CE0E}" destId="{7E953643-2FB0-4AE4-8B0B-1F3C82315FE5}" srcOrd="1" destOrd="0" presId="urn:microsoft.com/office/officeart/2008/layout/LinedList"/>
    <dgm:cxn modelId="{63BF8686-A055-4A12-96B8-80E6C04EEE5F}" type="presParOf" srcId="{D8323E06-8A4A-4DA6-9928-63DD40FBA57B}" destId="{741F9BE6-4D95-43A2-AADE-837E34DDE353}" srcOrd="6" destOrd="0" presId="urn:microsoft.com/office/officeart/2008/layout/LinedList"/>
    <dgm:cxn modelId="{6878DD52-B0D1-44DD-B236-6F100CAB296F}" type="presParOf" srcId="{D8323E06-8A4A-4DA6-9928-63DD40FBA57B}" destId="{CFAEB211-4C28-4535-B06A-3D2D28A15FFD}" srcOrd="7" destOrd="0" presId="urn:microsoft.com/office/officeart/2008/layout/LinedList"/>
    <dgm:cxn modelId="{F0C6B07A-39D8-41A8-AC03-8F64F3DB950C}" type="presParOf" srcId="{CFAEB211-4C28-4535-B06A-3D2D28A15FFD}" destId="{BFEB99D5-B75F-4154-A55F-AB39E68FC977}" srcOrd="0" destOrd="0" presId="urn:microsoft.com/office/officeart/2008/layout/LinedList"/>
    <dgm:cxn modelId="{C88F5479-C569-4208-B1A8-7286FC0CEB93}" type="presParOf" srcId="{CFAEB211-4C28-4535-B06A-3D2D28A15FFD}" destId="{872B5D55-8B00-40C6-84B7-368F2812B860}" srcOrd="1" destOrd="0" presId="urn:microsoft.com/office/officeart/2008/layout/LinedList"/>
    <dgm:cxn modelId="{3BE1CEB9-803F-481F-BDE8-90AB920D4EF2}" type="presParOf" srcId="{D8323E06-8A4A-4DA6-9928-63DD40FBA57B}" destId="{F3E54137-C785-4979-8C33-CE6133B63AF7}" srcOrd="8" destOrd="0" presId="urn:microsoft.com/office/officeart/2008/layout/LinedList"/>
    <dgm:cxn modelId="{3AC28211-FAF4-41F9-B610-FE61614E0AAC}" type="presParOf" srcId="{D8323E06-8A4A-4DA6-9928-63DD40FBA57B}" destId="{2FD630C6-03B6-431B-B6E8-111195FD7191}" srcOrd="9" destOrd="0" presId="urn:microsoft.com/office/officeart/2008/layout/LinedList"/>
    <dgm:cxn modelId="{4983C448-CCD1-4BEE-99ED-32F6112D4C51}" type="presParOf" srcId="{2FD630C6-03B6-431B-B6E8-111195FD7191}" destId="{ECE9EF2D-BE6D-463D-A884-CB1A7507389E}" srcOrd="0" destOrd="0" presId="urn:microsoft.com/office/officeart/2008/layout/LinedList"/>
    <dgm:cxn modelId="{CF29057B-94C5-4181-BF3D-C9ACC82B4B2E}" type="presParOf" srcId="{2FD630C6-03B6-431B-B6E8-111195FD7191}" destId="{865ED0FB-7725-4A23-9023-8C3EDFF5BF7C}" srcOrd="1" destOrd="0" presId="urn:microsoft.com/office/officeart/2008/layout/LinedList"/>
    <dgm:cxn modelId="{4C2F497B-DA93-4CB7-8024-E27C846B45DC}" type="presParOf" srcId="{D8323E06-8A4A-4DA6-9928-63DD40FBA57B}" destId="{F6FB7AC1-AE2F-4055-84D4-D693D6B5CB66}" srcOrd="10" destOrd="0" presId="urn:microsoft.com/office/officeart/2008/layout/LinedList"/>
    <dgm:cxn modelId="{215577FF-2C77-4456-904E-092704B7D2BA}" type="presParOf" srcId="{D8323E06-8A4A-4DA6-9928-63DD40FBA57B}" destId="{E8A55014-3454-4025-90CB-AB6521A39FF0}" srcOrd="11" destOrd="0" presId="urn:microsoft.com/office/officeart/2008/layout/LinedList"/>
    <dgm:cxn modelId="{DEE286E3-B7D5-42CF-A47E-BC0A055E417F}" type="presParOf" srcId="{E8A55014-3454-4025-90CB-AB6521A39FF0}" destId="{19FD0FB4-9D5C-4690-BB0B-76952E09DA78}" srcOrd="0" destOrd="0" presId="urn:microsoft.com/office/officeart/2008/layout/LinedList"/>
    <dgm:cxn modelId="{E9CDF384-2205-4230-AC13-D34514B165C9}" type="presParOf" srcId="{E8A55014-3454-4025-90CB-AB6521A39FF0}" destId="{9316E575-BC5E-4712-92EC-3E3E01AF8C3D}" srcOrd="1" destOrd="0" presId="urn:microsoft.com/office/officeart/2008/layout/LinedList"/>
    <dgm:cxn modelId="{D8C34131-CE20-4E04-AF90-B5653856A300}" type="presParOf" srcId="{D8323E06-8A4A-4DA6-9928-63DD40FBA57B}" destId="{1B9289BB-5990-4AD7-8381-6DF295C7DE19}" srcOrd="12" destOrd="0" presId="urn:microsoft.com/office/officeart/2008/layout/LinedList"/>
    <dgm:cxn modelId="{F68C0422-50FC-46CE-A60D-DCE6629A1191}" type="presParOf" srcId="{D8323E06-8A4A-4DA6-9928-63DD40FBA57B}" destId="{CF1DBF81-2E5A-49E9-99BF-CCC065EE1077}" srcOrd="13" destOrd="0" presId="urn:microsoft.com/office/officeart/2008/layout/LinedList"/>
    <dgm:cxn modelId="{2BEFCC3E-1C7F-4555-A661-E914C4251334}" type="presParOf" srcId="{CF1DBF81-2E5A-49E9-99BF-CCC065EE1077}" destId="{1FB56445-191F-4212-B8C2-CC99DD0D0972}" srcOrd="0" destOrd="0" presId="urn:microsoft.com/office/officeart/2008/layout/LinedList"/>
    <dgm:cxn modelId="{2DC375F1-6ECF-4442-98DA-EE8E72506183}" type="presParOf" srcId="{CF1DBF81-2E5A-49E9-99BF-CCC065EE1077}" destId="{79DF414A-C0AB-4D08-A0D5-32FD92260F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9CB6CD1-E949-48AB-A46B-FAE8B06E56D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205E3AD-E0A4-428A-9BB6-7DE06DF78089}">
      <dgm:prSet custT="1"/>
      <dgm:spPr/>
      <dgm:t>
        <a:bodyPr/>
        <a:lstStyle/>
        <a:p>
          <a:endParaRPr lang="en-US" sz="1800" dirty="0"/>
        </a:p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Personal centered care: individualized care, understanding the needs of a patient and taking care by acknowledging human dignity and treating people like individual (Godfrey et al; 2018) </a:t>
          </a:r>
        </a:p>
      </dgm:t>
    </dgm:pt>
    <dgm:pt modelId="{3D23E1B1-729B-47BE-9391-217DCB326A8B}" type="parTrans" cxnId="{87B83C37-D66E-420E-AC98-78082B2C64DD}">
      <dgm:prSet/>
      <dgm:spPr/>
      <dgm:t>
        <a:bodyPr/>
        <a:lstStyle/>
        <a:p>
          <a:endParaRPr lang="en-US"/>
        </a:p>
      </dgm:t>
    </dgm:pt>
    <dgm:pt modelId="{0729F714-FA8A-4838-BF9B-18640643AC43}" type="sibTrans" cxnId="{87B83C37-D66E-420E-AC98-78082B2C64DD}">
      <dgm:prSet/>
      <dgm:spPr/>
      <dgm:t>
        <a:bodyPr/>
        <a:lstStyle/>
        <a:p>
          <a:endParaRPr lang="en-US"/>
        </a:p>
      </dgm:t>
    </dgm:pt>
    <dgm:pt modelId="{FFACC0B7-4EDD-42E1-B4F1-F90CEB8BF1A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Social breakdown- Reconstruction theory: Ageism in older people is one of the most prejudged attitudes in the healthcare, Social policy can prevent or even assist in early intervention (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Grutman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&amp; Spencer, 2010)</a:t>
          </a:r>
        </a:p>
      </dgm:t>
    </dgm:pt>
    <dgm:pt modelId="{62A0300E-C972-489C-A120-0C70BABDEFCE}" type="parTrans" cxnId="{F10B9BB7-E4F8-470D-8D94-02FFEB97F528}">
      <dgm:prSet/>
      <dgm:spPr/>
      <dgm:t>
        <a:bodyPr/>
        <a:lstStyle/>
        <a:p>
          <a:endParaRPr lang="en-US"/>
        </a:p>
      </dgm:t>
    </dgm:pt>
    <dgm:pt modelId="{8F4795F0-4A23-4F89-BD93-B2CDC93EBFA2}" type="sibTrans" cxnId="{F10B9BB7-E4F8-470D-8D94-02FFEB97F528}">
      <dgm:prSet/>
      <dgm:spPr/>
      <dgm:t>
        <a:bodyPr/>
        <a:lstStyle/>
        <a:p>
          <a:endParaRPr lang="en-US"/>
        </a:p>
      </dgm:t>
    </dgm:pt>
    <dgm:pt modelId="{F0883608-E6CA-499E-9998-460E48DC7C54}">
      <dgm:prSet custT="1"/>
      <dgm:spPr/>
      <dgm:t>
        <a:bodyPr/>
        <a:lstStyle/>
        <a:p>
          <a:r>
            <a:rPr lang="en-US" sz="1900" dirty="0"/>
            <a:t> 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Disengagement theory: </a:t>
          </a:r>
        </a:p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Loneliness can affect an older person to the extent that they can feel socially isolated from others, services and disengaged from overall society. (Age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uk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, 2015)</a:t>
          </a:r>
        </a:p>
      </dgm:t>
    </dgm:pt>
    <dgm:pt modelId="{AFE36EDF-C6F3-4101-A4E4-16E18EDAB58D}" type="parTrans" cxnId="{4DB4CDED-D67D-4FEC-9BA3-13455B4A7650}">
      <dgm:prSet/>
      <dgm:spPr/>
      <dgm:t>
        <a:bodyPr/>
        <a:lstStyle/>
        <a:p>
          <a:endParaRPr lang="en-US"/>
        </a:p>
      </dgm:t>
    </dgm:pt>
    <dgm:pt modelId="{0DE02D74-78B0-42D4-8265-7F898EEB4269}" type="sibTrans" cxnId="{4DB4CDED-D67D-4FEC-9BA3-13455B4A7650}">
      <dgm:prSet/>
      <dgm:spPr/>
      <dgm:t>
        <a:bodyPr/>
        <a:lstStyle/>
        <a:p>
          <a:endParaRPr lang="en-US"/>
        </a:p>
      </dgm:t>
    </dgm:pt>
    <dgm:pt modelId="{77E1B874-3679-4FAB-9C20-C4CF049DD6FB}" type="pres">
      <dgm:prSet presAssocID="{99CB6CD1-E949-48AB-A46B-FAE8B06E56D2}" presName="vert0" presStyleCnt="0">
        <dgm:presLayoutVars>
          <dgm:dir/>
          <dgm:animOne val="branch"/>
          <dgm:animLvl val="lvl"/>
        </dgm:presLayoutVars>
      </dgm:prSet>
      <dgm:spPr/>
    </dgm:pt>
    <dgm:pt modelId="{2A127FC7-D2AE-4A83-83D2-F980D40BF4FB}" type="pres">
      <dgm:prSet presAssocID="{5205E3AD-E0A4-428A-9BB6-7DE06DF78089}" presName="thickLine" presStyleLbl="alignNode1" presStyleIdx="0" presStyleCnt="3"/>
      <dgm:spPr/>
    </dgm:pt>
    <dgm:pt modelId="{50A76D92-B1EF-48D9-9811-38D99E55A328}" type="pres">
      <dgm:prSet presAssocID="{5205E3AD-E0A4-428A-9BB6-7DE06DF78089}" presName="horz1" presStyleCnt="0"/>
      <dgm:spPr/>
    </dgm:pt>
    <dgm:pt modelId="{A546734E-6B50-4C0C-B5C9-603EFB686CB2}" type="pres">
      <dgm:prSet presAssocID="{5205E3AD-E0A4-428A-9BB6-7DE06DF78089}" presName="tx1" presStyleLbl="revTx" presStyleIdx="0" presStyleCnt="3"/>
      <dgm:spPr/>
    </dgm:pt>
    <dgm:pt modelId="{E660084B-D838-4E3B-AA05-5A1FE612F323}" type="pres">
      <dgm:prSet presAssocID="{5205E3AD-E0A4-428A-9BB6-7DE06DF78089}" presName="vert1" presStyleCnt="0"/>
      <dgm:spPr/>
    </dgm:pt>
    <dgm:pt modelId="{24D867C3-793F-415A-9DC2-3C4D29010FD0}" type="pres">
      <dgm:prSet presAssocID="{FFACC0B7-4EDD-42E1-B4F1-F90CEB8BF1A8}" presName="thickLine" presStyleLbl="alignNode1" presStyleIdx="1" presStyleCnt="3"/>
      <dgm:spPr/>
    </dgm:pt>
    <dgm:pt modelId="{4A0C56A3-D6C3-44AD-AC45-22FE8A45B849}" type="pres">
      <dgm:prSet presAssocID="{FFACC0B7-4EDD-42E1-B4F1-F90CEB8BF1A8}" presName="horz1" presStyleCnt="0"/>
      <dgm:spPr/>
    </dgm:pt>
    <dgm:pt modelId="{505D748E-3FE2-4969-8462-92FD8434A197}" type="pres">
      <dgm:prSet presAssocID="{FFACC0B7-4EDD-42E1-B4F1-F90CEB8BF1A8}" presName="tx1" presStyleLbl="revTx" presStyleIdx="1" presStyleCnt="3"/>
      <dgm:spPr/>
    </dgm:pt>
    <dgm:pt modelId="{24EF2ACF-0DBE-4006-9DD9-60A0DF07D220}" type="pres">
      <dgm:prSet presAssocID="{FFACC0B7-4EDD-42E1-B4F1-F90CEB8BF1A8}" presName="vert1" presStyleCnt="0"/>
      <dgm:spPr/>
    </dgm:pt>
    <dgm:pt modelId="{80DD9B6F-D65E-4244-8170-5274114069FD}" type="pres">
      <dgm:prSet presAssocID="{F0883608-E6CA-499E-9998-460E48DC7C54}" presName="thickLine" presStyleLbl="alignNode1" presStyleIdx="2" presStyleCnt="3"/>
      <dgm:spPr/>
    </dgm:pt>
    <dgm:pt modelId="{D8825BA8-7BD9-4154-9FC1-53EA70F2EA94}" type="pres">
      <dgm:prSet presAssocID="{F0883608-E6CA-499E-9998-460E48DC7C54}" presName="horz1" presStyleCnt="0"/>
      <dgm:spPr/>
    </dgm:pt>
    <dgm:pt modelId="{A932A69A-B443-4F12-B9EA-F38EC4F7BCE0}" type="pres">
      <dgm:prSet presAssocID="{F0883608-E6CA-499E-9998-460E48DC7C54}" presName="tx1" presStyleLbl="revTx" presStyleIdx="2" presStyleCnt="3"/>
      <dgm:spPr/>
    </dgm:pt>
    <dgm:pt modelId="{8DD55669-78EC-4EC0-82FC-D4B54A033074}" type="pres">
      <dgm:prSet presAssocID="{F0883608-E6CA-499E-9998-460E48DC7C54}" presName="vert1" presStyleCnt="0"/>
      <dgm:spPr/>
    </dgm:pt>
  </dgm:ptLst>
  <dgm:cxnLst>
    <dgm:cxn modelId="{B5B43F10-5971-4902-9345-5FA2B3A3FF6B}" type="presOf" srcId="{5205E3AD-E0A4-428A-9BB6-7DE06DF78089}" destId="{A546734E-6B50-4C0C-B5C9-603EFB686CB2}" srcOrd="0" destOrd="0" presId="urn:microsoft.com/office/officeart/2008/layout/LinedList"/>
    <dgm:cxn modelId="{13863D30-C864-454C-AB29-AE0A3E5F2324}" type="presOf" srcId="{99CB6CD1-E949-48AB-A46B-FAE8B06E56D2}" destId="{77E1B874-3679-4FAB-9C20-C4CF049DD6FB}" srcOrd="0" destOrd="0" presId="urn:microsoft.com/office/officeart/2008/layout/LinedList"/>
    <dgm:cxn modelId="{87B83C37-D66E-420E-AC98-78082B2C64DD}" srcId="{99CB6CD1-E949-48AB-A46B-FAE8B06E56D2}" destId="{5205E3AD-E0A4-428A-9BB6-7DE06DF78089}" srcOrd="0" destOrd="0" parTransId="{3D23E1B1-729B-47BE-9391-217DCB326A8B}" sibTransId="{0729F714-FA8A-4838-BF9B-18640643AC43}"/>
    <dgm:cxn modelId="{38DD5E40-45EB-4B67-819F-6F5CE05AAD01}" type="presOf" srcId="{FFACC0B7-4EDD-42E1-B4F1-F90CEB8BF1A8}" destId="{505D748E-3FE2-4969-8462-92FD8434A197}" srcOrd="0" destOrd="0" presId="urn:microsoft.com/office/officeart/2008/layout/LinedList"/>
    <dgm:cxn modelId="{F10B9BB7-E4F8-470D-8D94-02FFEB97F528}" srcId="{99CB6CD1-E949-48AB-A46B-FAE8B06E56D2}" destId="{FFACC0B7-4EDD-42E1-B4F1-F90CEB8BF1A8}" srcOrd="1" destOrd="0" parTransId="{62A0300E-C972-489C-A120-0C70BABDEFCE}" sibTransId="{8F4795F0-4A23-4F89-BD93-B2CDC93EBFA2}"/>
    <dgm:cxn modelId="{30BA52E3-BCE6-499B-ADB9-E43660305587}" type="presOf" srcId="{F0883608-E6CA-499E-9998-460E48DC7C54}" destId="{A932A69A-B443-4F12-B9EA-F38EC4F7BCE0}" srcOrd="0" destOrd="0" presId="urn:microsoft.com/office/officeart/2008/layout/LinedList"/>
    <dgm:cxn modelId="{4DB4CDED-D67D-4FEC-9BA3-13455B4A7650}" srcId="{99CB6CD1-E949-48AB-A46B-FAE8B06E56D2}" destId="{F0883608-E6CA-499E-9998-460E48DC7C54}" srcOrd="2" destOrd="0" parTransId="{AFE36EDF-C6F3-4101-A4E4-16E18EDAB58D}" sibTransId="{0DE02D74-78B0-42D4-8265-7F898EEB4269}"/>
    <dgm:cxn modelId="{32E39FDD-AB32-46DF-8761-E38CE6A1A723}" type="presParOf" srcId="{77E1B874-3679-4FAB-9C20-C4CF049DD6FB}" destId="{2A127FC7-D2AE-4A83-83D2-F980D40BF4FB}" srcOrd="0" destOrd="0" presId="urn:microsoft.com/office/officeart/2008/layout/LinedList"/>
    <dgm:cxn modelId="{0F6855B6-7A59-45A8-ACCD-DDA6ABF575A1}" type="presParOf" srcId="{77E1B874-3679-4FAB-9C20-C4CF049DD6FB}" destId="{50A76D92-B1EF-48D9-9811-38D99E55A328}" srcOrd="1" destOrd="0" presId="urn:microsoft.com/office/officeart/2008/layout/LinedList"/>
    <dgm:cxn modelId="{940BF907-2DDD-4AB2-8E27-71B8EB3694D3}" type="presParOf" srcId="{50A76D92-B1EF-48D9-9811-38D99E55A328}" destId="{A546734E-6B50-4C0C-B5C9-603EFB686CB2}" srcOrd="0" destOrd="0" presId="urn:microsoft.com/office/officeart/2008/layout/LinedList"/>
    <dgm:cxn modelId="{309F4B1E-13F1-4E19-92A6-91C7A4CA453E}" type="presParOf" srcId="{50A76D92-B1EF-48D9-9811-38D99E55A328}" destId="{E660084B-D838-4E3B-AA05-5A1FE612F323}" srcOrd="1" destOrd="0" presId="urn:microsoft.com/office/officeart/2008/layout/LinedList"/>
    <dgm:cxn modelId="{58B5962A-4F09-4276-BAED-17E55A516F8F}" type="presParOf" srcId="{77E1B874-3679-4FAB-9C20-C4CF049DD6FB}" destId="{24D867C3-793F-415A-9DC2-3C4D29010FD0}" srcOrd="2" destOrd="0" presId="urn:microsoft.com/office/officeart/2008/layout/LinedList"/>
    <dgm:cxn modelId="{EBC015D0-53A0-4054-86E7-1C8105BC5957}" type="presParOf" srcId="{77E1B874-3679-4FAB-9C20-C4CF049DD6FB}" destId="{4A0C56A3-D6C3-44AD-AC45-22FE8A45B849}" srcOrd="3" destOrd="0" presId="urn:microsoft.com/office/officeart/2008/layout/LinedList"/>
    <dgm:cxn modelId="{A01CD06F-6E40-4892-83EA-785699F7625F}" type="presParOf" srcId="{4A0C56A3-D6C3-44AD-AC45-22FE8A45B849}" destId="{505D748E-3FE2-4969-8462-92FD8434A197}" srcOrd="0" destOrd="0" presId="urn:microsoft.com/office/officeart/2008/layout/LinedList"/>
    <dgm:cxn modelId="{F4D72367-6979-42EE-B1A1-263B35D2DF36}" type="presParOf" srcId="{4A0C56A3-D6C3-44AD-AC45-22FE8A45B849}" destId="{24EF2ACF-0DBE-4006-9DD9-60A0DF07D220}" srcOrd="1" destOrd="0" presId="urn:microsoft.com/office/officeart/2008/layout/LinedList"/>
    <dgm:cxn modelId="{A7B4E514-425B-49BB-82C6-95E6D425A5C6}" type="presParOf" srcId="{77E1B874-3679-4FAB-9C20-C4CF049DD6FB}" destId="{80DD9B6F-D65E-4244-8170-5274114069FD}" srcOrd="4" destOrd="0" presId="urn:microsoft.com/office/officeart/2008/layout/LinedList"/>
    <dgm:cxn modelId="{5DDC97A1-9BE0-4425-969A-F35A3D650D2C}" type="presParOf" srcId="{77E1B874-3679-4FAB-9C20-C4CF049DD6FB}" destId="{D8825BA8-7BD9-4154-9FC1-53EA70F2EA94}" srcOrd="5" destOrd="0" presId="urn:microsoft.com/office/officeart/2008/layout/LinedList"/>
    <dgm:cxn modelId="{EF8696B1-800A-433C-B7DC-7D965F23AEC6}" type="presParOf" srcId="{D8825BA8-7BD9-4154-9FC1-53EA70F2EA94}" destId="{A932A69A-B443-4F12-B9EA-F38EC4F7BCE0}" srcOrd="0" destOrd="0" presId="urn:microsoft.com/office/officeart/2008/layout/LinedList"/>
    <dgm:cxn modelId="{A655381D-96D3-4CA0-B2E7-99E3CDA7799B}" type="presParOf" srcId="{D8825BA8-7BD9-4154-9FC1-53EA70F2EA94}" destId="{8DD55669-78EC-4EC0-82FC-D4B54A03307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455BE0A-18F9-43BF-9244-062E4D0DBC34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23615B9C-9C21-4DF0-A6E3-86313677EF8D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Alerts can be sent out to family members if movement is detected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4799FE3E-B932-4C6D-A3DF-72D69C21DFEC}" type="parTrans" cxnId="{5C89FEED-8ADF-497E-BD07-B1A8C3E21AB9}">
      <dgm:prSet/>
      <dgm:spPr/>
      <dgm:t>
        <a:bodyPr/>
        <a:lstStyle/>
        <a:p>
          <a:endParaRPr lang="en-US"/>
        </a:p>
      </dgm:t>
    </dgm:pt>
    <dgm:pt modelId="{56450E8D-8287-4599-B98F-94BDB32DD3DD}" type="sibTrans" cxnId="{5C89FEED-8ADF-497E-BD07-B1A8C3E21AB9}">
      <dgm:prSet/>
      <dgm:spPr/>
      <dgm:t>
        <a:bodyPr/>
        <a:lstStyle/>
        <a:p>
          <a:endParaRPr lang="en-US"/>
        </a:p>
      </dgm:t>
    </dgm:pt>
    <dgm:pt modelId="{1A7B6593-DC49-45F5-BCC1-4D57C2C87097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Keeping tabs on older adults who are lacking in cognitive decline ( Guardian, 2021)</a:t>
          </a:r>
        </a:p>
      </dgm:t>
    </dgm:pt>
    <dgm:pt modelId="{231449F0-E4D7-4871-9857-9B5EFD2469F6}" type="parTrans" cxnId="{24B2B921-867F-4A68-9E1A-7F87732AD736}">
      <dgm:prSet/>
      <dgm:spPr/>
      <dgm:t>
        <a:bodyPr/>
        <a:lstStyle/>
        <a:p>
          <a:endParaRPr lang="en-US"/>
        </a:p>
      </dgm:t>
    </dgm:pt>
    <dgm:pt modelId="{7326B030-F208-4E72-BBB1-0E2933F4463D}" type="sibTrans" cxnId="{24B2B921-867F-4A68-9E1A-7F87732AD736}">
      <dgm:prSet/>
      <dgm:spPr/>
      <dgm:t>
        <a:bodyPr/>
        <a:lstStyle/>
        <a:p>
          <a:endParaRPr lang="en-US"/>
        </a:p>
      </dgm:t>
    </dgm:pt>
    <dgm:pt modelId="{109F8552-0E56-44B2-AF8A-D41FB5BB54C6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Cognitive impairment</a:t>
          </a:r>
        </a:p>
      </dgm:t>
    </dgm:pt>
    <dgm:pt modelId="{6EE28404-4C07-489D-A535-3FDBE2DB932C}" type="parTrans" cxnId="{A11DDBAC-4B63-4647-9604-168C36F09E81}">
      <dgm:prSet/>
      <dgm:spPr/>
      <dgm:t>
        <a:bodyPr/>
        <a:lstStyle/>
        <a:p>
          <a:endParaRPr lang="en-US"/>
        </a:p>
      </dgm:t>
    </dgm:pt>
    <dgm:pt modelId="{E0D3D9C1-0B0A-4C14-8953-951792519F5A}" type="sibTrans" cxnId="{A11DDBAC-4B63-4647-9604-168C36F09E81}">
      <dgm:prSet/>
      <dgm:spPr/>
      <dgm:t>
        <a:bodyPr/>
        <a:lstStyle/>
        <a:p>
          <a:endParaRPr lang="en-US"/>
        </a:p>
      </dgm:t>
    </dgm:pt>
    <dgm:pt modelId="{85112AB5-7039-45E5-84FF-9D64A849BF0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Voice activation speakers</a:t>
          </a:r>
        </a:p>
      </dgm:t>
    </dgm:pt>
    <dgm:pt modelId="{4EB317F2-DC12-4851-BCCC-DA2834E34021}" type="parTrans" cxnId="{8D253102-CE79-444B-89C7-D595B4158F0E}">
      <dgm:prSet/>
      <dgm:spPr/>
      <dgm:t>
        <a:bodyPr/>
        <a:lstStyle/>
        <a:p>
          <a:endParaRPr lang="en-US"/>
        </a:p>
      </dgm:t>
    </dgm:pt>
    <dgm:pt modelId="{272EFA71-18C0-4C5C-ADCC-D84491FAE534}" type="sibTrans" cxnId="{8D253102-CE79-444B-89C7-D595B4158F0E}">
      <dgm:prSet/>
      <dgm:spPr/>
      <dgm:t>
        <a:bodyPr/>
        <a:lstStyle/>
        <a:p>
          <a:endParaRPr lang="en-US"/>
        </a:p>
      </dgm:t>
    </dgm:pt>
    <dgm:pt modelId="{ECCD1BD3-0AD1-481D-9411-946CAC839186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Wearable devices </a:t>
          </a:r>
        </a:p>
      </dgm:t>
    </dgm:pt>
    <dgm:pt modelId="{B4832E41-E540-45B5-9DB3-F94B3C1B0F46}" type="parTrans" cxnId="{40AD9B8A-7D95-454D-A26A-3587BF5921A3}">
      <dgm:prSet/>
      <dgm:spPr/>
      <dgm:t>
        <a:bodyPr/>
        <a:lstStyle/>
        <a:p>
          <a:endParaRPr lang="en-US"/>
        </a:p>
      </dgm:t>
    </dgm:pt>
    <dgm:pt modelId="{AC990131-E0A1-418F-8BA6-840021CB3D33}" type="sibTrans" cxnId="{40AD9B8A-7D95-454D-A26A-3587BF5921A3}">
      <dgm:prSet/>
      <dgm:spPr/>
      <dgm:t>
        <a:bodyPr/>
        <a:lstStyle/>
        <a:p>
          <a:endParaRPr lang="en-US"/>
        </a:p>
      </dgm:t>
    </dgm:pt>
    <dgm:pt modelId="{452E48FA-A5DD-45FC-B3AE-8E0813091FEF}" type="pres">
      <dgm:prSet presAssocID="{3455BE0A-18F9-43BF-9244-062E4D0DBC34}" presName="vert0" presStyleCnt="0">
        <dgm:presLayoutVars>
          <dgm:dir/>
          <dgm:animOne val="branch"/>
          <dgm:animLvl val="lvl"/>
        </dgm:presLayoutVars>
      </dgm:prSet>
      <dgm:spPr/>
    </dgm:pt>
    <dgm:pt modelId="{CCC29BBA-8097-4765-8269-113AB8FE532A}" type="pres">
      <dgm:prSet presAssocID="{23615B9C-9C21-4DF0-A6E3-86313677EF8D}" presName="thickLine" presStyleLbl="alignNode1" presStyleIdx="0" presStyleCnt="5"/>
      <dgm:spPr/>
    </dgm:pt>
    <dgm:pt modelId="{8D6EEECC-39C4-4F35-AB25-B88EC18598E7}" type="pres">
      <dgm:prSet presAssocID="{23615B9C-9C21-4DF0-A6E3-86313677EF8D}" presName="horz1" presStyleCnt="0"/>
      <dgm:spPr/>
    </dgm:pt>
    <dgm:pt modelId="{3B0FFD09-0F9A-40A3-883D-2410AF84A260}" type="pres">
      <dgm:prSet presAssocID="{23615B9C-9C21-4DF0-A6E3-86313677EF8D}" presName="tx1" presStyleLbl="revTx" presStyleIdx="0" presStyleCnt="5"/>
      <dgm:spPr/>
    </dgm:pt>
    <dgm:pt modelId="{555B32E0-FEDC-4A8C-BCF6-D6018F8C8DE1}" type="pres">
      <dgm:prSet presAssocID="{23615B9C-9C21-4DF0-A6E3-86313677EF8D}" presName="vert1" presStyleCnt="0"/>
      <dgm:spPr/>
    </dgm:pt>
    <dgm:pt modelId="{F3FBF6AE-133F-4EEC-9398-53722E2B4BB2}" type="pres">
      <dgm:prSet presAssocID="{1A7B6593-DC49-45F5-BCC1-4D57C2C87097}" presName="thickLine" presStyleLbl="alignNode1" presStyleIdx="1" presStyleCnt="5"/>
      <dgm:spPr/>
    </dgm:pt>
    <dgm:pt modelId="{B24284D0-8D2F-4020-B1E7-B943176E67BB}" type="pres">
      <dgm:prSet presAssocID="{1A7B6593-DC49-45F5-BCC1-4D57C2C87097}" presName="horz1" presStyleCnt="0"/>
      <dgm:spPr/>
    </dgm:pt>
    <dgm:pt modelId="{DA37BA19-2E2C-45A5-925D-45B9DFF7A628}" type="pres">
      <dgm:prSet presAssocID="{1A7B6593-DC49-45F5-BCC1-4D57C2C87097}" presName="tx1" presStyleLbl="revTx" presStyleIdx="1" presStyleCnt="5"/>
      <dgm:spPr/>
    </dgm:pt>
    <dgm:pt modelId="{7C4764A1-5DCF-4F1A-90F5-7BB294971BAE}" type="pres">
      <dgm:prSet presAssocID="{1A7B6593-DC49-45F5-BCC1-4D57C2C87097}" presName="vert1" presStyleCnt="0"/>
      <dgm:spPr/>
    </dgm:pt>
    <dgm:pt modelId="{0C347755-E67E-4F82-A19C-5EFA5E80B685}" type="pres">
      <dgm:prSet presAssocID="{109F8552-0E56-44B2-AF8A-D41FB5BB54C6}" presName="thickLine" presStyleLbl="alignNode1" presStyleIdx="2" presStyleCnt="5"/>
      <dgm:spPr/>
    </dgm:pt>
    <dgm:pt modelId="{151AE83A-0066-4CF2-9B1D-AE94D7E694FE}" type="pres">
      <dgm:prSet presAssocID="{109F8552-0E56-44B2-AF8A-D41FB5BB54C6}" presName="horz1" presStyleCnt="0"/>
      <dgm:spPr/>
    </dgm:pt>
    <dgm:pt modelId="{F0BD6EED-A4DF-4584-A877-83D92865AF46}" type="pres">
      <dgm:prSet presAssocID="{109F8552-0E56-44B2-AF8A-D41FB5BB54C6}" presName="tx1" presStyleLbl="revTx" presStyleIdx="2" presStyleCnt="5"/>
      <dgm:spPr/>
    </dgm:pt>
    <dgm:pt modelId="{8DDAB68F-6525-42DC-B05B-D478268076C8}" type="pres">
      <dgm:prSet presAssocID="{109F8552-0E56-44B2-AF8A-D41FB5BB54C6}" presName="vert1" presStyleCnt="0"/>
      <dgm:spPr/>
    </dgm:pt>
    <dgm:pt modelId="{7970E742-E3EB-43DE-AE9B-E6C6E5A8C36F}" type="pres">
      <dgm:prSet presAssocID="{85112AB5-7039-45E5-84FF-9D64A849BF00}" presName="thickLine" presStyleLbl="alignNode1" presStyleIdx="3" presStyleCnt="5"/>
      <dgm:spPr/>
    </dgm:pt>
    <dgm:pt modelId="{B0CDD041-776A-40A9-8B82-2CC2412A5B94}" type="pres">
      <dgm:prSet presAssocID="{85112AB5-7039-45E5-84FF-9D64A849BF00}" presName="horz1" presStyleCnt="0"/>
      <dgm:spPr/>
    </dgm:pt>
    <dgm:pt modelId="{C3A1BC10-F212-4CA8-A2A2-E2CB12768B72}" type="pres">
      <dgm:prSet presAssocID="{85112AB5-7039-45E5-84FF-9D64A849BF00}" presName="tx1" presStyleLbl="revTx" presStyleIdx="3" presStyleCnt="5"/>
      <dgm:spPr/>
    </dgm:pt>
    <dgm:pt modelId="{BEC8BD2F-3ED0-450D-BF7B-B87A0899B75D}" type="pres">
      <dgm:prSet presAssocID="{85112AB5-7039-45E5-84FF-9D64A849BF00}" presName="vert1" presStyleCnt="0"/>
      <dgm:spPr/>
    </dgm:pt>
    <dgm:pt modelId="{EDBFA6AC-76B4-4B86-95F3-ACD7B7D2E5D4}" type="pres">
      <dgm:prSet presAssocID="{ECCD1BD3-0AD1-481D-9411-946CAC839186}" presName="thickLine" presStyleLbl="alignNode1" presStyleIdx="4" presStyleCnt="5"/>
      <dgm:spPr/>
    </dgm:pt>
    <dgm:pt modelId="{DDFADC97-0C57-4269-8B36-2AFD1054DA07}" type="pres">
      <dgm:prSet presAssocID="{ECCD1BD3-0AD1-481D-9411-946CAC839186}" presName="horz1" presStyleCnt="0"/>
      <dgm:spPr/>
    </dgm:pt>
    <dgm:pt modelId="{06D465A5-65B5-4EFE-BADF-C654F8A4AB59}" type="pres">
      <dgm:prSet presAssocID="{ECCD1BD3-0AD1-481D-9411-946CAC839186}" presName="tx1" presStyleLbl="revTx" presStyleIdx="4" presStyleCnt="5"/>
      <dgm:spPr/>
    </dgm:pt>
    <dgm:pt modelId="{CF6F2AB9-2E91-4640-AF99-720EDC9837A8}" type="pres">
      <dgm:prSet presAssocID="{ECCD1BD3-0AD1-481D-9411-946CAC839186}" presName="vert1" presStyleCnt="0"/>
      <dgm:spPr/>
    </dgm:pt>
  </dgm:ptLst>
  <dgm:cxnLst>
    <dgm:cxn modelId="{D6144000-C28C-4028-AD27-81C644518067}" type="presOf" srcId="{85112AB5-7039-45E5-84FF-9D64A849BF00}" destId="{C3A1BC10-F212-4CA8-A2A2-E2CB12768B72}" srcOrd="0" destOrd="0" presId="urn:microsoft.com/office/officeart/2008/layout/LinedList"/>
    <dgm:cxn modelId="{8D253102-CE79-444B-89C7-D595B4158F0E}" srcId="{3455BE0A-18F9-43BF-9244-062E4D0DBC34}" destId="{85112AB5-7039-45E5-84FF-9D64A849BF00}" srcOrd="3" destOrd="0" parTransId="{4EB317F2-DC12-4851-BCCC-DA2834E34021}" sibTransId="{272EFA71-18C0-4C5C-ADCC-D84491FAE534}"/>
    <dgm:cxn modelId="{FE07C305-3B88-4095-9339-8E77006CDEC6}" type="presOf" srcId="{ECCD1BD3-0AD1-481D-9411-946CAC839186}" destId="{06D465A5-65B5-4EFE-BADF-C654F8A4AB59}" srcOrd="0" destOrd="0" presId="urn:microsoft.com/office/officeart/2008/layout/LinedList"/>
    <dgm:cxn modelId="{24B2B921-867F-4A68-9E1A-7F87732AD736}" srcId="{3455BE0A-18F9-43BF-9244-062E4D0DBC34}" destId="{1A7B6593-DC49-45F5-BCC1-4D57C2C87097}" srcOrd="1" destOrd="0" parTransId="{231449F0-E4D7-4871-9857-9B5EFD2469F6}" sibTransId="{7326B030-F208-4E72-BBB1-0E2933F4463D}"/>
    <dgm:cxn modelId="{F6ECEC7C-7B5C-460D-B1C3-0071A3F17D74}" type="presOf" srcId="{3455BE0A-18F9-43BF-9244-062E4D0DBC34}" destId="{452E48FA-A5DD-45FC-B3AE-8E0813091FEF}" srcOrd="0" destOrd="0" presId="urn:microsoft.com/office/officeart/2008/layout/LinedList"/>
    <dgm:cxn modelId="{40AD9B8A-7D95-454D-A26A-3587BF5921A3}" srcId="{3455BE0A-18F9-43BF-9244-062E4D0DBC34}" destId="{ECCD1BD3-0AD1-481D-9411-946CAC839186}" srcOrd="4" destOrd="0" parTransId="{B4832E41-E540-45B5-9DB3-F94B3C1B0F46}" sibTransId="{AC990131-E0A1-418F-8BA6-840021CB3D33}"/>
    <dgm:cxn modelId="{132E8B93-A0D7-414C-9AE4-77FD363CA5AA}" type="presOf" srcId="{23615B9C-9C21-4DF0-A6E3-86313677EF8D}" destId="{3B0FFD09-0F9A-40A3-883D-2410AF84A260}" srcOrd="0" destOrd="0" presId="urn:microsoft.com/office/officeart/2008/layout/LinedList"/>
    <dgm:cxn modelId="{A11DDBAC-4B63-4647-9604-168C36F09E81}" srcId="{3455BE0A-18F9-43BF-9244-062E4D0DBC34}" destId="{109F8552-0E56-44B2-AF8A-D41FB5BB54C6}" srcOrd="2" destOrd="0" parTransId="{6EE28404-4C07-489D-A535-3FDBE2DB932C}" sibTransId="{E0D3D9C1-0B0A-4C14-8953-951792519F5A}"/>
    <dgm:cxn modelId="{5C89FEED-8ADF-497E-BD07-B1A8C3E21AB9}" srcId="{3455BE0A-18F9-43BF-9244-062E4D0DBC34}" destId="{23615B9C-9C21-4DF0-A6E3-86313677EF8D}" srcOrd="0" destOrd="0" parTransId="{4799FE3E-B932-4C6D-A3DF-72D69C21DFEC}" sibTransId="{56450E8D-8287-4599-B98F-94BDB32DD3DD}"/>
    <dgm:cxn modelId="{007553F6-AB9C-4D83-A188-C32990391AA6}" type="presOf" srcId="{1A7B6593-DC49-45F5-BCC1-4D57C2C87097}" destId="{DA37BA19-2E2C-45A5-925D-45B9DFF7A628}" srcOrd="0" destOrd="0" presId="urn:microsoft.com/office/officeart/2008/layout/LinedList"/>
    <dgm:cxn modelId="{A815A1FA-EEF6-4F68-8E60-79CB8AA7116A}" type="presOf" srcId="{109F8552-0E56-44B2-AF8A-D41FB5BB54C6}" destId="{F0BD6EED-A4DF-4584-A877-83D92865AF46}" srcOrd="0" destOrd="0" presId="urn:microsoft.com/office/officeart/2008/layout/LinedList"/>
    <dgm:cxn modelId="{263ED422-AA0B-4201-A5B3-4C30CE65C971}" type="presParOf" srcId="{452E48FA-A5DD-45FC-B3AE-8E0813091FEF}" destId="{CCC29BBA-8097-4765-8269-113AB8FE532A}" srcOrd="0" destOrd="0" presId="urn:microsoft.com/office/officeart/2008/layout/LinedList"/>
    <dgm:cxn modelId="{5E5346F1-D94A-4424-BAFE-848654E7A3AB}" type="presParOf" srcId="{452E48FA-A5DD-45FC-B3AE-8E0813091FEF}" destId="{8D6EEECC-39C4-4F35-AB25-B88EC18598E7}" srcOrd="1" destOrd="0" presId="urn:microsoft.com/office/officeart/2008/layout/LinedList"/>
    <dgm:cxn modelId="{8D825BA9-BB2B-4C8B-8E84-3FF4B7EDA709}" type="presParOf" srcId="{8D6EEECC-39C4-4F35-AB25-B88EC18598E7}" destId="{3B0FFD09-0F9A-40A3-883D-2410AF84A260}" srcOrd="0" destOrd="0" presId="urn:microsoft.com/office/officeart/2008/layout/LinedList"/>
    <dgm:cxn modelId="{EB995A23-ACC6-4823-95E7-97B6900D919A}" type="presParOf" srcId="{8D6EEECC-39C4-4F35-AB25-B88EC18598E7}" destId="{555B32E0-FEDC-4A8C-BCF6-D6018F8C8DE1}" srcOrd="1" destOrd="0" presId="urn:microsoft.com/office/officeart/2008/layout/LinedList"/>
    <dgm:cxn modelId="{F2AE968F-4A78-4BAF-A468-5EEFC32822D3}" type="presParOf" srcId="{452E48FA-A5DD-45FC-B3AE-8E0813091FEF}" destId="{F3FBF6AE-133F-4EEC-9398-53722E2B4BB2}" srcOrd="2" destOrd="0" presId="urn:microsoft.com/office/officeart/2008/layout/LinedList"/>
    <dgm:cxn modelId="{E6BA6937-B549-4F07-888D-BF59F183B02B}" type="presParOf" srcId="{452E48FA-A5DD-45FC-B3AE-8E0813091FEF}" destId="{B24284D0-8D2F-4020-B1E7-B943176E67BB}" srcOrd="3" destOrd="0" presId="urn:microsoft.com/office/officeart/2008/layout/LinedList"/>
    <dgm:cxn modelId="{8C5D60EE-74CA-4227-B96B-43497859036D}" type="presParOf" srcId="{B24284D0-8D2F-4020-B1E7-B943176E67BB}" destId="{DA37BA19-2E2C-45A5-925D-45B9DFF7A628}" srcOrd="0" destOrd="0" presId="urn:microsoft.com/office/officeart/2008/layout/LinedList"/>
    <dgm:cxn modelId="{D92FC7C8-A003-4619-A7EC-73A4EC9E5292}" type="presParOf" srcId="{B24284D0-8D2F-4020-B1E7-B943176E67BB}" destId="{7C4764A1-5DCF-4F1A-90F5-7BB294971BAE}" srcOrd="1" destOrd="0" presId="urn:microsoft.com/office/officeart/2008/layout/LinedList"/>
    <dgm:cxn modelId="{E9DD62FC-34D9-4F21-A5BC-60B5BF305AB2}" type="presParOf" srcId="{452E48FA-A5DD-45FC-B3AE-8E0813091FEF}" destId="{0C347755-E67E-4F82-A19C-5EFA5E80B685}" srcOrd="4" destOrd="0" presId="urn:microsoft.com/office/officeart/2008/layout/LinedList"/>
    <dgm:cxn modelId="{682D2395-C394-4107-8BBD-98721540ABE2}" type="presParOf" srcId="{452E48FA-A5DD-45FC-B3AE-8E0813091FEF}" destId="{151AE83A-0066-4CF2-9B1D-AE94D7E694FE}" srcOrd="5" destOrd="0" presId="urn:microsoft.com/office/officeart/2008/layout/LinedList"/>
    <dgm:cxn modelId="{759265CF-9734-47D1-AF24-90EC80273549}" type="presParOf" srcId="{151AE83A-0066-4CF2-9B1D-AE94D7E694FE}" destId="{F0BD6EED-A4DF-4584-A877-83D92865AF46}" srcOrd="0" destOrd="0" presId="urn:microsoft.com/office/officeart/2008/layout/LinedList"/>
    <dgm:cxn modelId="{432545DA-C0E6-47A2-9169-8A4B7CB7490F}" type="presParOf" srcId="{151AE83A-0066-4CF2-9B1D-AE94D7E694FE}" destId="{8DDAB68F-6525-42DC-B05B-D478268076C8}" srcOrd="1" destOrd="0" presId="urn:microsoft.com/office/officeart/2008/layout/LinedList"/>
    <dgm:cxn modelId="{5DFC16AE-0374-4EFD-8DEB-6805A61A4DCF}" type="presParOf" srcId="{452E48FA-A5DD-45FC-B3AE-8E0813091FEF}" destId="{7970E742-E3EB-43DE-AE9B-E6C6E5A8C36F}" srcOrd="6" destOrd="0" presId="urn:microsoft.com/office/officeart/2008/layout/LinedList"/>
    <dgm:cxn modelId="{0F16BAED-33C3-4A9A-BAB2-2E3A0328E31F}" type="presParOf" srcId="{452E48FA-A5DD-45FC-B3AE-8E0813091FEF}" destId="{B0CDD041-776A-40A9-8B82-2CC2412A5B94}" srcOrd="7" destOrd="0" presId="urn:microsoft.com/office/officeart/2008/layout/LinedList"/>
    <dgm:cxn modelId="{DF7434B6-B9D1-4A7E-AB45-2357748DD263}" type="presParOf" srcId="{B0CDD041-776A-40A9-8B82-2CC2412A5B94}" destId="{C3A1BC10-F212-4CA8-A2A2-E2CB12768B72}" srcOrd="0" destOrd="0" presId="urn:microsoft.com/office/officeart/2008/layout/LinedList"/>
    <dgm:cxn modelId="{4F4F1A79-70E0-4829-82F5-148DBB002FF3}" type="presParOf" srcId="{B0CDD041-776A-40A9-8B82-2CC2412A5B94}" destId="{BEC8BD2F-3ED0-450D-BF7B-B87A0899B75D}" srcOrd="1" destOrd="0" presId="urn:microsoft.com/office/officeart/2008/layout/LinedList"/>
    <dgm:cxn modelId="{646B32F6-943D-45F8-9100-561AADA0D9F0}" type="presParOf" srcId="{452E48FA-A5DD-45FC-B3AE-8E0813091FEF}" destId="{EDBFA6AC-76B4-4B86-95F3-ACD7B7D2E5D4}" srcOrd="8" destOrd="0" presId="urn:microsoft.com/office/officeart/2008/layout/LinedList"/>
    <dgm:cxn modelId="{2000F61E-CC5A-411A-A930-9BABA6D4C959}" type="presParOf" srcId="{452E48FA-A5DD-45FC-B3AE-8E0813091FEF}" destId="{DDFADC97-0C57-4269-8B36-2AFD1054DA07}" srcOrd="9" destOrd="0" presId="urn:microsoft.com/office/officeart/2008/layout/LinedList"/>
    <dgm:cxn modelId="{5EC56307-D3CF-40B4-98DA-C7F4CF8C2A8B}" type="presParOf" srcId="{DDFADC97-0C57-4269-8B36-2AFD1054DA07}" destId="{06D465A5-65B5-4EFE-BADF-C654F8A4AB59}" srcOrd="0" destOrd="0" presId="urn:microsoft.com/office/officeart/2008/layout/LinedList"/>
    <dgm:cxn modelId="{6B6C1E1D-BE53-45C0-BF76-70338882E6D1}" type="presParOf" srcId="{DDFADC97-0C57-4269-8B36-2AFD1054DA07}" destId="{CF6F2AB9-2E91-4640-AF99-720EDC9837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E3D39D9-FF1E-4754-9A0B-603861A623A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10300D7-5953-4191-B150-1E3644F5E317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Personnel centered care</a:t>
          </a:r>
        </a:p>
      </dgm:t>
    </dgm:pt>
    <dgm:pt modelId="{686EBA92-A71D-4046-8723-570372488853}" type="parTrans" cxnId="{32F9792F-A378-4074-851F-7B8C34CDFC6B}">
      <dgm:prSet/>
      <dgm:spPr/>
      <dgm:t>
        <a:bodyPr/>
        <a:lstStyle/>
        <a:p>
          <a:endParaRPr lang="en-US"/>
        </a:p>
      </dgm:t>
    </dgm:pt>
    <dgm:pt modelId="{16D42455-C3F2-4E20-9D7F-8E23219A55A5}" type="sibTrans" cxnId="{32F9792F-A378-4074-851F-7B8C34CDFC6B}">
      <dgm:prSet/>
      <dgm:spPr/>
      <dgm:t>
        <a:bodyPr/>
        <a:lstStyle/>
        <a:p>
          <a:endParaRPr lang="en-US"/>
        </a:p>
      </dgm:t>
    </dgm:pt>
    <dgm:pt modelId="{B7079158-0457-49B8-8603-86464D82F56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Advocacy </a:t>
          </a:r>
        </a:p>
      </dgm:t>
    </dgm:pt>
    <dgm:pt modelId="{C4D2FE55-6C81-43F8-9CF9-B651AE48C634}" type="parTrans" cxnId="{42DB0792-E878-456D-8914-BC50A7E1E1F8}">
      <dgm:prSet/>
      <dgm:spPr/>
      <dgm:t>
        <a:bodyPr/>
        <a:lstStyle/>
        <a:p>
          <a:endParaRPr lang="en-US"/>
        </a:p>
      </dgm:t>
    </dgm:pt>
    <dgm:pt modelId="{7918DCE7-AB86-40CF-961C-AC26BDFF813C}" type="sibTrans" cxnId="{42DB0792-E878-456D-8914-BC50A7E1E1F8}">
      <dgm:prSet/>
      <dgm:spPr/>
      <dgm:t>
        <a:bodyPr/>
        <a:lstStyle/>
        <a:p>
          <a:endParaRPr lang="en-US"/>
        </a:p>
      </dgm:t>
    </dgm:pt>
    <dgm:pt modelId="{023BF428-4413-419B-925D-0708D63C86B4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Training to </a:t>
          </a:r>
          <a:r>
            <a:rPr lang="en-US" sz="2000" dirty="0" err="1">
              <a:latin typeface="Arial" panose="020B0604020202020204" pitchFamily="34" charset="0"/>
              <a:cs typeface="Arial" panose="020B0604020202020204" pitchFamily="34" charset="0"/>
            </a:rPr>
            <a:t>carers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 and new recruits </a:t>
          </a:r>
        </a:p>
      </dgm:t>
    </dgm:pt>
    <dgm:pt modelId="{E1570A21-80E2-4B78-BFEF-B8B607A0E65D}" type="parTrans" cxnId="{2FF9FCA3-50E1-41A7-BFB1-CF03EC294228}">
      <dgm:prSet/>
      <dgm:spPr/>
      <dgm:t>
        <a:bodyPr/>
        <a:lstStyle/>
        <a:p>
          <a:endParaRPr lang="en-US"/>
        </a:p>
      </dgm:t>
    </dgm:pt>
    <dgm:pt modelId="{22183C54-67A0-426D-98C8-4FB587DBB14A}" type="sibTrans" cxnId="{2FF9FCA3-50E1-41A7-BFB1-CF03EC294228}">
      <dgm:prSet/>
      <dgm:spPr/>
      <dgm:t>
        <a:bodyPr/>
        <a:lstStyle/>
        <a:p>
          <a:endParaRPr lang="en-US"/>
        </a:p>
      </dgm:t>
    </dgm:pt>
    <dgm:pt modelId="{2CDFA7CA-ED17-442D-A9B9-E1BF6069E484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Legislations need to be updated</a:t>
          </a:r>
        </a:p>
      </dgm:t>
    </dgm:pt>
    <dgm:pt modelId="{E932FF9E-E793-4AF3-8541-BE54B7F8E2BF}" type="parTrans" cxnId="{02A0E195-DBBC-4EB4-B30A-418FA8D88E5D}">
      <dgm:prSet/>
      <dgm:spPr/>
      <dgm:t>
        <a:bodyPr/>
        <a:lstStyle/>
        <a:p>
          <a:endParaRPr lang="en-US"/>
        </a:p>
      </dgm:t>
    </dgm:pt>
    <dgm:pt modelId="{975D9EDE-6D18-42C6-B63B-FF61A03C118F}" type="sibTrans" cxnId="{02A0E195-DBBC-4EB4-B30A-418FA8D88E5D}">
      <dgm:prSet/>
      <dgm:spPr/>
      <dgm:t>
        <a:bodyPr/>
        <a:lstStyle/>
        <a:p>
          <a:endParaRPr lang="en-US"/>
        </a:p>
      </dgm:t>
    </dgm:pt>
    <dgm:pt modelId="{EE25FD40-480C-480C-B1AF-380F5F19925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 law specifically for elders </a:t>
          </a:r>
        </a:p>
      </dgm:t>
    </dgm:pt>
    <dgm:pt modelId="{8C0344F9-D97E-4735-ABBB-0FAC3BD2FCDF}" type="parTrans" cxnId="{6D61E810-B06C-421B-9D19-4D96BF7CB8BD}">
      <dgm:prSet/>
      <dgm:spPr/>
      <dgm:t>
        <a:bodyPr/>
        <a:lstStyle/>
        <a:p>
          <a:endParaRPr lang="en-US"/>
        </a:p>
      </dgm:t>
    </dgm:pt>
    <dgm:pt modelId="{F0D8DE98-C395-4DDC-9D07-44F64DE5AD97}" type="sibTrans" cxnId="{6D61E810-B06C-421B-9D19-4D96BF7CB8BD}">
      <dgm:prSet/>
      <dgm:spPr/>
      <dgm:t>
        <a:bodyPr/>
        <a:lstStyle/>
        <a:p>
          <a:endParaRPr lang="en-US"/>
        </a:p>
      </dgm:t>
    </dgm:pt>
    <dgm:pt modelId="{B6E89EF7-D0F3-481D-B25B-EF73BE22FE71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AI in homes such as hidden cameras</a:t>
          </a:r>
        </a:p>
      </dgm:t>
    </dgm:pt>
    <dgm:pt modelId="{1947C128-5E5C-42F7-91A0-0CAEC884724D}" type="parTrans" cxnId="{D264362C-7C26-49A5-B1E6-44F6D94F4D8F}">
      <dgm:prSet/>
      <dgm:spPr/>
      <dgm:t>
        <a:bodyPr/>
        <a:lstStyle/>
        <a:p>
          <a:endParaRPr lang="en-US"/>
        </a:p>
      </dgm:t>
    </dgm:pt>
    <dgm:pt modelId="{F3E2A9D2-D38C-4F17-BDAE-F30FD777165C}" type="sibTrans" cxnId="{D264362C-7C26-49A5-B1E6-44F6D94F4D8F}">
      <dgm:prSet/>
      <dgm:spPr/>
      <dgm:t>
        <a:bodyPr/>
        <a:lstStyle/>
        <a:p>
          <a:endParaRPr lang="en-US"/>
        </a:p>
      </dgm:t>
    </dgm:pt>
    <dgm:pt modelId="{505559B3-40C4-4AE9-8089-689AF5A63315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Emergency shelter for the abused </a:t>
          </a:r>
        </a:p>
      </dgm:t>
    </dgm:pt>
    <dgm:pt modelId="{DBA296A1-DB0A-428D-B3B8-BD87D7470E21}" type="parTrans" cxnId="{7A06C3EF-B72F-4E66-B8C7-9C0D1697F472}">
      <dgm:prSet/>
      <dgm:spPr/>
      <dgm:t>
        <a:bodyPr/>
        <a:lstStyle/>
        <a:p>
          <a:endParaRPr lang="en-US"/>
        </a:p>
      </dgm:t>
    </dgm:pt>
    <dgm:pt modelId="{9EBEF785-F167-4804-A3A0-4E9213017F87}" type="sibTrans" cxnId="{7A06C3EF-B72F-4E66-B8C7-9C0D1697F472}">
      <dgm:prSet/>
      <dgm:spPr/>
      <dgm:t>
        <a:bodyPr/>
        <a:lstStyle/>
        <a:p>
          <a:endParaRPr lang="en-US"/>
        </a:p>
      </dgm:t>
    </dgm:pt>
    <dgm:pt modelId="{9FA77921-2F40-4CCE-8281-B87CE9B6113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Money management programs </a:t>
          </a:r>
        </a:p>
      </dgm:t>
    </dgm:pt>
    <dgm:pt modelId="{5D31CDE1-342A-4A81-9243-5A02DC5C293A}" type="parTrans" cxnId="{712D3A43-0B88-4C69-A0C6-CE3EC448A03C}">
      <dgm:prSet/>
      <dgm:spPr/>
      <dgm:t>
        <a:bodyPr/>
        <a:lstStyle/>
        <a:p>
          <a:endParaRPr lang="en-US"/>
        </a:p>
      </dgm:t>
    </dgm:pt>
    <dgm:pt modelId="{850F0517-F2CD-462B-A1E6-BECA66DA3E69}" type="sibTrans" cxnId="{712D3A43-0B88-4C69-A0C6-CE3EC448A03C}">
      <dgm:prSet/>
      <dgm:spPr/>
      <dgm:t>
        <a:bodyPr/>
        <a:lstStyle/>
        <a:p>
          <a:endParaRPr lang="en-US"/>
        </a:p>
      </dgm:t>
    </dgm:pt>
    <dgm:pt modelId="{3D84E148-49EB-4089-A541-C34390806C46}" type="pres">
      <dgm:prSet presAssocID="{AE3D39D9-FF1E-4754-9A0B-603861A623A6}" presName="vert0" presStyleCnt="0">
        <dgm:presLayoutVars>
          <dgm:dir/>
          <dgm:animOne val="branch"/>
          <dgm:animLvl val="lvl"/>
        </dgm:presLayoutVars>
      </dgm:prSet>
      <dgm:spPr/>
    </dgm:pt>
    <dgm:pt modelId="{2522B66D-F20B-4C07-A3F4-7A26D9AE4F88}" type="pres">
      <dgm:prSet presAssocID="{410300D7-5953-4191-B150-1E3644F5E317}" presName="thickLine" presStyleLbl="alignNode1" presStyleIdx="0" presStyleCnt="8"/>
      <dgm:spPr/>
    </dgm:pt>
    <dgm:pt modelId="{15F4D75C-6A63-48DD-849E-ABB22B610D21}" type="pres">
      <dgm:prSet presAssocID="{410300D7-5953-4191-B150-1E3644F5E317}" presName="horz1" presStyleCnt="0"/>
      <dgm:spPr/>
    </dgm:pt>
    <dgm:pt modelId="{0FDD9656-22D2-4413-840A-CC3CDFD97BB7}" type="pres">
      <dgm:prSet presAssocID="{410300D7-5953-4191-B150-1E3644F5E317}" presName="tx1" presStyleLbl="revTx" presStyleIdx="0" presStyleCnt="8"/>
      <dgm:spPr/>
    </dgm:pt>
    <dgm:pt modelId="{E8EAFE61-194C-46C2-8178-C6F869C791E0}" type="pres">
      <dgm:prSet presAssocID="{410300D7-5953-4191-B150-1E3644F5E317}" presName="vert1" presStyleCnt="0"/>
      <dgm:spPr/>
    </dgm:pt>
    <dgm:pt modelId="{8C6DBACD-E731-4E9F-AA50-D045C8406144}" type="pres">
      <dgm:prSet presAssocID="{B7079158-0457-49B8-8603-86464D82F561}" presName="thickLine" presStyleLbl="alignNode1" presStyleIdx="1" presStyleCnt="8"/>
      <dgm:spPr/>
    </dgm:pt>
    <dgm:pt modelId="{D84C9047-7A23-4F83-9351-E12056C3B931}" type="pres">
      <dgm:prSet presAssocID="{B7079158-0457-49B8-8603-86464D82F561}" presName="horz1" presStyleCnt="0"/>
      <dgm:spPr/>
    </dgm:pt>
    <dgm:pt modelId="{7DE56839-BB3E-4D72-ABEB-605648C5A2A9}" type="pres">
      <dgm:prSet presAssocID="{B7079158-0457-49B8-8603-86464D82F561}" presName="tx1" presStyleLbl="revTx" presStyleIdx="1" presStyleCnt="8"/>
      <dgm:spPr/>
    </dgm:pt>
    <dgm:pt modelId="{59BB7402-9F6C-4925-843C-48DA85003E09}" type="pres">
      <dgm:prSet presAssocID="{B7079158-0457-49B8-8603-86464D82F561}" presName="vert1" presStyleCnt="0"/>
      <dgm:spPr/>
    </dgm:pt>
    <dgm:pt modelId="{1B0F6CCE-9F9A-4FB4-88BD-C8322A7D94F7}" type="pres">
      <dgm:prSet presAssocID="{023BF428-4413-419B-925D-0708D63C86B4}" presName="thickLine" presStyleLbl="alignNode1" presStyleIdx="2" presStyleCnt="8"/>
      <dgm:spPr/>
    </dgm:pt>
    <dgm:pt modelId="{7983D11B-9CBA-479C-8210-9A75DAB75075}" type="pres">
      <dgm:prSet presAssocID="{023BF428-4413-419B-925D-0708D63C86B4}" presName="horz1" presStyleCnt="0"/>
      <dgm:spPr/>
    </dgm:pt>
    <dgm:pt modelId="{9D974BC6-3C9E-45BB-B5A2-440D2B8562F1}" type="pres">
      <dgm:prSet presAssocID="{023BF428-4413-419B-925D-0708D63C86B4}" presName="tx1" presStyleLbl="revTx" presStyleIdx="2" presStyleCnt="8"/>
      <dgm:spPr/>
    </dgm:pt>
    <dgm:pt modelId="{19FB097D-978A-4041-AFA5-62AA88C1EB6A}" type="pres">
      <dgm:prSet presAssocID="{023BF428-4413-419B-925D-0708D63C86B4}" presName="vert1" presStyleCnt="0"/>
      <dgm:spPr/>
    </dgm:pt>
    <dgm:pt modelId="{BFECC244-0AAD-4C11-9AC7-418B9434F68E}" type="pres">
      <dgm:prSet presAssocID="{2CDFA7CA-ED17-442D-A9B9-E1BF6069E484}" presName="thickLine" presStyleLbl="alignNode1" presStyleIdx="3" presStyleCnt="8"/>
      <dgm:spPr/>
    </dgm:pt>
    <dgm:pt modelId="{5BD6568E-BCC2-46D5-A004-5472A2CE6C61}" type="pres">
      <dgm:prSet presAssocID="{2CDFA7CA-ED17-442D-A9B9-E1BF6069E484}" presName="horz1" presStyleCnt="0"/>
      <dgm:spPr/>
    </dgm:pt>
    <dgm:pt modelId="{E5132858-2754-418E-B589-DD86FEF30B76}" type="pres">
      <dgm:prSet presAssocID="{2CDFA7CA-ED17-442D-A9B9-E1BF6069E484}" presName="tx1" presStyleLbl="revTx" presStyleIdx="3" presStyleCnt="8"/>
      <dgm:spPr/>
    </dgm:pt>
    <dgm:pt modelId="{92012862-E001-4531-8FE9-BDCFA616979E}" type="pres">
      <dgm:prSet presAssocID="{2CDFA7CA-ED17-442D-A9B9-E1BF6069E484}" presName="vert1" presStyleCnt="0"/>
      <dgm:spPr/>
    </dgm:pt>
    <dgm:pt modelId="{BE9CBA7C-37B8-46C8-AA96-F97BAAF83C90}" type="pres">
      <dgm:prSet presAssocID="{EE25FD40-480C-480C-B1AF-380F5F19925F}" presName="thickLine" presStyleLbl="alignNode1" presStyleIdx="4" presStyleCnt="8"/>
      <dgm:spPr/>
    </dgm:pt>
    <dgm:pt modelId="{935ADDB9-1682-4A21-9E0B-B6CE6BEDB89B}" type="pres">
      <dgm:prSet presAssocID="{EE25FD40-480C-480C-B1AF-380F5F19925F}" presName="horz1" presStyleCnt="0"/>
      <dgm:spPr/>
    </dgm:pt>
    <dgm:pt modelId="{52E445B4-DC46-4644-BBBB-5704FFB3A2E1}" type="pres">
      <dgm:prSet presAssocID="{EE25FD40-480C-480C-B1AF-380F5F19925F}" presName="tx1" presStyleLbl="revTx" presStyleIdx="4" presStyleCnt="8"/>
      <dgm:spPr/>
    </dgm:pt>
    <dgm:pt modelId="{A763998D-C7D0-45D7-B8F7-B5589113A948}" type="pres">
      <dgm:prSet presAssocID="{EE25FD40-480C-480C-B1AF-380F5F19925F}" presName="vert1" presStyleCnt="0"/>
      <dgm:spPr/>
    </dgm:pt>
    <dgm:pt modelId="{D845EF1A-ECEB-435D-8510-849D66A1299C}" type="pres">
      <dgm:prSet presAssocID="{B6E89EF7-D0F3-481D-B25B-EF73BE22FE71}" presName="thickLine" presStyleLbl="alignNode1" presStyleIdx="5" presStyleCnt="8"/>
      <dgm:spPr/>
    </dgm:pt>
    <dgm:pt modelId="{5DAB3375-5DBD-48DC-87DE-CBDF62E38F86}" type="pres">
      <dgm:prSet presAssocID="{B6E89EF7-D0F3-481D-B25B-EF73BE22FE71}" presName="horz1" presStyleCnt="0"/>
      <dgm:spPr/>
    </dgm:pt>
    <dgm:pt modelId="{7E38E1E9-37B7-48A6-9886-3948EE79CD65}" type="pres">
      <dgm:prSet presAssocID="{B6E89EF7-D0F3-481D-B25B-EF73BE22FE71}" presName="tx1" presStyleLbl="revTx" presStyleIdx="5" presStyleCnt="8"/>
      <dgm:spPr/>
    </dgm:pt>
    <dgm:pt modelId="{32CA7D3D-D725-497D-9A5C-D67BBC7A99EE}" type="pres">
      <dgm:prSet presAssocID="{B6E89EF7-D0F3-481D-B25B-EF73BE22FE71}" presName="vert1" presStyleCnt="0"/>
      <dgm:spPr/>
    </dgm:pt>
    <dgm:pt modelId="{B7171600-6EA1-4E64-BEEB-EBA879AF172C}" type="pres">
      <dgm:prSet presAssocID="{505559B3-40C4-4AE9-8089-689AF5A63315}" presName="thickLine" presStyleLbl="alignNode1" presStyleIdx="6" presStyleCnt="8"/>
      <dgm:spPr/>
    </dgm:pt>
    <dgm:pt modelId="{048DD9C9-3EA9-41A9-8F7F-B5E3712A2F4E}" type="pres">
      <dgm:prSet presAssocID="{505559B3-40C4-4AE9-8089-689AF5A63315}" presName="horz1" presStyleCnt="0"/>
      <dgm:spPr/>
    </dgm:pt>
    <dgm:pt modelId="{779DB7C9-EBBF-4CA6-9117-F401284DC21C}" type="pres">
      <dgm:prSet presAssocID="{505559B3-40C4-4AE9-8089-689AF5A63315}" presName="tx1" presStyleLbl="revTx" presStyleIdx="6" presStyleCnt="8"/>
      <dgm:spPr/>
    </dgm:pt>
    <dgm:pt modelId="{718A4D3C-7617-48A4-A935-2783616945EC}" type="pres">
      <dgm:prSet presAssocID="{505559B3-40C4-4AE9-8089-689AF5A63315}" presName="vert1" presStyleCnt="0"/>
      <dgm:spPr/>
    </dgm:pt>
    <dgm:pt modelId="{7B4ABAA2-875C-4CE5-BC78-94AA8C935C32}" type="pres">
      <dgm:prSet presAssocID="{9FA77921-2F40-4CCE-8281-B87CE9B6113F}" presName="thickLine" presStyleLbl="alignNode1" presStyleIdx="7" presStyleCnt="8"/>
      <dgm:spPr/>
    </dgm:pt>
    <dgm:pt modelId="{DDA27971-2F3C-48E2-A198-7965EB9CF640}" type="pres">
      <dgm:prSet presAssocID="{9FA77921-2F40-4CCE-8281-B87CE9B6113F}" presName="horz1" presStyleCnt="0"/>
      <dgm:spPr/>
    </dgm:pt>
    <dgm:pt modelId="{29253352-76B9-4EDA-9EE2-E54A8C162D3B}" type="pres">
      <dgm:prSet presAssocID="{9FA77921-2F40-4CCE-8281-B87CE9B6113F}" presName="tx1" presStyleLbl="revTx" presStyleIdx="7" presStyleCnt="8"/>
      <dgm:spPr/>
    </dgm:pt>
    <dgm:pt modelId="{9D539ED8-C7FE-4FF4-B617-74B777FE6814}" type="pres">
      <dgm:prSet presAssocID="{9FA77921-2F40-4CCE-8281-B87CE9B6113F}" presName="vert1" presStyleCnt="0"/>
      <dgm:spPr/>
    </dgm:pt>
  </dgm:ptLst>
  <dgm:cxnLst>
    <dgm:cxn modelId="{6D61E810-B06C-421B-9D19-4D96BF7CB8BD}" srcId="{AE3D39D9-FF1E-4754-9A0B-603861A623A6}" destId="{EE25FD40-480C-480C-B1AF-380F5F19925F}" srcOrd="4" destOrd="0" parTransId="{8C0344F9-D97E-4735-ABBB-0FAC3BD2FCDF}" sibTransId="{F0D8DE98-C395-4DDC-9D07-44F64DE5AD97}"/>
    <dgm:cxn modelId="{D264362C-7C26-49A5-B1E6-44F6D94F4D8F}" srcId="{AE3D39D9-FF1E-4754-9A0B-603861A623A6}" destId="{B6E89EF7-D0F3-481D-B25B-EF73BE22FE71}" srcOrd="5" destOrd="0" parTransId="{1947C128-5E5C-42F7-91A0-0CAEC884724D}" sibTransId="{F3E2A9D2-D38C-4F17-BDAE-F30FD777165C}"/>
    <dgm:cxn modelId="{32F9792F-A378-4074-851F-7B8C34CDFC6B}" srcId="{AE3D39D9-FF1E-4754-9A0B-603861A623A6}" destId="{410300D7-5953-4191-B150-1E3644F5E317}" srcOrd="0" destOrd="0" parTransId="{686EBA92-A71D-4046-8723-570372488853}" sibTransId="{16D42455-C3F2-4E20-9D7F-8E23219A55A5}"/>
    <dgm:cxn modelId="{712D3A43-0B88-4C69-A0C6-CE3EC448A03C}" srcId="{AE3D39D9-FF1E-4754-9A0B-603861A623A6}" destId="{9FA77921-2F40-4CCE-8281-B87CE9B6113F}" srcOrd="7" destOrd="0" parTransId="{5D31CDE1-342A-4A81-9243-5A02DC5C293A}" sibTransId="{850F0517-F2CD-462B-A1E6-BECA66DA3E69}"/>
    <dgm:cxn modelId="{81428668-3526-46BC-A2B5-D491C133AC3F}" type="presOf" srcId="{EE25FD40-480C-480C-B1AF-380F5F19925F}" destId="{52E445B4-DC46-4644-BBBB-5704FFB3A2E1}" srcOrd="0" destOrd="0" presId="urn:microsoft.com/office/officeart/2008/layout/LinedList"/>
    <dgm:cxn modelId="{C2164C4F-47B1-4CEE-9A53-EDFD6E5BCCAF}" type="presOf" srcId="{505559B3-40C4-4AE9-8089-689AF5A63315}" destId="{779DB7C9-EBBF-4CA6-9117-F401284DC21C}" srcOrd="0" destOrd="0" presId="urn:microsoft.com/office/officeart/2008/layout/LinedList"/>
    <dgm:cxn modelId="{2147CD53-AEBF-471B-B71F-53742AA52EFA}" type="presOf" srcId="{B7079158-0457-49B8-8603-86464D82F561}" destId="{7DE56839-BB3E-4D72-ABEB-605648C5A2A9}" srcOrd="0" destOrd="0" presId="urn:microsoft.com/office/officeart/2008/layout/LinedList"/>
    <dgm:cxn modelId="{42DB0792-E878-456D-8914-BC50A7E1E1F8}" srcId="{AE3D39D9-FF1E-4754-9A0B-603861A623A6}" destId="{B7079158-0457-49B8-8603-86464D82F561}" srcOrd="1" destOrd="0" parTransId="{C4D2FE55-6C81-43F8-9CF9-B651AE48C634}" sibTransId="{7918DCE7-AB86-40CF-961C-AC26BDFF813C}"/>
    <dgm:cxn modelId="{6F95B992-9946-4CB1-8D21-77E337E3B519}" type="presOf" srcId="{023BF428-4413-419B-925D-0708D63C86B4}" destId="{9D974BC6-3C9E-45BB-B5A2-440D2B8562F1}" srcOrd="0" destOrd="0" presId="urn:microsoft.com/office/officeart/2008/layout/LinedList"/>
    <dgm:cxn modelId="{02A0E195-DBBC-4EB4-B30A-418FA8D88E5D}" srcId="{AE3D39D9-FF1E-4754-9A0B-603861A623A6}" destId="{2CDFA7CA-ED17-442D-A9B9-E1BF6069E484}" srcOrd="3" destOrd="0" parTransId="{E932FF9E-E793-4AF3-8541-BE54B7F8E2BF}" sibTransId="{975D9EDE-6D18-42C6-B63B-FF61A03C118F}"/>
    <dgm:cxn modelId="{73EF119B-2381-4C9D-8689-97704E406D26}" type="presOf" srcId="{AE3D39D9-FF1E-4754-9A0B-603861A623A6}" destId="{3D84E148-49EB-4089-A541-C34390806C46}" srcOrd="0" destOrd="0" presId="urn:microsoft.com/office/officeart/2008/layout/LinedList"/>
    <dgm:cxn modelId="{F0C8D39D-E76D-4A66-B8EF-DC420B492F4D}" type="presOf" srcId="{9FA77921-2F40-4CCE-8281-B87CE9B6113F}" destId="{29253352-76B9-4EDA-9EE2-E54A8C162D3B}" srcOrd="0" destOrd="0" presId="urn:microsoft.com/office/officeart/2008/layout/LinedList"/>
    <dgm:cxn modelId="{2FF9FCA3-50E1-41A7-BFB1-CF03EC294228}" srcId="{AE3D39D9-FF1E-4754-9A0B-603861A623A6}" destId="{023BF428-4413-419B-925D-0708D63C86B4}" srcOrd="2" destOrd="0" parTransId="{E1570A21-80E2-4B78-BFEF-B8B607A0E65D}" sibTransId="{22183C54-67A0-426D-98C8-4FB587DBB14A}"/>
    <dgm:cxn modelId="{2ED3F9AD-C87B-4660-9849-68557B7AE611}" type="presOf" srcId="{B6E89EF7-D0F3-481D-B25B-EF73BE22FE71}" destId="{7E38E1E9-37B7-48A6-9886-3948EE79CD65}" srcOrd="0" destOrd="0" presId="urn:microsoft.com/office/officeart/2008/layout/LinedList"/>
    <dgm:cxn modelId="{AB9663CC-93E3-4302-86E3-BACC859C139A}" type="presOf" srcId="{2CDFA7CA-ED17-442D-A9B9-E1BF6069E484}" destId="{E5132858-2754-418E-B589-DD86FEF30B76}" srcOrd="0" destOrd="0" presId="urn:microsoft.com/office/officeart/2008/layout/LinedList"/>
    <dgm:cxn modelId="{7A06C3EF-B72F-4E66-B8C7-9C0D1697F472}" srcId="{AE3D39D9-FF1E-4754-9A0B-603861A623A6}" destId="{505559B3-40C4-4AE9-8089-689AF5A63315}" srcOrd="6" destOrd="0" parTransId="{DBA296A1-DB0A-428D-B3B8-BD87D7470E21}" sibTransId="{9EBEF785-F167-4804-A3A0-4E9213017F87}"/>
    <dgm:cxn modelId="{D426BDF3-7D34-407D-8B10-C8CA39760FD1}" type="presOf" srcId="{410300D7-5953-4191-B150-1E3644F5E317}" destId="{0FDD9656-22D2-4413-840A-CC3CDFD97BB7}" srcOrd="0" destOrd="0" presId="urn:microsoft.com/office/officeart/2008/layout/LinedList"/>
    <dgm:cxn modelId="{0CE39781-A040-431F-870D-36B4BD506559}" type="presParOf" srcId="{3D84E148-49EB-4089-A541-C34390806C46}" destId="{2522B66D-F20B-4C07-A3F4-7A26D9AE4F88}" srcOrd="0" destOrd="0" presId="urn:microsoft.com/office/officeart/2008/layout/LinedList"/>
    <dgm:cxn modelId="{127F1BC2-434B-489B-8EFB-C0E276701138}" type="presParOf" srcId="{3D84E148-49EB-4089-A541-C34390806C46}" destId="{15F4D75C-6A63-48DD-849E-ABB22B610D21}" srcOrd="1" destOrd="0" presId="urn:microsoft.com/office/officeart/2008/layout/LinedList"/>
    <dgm:cxn modelId="{A9E8A085-A3B0-40D1-833F-496FA919C2EA}" type="presParOf" srcId="{15F4D75C-6A63-48DD-849E-ABB22B610D21}" destId="{0FDD9656-22D2-4413-840A-CC3CDFD97BB7}" srcOrd="0" destOrd="0" presId="urn:microsoft.com/office/officeart/2008/layout/LinedList"/>
    <dgm:cxn modelId="{41A4A804-BCEF-4CD7-A274-DC0F23E27A7D}" type="presParOf" srcId="{15F4D75C-6A63-48DD-849E-ABB22B610D21}" destId="{E8EAFE61-194C-46C2-8178-C6F869C791E0}" srcOrd="1" destOrd="0" presId="urn:microsoft.com/office/officeart/2008/layout/LinedList"/>
    <dgm:cxn modelId="{AA604723-931D-4BFA-8F8F-DC9473C1424D}" type="presParOf" srcId="{3D84E148-49EB-4089-A541-C34390806C46}" destId="{8C6DBACD-E731-4E9F-AA50-D045C8406144}" srcOrd="2" destOrd="0" presId="urn:microsoft.com/office/officeart/2008/layout/LinedList"/>
    <dgm:cxn modelId="{20AFB3A3-9CDC-4AFE-89EF-EF608501EBFB}" type="presParOf" srcId="{3D84E148-49EB-4089-A541-C34390806C46}" destId="{D84C9047-7A23-4F83-9351-E12056C3B931}" srcOrd="3" destOrd="0" presId="urn:microsoft.com/office/officeart/2008/layout/LinedList"/>
    <dgm:cxn modelId="{25AE1D93-EDF5-4FF9-900C-43B1BE1E8BCC}" type="presParOf" srcId="{D84C9047-7A23-4F83-9351-E12056C3B931}" destId="{7DE56839-BB3E-4D72-ABEB-605648C5A2A9}" srcOrd="0" destOrd="0" presId="urn:microsoft.com/office/officeart/2008/layout/LinedList"/>
    <dgm:cxn modelId="{D94ECB7A-1677-4708-8F12-12735D1803BE}" type="presParOf" srcId="{D84C9047-7A23-4F83-9351-E12056C3B931}" destId="{59BB7402-9F6C-4925-843C-48DA85003E09}" srcOrd="1" destOrd="0" presId="urn:microsoft.com/office/officeart/2008/layout/LinedList"/>
    <dgm:cxn modelId="{968E6A3D-7A81-436E-B482-1B454A315D29}" type="presParOf" srcId="{3D84E148-49EB-4089-A541-C34390806C46}" destId="{1B0F6CCE-9F9A-4FB4-88BD-C8322A7D94F7}" srcOrd="4" destOrd="0" presId="urn:microsoft.com/office/officeart/2008/layout/LinedList"/>
    <dgm:cxn modelId="{B60EFB2A-EAC5-43C8-B60D-4B2F2BE0D19E}" type="presParOf" srcId="{3D84E148-49EB-4089-A541-C34390806C46}" destId="{7983D11B-9CBA-479C-8210-9A75DAB75075}" srcOrd="5" destOrd="0" presId="urn:microsoft.com/office/officeart/2008/layout/LinedList"/>
    <dgm:cxn modelId="{E9D44B98-ACBA-408C-B154-5A7BBAB3F842}" type="presParOf" srcId="{7983D11B-9CBA-479C-8210-9A75DAB75075}" destId="{9D974BC6-3C9E-45BB-B5A2-440D2B8562F1}" srcOrd="0" destOrd="0" presId="urn:microsoft.com/office/officeart/2008/layout/LinedList"/>
    <dgm:cxn modelId="{C0528E25-62FF-4885-9199-F3D6889BED81}" type="presParOf" srcId="{7983D11B-9CBA-479C-8210-9A75DAB75075}" destId="{19FB097D-978A-4041-AFA5-62AA88C1EB6A}" srcOrd="1" destOrd="0" presId="urn:microsoft.com/office/officeart/2008/layout/LinedList"/>
    <dgm:cxn modelId="{0AC8E738-7B0C-4467-B645-F61DC065ACF9}" type="presParOf" srcId="{3D84E148-49EB-4089-A541-C34390806C46}" destId="{BFECC244-0AAD-4C11-9AC7-418B9434F68E}" srcOrd="6" destOrd="0" presId="urn:microsoft.com/office/officeart/2008/layout/LinedList"/>
    <dgm:cxn modelId="{224D467E-4595-421A-AABC-48803F1720CD}" type="presParOf" srcId="{3D84E148-49EB-4089-A541-C34390806C46}" destId="{5BD6568E-BCC2-46D5-A004-5472A2CE6C61}" srcOrd="7" destOrd="0" presId="urn:microsoft.com/office/officeart/2008/layout/LinedList"/>
    <dgm:cxn modelId="{E72BFF9E-7ED8-4740-922E-749AC9E29E8B}" type="presParOf" srcId="{5BD6568E-BCC2-46D5-A004-5472A2CE6C61}" destId="{E5132858-2754-418E-B589-DD86FEF30B76}" srcOrd="0" destOrd="0" presId="urn:microsoft.com/office/officeart/2008/layout/LinedList"/>
    <dgm:cxn modelId="{3EE1739C-8EBC-4532-AC61-1B68D0F5E5FF}" type="presParOf" srcId="{5BD6568E-BCC2-46D5-A004-5472A2CE6C61}" destId="{92012862-E001-4531-8FE9-BDCFA616979E}" srcOrd="1" destOrd="0" presId="urn:microsoft.com/office/officeart/2008/layout/LinedList"/>
    <dgm:cxn modelId="{8352853B-D557-4A01-BD83-47452E7702D3}" type="presParOf" srcId="{3D84E148-49EB-4089-A541-C34390806C46}" destId="{BE9CBA7C-37B8-46C8-AA96-F97BAAF83C90}" srcOrd="8" destOrd="0" presId="urn:microsoft.com/office/officeart/2008/layout/LinedList"/>
    <dgm:cxn modelId="{81F917B2-032B-4F19-AA25-1782DC234A57}" type="presParOf" srcId="{3D84E148-49EB-4089-A541-C34390806C46}" destId="{935ADDB9-1682-4A21-9E0B-B6CE6BEDB89B}" srcOrd="9" destOrd="0" presId="urn:microsoft.com/office/officeart/2008/layout/LinedList"/>
    <dgm:cxn modelId="{8A029BA2-9597-4517-BE56-96962F55080E}" type="presParOf" srcId="{935ADDB9-1682-4A21-9E0B-B6CE6BEDB89B}" destId="{52E445B4-DC46-4644-BBBB-5704FFB3A2E1}" srcOrd="0" destOrd="0" presId="urn:microsoft.com/office/officeart/2008/layout/LinedList"/>
    <dgm:cxn modelId="{AD696118-EFAB-4CB1-993B-351D6831655C}" type="presParOf" srcId="{935ADDB9-1682-4A21-9E0B-B6CE6BEDB89B}" destId="{A763998D-C7D0-45D7-B8F7-B5589113A948}" srcOrd="1" destOrd="0" presId="urn:microsoft.com/office/officeart/2008/layout/LinedList"/>
    <dgm:cxn modelId="{5CEDBAF1-37B1-4585-9E87-8650AEED1037}" type="presParOf" srcId="{3D84E148-49EB-4089-A541-C34390806C46}" destId="{D845EF1A-ECEB-435D-8510-849D66A1299C}" srcOrd="10" destOrd="0" presId="urn:microsoft.com/office/officeart/2008/layout/LinedList"/>
    <dgm:cxn modelId="{70C55D9A-48D3-4EB0-A319-AD0ED623FAF7}" type="presParOf" srcId="{3D84E148-49EB-4089-A541-C34390806C46}" destId="{5DAB3375-5DBD-48DC-87DE-CBDF62E38F86}" srcOrd="11" destOrd="0" presId="urn:microsoft.com/office/officeart/2008/layout/LinedList"/>
    <dgm:cxn modelId="{6B664D8F-E9AE-49E1-AC21-15EC33AE1815}" type="presParOf" srcId="{5DAB3375-5DBD-48DC-87DE-CBDF62E38F86}" destId="{7E38E1E9-37B7-48A6-9886-3948EE79CD65}" srcOrd="0" destOrd="0" presId="urn:microsoft.com/office/officeart/2008/layout/LinedList"/>
    <dgm:cxn modelId="{38F39151-1C40-43B6-A9BE-2BB0785B23ED}" type="presParOf" srcId="{5DAB3375-5DBD-48DC-87DE-CBDF62E38F86}" destId="{32CA7D3D-D725-497D-9A5C-D67BBC7A99EE}" srcOrd="1" destOrd="0" presId="urn:microsoft.com/office/officeart/2008/layout/LinedList"/>
    <dgm:cxn modelId="{CF460CBE-BA98-49AB-BC4C-3D1B5DDACA51}" type="presParOf" srcId="{3D84E148-49EB-4089-A541-C34390806C46}" destId="{B7171600-6EA1-4E64-BEEB-EBA879AF172C}" srcOrd="12" destOrd="0" presId="urn:microsoft.com/office/officeart/2008/layout/LinedList"/>
    <dgm:cxn modelId="{1BA8EFAA-258A-4DCA-8D02-F85E7F326FD3}" type="presParOf" srcId="{3D84E148-49EB-4089-A541-C34390806C46}" destId="{048DD9C9-3EA9-41A9-8F7F-B5E3712A2F4E}" srcOrd="13" destOrd="0" presId="urn:microsoft.com/office/officeart/2008/layout/LinedList"/>
    <dgm:cxn modelId="{C67301E0-B6AC-4B8E-A904-71413B098B2B}" type="presParOf" srcId="{048DD9C9-3EA9-41A9-8F7F-B5E3712A2F4E}" destId="{779DB7C9-EBBF-4CA6-9117-F401284DC21C}" srcOrd="0" destOrd="0" presId="urn:microsoft.com/office/officeart/2008/layout/LinedList"/>
    <dgm:cxn modelId="{98F32BC5-6FCC-4228-A5CD-8742ED9B3017}" type="presParOf" srcId="{048DD9C9-3EA9-41A9-8F7F-B5E3712A2F4E}" destId="{718A4D3C-7617-48A4-A935-2783616945EC}" srcOrd="1" destOrd="0" presId="urn:microsoft.com/office/officeart/2008/layout/LinedList"/>
    <dgm:cxn modelId="{AD6578BA-B29C-4BF1-94B6-ECAFFE99F0E8}" type="presParOf" srcId="{3D84E148-49EB-4089-A541-C34390806C46}" destId="{7B4ABAA2-875C-4CE5-BC78-94AA8C935C32}" srcOrd="14" destOrd="0" presId="urn:microsoft.com/office/officeart/2008/layout/LinedList"/>
    <dgm:cxn modelId="{8BD2F62F-66C9-4D8E-9177-F0E837FD91E5}" type="presParOf" srcId="{3D84E148-49EB-4089-A541-C34390806C46}" destId="{DDA27971-2F3C-48E2-A198-7965EB9CF640}" srcOrd="15" destOrd="0" presId="urn:microsoft.com/office/officeart/2008/layout/LinedList"/>
    <dgm:cxn modelId="{BA31EE33-9153-45F0-AEA8-5AD53923CEC4}" type="presParOf" srcId="{DDA27971-2F3C-48E2-A198-7965EB9CF640}" destId="{29253352-76B9-4EDA-9EE2-E54A8C162D3B}" srcOrd="0" destOrd="0" presId="urn:microsoft.com/office/officeart/2008/layout/LinedList"/>
    <dgm:cxn modelId="{718BDAB4-0E76-46AD-ADBB-9A012AB2F1F7}" type="presParOf" srcId="{DDA27971-2F3C-48E2-A198-7965EB9CF640}" destId="{9D539ED8-C7FE-4FF4-B617-74B777FE681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6B0AF6-5EE5-454C-BD71-530555DECBCB}">
      <dsp:nvSpPr>
        <dsp:cNvPr id="0" name=""/>
        <dsp:cNvSpPr/>
      </dsp:nvSpPr>
      <dsp:spPr>
        <a:xfrm>
          <a:off x="0" y="641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60C83-A59D-4C12-8EA2-7C1E374861BF}">
      <dsp:nvSpPr>
        <dsp:cNvPr id="0" name=""/>
        <dsp:cNvSpPr/>
      </dsp:nvSpPr>
      <dsp:spPr>
        <a:xfrm>
          <a:off x="0" y="641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Home care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41"/>
        <a:ext cx="6489509" cy="1050255"/>
      </dsp:txXfrm>
    </dsp:sp>
    <dsp:sp modelId="{A0D38F45-DE4D-4E1E-AF41-2250C27F8D1A}">
      <dsp:nvSpPr>
        <dsp:cNvPr id="0" name=""/>
        <dsp:cNvSpPr/>
      </dsp:nvSpPr>
      <dsp:spPr>
        <a:xfrm>
          <a:off x="0" y="1050896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AD442-7969-4F25-9E7C-468125EEBD83}">
      <dsp:nvSpPr>
        <dsp:cNvPr id="0" name=""/>
        <dsp:cNvSpPr/>
      </dsp:nvSpPr>
      <dsp:spPr>
        <a:xfrm>
          <a:off x="0" y="1050896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Temporary/ Permanent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50896"/>
        <a:ext cx="6489509" cy="1050255"/>
      </dsp:txXfrm>
    </dsp:sp>
    <dsp:sp modelId="{60D15F12-7AE2-4C17-B13E-DEFD2EFED7CA}">
      <dsp:nvSpPr>
        <dsp:cNvPr id="0" name=""/>
        <dsp:cNvSpPr/>
      </dsp:nvSpPr>
      <dsp:spPr>
        <a:xfrm>
          <a:off x="0" y="2101152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695BB-7221-43B9-AA0A-2DF008EEC540}">
      <dsp:nvSpPr>
        <dsp:cNvPr id="0" name=""/>
        <dsp:cNvSpPr/>
      </dsp:nvSpPr>
      <dsp:spPr>
        <a:xfrm>
          <a:off x="0" y="2101152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Support services that assistant an individual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01152"/>
        <a:ext cx="6489509" cy="1050255"/>
      </dsp:txXfrm>
    </dsp:sp>
    <dsp:sp modelId="{49477224-C31B-4AEC-95B7-3D23EAD50487}">
      <dsp:nvSpPr>
        <dsp:cNvPr id="0" name=""/>
        <dsp:cNvSpPr/>
      </dsp:nvSpPr>
      <dsp:spPr>
        <a:xfrm>
          <a:off x="0" y="3151408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46277-F6FC-4F7D-ABD2-7D300A4EEA62}">
      <dsp:nvSpPr>
        <dsp:cNvPr id="0" name=""/>
        <dsp:cNvSpPr/>
      </dsp:nvSpPr>
      <dsp:spPr>
        <a:xfrm>
          <a:off x="0" y="3151408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Paid care workers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51408"/>
        <a:ext cx="6489509" cy="1050255"/>
      </dsp:txXfrm>
    </dsp:sp>
    <dsp:sp modelId="{6DB88C3E-8FD9-4346-AB9C-DE4AC849F362}">
      <dsp:nvSpPr>
        <dsp:cNvPr id="0" name=""/>
        <dsp:cNvSpPr/>
      </dsp:nvSpPr>
      <dsp:spPr>
        <a:xfrm>
          <a:off x="0" y="4201664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412B0-5C96-4E03-BD84-84D2AF794396}">
      <dsp:nvSpPr>
        <dsp:cNvPr id="0" name=""/>
        <dsp:cNvSpPr/>
      </dsp:nvSpPr>
      <dsp:spPr>
        <a:xfrm>
          <a:off x="0" y="4201664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(Bolton &amp;</a:t>
          </a: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Wibberley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, 2014)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201664"/>
        <a:ext cx="6489509" cy="10502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5570D-B1B9-4AF4-AA36-1ACEC76F6373}">
      <dsp:nvSpPr>
        <dsp:cNvPr id="0" name=""/>
        <dsp:cNvSpPr/>
      </dsp:nvSpPr>
      <dsp:spPr>
        <a:xfrm>
          <a:off x="0" y="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69644-3282-4139-898F-8C12345791F0}">
      <dsp:nvSpPr>
        <dsp:cNvPr id="0" name=""/>
        <dsp:cNvSpPr/>
      </dsp:nvSpPr>
      <dsp:spPr>
        <a:xfrm>
          <a:off x="0" y="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Psychological Abuse</a:t>
          </a:r>
        </a:p>
      </dsp:txBody>
      <dsp:txXfrm>
        <a:off x="0" y="0"/>
        <a:ext cx="6489509" cy="656570"/>
      </dsp:txXfrm>
    </dsp:sp>
    <dsp:sp modelId="{36612BEC-F876-41F2-ACA4-EBE708A5ABB7}">
      <dsp:nvSpPr>
        <dsp:cNvPr id="0" name=""/>
        <dsp:cNvSpPr/>
      </dsp:nvSpPr>
      <dsp:spPr>
        <a:xfrm>
          <a:off x="0" y="65657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A1A7F-8426-4EEB-A82A-DA65E28155B6}">
      <dsp:nvSpPr>
        <dsp:cNvPr id="0" name=""/>
        <dsp:cNvSpPr/>
      </dsp:nvSpPr>
      <dsp:spPr>
        <a:xfrm>
          <a:off x="0" y="65657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Financial Abuse</a:t>
          </a:r>
        </a:p>
      </dsp:txBody>
      <dsp:txXfrm>
        <a:off x="0" y="656570"/>
        <a:ext cx="6489509" cy="656570"/>
      </dsp:txXfrm>
    </dsp:sp>
    <dsp:sp modelId="{FBB63ED2-5739-4362-B83F-D4893D6C204B}">
      <dsp:nvSpPr>
        <dsp:cNvPr id="0" name=""/>
        <dsp:cNvSpPr/>
      </dsp:nvSpPr>
      <dsp:spPr>
        <a:xfrm>
          <a:off x="0" y="131314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913FB-CA60-4CFB-B812-8456265AF9FC}">
      <dsp:nvSpPr>
        <dsp:cNvPr id="0" name=""/>
        <dsp:cNvSpPr/>
      </dsp:nvSpPr>
      <dsp:spPr>
        <a:xfrm>
          <a:off x="0" y="131314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Material Abuse</a:t>
          </a:r>
        </a:p>
      </dsp:txBody>
      <dsp:txXfrm>
        <a:off x="0" y="1313140"/>
        <a:ext cx="6489509" cy="656570"/>
      </dsp:txXfrm>
    </dsp:sp>
    <dsp:sp modelId="{4D701CAB-BCD1-4BE0-A8B2-6EC2ACE4F670}">
      <dsp:nvSpPr>
        <dsp:cNvPr id="0" name=""/>
        <dsp:cNvSpPr/>
      </dsp:nvSpPr>
      <dsp:spPr>
        <a:xfrm>
          <a:off x="0" y="196971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BA7B6-C503-4E8F-B608-1BEB972B78D5}">
      <dsp:nvSpPr>
        <dsp:cNvPr id="0" name=""/>
        <dsp:cNvSpPr/>
      </dsp:nvSpPr>
      <dsp:spPr>
        <a:xfrm>
          <a:off x="0" y="196971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Neglect</a:t>
          </a:r>
        </a:p>
      </dsp:txBody>
      <dsp:txXfrm>
        <a:off x="0" y="1969710"/>
        <a:ext cx="6489509" cy="656570"/>
      </dsp:txXfrm>
    </dsp:sp>
    <dsp:sp modelId="{7747541D-D866-41D2-BD2E-ACDBE5A79CFC}">
      <dsp:nvSpPr>
        <dsp:cNvPr id="0" name=""/>
        <dsp:cNvSpPr/>
      </dsp:nvSpPr>
      <dsp:spPr>
        <a:xfrm>
          <a:off x="0" y="262628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B4B07-20FB-4B5D-8FBB-4054DE85BA6F}">
      <dsp:nvSpPr>
        <dsp:cNvPr id="0" name=""/>
        <dsp:cNvSpPr/>
      </dsp:nvSpPr>
      <dsp:spPr>
        <a:xfrm>
          <a:off x="0" y="262628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Discriminatory Abuse</a:t>
          </a:r>
        </a:p>
      </dsp:txBody>
      <dsp:txXfrm>
        <a:off x="0" y="2626280"/>
        <a:ext cx="6489509" cy="656570"/>
      </dsp:txXfrm>
    </dsp:sp>
    <dsp:sp modelId="{1F2A0B5E-EF6D-4F08-BF5B-FDDF5AEDD769}">
      <dsp:nvSpPr>
        <dsp:cNvPr id="0" name=""/>
        <dsp:cNvSpPr/>
      </dsp:nvSpPr>
      <dsp:spPr>
        <a:xfrm>
          <a:off x="0" y="328285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87738-2579-47CC-94D9-BD06A55BA545}">
      <dsp:nvSpPr>
        <dsp:cNvPr id="0" name=""/>
        <dsp:cNvSpPr/>
      </dsp:nvSpPr>
      <dsp:spPr>
        <a:xfrm>
          <a:off x="0" y="328285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Physical Abuse</a:t>
          </a:r>
        </a:p>
      </dsp:txBody>
      <dsp:txXfrm>
        <a:off x="0" y="3282850"/>
        <a:ext cx="6489509" cy="656570"/>
      </dsp:txXfrm>
    </dsp:sp>
    <dsp:sp modelId="{6CA3CDD9-5206-453B-AE6C-443304219F36}">
      <dsp:nvSpPr>
        <dsp:cNvPr id="0" name=""/>
        <dsp:cNvSpPr/>
      </dsp:nvSpPr>
      <dsp:spPr>
        <a:xfrm>
          <a:off x="0" y="393942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35812-16AA-4751-8D99-4F2735AB79A7}">
      <dsp:nvSpPr>
        <dsp:cNvPr id="0" name=""/>
        <dsp:cNvSpPr/>
      </dsp:nvSpPr>
      <dsp:spPr>
        <a:xfrm>
          <a:off x="0" y="393942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Sexual Abuse</a:t>
          </a:r>
        </a:p>
      </dsp:txBody>
      <dsp:txXfrm>
        <a:off x="0" y="3939420"/>
        <a:ext cx="6489509" cy="656570"/>
      </dsp:txXfrm>
    </dsp:sp>
    <dsp:sp modelId="{0A9D42D8-99F4-4730-B82B-9A98443334F1}">
      <dsp:nvSpPr>
        <dsp:cNvPr id="0" name=""/>
        <dsp:cNvSpPr/>
      </dsp:nvSpPr>
      <dsp:spPr>
        <a:xfrm>
          <a:off x="0" y="4595990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A3CFD-1CFA-4BF9-8D8F-BF698E8E5C5E}">
      <dsp:nvSpPr>
        <dsp:cNvPr id="0" name=""/>
        <dsp:cNvSpPr/>
      </dsp:nvSpPr>
      <dsp:spPr>
        <a:xfrm>
          <a:off x="0" y="459599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(WHO,2021)</a:t>
          </a:r>
        </a:p>
      </dsp:txBody>
      <dsp:txXfrm>
        <a:off x="0" y="4595990"/>
        <a:ext cx="6489509" cy="6565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D28C6-B11F-448C-A163-CAA64AF6A497}">
      <dsp:nvSpPr>
        <dsp:cNvPr id="0" name=""/>
        <dsp:cNvSpPr/>
      </dsp:nvSpPr>
      <dsp:spPr>
        <a:xfrm>
          <a:off x="0" y="641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8017A-B0D8-408E-BC02-E71D9DA50ABE}">
      <dsp:nvSpPr>
        <dsp:cNvPr id="0" name=""/>
        <dsp:cNvSpPr/>
      </dsp:nvSpPr>
      <dsp:spPr>
        <a:xfrm>
          <a:off x="0" y="641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Changes in behavior</a:t>
          </a:r>
        </a:p>
      </dsp:txBody>
      <dsp:txXfrm>
        <a:off x="0" y="641"/>
        <a:ext cx="6489509" cy="750182"/>
      </dsp:txXfrm>
    </dsp:sp>
    <dsp:sp modelId="{D577F71F-0AF7-4380-A492-C991E3AC4210}">
      <dsp:nvSpPr>
        <dsp:cNvPr id="0" name=""/>
        <dsp:cNvSpPr/>
      </dsp:nvSpPr>
      <dsp:spPr>
        <a:xfrm>
          <a:off x="0" y="750823"/>
          <a:ext cx="648950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F1F0C4-B06C-4B3F-9E9E-CC96D5585D87}">
      <dsp:nvSpPr>
        <dsp:cNvPr id="0" name=""/>
        <dsp:cNvSpPr/>
      </dsp:nvSpPr>
      <dsp:spPr>
        <a:xfrm>
          <a:off x="0" y="750823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Quiet or Withdrawn</a:t>
          </a:r>
        </a:p>
      </dsp:txBody>
      <dsp:txXfrm>
        <a:off x="0" y="750823"/>
        <a:ext cx="6489509" cy="750182"/>
      </dsp:txXfrm>
    </dsp:sp>
    <dsp:sp modelId="{F9312E3D-62DE-490E-839B-776B957D604D}">
      <dsp:nvSpPr>
        <dsp:cNvPr id="0" name=""/>
        <dsp:cNvSpPr/>
      </dsp:nvSpPr>
      <dsp:spPr>
        <a:xfrm>
          <a:off x="0" y="1501006"/>
          <a:ext cx="648950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6B03B-C943-493C-9E0E-CAF98BA165FB}">
      <dsp:nvSpPr>
        <dsp:cNvPr id="0" name=""/>
        <dsp:cNvSpPr/>
      </dsp:nvSpPr>
      <dsp:spPr>
        <a:xfrm>
          <a:off x="0" y="1501006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Character changes such as tearful, depressed and helplessness </a:t>
          </a:r>
        </a:p>
      </dsp:txBody>
      <dsp:txXfrm>
        <a:off x="0" y="1501006"/>
        <a:ext cx="6489509" cy="750182"/>
      </dsp:txXfrm>
    </dsp:sp>
    <dsp:sp modelId="{BBB58CEF-2E91-4EBD-A7B8-A4046D581D96}">
      <dsp:nvSpPr>
        <dsp:cNvPr id="0" name=""/>
        <dsp:cNvSpPr/>
      </dsp:nvSpPr>
      <dsp:spPr>
        <a:xfrm>
          <a:off x="0" y="2251189"/>
          <a:ext cx="648950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FAD9C3-5D51-4B3A-ACD1-44D6913E71D2}">
      <dsp:nvSpPr>
        <dsp:cNvPr id="0" name=""/>
        <dsp:cNvSpPr/>
      </dsp:nvSpPr>
      <dsp:spPr>
        <a:xfrm>
          <a:off x="0" y="2251189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Physical signs </a:t>
          </a:r>
        </a:p>
      </dsp:txBody>
      <dsp:txXfrm>
        <a:off x="0" y="2251189"/>
        <a:ext cx="6489509" cy="750182"/>
      </dsp:txXfrm>
    </dsp:sp>
    <dsp:sp modelId="{79B9BEBC-A725-4606-9319-3F4B39DC7567}">
      <dsp:nvSpPr>
        <dsp:cNvPr id="0" name=""/>
        <dsp:cNvSpPr/>
      </dsp:nvSpPr>
      <dsp:spPr>
        <a:xfrm>
          <a:off x="0" y="3001371"/>
          <a:ext cx="648950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4DF428-2FAF-4109-BFED-92681702DA56}">
      <dsp:nvSpPr>
        <dsp:cNvPr id="0" name=""/>
        <dsp:cNvSpPr/>
      </dsp:nvSpPr>
      <dsp:spPr>
        <a:xfrm>
          <a:off x="0" y="3001371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Not wanting to be surrounded by a certain person</a:t>
          </a:r>
        </a:p>
      </dsp:txBody>
      <dsp:txXfrm>
        <a:off x="0" y="3001371"/>
        <a:ext cx="6489509" cy="750182"/>
      </dsp:txXfrm>
    </dsp:sp>
    <dsp:sp modelId="{04FB51DB-7358-41C2-AAE8-2B9F7FB16CD9}">
      <dsp:nvSpPr>
        <dsp:cNvPr id="0" name=""/>
        <dsp:cNvSpPr/>
      </dsp:nvSpPr>
      <dsp:spPr>
        <a:xfrm>
          <a:off x="0" y="3751554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3C92A-C354-495C-A78C-CD247EFEBDD8}">
      <dsp:nvSpPr>
        <dsp:cNvPr id="0" name=""/>
        <dsp:cNvSpPr/>
      </dsp:nvSpPr>
      <dsp:spPr>
        <a:xfrm>
          <a:off x="0" y="3751554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Changes in finances</a:t>
          </a:r>
        </a:p>
      </dsp:txBody>
      <dsp:txXfrm>
        <a:off x="0" y="3751554"/>
        <a:ext cx="6489509" cy="750182"/>
      </dsp:txXfrm>
    </dsp:sp>
    <dsp:sp modelId="{0876A8CA-76C4-429F-BAF0-E86764E95B1A}">
      <dsp:nvSpPr>
        <dsp:cNvPr id="0" name=""/>
        <dsp:cNvSpPr/>
      </dsp:nvSpPr>
      <dsp:spPr>
        <a:xfrm>
          <a:off x="0" y="4501737"/>
          <a:ext cx="648950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42BBD-AAE2-4947-B01F-86CFD59B899A}">
      <dsp:nvSpPr>
        <dsp:cNvPr id="0" name=""/>
        <dsp:cNvSpPr/>
      </dsp:nvSpPr>
      <dsp:spPr>
        <a:xfrm>
          <a:off x="0" y="4501737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(NHS, 2021)</a:t>
          </a:r>
        </a:p>
      </dsp:txBody>
      <dsp:txXfrm>
        <a:off x="0" y="4501737"/>
        <a:ext cx="6489509" cy="7501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60ADE8-E9B8-4F6A-9869-A04A189D182B}">
      <dsp:nvSpPr>
        <dsp:cNvPr id="0" name=""/>
        <dsp:cNvSpPr/>
      </dsp:nvSpPr>
      <dsp:spPr>
        <a:xfrm>
          <a:off x="0" y="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2F19F-D099-46D7-90D1-6AD604E7BFF6}">
      <dsp:nvSpPr>
        <dsp:cNvPr id="0" name=""/>
        <dsp:cNvSpPr/>
      </dsp:nvSpPr>
      <dsp:spPr>
        <a:xfrm>
          <a:off x="0" y="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Adult Social services or your local council</a:t>
          </a:r>
        </a:p>
      </dsp:txBody>
      <dsp:txXfrm>
        <a:off x="0" y="0"/>
        <a:ext cx="6489509" cy="656570"/>
      </dsp:txXfrm>
    </dsp:sp>
    <dsp:sp modelId="{E126871B-B362-4358-83D1-8B20E0FB27FB}">
      <dsp:nvSpPr>
        <dsp:cNvPr id="0" name=""/>
        <dsp:cNvSpPr/>
      </dsp:nvSpPr>
      <dsp:spPr>
        <a:xfrm>
          <a:off x="0" y="65657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AA9FE-3BE9-4297-81A9-2FFC0EC4C30B}">
      <dsp:nvSpPr>
        <dsp:cNvPr id="0" name=""/>
        <dsp:cNvSpPr/>
      </dsp:nvSpPr>
      <dsp:spPr>
        <a:xfrm>
          <a:off x="0" y="65657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GP/ NHS providers </a:t>
          </a:r>
        </a:p>
      </dsp:txBody>
      <dsp:txXfrm>
        <a:off x="0" y="656570"/>
        <a:ext cx="6489509" cy="656570"/>
      </dsp:txXfrm>
    </dsp:sp>
    <dsp:sp modelId="{238EB96B-FA9F-45B4-9142-410E14B5F5DA}">
      <dsp:nvSpPr>
        <dsp:cNvPr id="0" name=""/>
        <dsp:cNvSpPr/>
      </dsp:nvSpPr>
      <dsp:spPr>
        <a:xfrm>
          <a:off x="0" y="131314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977638-2FD5-40F4-86AE-3CE118E814F2}">
      <dsp:nvSpPr>
        <dsp:cNvPr id="0" name=""/>
        <dsp:cNvSpPr/>
      </dsp:nvSpPr>
      <dsp:spPr>
        <a:xfrm>
          <a:off x="0" y="131314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Care quality Commission</a:t>
          </a:r>
        </a:p>
      </dsp:txBody>
      <dsp:txXfrm>
        <a:off x="0" y="1313140"/>
        <a:ext cx="6489509" cy="656570"/>
      </dsp:txXfrm>
    </dsp:sp>
    <dsp:sp modelId="{B93111CC-CBCA-4980-B2E0-6A48F251DB31}">
      <dsp:nvSpPr>
        <dsp:cNvPr id="0" name=""/>
        <dsp:cNvSpPr/>
      </dsp:nvSpPr>
      <dsp:spPr>
        <a:xfrm>
          <a:off x="0" y="196971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C639A-668D-429E-9DF0-D3E361CA0E55}">
      <dsp:nvSpPr>
        <dsp:cNvPr id="0" name=""/>
        <dsp:cNvSpPr/>
      </dsp:nvSpPr>
      <dsp:spPr>
        <a:xfrm>
          <a:off x="0" y="196971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Domestic Abuse helpline :0800 2000 247</a:t>
          </a:r>
        </a:p>
      </dsp:txBody>
      <dsp:txXfrm>
        <a:off x="0" y="1969710"/>
        <a:ext cx="6489509" cy="656570"/>
      </dsp:txXfrm>
    </dsp:sp>
    <dsp:sp modelId="{BCD1694B-3C04-4539-B01E-92652DF65DDD}">
      <dsp:nvSpPr>
        <dsp:cNvPr id="0" name=""/>
        <dsp:cNvSpPr/>
      </dsp:nvSpPr>
      <dsp:spPr>
        <a:xfrm>
          <a:off x="0" y="262628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12280-4B0E-4593-8C1C-770EF92683A4}">
      <dsp:nvSpPr>
        <dsp:cNvPr id="0" name=""/>
        <dsp:cNvSpPr/>
      </dsp:nvSpPr>
      <dsp:spPr>
        <a:xfrm>
          <a:off x="0" y="262628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Hourglass helpline :0808 808 8141</a:t>
          </a:r>
        </a:p>
      </dsp:txBody>
      <dsp:txXfrm>
        <a:off x="0" y="2626280"/>
        <a:ext cx="6489509" cy="656570"/>
      </dsp:txXfrm>
    </dsp:sp>
    <dsp:sp modelId="{21BFED84-FE9C-4AA6-BC19-2F00B566418A}">
      <dsp:nvSpPr>
        <dsp:cNvPr id="0" name=""/>
        <dsp:cNvSpPr/>
      </dsp:nvSpPr>
      <dsp:spPr>
        <a:xfrm>
          <a:off x="0" y="328285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FBE6D-54A9-40CB-92FC-56AADAF84F2C}">
      <dsp:nvSpPr>
        <dsp:cNvPr id="0" name=""/>
        <dsp:cNvSpPr/>
      </dsp:nvSpPr>
      <dsp:spPr>
        <a:xfrm>
          <a:off x="0" y="328285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Police :999 or the Non-Emergency number 101</a:t>
          </a:r>
        </a:p>
      </dsp:txBody>
      <dsp:txXfrm>
        <a:off x="0" y="3282850"/>
        <a:ext cx="6489509" cy="656570"/>
      </dsp:txXfrm>
    </dsp:sp>
    <dsp:sp modelId="{4AF507B4-1725-4350-BA4A-43E0F11C6F44}">
      <dsp:nvSpPr>
        <dsp:cNvPr id="0" name=""/>
        <dsp:cNvSpPr/>
      </dsp:nvSpPr>
      <dsp:spPr>
        <a:xfrm>
          <a:off x="0" y="393942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1F57F-1F37-4C2B-99C3-8E222F9AE20E}">
      <dsp:nvSpPr>
        <dsp:cNvPr id="0" name=""/>
        <dsp:cNvSpPr/>
      </dsp:nvSpPr>
      <dsp:spPr>
        <a:xfrm>
          <a:off x="0" y="393942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Age UK line :0800 678 1174</a:t>
          </a:r>
        </a:p>
      </dsp:txBody>
      <dsp:txXfrm>
        <a:off x="0" y="3939420"/>
        <a:ext cx="6489509" cy="656570"/>
      </dsp:txXfrm>
    </dsp:sp>
    <dsp:sp modelId="{46C152B4-708A-4D19-AD9C-A1EE168FD855}">
      <dsp:nvSpPr>
        <dsp:cNvPr id="0" name=""/>
        <dsp:cNvSpPr/>
      </dsp:nvSpPr>
      <dsp:spPr>
        <a:xfrm>
          <a:off x="0" y="4595990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51719-2076-4074-BFB9-D3D65261D32F}">
      <dsp:nvSpPr>
        <dsp:cNvPr id="0" name=""/>
        <dsp:cNvSpPr/>
      </dsp:nvSpPr>
      <dsp:spPr>
        <a:xfrm>
          <a:off x="0" y="4595990"/>
          <a:ext cx="6489509" cy="65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Age.UK, 2021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)</a:t>
          </a:r>
        </a:p>
      </dsp:txBody>
      <dsp:txXfrm>
        <a:off x="0" y="4595990"/>
        <a:ext cx="6489509" cy="6565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DBDFBB-F651-45B2-A14E-701279914A54}">
      <dsp:nvSpPr>
        <dsp:cNvPr id="0" name=""/>
        <dsp:cNvSpPr/>
      </dsp:nvSpPr>
      <dsp:spPr>
        <a:xfrm>
          <a:off x="0" y="641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FCA76-3D6B-4744-B3F6-9601B5D65CE1}">
      <dsp:nvSpPr>
        <dsp:cNvPr id="0" name=""/>
        <dsp:cNvSpPr/>
      </dsp:nvSpPr>
      <dsp:spPr>
        <a:xfrm>
          <a:off x="0" y="641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89-year-old dementia woman caught on camera being mistreated by a home care worker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641"/>
        <a:ext cx="6489509" cy="1050255"/>
      </dsp:txXfrm>
    </dsp:sp>
    <dsp:sp modelId="{96F87CC0-5AED-472D-8AD6-29200F9D4969}">
      <dsp:nvSpPr>
        <dsp:cNvPr id="0" name=""/>
        <dsp:cNvSpPr/>
      </dsp:nvSpPr>
      <dsp:spPr>
        <a:xfrm>
          <a:off x="0" y="1050896"/>
          <a:ext cx="648950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E92316-0667-491D-AE46-757392B0DABB}">
      <dsp:nvSpPr>
        <dsp:cNvPr id="0" name=""/>
        <dsp:cNvSpPr/>
      </dsp:nvSpPr>
      <dsp:spPr>
        <a:xfrm>
          <a:off x="0" y="1050896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carer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was caught being physically abusive as well as verbally abusive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1050896"/>
        <a:ext cx="6489509" cy="1050255"/>
      </dsp:txXfrm>
    </dsp:sp>
    <dsp:sp modelId="{27342A2C-5887-45A2-9CA9-5803DC0B4E7F}">
      <dsp:nvSpPr>
        <dsp:cNvPr id="0" name=""/>
        <dsp:cNvSpPr/>
      </dsp:nvSpPr>
      <dsp:spPr>
        <a:xfrm>
          <a:off x="0" y="2101152"/>
          <a:ext cx="648950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D3B86-F0EE-45C4-8A50-5E64CCFC743E}">
      <dsp:nvSpPr>
        <dsp:cNvPr id="0" name=""/>
        <dsp:cNvSpPr/>
      </dsp:nvSpPr>
      <dsp:spPr>
        <a:xfrm>
          <a:off x="0" y="2101152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carer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refused to administer the right amount of  medication.</a:t>
          </a:r>
        </a:p>
      </dsp:txBody>
      <dsp:txXfrm>
        <a:off x="0" y="2101152"/>
        <a:ext cx="6489509" cy="1050255"/>
      </dsp:txXfrm>
    </dsp:sp>
    <dsp:sp modelId="{F4B798D3-917C-4E34-A47B-1BCB4CD16C18}">
      <dsp:nvSpPr>
        <dsp:cNvPr id="0" name=""/>
        <dsp:cNvSpPr/>
      </dsp:nvSpPr>
      <dsp:spPr>
        <a:xfrm>
          <a:off x="0" y="3151408"/>
          <a:ext cx="648950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B2B25-4AD4-45B8-B5C3-A6A46BB97992}">
      <dsp:nvSpPr>
        <dsp:cNvPr id="0" name=""/>
        <dsp:cNvSpPr/>
      </dsp:nvSpPr>
      <dsp:spPr>
        <a:xfrm>
          <a:off x="0" y="3151408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Visible signs of abuse were bruising and more distressed than usual once family members left.</a:t>
          </a:r>
        </a:p>
      </dsp:txBody>
      <dsp:txXfrm>
        <a:off x="0" y="3151408"/>
        <a:ext cx="6489509" cy="1050255"/>
      </dsp:txXfrm>
    </dsp:sp>
    <dsp:sp modelId="{F577E5E8-E406-4C1C-9F4F-37F61FDDCED2}">
      <dsp:nvSpPr>
        <dsp:cNvPr id="0" name=""/>
        <dsp:cNvSpPr/>
      </dsp:nvSpPr>
      <dsp:spPr>
        <a:xfrm>
          <a:off x="0" y="4201664"/>
          <a:ext cx="648950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E16CD0-E2AC-4522-94CA-1C7CC00DB1EF}">
      <dsp:nvSpPr>
        <dsp:cNvPr id="0" name=""/>
        <dsp:cNvSpPr/>
      </dsp:nvSpPr>
      <dsp:spPr>
        <a:xfrm>
          <a:off x="0" y="4201664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(The Guardian, 2012)   </a:t>
          </a:r>
        </a:p>
      </dsp:txBody>
      <dsp:txXfrm>
        <a:off x="0" y="4201664"/>
        <a:ext cx="6489509" cy="10502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0660E0-974D-435D-927D-6F6324A6DE2A}">
      <dsp:nvSpPr>
        <dsp:cNvPr id="0" name=""/>
        <dsp:cNvSpPr/>
      </dsp:nvSpPr>
      <dsp:spPr>
        <a:xfrm>
          <a:off x="0" y="641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A3DDA0-40AE-47C7-A2A4-7C4A5706B2E1}">
      <dsp:nvSpPr>
        <dsp:cNvPr id="0" name=""/>
        <dsp:cNvSpPr/>
      </dsp:nvSpPr>
      <dsp:spPr>
        <a:xfrm>
          <a:off x="0" y="641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0" y="641"/>
        <a:ext cx="6489509" cy="750182"/>
      </dsp:txXfrm>
    </dsp:sp>
    <dsp:sp modelId="{6365E6B1-785E-4AD3-B734-B1507B503764}">
      <dsp:nvSpPr>
        <dsp:cNvPr id="0" name=""/>
        <dsp:cNvSpPr/>
      </dsp:nvSpPr>
      <dsp:spPr>
        <a:xfrm>
          <a:off x="0" y="750823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97D37A-CCF1-4762-B450-4FBF133E8D1F}">
      <dsp:nvSpPr>
        <dsp:cNvPr id="0" name=""/>
        <dsp:cNvSpPr/>
      </dsp:nvSpPr>
      <dsp:spPr>
        <a:xfrm>
          <a:off x="0" y="750823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Care Act 2014</a:t>
          </a:r>
        </a:p>
      </dsp:txBody>
      <dsp:txXfrm>
        <a:off x="0" y="750823"/>
        <a:ext cx="6489509" cy="750182"/>
      </dsp:txXfrm>
    </dsp:sp>
    <dsp:sp modelId="{903F2E58-60C3-45F8-AAC4-168CA992880E}">
      <dsp:nvSpPr>
        <dsp:cNvPr id="0" name=""/>
        <dsp:cNvSpPr/>
      </dsp:nvSpPr>
      <dsp:spPr>
        <a:xfrm>
          <a:off x="0" y="1501006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7DE1B-703F-4421-A042-0A8EB5CDB7DD}">
      <dsp:nvSpPr>
        <dsp:cNvPr id="0" name=""/>
        <dsp:cNvSpPr/>
      </dsp:nvSpPr>
      <dsp:spPr>
        <a:xfrm>
          <a:off x="0" y="1501006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Human Rights Act 1998</a:t>
          </a:r>
        </a:p>
      </dsp:txBody>
      <dsp:txXfrm>
        <a:off x="0" y="1501006"/>
        <a:ext cx="6489509" cy="750182"/>
      </dsp:txXfrm>
    </dsp:sp>
    <dsp:sp modelId="{741F9BE6-4D95-43A2-AADE-837E34DDE353}">
      <dsp:nvSpPr>
        <dsp:cNvPr id="0" name=""/>
        <dsp:cNvSpPr/>
      </dsp:nvSpPr>
      <dsp:spPr>
        <a:xfrm>
          <a:off x="0" y="2251189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B99D5-B75F-4154-A55F-AB39E68FC977}">
      <dsp:nvSpPr>
        <dsp:cNvPr id="0" name=""/>
        <dsp:cNvSpPr/>
      </dsp:nvSpPr>
      <dsp:spPr>
        <a:xfrm>
          <a:off x="0" y="2251189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Equality Act 2010</a:t>
          </a:r>
        </a:p>
      </dsp:txBody>
      <dsp:txXfrm>
        <a:off x="0" y="2251189"/>
        <a:ext cx="6489509" cy="750182"/>
      </dsp:txXfrm>
    </dsp:sp>
    <dsp:sp modelId="{F3E54137-C785-4979-8C33-CE6133B63AF7}">
      <dsp:nvSpPr>
        <dsp:cNvPr id="0" name=""/>
        <dsp:cNvSpPr/>
      </dsp:nvSpPr>
      <dsp:spPr>
        <a:xfrm>
          <a:off x="0" y="3001371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9EF2D-BE6D-463D-A884-CB1A7507389E}">
      <dsp:nvSpPr>
        <dsp:cNvPr id="0" name=""/>
        <dsp:cNvSpPr/>
      </dsp:nvSpPr>
      <dsp:spPr>
        <a:xfrm>
          <a:off x="0" y="3001371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Mental capacity Act 2005</a:t>
          </a:r>
        </a:p>
      </dsp:txBody>
      <dsp:txXfrm>
        <a:off x="0" y="3001371"/>
        <a:ext cx="6489509" cy="750182"/>
      </dsp:txXfrm>
    </dsp:sp>
    <dsp:sp modelId="{F6FB7AC1-AE2F-4055-84D4-D693D6B5CB66}">
      <dsp:nvSpPr>
        <dsp:cNvPr id="0" name=""/>
        <dsp:cNvSpPr/>
      </dsp:nvSpPr>
      <dsp:spPr>
        <a:xfrm>
          <a:off x="0" y="3751554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D0FB4-9D5C-4690-BB0B-76952E09DA78}">
      <dsp:nvSpPr>
        <dsp:cNvPr id="0" name=""/>
        <dsp:cNvSpPr/>
      </dsp:nvSpPr>
      <dsp:spPr>
        <a:xfrm>
          <a:off x="0" y="3751554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Mental Health  Act 2007</a:t>
          </a:r>
        </a:p>
      </dsp:txBody>
      <dsp:txXfrm>
        <a:off x="0" y="3751554"/>
        <a:ext cx="6489509" cy="750182"/>
      </dsp:txXfrm>
    </dsp:sp>
    <dsp:sp modelId="{1B9289BB-5990-4AD7-8381-6DF295C7DE19}">
      <dsp:nvSpPr>
        <dsp:cNvPr id="0" name=""/>
        <dsp:cNvSpPr/>
      </dsp:nvSpPr>
      <dsp:spPr>
        <a:xfrm>
          <a:off x="0" y="4501737"/>
          <a:ext cx="6489509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56445-191F-4212-B8C2-CC99DD0D0972}">
      <dsp:nvSpPr>
        <dsp:cNvPr id="0" name=""/>
        <dsp:cNvSpPr/>
      </dsp:nvSpPr>
      <dsp:spPr>
        <a:xfrm>
          <a:off x="0" y="4501737"/>
          <a:ext cx="6489509" cy="750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(Age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uk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, 2020)</a:t>
          </a:r>
        </a:p>
      </dsp:txBody>
      <dsp:txXfrm>
        <a:off x="0" y="4501737"/>
        <a:ext cx="6489509" cy="75018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27FC7-D2AE-4A83-83D2-F980D40BF4FB}">
      <dsp:nvSpPr>
        <dsp:cNvPr id="0" name=""/>
        <dsp:cNvSpPr/>
      </dsp:nvSpPr>
      <dsp:spPr>
        <a:xfrm>
          <a:off x="0" y="2788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6734E-6B50-4C0C-B5C9-603EFB686CB2}">
      <dsp:nvSpPr>
        <dsp:cNvPr id="0" name=""/>
        <dsp:cNvSpPr/>
      </dsp:nvSpPr>
      <dsp:spPr>
        <a:xfrm>
          <a:off x="0" y="2788"/>
          <a:ext cx="6489509" cy="1901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Personal centered care: individualized care, understanding the needs of a patient and taking care by acknowledging human dignity and treating people like individual (Godfrey et al; 2018) </a:t>
          </a:r>
        </a:p>
      </dsp:txBody>
      <dsp:txXfrm>
        <a:off x="0" y="2788"/>
        <a:ext cx="6489509" cy="1901795"/>
      </dsp:txXfrm>
    </dsp:sp>
    <dsp:sp modelId="{24D867C3-793F-415A-9DC2-3C4D29010FD0}">
      <dsp:nvSpPr>
        <dsp:cNvPr id="0" name=""/>
        <dsp:cNvSpPr/>
      </dsp:nvSpPr>
      <dsp:spPr>
        <a:xfrm>
          <a:off x="0" y="1904584"/>
          <a:ext cx="648950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5D748E-3FE2-4969-8462-92FD8434A197}">
      <dsp:nvSpPr>
        <dsp:cNvPr id="0" name=""/>
        <dsp:cNvSpPr/>
      </dsp:nvSpPr>
      <dsp:spPr>
        <a:xfrm>
          <a:off x="0" y="1904584"/>
          <a:ext cx="6489509" cy="1901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Social breakdown- Reconstruction theory: Ageism in older people is one of the most prejudged attitudes in the healthcare, Social policy can prevent or even assist in early intervention (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Grutman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&amp; Spencer, 2010)</a:t>
          </a:r>
        </a:p>
      </dsp:txBody>
      <dsp:txXfrm>
        <a:off x="0" y="1904584"/>
        <a:ext cx="6489509" cy="1901795"/>
      </dsp:txXfrm>
    </dsp:sp>
    <dsp:sp modelId="{80DD9B6F-D65E-4244-8170-5274114069FD}">
      <dsp:nvSpPr>
        <dsp:cNvPr id="0" name=""/>
        <dsp:cNvSpPr/>
      </dsp:nvSpPr>
      <dsp:spPr>
        <a:xfrm>
          <a:off x="0" y="3806380"/>
          <a:ext cx="648950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2A69A-B443-4F12-B9EA-F38EC4F7BCE0}">
      <dsp:nvSpPr>
        <dsp:cNvPr id="0" name=""/>
        <dsp:cNvSpPr/>
      </dsp:nvSpPr>
      <dsp:spPr>
        <a:xfrm>
          <a:off x="0" y="3806380"/>
          <a:ext cx="6489509" cy="19017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Disengagement theory: 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Loneliness can affect an older person to the extent that they can feel socially isolated from others, services and disengaged from overall society. (Age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uk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, 2015)</a:t>
          </a:r>
        </a:p>
      </dsp:txBody>
      <dsp:txXfrm>
        <a:off x="0" y="3806380"/>
        <a:ext cx="6489509" cy="19017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C29BBA-8097-4765-8269-113AB8FE532A}">
      <dsp:nvSpPr>
        <dsp:cNvPr id="0" name=""/>
        <dsp:cNvSpPr/>
      </dsp:nvSpPr>
      <dsp:spPr>
        <a:xfrm>
          <a:off x="0" y="641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0FFD09-0F9A-40A3-883D-2410AF84A260}">
      <dsp:nvSpPr>
        <dsp:cNvPr id="0" name=""/>
        <dsp:cNvSpPr/>
      </dsp:nvSpPr>
      <dsp:spPr>
        <a:xfrm>
          <a:off x="0" y="641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Alerts can be sent out to family members if movement is detected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641"/>
        <a:ext cx="6489509" cy="1050255"/>
      </dsp:txXfrm>
    </dsp:sp>
    <dsp:sp modelId="{F3FBF6AE-133F-4EEC-9398-53722E2B4BB2}">
      <dsp:nvSpPr>
        <dsp:cNvPr id="0" name=""/>
        <dsp:cNvSpPr/>
      </dsp:nvSpPr>
      <dsp:spPr>
        <a:xfrm>
          <a:off x="0" y="1050896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7BA19-2E2C-45A5-925D-45B9DFF7A628}">
      <dsp:nvSpPr>
        <dsp:cNvPr id="0" name=""/>
        <dsp:cNvSpPr/>
      </dsp:nvSpPr>
      <dsp:spPr>
        <a:xfrm>
          <a:off x="0" y="1050896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Keeping tabs on older adults who are lacking in cognitive decline ( Guardian, 2021)</a:t>
          </a:r>
        </a:p>
      </dsp:txBody>
      <dsp:txXfrm>
        <a:off x="0" y="1050896"/>
        <a:ext cx="6489509" cy="1050255"/>
      </dsp:txXfrm>
    </dsp:sp>
    <dsp:sp modelId="{0C347755-E67E-4F82-A19C-5EFA5E80B685}">
      <dsp:nvSpPr>
        <dsp:cNvPr id="0" name=""/>
        <dsp:cNvSpPr/>
      </dsp:nvSpPr>
      <dsp:spPr>
        <a:xfrm>
          <a:off x="0" y="2101152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D6EED-A4DF-4584-A877-83D92865AF46}">
      <dsp:nvSpPr>
        <dsp:cNvPr id="0" name=""/>
        <dsp:cNvSpPr/>
      </dsp:nvSpPr>
      <dsp:spPr>
        <a:xfrm>
          <a:off x="0" y="2101152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Cognitive impairment</a:t>
          </a:r>
        </a:p>
      </dsp:txBody>
      <dsp:txXfrm>
        <a:off x="0" y="2101152"/>
        <a:ext cx="6489509" cy="1050255"/>
      </dsp:txXfrm>
    </dsp:sp>
    <dsp:sp modelId="{7970E742-E3EB-43DE-AE9B-E6C6E5A8C36F}">
      <dsp:nvSpPr>
        <dsp:cNvPr id="0" name=""/>
        <dsp:cNvSpPr/>
      </dsp:nvSpPr>
      <dsp:spPr>
        <a:xfrm>
          <a:off x="0" y="3151408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1BC10-F212-4CA8-A2A2-E2CB12768B72}">
      <dsp:nvSpPr>
        <dsp:cNvPr id="0" name=""/>
        <dsp:cNvSpPr/>
      </dsp:nvSpPr>
      <dsp:spPr>
        <a:xfrm>
          <a:off x="0" y="3151408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Voice activation speakers</a:t>
          </a:r>
        </a:p>
      </dsp:txBody>
      <dsp:txXfrm>
        <a:off x="0" y="3151408"/>
        <a:ext cx="6489509" cy="1050255"/>
      </dsp:txXfrm>
    </dsp:sp>
    <dsp:sp modelId="{EDBFA6AC-76B4-4B86-95F3-ACD7B7D2E5D4}">
      <dsp:nvSpPr>
        <dsp:cNvPr id="0" name=""/>
        <dsp:cNvSpPr/>
      </dsp:nvSpPr>
      <dsp:spPr>
        <a:xfrm>
          <a:off x="0" y="4201664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465A5-65B5-4EFE-BADF-C654F8A4AB59}">
      <dsp:nvSpPr>
        <dsp:cNvPr id="0" name=""/>
        <dsp:cNvSpPr/>
      </dsp:nvSpPr>
      <dsp:spPr>
        <a:xfrm>
          <a:off x="0" y="4201664"/>
          <a:ext cx="6489509" cy="105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Wearable devices </a:t>
          </a:r>
        </a:p>
      </dsp:txBody>
      <dsp:txXfrm>
        <a:off x="0" y="4201664"/>
        <a:ext cx="6489509" cy="10502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2B66D-F20B-4C07-A3F4-7A26D9AE4F88}">
      <dsp:nvSpPr>
        <dsp:cNvPr id="0" name=""/>
        <dsp:cNvSpPr/>
      </dsp:nvSpPr>
      <dsp:spPr>
        <a:xfrm>
          <a:off x="0" y="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DD9656-22D2-4413-840A-CC3CDFD97BB7}">
      <dsp:nvSpPr>
        <dsp:cNvPr id="0" name=""/>
        <dsp:cNvSpPr/>
      </dsp:nvSpPr>
      <dsp:spPr>
        <a:xfrm>
          <a:off x="0" y="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Personnel centered care</a:t>
          </a:r>
        </a:p>
      </dsp:txBody>
      <dsp:txXfrm>
        <a:off x="0" y="0"/>
        <a:ext cx="6525220" cy="649960"/>
      </dsp:txXfrm>
    </dsp:sp>
    <dsp:sp modelId="{8C6DBACD-E731-4E9F-AA50-D045C8406144}">
      <dsp:nvSpPr>
        <dsp:cNvPr id="0" name=""/>
        <dsp:cNvSpPr/>
      </dsp:nvSpPr>
      <dsp:spPr>
        <a:xfrm>
          <a:off x="0" y="64996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E56839-BB3E-4D72-ABEB-605648C5A2A9}">
      <dsp:nvSpPr>
        <dsp:cNvPr id="0" name=""/>
        <dsp:cNvSpPr/>
      </dsp:nvSpPr>
      <dsp:spPr>
        <a:xfrm>
          <a:off x="0" y="64996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Advocacy </a:t>
          </a:r>
        </a:p>
      </dsp:txBody>
      <dsp:txXfrm>
        <a:off x="0" y="649960"/>
        <a:ext cx="6525220" cy="649960"/>
      </dsp:txXfrm>
    </dsp:sp>
    <dsp:sp modelId="{1B0F6CCE-9F9A-4FB4-88BD-C8322A7D94F7}">
      <dsp:nvSpPr>
        <dsp:cNvPr id="0" name=""/>
        <dsp:cNvSpPr/>
      </dsp:nvSpPr>
      <dsp:spPr>
        <a:xfrm>
          <a:off x="0" y="129992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974BC6-3C9E-45BB-B5A2-440D2B8562F1}">
      <dsp:nvSpPr>
        <dsp:cNvPr id="0" name=""/>
        <dsp:cNvSpPr/>
      </dsp:nvSpPr>
      <dsp:spPr>
        <a:xfrm>
          <a:off x="0" y="129992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Training to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carers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and new recruits </a:t>
          </a:r>
        </a:p>
      </dsp:txBody>
      <dsp:txXfrm>
        <a:off x="0" y="1299920"/>
        <a:ext cx="6525220" cy="649960"/>
      </dsp:txXfrm>
    </dsp:sp>
    <dsp:sp modelId="{BFECC244-0AAD-4C11-9AC7-418B9434F68E}">
      <dsp:nvSpPr>
        <dsp:cNvPr id="0" name=""/>
        <dsp:cNvSpPr/>
      </dsp:nvSpPr>
      <dsp:spPr>
        <a:xfrm>
          <a:off x="0" y="194988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32858-2754-418E-B589-DD86FEF30B76}">
      <dsp:nvSpPr>
        <dsp:cNvPr id="0" name=""/>
        <dsp:cNvSpPr/>
      </dsp:nvSpPr>
      <dsp:spPr>
        <a:xfrm>
          <a:off x="0" y="194988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Legislations need to be updated</a:t>
          </a:r>
        </a:p>
      </dsp:txBody>
      <dsp:txXfrm>
        <a:off x="0" y="1949880"/>
        <a:ext cx="6525220" cy="649960"/>
      </dsp:txXfrm>
    </dsp:sp>
    <dsp:sp modelId="{BE9CBA7C-37B8-46C8-AA96-F97BAAF83C90}">
      <dsp:nvSpPr>
        <dsp:cNvPr id="0" name=""/>
        <dsp:cNvSpPr/>
      </dsp:nvSpPr>
      <dsp:spPr>
        <a:xfrm>
          <a:off x="0" y="259984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445B4-DC46-4644-BBBB-5704FFB3A2E1}">
      <dsp:nvSpPr>
        <dsp:cNvPr id="0" name=""/>
        <dsp:cNvSpPr/>
      </dsp:nvSpPr>
      <dsp:spPr>
        <a:xfrm>
          <a:off x="0" y="259984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 law specifically for elders </a:t>
          </a:r>
        </a:p>
      </dsp:txBody>
      <dsp:txXfrm>
        <a:off x="0" y="2599840"/>
        <a:ext cx="6525220" cy="649960"/>
      </dsp:txXfrm>
    </dsp:sp>
    <dsp:sp modelId="{D845EF1A-ECEB-435D-8510-849D66A1299C}">
      <dsp:nvSpPr>
        <dsp:cNvPr id="0" name=""/>
        <dsp:cNvSpPr/>
      </dsp:nvSpPr>
      <dsp:spPr>
        <a:xfrm>
          <a:off x="0" y="324980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8E1E9-37B7-48A6-9886-3948EE79CD65}">
      <dsp:nvSpPr>
        <dsp:cNvPr id="0" name=""/>
        <dsp:cNvSpPr/>
      </dsp:nvSpPr>
      <dsp:spPr>
        <a:xfrm>
          <a:off x="0" y="324980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AI in homes such as hidden cameras</a:t>
          </a:r>
        </a:p>
      </dsp:txBody>
      <dsp:txXfrm>
        <a:off x="0" y="3249800"/>
        <a:ext cx="6525220" cy="649960"/>
      </dsp:txXfrm>
    </dsp:sp>
    <dsp:sp modelId="{B7171600-6EA1-4E64-BEEB-EBA879AF172C}">
      <dsp:nvSpPr>
        <dsp:cNvPr id="0" name=""/>
        <dsp:cNvSpPr/>
      </dsp:nvSpPr>
      <dsp:spPr>
        <a:xfrm>
          <a:off x="0" y="389976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9DB7C9-EBBF-4CA6-9117-F401284DC21C}">
      <dsp:nvSpPr>
        <dsp:cNvPr id="0" name=""/>
        <dsp:cNvSpPr/>
      </dsp:nvSpPr>
      <dsp:spPr>
        <a:xfrm>
          <a:off x="0" y="389976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Emergency shelter for the abused </a:t>
          </a:r>
        </a:p>
      </dsp:txBody>
      <dsp:txXfrm>
        <a:off x="0" y="3899760"/>
        <a:ext cx="6525220" cy="649960"/>
      </dsp:txXfrm>
    </dsp:sp>
    <dsp:sp modelId="{7B4ABAA2-875C-4CE5-BC78-94AA8C935C32}">
      <dsp:nvSpPr>
        <dsp:cNvPr id="0" name=""/>
        <dsp:cNvSpPr/>
      </dsp:nvSpPr>
      <dsp:spPr>
        <a:xfrm>
          <a:off x="0" y="4549720"/>
          <a:ext cx="65252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253352-76B9-4EDA-9EE2-E54A8C162D3B}">
      <dsp:nvSpPr>
        <dsp:cNvPr id="0" name=""/>
        <dsp:cNvSpPr/>
      </dsp:nvSpPr>
      <dsp:spPr>
        <a:xfrm>
          <a:off x="0" y="4549720"/>
          <a:ext cx="6525220" cy="64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Money management programs </a:t>
          </a:r>
        </a:p>
      </dsp:txBody>
      <dsp:txXfrm>
        <a:off x="0" y="4549720"/>
        <a:ext cx="6525220" cy="649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D26DE-E6C8-4A62-A045-4D77372014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DD198C-AAD5-4D4E-BED6-ACB86F5C2D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A89BBF-F92C-40B0-9FA5-6ED252E9A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44C86B-4925-4D6A-A785-A9DA50BF0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2107B9-B6C7-4680-BDC2-ACD729C92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8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2FA0C-2F13-4940-A082-879F274FC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5C4C1-FCDC-4EC8-901B-9D67A2028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DC8193-12E2-42C5-A83F-6314853DF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935F1-67EE-4494-B1DE-5EAB918B4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3C3F3-D2BD-4D86-ADB3-CC0D7F4AD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0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CF079-FC4C-4CC8-8B7F-4487F1031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48DC31-DE6D-4D40-8BD5-36CEF6DA3B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F770D-B0D7-4A41-82E9-84E077EFE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B5F62-2403-4037-9EAC-9DA9AA63D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E6964-53B3-4FCA-A47C-CD838A2D3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44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23387-D280-4D20-84D2-00EAE1A93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F325B-DAF0-49D0-AFE4-7603A2B717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9B4CD3-553D-4A8D-9C01-9B8EE5330A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F0E8FF-7E35-41FF-8012-E7DB18A37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110AB0-AC87-4EF4-BEFF-05BD36BD2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58717D-3D8E-47E6-9DD2-22F3F6EA7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705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6413-5544-4372-8049-47B41D77D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1C3D2-4328-4F71-8173-E893CE712C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99AB9C-95F3-46A2-B4B3-2659320C3F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A7DEF9-8764-477C-BD01-B717BDDEBD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BBF1F0-EB38-417A-9C5A-C5436FACD6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367C61-B21D-4ED3-B5B2-7EC600B8B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3C76F5-D0FC-4D96-BA1C-39AF94546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76A483-E5C5-41BE-8916-997FB2D85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67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CDFFF-2812-4092-BF78-1C971E9E9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9E0889-7E9E-469A-ABA7-E037A9BD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D888F6-2863-45A9-991C-8BF4E331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CD478B-3592-4AFB-A613-F4838DF33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04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7447E5-AE0B-421A-BF7D-7A35C4B0E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1A6510-CD98-4311-86E7-A67058E35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B81317-D59E-420B-A0D4-3B9A8B398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23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36D34-E5DA-490B-AC82-C9FDECC06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69AB0-D195-4867-B595-90F20857F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1A8D9B-5C61-47AC-8833-577FE556D3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2B742A-B78F-4D4A-8C7D-59DE1411F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ECAD39-75AA-4EC7-9612-5910E4B01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4415B-5AC1-4F89-8F7F-2E639B6AA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459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E7625-A806-4095-B4C7-DC9945D31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327E50-2975-4C0E-90C0-44EBE3B8AC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CCA8ED-1467-43BE-9281-31D7656836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5FF46B-9795-456C-B9DB-0281C8ED0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C1FC5D-8AC5-4E36-B4E4-79E678C7F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2A803-7FFE-4F58-8E02-0B5E2C39C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52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7E4F2-9BD0-45E6-A4E8-F4D46A441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45B371-05F8-49AC-84C9-EBFBBD004B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2F31B7-6F43-4069-B6D3-CB36859A1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9EDF9-E489-48A9-B2AD-74585531A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05730-98FB-4836-85EB-C9A1C23B4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124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571157-C40C-4F2F-AD98-62FEECA235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D827C0-2C13-44FE-B028-8C7F78FDD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8D797-AFEF-4BFB-86A2-4DE22B0DC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D2857-3405-46E0-89EA-454778474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906302-E0E9-42E3-A096-B5898C03A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874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5D9D71-3193-4AEC-8D5A-978A7A63E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7BE55-F41A-4D43-8168-2C341B167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B8CEFD-71E1-4CB2-AB86-3EABC6B564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23227-A917-4E4C-AA6D-6BAD0E40D3C1}" type="datetimeFigureOut">
              <a:rPr lang="en-GB" smtClean="0"/>
              <a:t>11/11/2021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E362E3-B86A-45FB-934B-D3B9083A42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5E757-5119-461B-8EDD-9754E8DBE6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12D17-6989-41C4-9A65-96F977FA7F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840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%2F0038038513500098" TargetMode="External"/><Relationship Id="rId2" Type="http://schemas.openxmlformats.org/officeDocument/2006/relationships/hyperlink" Target="https://www.ageuk.org.uk/information-advice/health-wellbeing/relationships-family/protection-from-abus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-ni.gov.uk/articles/domiciliary-care" TargetMode="External"/><Relationship Id="rId5" Type="http://schemas.openxmlformats.org/officeDocument/2006/relationships/hyperlink" Target="https://www.cdc.gov/violenceprevention/elderabuse/fastfact.html" TargetMode="External"/><Relationship Id="rId4" Type="http://schemas.openxmlformats.org/officeDocument/2006/relationships/hyperlink" Target="https://doi.org/10.1093/bjsw/bcy062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hl=en&amp;lr=&amp;id=EwYlbmQR5tgC&amp;oi=fnd&amp;pg=PP1&amp;dq=theory+of+ageing+in++elderly+and+current+policy+and+legislation&amp;ots=dGmN1-iUSx&amp;sig=N1uCpdD4TNdqe_ZkxNPCqPigXEw&amp;redir_esc=y#v=onepage&amp;q&amp;f=false" TargetMode="External"/><Relationship Id="rId7" Type="http://schemas.openxmlformats.org/officeDocument/2006/relationships/hyperlink" Target="https://books.google.co.uk/books?hl=en&amp;lr=&amp;id=4lTqDwAAQBAJ&amp;oi=fnd&amp;pg=PT22&amp;dq=moody+H.R+2006+Aging:+Concepts+and+controveries+&amp;ots=JZTMuMM9UF&amp;sig=1KXEWxdn3CT1UN_CpaBah86hFLo&amp;redir_esc=y#v=onepage&amp;q&amp;f=false" TargetMode="External"/><Relationship Id="rId2" Type="http://schemas.openxmlformats.org/officeDocument/2006/relationships/hyperlink" Target="https://www.ncbi.nlm.nih.gov/books/NBK50810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penlab.ncl.ac.uk/vulnerability/files/2013/03/Minocha_DFWVP2013.pdf" TargetMode="External"/><Relationship Id="rId5" Type="http://schemas.openxmlformats.org/officeDocument/2006/relationships/hyperlink" Target="https://doi.org/10.12968/bjon.1994.3.22.1171" TargetMode="External"/><Relationship Id="rId4" Type="http://schemas.openxmlformats.org/officeDocument/2006/relationships/hyperlink" Target="https://assets.publishing.service.gov.uk/government/uploads/system/uploads/attachment_data/file/194272/No_secrets__guidance_on_developing_and_implementing_multi-agency_policies_and_procedures_to_protect_vulnerable_adults_from_abuse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609/aimag.v26i2.1810" TargetMode="External"/><Relationship Id="rId2" Type="http://schemas.openxmlformats.org/officeDocument/2006/relationships/hyperlink" Target="https://books.google.co.uk/books?hl=en&amp;lr=&amp;id=4lTqDwAAQBAJ&amp;oi=fnd&amp;pg=PT22&amp;dq=moody+H.R+2006+Aging:+Concepts+and+controveries+&amp;ots=JZTMuMM9UF&amp;sig=1KXEWxdn3CT1UN_CpaBah86hFLo&amp;redir_esc=y#v=onepage&amp;q&amp;f=fals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2196/195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A0E14E-34D6-4189-97E4-1EEA82FA9F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3364" y="196994"/>
            <a:ext cx="6051236" cy="2377962"/>
          </a:xfrm>
        </p:spPr>
        <p:txBody>
          <a:bodyPr>
            <a:normAutofit fontScale="92500" lnSpcReduction="20000"/>
          </a:bodyPr>
          <a:lstStyle/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Mehrun nisa Ayub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1814905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 :BSc  Health and Social Care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code:BMHP6009_BIRM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:Joanne Davies</a:t>
            </a:r>
          </a:p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 : Component 1: Individual Power Point Presentation</a:t>
            </a:r>
          </a:p>
          <a:p>
            <a:pPr algn="r"/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200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2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4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D903B-F205-47AB-A3B0-1AC8EA94F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478713"/>
            <a:ext cx="3052293" cy="60030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of elderly care within the Domiciliary Care</a:t>
            </a:r>
            <a:b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(Every pixel,2020)</a:t>
            </a:r>
          </a:p>
        </p:txBody>
      </p:sp>
      <p:pic>
        <p:nvPicPr>
          <p:cNvPr id="10" name="Content Placeholder 9" descr="Source: Every Pixel">
            <a:extLst>
              <a:ext uri="{FF2B5EF4-FFF2-40B4-BE49-F238E27FC236}">
                <a16:creationId xmlns:a16="http://schemas.microsoft.com/office/drawing/2014/main" id="{794A45C2-CEC0-4A8E-B1B7-F4C459CE27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86312" y="942535"/>
            <a:ext cx="6467842" cy="454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91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63BFDD-37CD-4026-9E69-BEA048EF1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Domiciliary care?</a:t>
            </a: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EA18EE40-3071-45CC-8881-3CE5C9BAC7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692779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739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C53803-B05B-4303-B49C-1D400AC3B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Elder Abuse in Domiciliary Care.</a:t>
            </a:r>
          </a:p>
        </p:txBody>
      </p:sp>
      <p:graphicFrame>
        <p:nvGraphicFramePr>
          <p:cNvPr id="27" name="Text Placeholder 3">
            <a:extLst>
              <a:ext uri="{FF2B5EF4-FFF2-40B4-BE49-F238E27FC236}">
                <a16:creationId xmlns:a16="http://schemas.microsoft.com/office/drawing/2014/main" id="{67094FB0-5D00-424D-B67D-B442C0BB13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266079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9656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219000">
        <p:split orient="vert"/>
      </p:transition>
    </mc:Choice>
    <mc:Fallback xmlns="">
      <p:transition spd="slow" advTm="219000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D5CBDD-76F0-40B4-BBFF-70E9E79AF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Recognizing  the signs of Abuse</a:t>
            </a:r>
          </a:p>
        </p:txBody>
      </p:sp>
      <p:graphicFrame>
        <p:nvGraphicFramePr>
          <p:cNvPr id="23" name="Text Placeholder 3">
            <a:extLst>
              <a:ext uri="{FF2B5EF4-FFF2-40B4-BE49-F238E27FC236}">
                <a16:creationId xmlns:a16="http://schemas.microsoft.com/office/drawing/2014/main" id="{E996A3B7-9290-4421-BEDF-582EBA1411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1214289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506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8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8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0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C8F13-5D45-47CB-84FC-3CF142982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report signs of elder abuse</a:t>
            </a:r>
          </a:p>
        </p:txBody>
      </p:sp>
      <p:graphicFrame>
        <p:nvGraphicFramePr>
          <p:cNvPr id="52" name="Text Placeholder 3">
            <a:extLst>
              <a:ext uri="{FF2B5EF4-FFF2-40B4-BE49-F238E27FC236}">
                <a16:creationId xmlns:a16="http://schemas.microsoft.com/office/drawing/2014/main" id="{6F8624F3-D354-4914-A53C-27FF42361D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8854619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0201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4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6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1E88D-0D91-4977-AA07-89923B278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 </a:t>
            </a:r>
          </a:p>
        </p:txBody>
      </p:sp>
      <p:graphicFrame>
        <p:nvGraphicFramePr>
          <p:cNvPr id="21" name="Text Placeholder 3">
            <a:extLst>
              <a:ext uri="{FF2B5EF4-FFF2-40B4-BE49-F238E27FC236}">
                <a16:creationId xmlns:a16="http://schemas.microsoft.com/office/drawing/2014/main" id="{5E40D3E5-E528-4FDB-82A2-187C0C6C52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25415412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6738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8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0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9E0B5-9F98-4100-A401-262E95808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policy </a:t>
            </a:r>
          </a:p>
        </p:txBody>
      </p:sp>
      <p:graphicFrame>
        <p:nvGraphicFramePr>
          <p:cNvPr id="50" name="Text Placeholder 3">
            <a:extLst>
              <a:ext uri="{FF2B5EF4-FFF2-40B4-BE49-F238E27FC236}">
                <a16:creationId xmlns:a16="http://schemas.microsoft.com/office/drawing/2014/main" id="{DA08F0E7-5BD9-4585-9A5E-E7E8BBE61A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89318430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132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64014-76D6-47AD-BCA3-D7FB8D547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Theories of Ageing</a:t>
            </a:r>
          </a:p>
        </p:txBody>
      </p:sp>
      <p:graphicFrame>
        <p:nvGraphicFramePr>
          <p:cNvPr id="36" name="Text Placeholder 3">
            <a:extLst>
              <a:ext uri="{FF2B5EF4-FFF2-40B4-BE49-F238E27FC236}">
                <a16:creationId xmlns:a16="http://schemas.microsoft.com/office/drawing/2014/main" id="{18AA1598-B721-4EF6-9875-7CF4D09408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9818940"/>
              </p:ext>
            </p:extLst>
          </p:nvPr>
        </p:nvGraphicFramePr>
        <p:xfrm>
          <a:off x="5042848" y="643467"/>
          <a:ext cx="6489510" cy="571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1362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C649F-F9BE-4FE3-9EBF-3F6229CAA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and the use of it in Domiciliary care</a:t>
            </a:r>
          </a:p>
        </p:txBody>
      </p:sp>
      <p:graphicFrame>
        <p:nvGraphicFramePr>
          <p:cNvPr id="33" name="Text Placeholder 3">
            <a:extLst>
              <a:ext uri="{FF2B5EF4-FFF2-40B4-BE49-F238E27FC236}">
                <a16:creationId xmlns:a16="http://schemas.microsoft.com/office/drawing/2014/main" id="{52C364D4-00CA-4B24-A618-07D0C8C05F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9603994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0248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0946C7-DEB1-498A-A088-82B03C523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16" name="Text Placeholder 3">
            <a:extLst>
              <a:ext uri="{FF2B5EF4-FFF2-40B4-BE49-F238E27FC236}">
                <a16:creationId xmlns:a16="http://schemas.microsoft.com/office/drawing/2014/main" id="{6DB49C7B-5AD3-4888-9CF4-34724BA0AE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8597992"/>
              </p:ext>
            </p:extLst>
          </p:nvPr>
        </p:nvGraphicFramePr>
        <p:xfrm>
          <a:off x="4978708" y="885651"/>
          <a:ext cx="6525220" cy="5199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0366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59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6F994A-0C73-4313-9123-BC8693A65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1" name="Content Placeholder 2">
            <a:extLst>
              <a:ext uri="{FF2B5EF4-FFF2-40B4-BE49-F238E27FC236}">
                <a16:creationId xmlns:a16="http://schemas.microsoft.com/office/drawing/2014/main" id="{A77F92D8-9482-4EF7-B3D6-03F84338E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544980"/>
            <a:ext cx="6525220" cy="5997552"/>
          </a:xfrm>
        </p:spPr>
        <p:txBody>
          <a:bodyPr anchor="ctr">
            <a:normAutofit fontScale="32500" lnSpcReduction="20000"/>
          </a:bodyPr>
          <a:lstStyle/>
          <a:p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Ageing.com ,(2021) . </a:t>
            </a:r>
            <a:r>
              <a:rPr lang="en-GB" sz="3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 Domiciliary Care?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https://aging.com/what-is-domiciliary-care/ (Accessed:12 October 2021)</a:t>
            </a:r>
          </a:p>
          <a:p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UK, (2015) .</a:t>
            </a:r>
            <a:r>
              <a:rPr lang="en-GB" sz="3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review: Loneliness in later life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https://www.ageuk.org.uk/globalassets/age-uk/documents/reports-and-publications/reports-and-briefings/health--wellbeing/rb_june15_lonelines_in_later_life_evidence_review.pdf (Accessed: 19 October 2021)</a:t>
            </a:r>
          </a:p>
          <a:p>
            <a:endParaRPr lang="en-GB" sz="3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UK,(2020). </a:t>
            </a:r>
            <a:r>
              <a:rPr lang="en-GB" sz="3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 Guarding older people from abuse and neglect.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</a:t>
            </a:r>
            <a:r>
              <a:rPr lang="en-GB" sz="3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://www.ageuk.org.uk/globalassets/age-uk/documents/factsheets/fs78_safeguarding_older_people_from_abuse_fcs.pdf (Accessed:14 October 2021)</a:t>
            </a:r>
          </a:p>
          <a:p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Age.UK, (2021). </a:t>
            </a:r>
            <a:r>
              <a:rPr lang="en-GB" sz="3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 yourself and loved ones from abuse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https://www.ageuk.org.uk/information-advice/health-wellbeing/relationships-family/protection-from-abuse/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09 November 2021)</a:t>
            </a:r>
          </a:p>
          <a:p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Alzeheimers.uk, (2021) </a:t>
            </a:r>
            <a:r>
              <a:rPr lang="en-GB" sz="3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Alzheimer’s Society’s View on Mistreatment and abuse of people with dementia.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https://www.alzheimers.org.uk/about-us/policy-and-influencing/what-we-think/mistreatment-and-abuse-people-dementia (Accessed:18 October 2021)</a:t>
            </a:r>
          </a:p>
          <a:p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Bolton, S.C. and </a:t>
            </a:r>
            <a:r>
              <a:rPr lang="en-GB" sz="34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Wibberley</a:t>
            </a:r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G., (2014</a:t>
            </a:r>
            <a:r>
              <a:rPr lang="en-GB" sz="34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 Domiciliary care: the formal and informal labour process. Sociology</a:t>
            </a:r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34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(4), pp.682-697.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https://doi.org/10.1177%2F0038038513500098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11 October 2021)</a:t>
            </a:r>
          </a:p>
          <a:p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Bows, H. and </a:t>
            </a:r>
            <a:r>
              <a:rPr lang="en-GB" sz="34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Penhale</a:t>
            </a:r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, B., (2018)</a:t>
            </a:r>
            <a:r>
              <a:rPr lang="en-GB" sz="34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. Elder abuse and social work: Research, theory and practice.</a:t>
            </a:r>
            <a:r>
              <a:rPr lang="en-GB" sz="3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https://doi.org/10.1093/bjsw/bcy062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(Accessed:18 October 2021)</a:t>
            </a:r>
          </a:p>
          <a:p>
            <a:r>
              <a:rPr lang="en-GB" sz="3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CDC.Gov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 (2021) preventing elder abuse Available at: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https://www.cdc.gov/violenceprevention/elderabuse/fastfact.html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 November 2021)</a:t>
            </a:r>
          </a:p>
          <a:p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 Quality </a:t>
            </a:r>
            <a:r>
              <a:rPr lang="en-GB" sz="3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Commision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(CQC) (2020).  CQC calls for a culture of openness to support people’s sexual needs </a:t>
            </a:r>
            <a:r>
              <a:rPr lang="en-GB" sz="3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keep them safe from sexual harm. Available </a:t>
            </a:r>
            <a:r>
              <a:rPr lang="en-GB" sz="3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://www.cqc.org.uk/news/releases/cqc-calls-culture-openness-support-peoples-sexual-needs-keep-them-safe-sexual-harm. (Accessed:07 November 2021)</a:t>
            </a:r>
          </a:p>
          <a:p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of Health. Gov.uk,(2020). Domiciliary care Available at: 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https://www.health-ni.gov.uk/articles/domiciliary-care</a:t>
            </a:r>
            <a:r>
              <a:rPr lang="en-GB" sz="3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(Accessed:10 November 2021)</a:t>
            </a:r>
          </a:p>
          <a:p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Donder, L., De Witte, N., </a:t>
            </a:r>
            <a:r>
              <a:rPr lang="en-GB" sz="34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Brosens</a:t>
            </a:r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34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Dierckx</a:t>
            </a:r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 and </a:t>
            </a:r>
            <a:r>
              <a:rPr lang="en-GB" sz="34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Verte</a:t>
            </a:r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D., (2015). Learning to detect and prevent elder abuse: the need for a valid risk assessment instrument. </a:t>
            </a:r>
            <a:r>
              <a:rPr lang="en-GB" sz="34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Procedia-Social and </a:t>
            </a:r>
            <a:r>
              <a:rPr lang="en-GB" sz="3400" b="0" i="1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34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Sciences</a:t>
            </a:r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34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191</a:t>
            </a:r>
            <a:r>
              <a:rPr lang="en-GB" sz="34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pp.1483-1488. Available at: https://doi.org/10.1016/j.sbspro.2015.04.583 (Accessed: 12 October 2021)</a:t>
            </a:r>
          </a:p>
          <a:p>
            <a:endParaRPr lang="en-GB" sz="3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817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0"/>
    </mc:Choice>
    <mc:Fallback xmlns="">
      <p:transition advTm="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037A00-4C20-4BB1-B681-14297DE4C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29794-4FF3-4BA5-994F-CDB92C7A3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1293091"/>
            <a:ext cx="6525220" cy="5809673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pixel, (2020) Available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://www.everypixel.com/image-5074136215325423993 (Accessed: 20 October 2021)</a:t>
            </a:r>
          </a:p>
          <a:p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Godfrey, M., Young, J., Shannon, R., </a:t>
            </a:r>
            <a:r>
              <a:rPr lang="en-GB" sz="12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Skingley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A., Woolley, R., </a:t>
            </a:r>
            <a:r>
              <a:rPr lang="en-GB" sz="12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Arrojo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F., Brooker, D., Manley, K. and </a:t>
            </a:r>
            <a:r>
              <a:rPr lang="en-GB" sz="12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Surr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C., 2018. Person-centred care: meaning and practice. In </a:t>
            </a:r>
            <a:r>
              <a:rPr lang="en-GB" sz="12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Person, Interactions and Environment Programme to improve care of people with dementia in hospital: a multisite study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NIHR Journals Library. Available at: 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https://www.ncbi.nlm.nih.gov/books/NBK508103/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November 2021)</a:t>
            </a:r>
          </a:p>
          <a:p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Gutman, G. and Spencer, C. eds., 2010. </a:t>
            </a:r>
            <a:r>
              <a:rPr lang="en-GB" sz="12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Aging, ageism and abuse: Moving from awareness to action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Elsevier. Available at: 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https://books.google.co.uk/books?hl=en&amp;lr=&amp;id=EwYlbmQR5tgC&amp;oi=fnd&amp;pg=PP1&amp;dq=theory+of+ageing+in++elderly+and+current+policy+and+legislation&amp;ots=dGmN1-iUSx&amp;sig=N1uCpdD4TNdqe_ZkxNPCqPigXEw&amp;redir_esc=y#v=onepage&amp;q&amp;f=false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(Accessed:19 October 2021)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 UK, (2000) 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Secrets 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https://assets.publishing.service.gov.uk/government/uploads/system/uploads/attachment_data/file/194272/No_secrets__guidance_on_developing_and_implementing_multi-agency_policies_and_procedures_to_protect_vulnerable_adults_from_abuse.pdf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17 October 2021)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Homecare.uk, (2019) Fear is stifling potential use of robots in the UK homes, says AI researcher Available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://www.homecare.co.uk/news/article.cfm/id/1609000/fear-stifling-potential-robots-uk-care-homes- (Accessed: 11 November 2021)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Kingston, k and Phillipson, C (2016)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Elder Abuse and Neglect. 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Journal of Nursing Vol (3) No22 Available at: 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https://doi.org/10.12968/bjon.1994.3.22.1171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(Accessed:14 October 2021)</a:t>
            </a:r>
          </a:p>
          <a:p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Manthorpe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J., (2002). Assessing elder abuse in the community--part 1. </a:t>
            </a:r>
            <a:r>
              <a:rPr lang="en-GB" sz="12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Nursing Older People (through 2013)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(10), p.27. Available </a:t>
            </a:r>
            <a:r>
              <a:rPr lang="en-GB" sz="12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://www.proquest.com/openview/c7281e1643fba8556a67a7585a20af5d/1?pq-origsite=gscholar&amp;cbl=45202 (Accessed: 11 October 2021)</a:t>
            </a:r>
          </a:p>
          <a:p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Minocha.S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Hartnett.E,Dunn,K,Evans.S,Heap.T,Middup.C.P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Murphy.B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Roberts, D (2013) </a:t>
            </a:r>
            <a:r>
              <a:rPr lang="en-GB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Conducting Empirical Research with older people.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http://openlab.ncl.ac.uk/vulnerability/files/2013/03/Minocha_DFWVP2013.pdf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(Accessed:18 October 2021)</a:t>
            </a:r>
          </a:p>
          <a:p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Moody, H.R. and Sasser, J.R., 2020. </a:t>
            </a:r>
            <a:r>
              <a:rPr lang="en-GB" sz="1200" b="0" i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Aging: Concepts and controversies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. Sage publications.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https://books.google.co.uk/books?hl=en&amp;lr=&amp;id=4lTqDwAAQBAJ&amp;oi=fnd&amp;pg=PT22&amp;dq=moody+H.R+2006+Aging:+Concepts+and+controveries+&amp;ots=JZTMuMM9UF&amp;sig=1KXEWxdn3CT1UN_CpaBah86hFLo&amp;redir_esc=y#v=onepage&amp;q&amp;f=false</a:t>
            </a:r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20 October 2021)</a:t>
            </a:r>
          </a:p>
          <a:p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615162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0E973B-6C80-41A9-AA3B-DB98523F4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BCCDD-B8E5-40D0-9A44-9274F52FA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671" y="374367"/>
            <a:ext cx="6525220" cy="5710965"/>
          </a:xfrm>
        </p:spPr>
        <p:txBody>
          <a:bodyPr anchor="ctr">
            <a:normAutofit fontScale="85000" lnSpcReduction="20000"/>
          </a:bodyPr>
          <a:lstStyle/>
          <a:p>
            <a:r>
              <a:rPr lang="en-GB" sz="1200" b="0" i="0" dirty="0">
                <a:effectLst/>
                <a:latin typeface="Arial" panose="020B0604020202020204" pitchFamily="34" charset="0"/>
              </a:rPr>
              <a:t>Moody, H.R. and Sasser, J.R., (2020). </a:t>
            </a:r>
            <a:r>
              <a:rPr lang="en-GB" sz="1200" b="0" i="1" dirty="0">
                <a:effectLst/>
                <a:latin typeface="Arial" panose="020B0604020202020204" pitchFamily="34" charset="0"/>
              </a:rPr>
              <a:t>Aging: Concepts and controversies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. Sage publications.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https://books.google.co.uk/books?hl=en&amp;lr=&amp;id=4lTqDwAAQBAJ&amp;oi=fnd&amp;pg=PT22&amp;dq=moody+H.R+2006+Aging:+Concepts+and+controveries+&amp;ots=JZTMuMM9UF&amp;sig=1KXEWxdn3CT1UN_CpaBah86hFLo&amp;redir_esc=y#v=onepage&amp;q&amp;f=false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20 October 2021)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NHS,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Abuse and Neglect of Vulnerable Adults.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://www.nhs.uk/conditions/social-care-and-support-guide/help-from-social-services-and-charities/abuse-and-neglect-vulnerable-adults/ (Accessed:13 October 2021)</a:t>
            </a:r>
          </a:p>
          <a:p>
            <a:pPr algn="l"/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Pollack, M.E., (2005). Intelligent technology for an aging population: The use of AI to assist elders with cognitive impairment.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AI magazine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26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pp.9-9.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b="1" i="0" dirty="0">
                <a:effectLst/>
                <a:latin typeface="Noto Sans" panose="020B0502040504020204" pitchFamily="34" charset="0"/>
              </a:rPr>
              <a:t>DOI: </a:t>
            </a:r>
          </a:p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https://doi.org/10.1609/aimag.v26i2.1810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08 November 2021)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Riachi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R., (2018). Person-centred communication in dementia care: a qualitative study of the use of the SPECAL® method by care workers in the UK.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Social Work Practice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32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(3), pp.303-321.</a:t>
            </a:r>
            <a:r>
              <a:rPr lang="en-GB" sz="12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</a:t>
            </a:r>
            <a:r>
              <a:rPr lang="en-GB" sz="12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://doi.org/10.1080/02650533.2017.1381948 (Accessed: 01 November 2021)</a:t>
            </a:r>
          </a:p>
          <a:p>
            <a:r>
              <a:rPr lang="en-GB" sz="12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Law society, (2019) Close to home : Spotting elder abuse available </a:t>
            </a:r>
            <a:r>
              <a:rPr lang="en-GB" sz="12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://www.lawsociety.org.uk/en/topics/blogs/close-to-home-spotting-elder-abuse (Accessed: 06 November 2021)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Guardian, (2012)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Care Home Worker jailed for abuse of 89 year old caught on hidden camera. Available at: https://doi.org/10.12968/bjon.1994.3.22.1171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(Accessed:14 October 2021)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Guardian, (2021)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future of elder care is here- and its artificial intelligence.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://www.theguardian.com/us-news/2021/jun/03/elder-care-artificial-intelligence-software (Accessed: 09 November)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kings fund , (2021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) From Vision to action: Making patient –centred care a reality Available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at:https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://www.kingsfund.org.uk/publications/articles/vision-action-making-patient-centred-care-reality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(Accessed:09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Novemnber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2021)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Kings Fund,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Overview of the Health and Social care workforce.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 : https://www.kingsfund.org.uk/projects/time-think-differently/trends-workforce-overview (Accessed: 14 October 2021).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Wilmink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Dupey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Alkire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Grote, J., Zobel, G.,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Fillit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H.M. and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Movva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2020. Artificial Intelligence–Powered Digital Health Platform and Wearable Devices Improve Outcomes for Older Adults in Assisted Living Communities: Pilot Intervention Study.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JMIR aging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p.e19554. Available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at</a:t>
            </a:r>
            <a:r>
              <a:rPr lang="en-GB" sz="1200" b="0" i="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:doi</a:t>
            </a:r>
            <a:r>
              <a:rPr lang="en-GB" sz="1200" b="0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GB" sz="1200" b="0" i="0" u="sng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10.2196/19554</a:t>
            </a:r>
            <a:r>
              <a:rPr lang="en-GB" sz="1200" b="0" i="0" u="sng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(Accessed:07 November 2021)</a:t>
            </a:r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Organization,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Elder Abuse.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https://www.who.int/news-room/fact-sheets/detail/elder-abuse (Accessed:12 October 2021)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9344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500" advTm="0">
        <p:split orient="vert"/>
      </p:transition>
    </mc:Choice>
    <mc:Fallback xmlns="">
      <p:transition spd="slow" advTm="0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1463F6D3C828498329B72D077752C2" ma:contentTypeVersion="9" ma:contentTypeDescription="Create a new document." ma:contentTypeScope="" ma:versionID="24396c4c5308f0084be28d21eda3881a">
  <xsd:schema xmlns:xsd="http://www.w3.org/2001/XMLSchema" xmlns:xs="http://www.w3.org/2001/XMLSchema" xmlns:p="http://schemas.microsoft.com/office/2006/metadata/properties" xmlns:ns3="2bc71283-48fe-4006-adf2-88bd732334ca" xmlns:ns4="801db59f-b5ca-44ea-b6e2-cdf60ebdbe5b" targetNamespace="http://schemas.microsoft.com/office/2006/metadata/properties" ma:root="true" ma:fieldsID="c5ba2e2e246a9b67c89d08142e61f7b2" ns3:_="" ns4:_="">
    <xsd:import namespace="2bc71283-48fe-4006-adf2-88bd732334ca"/>
    <xsd:import namespace="801db59f-b5ca-44ea-b6e2-cdf60ebdbe5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c71283-48fe-4006-adf2-88bd732334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1db59f-b5ca-44ea-b6e2-cdf60ebdbe5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78724A3-ED31-4668-BF4C-2A68C31A78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bc71283-48fe-4006-adf2-88bd732334ca"/>
    <ds:schemaRef ds:uri="801db59f-b5ca-44ea-b6e2-cdf60ebdbe5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9DD5C04-523A-4B38-8267-C7BFAFD095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6630AB-1115-4250-8579-14F689461FF6}">
  <ds:schemaRefs>
    <ds:schemaRef ds:uri="http://purl.org/dc/dcmitype/"/>
    <ds:schemaRef ds:uri="801db59f-b5ca-44ea-b6e2-cdf60ebdbe5b"/>
    <ds:schemaRef ds:uri="2bc71283-48fe-4006-adf2-88bd732334ca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4152</TotalTime>
  <Words>2268</Words>
  <Application>Microsoft Office PowerPoint</Application>
  <PresentationFormat>Widescreen</PresentationFormat>
  <Paragraphs>116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Noto Sans</vt:lpstr>
      <vt:lpstr>Office Theme</vt:lpstr>
      <vt:lpstr>PowerPoint Presentation</vt:lpstr>
      <vt:lpstr>Management of elderly care within the Domiciliary Care  (Every pixel,2020)</vt:lpstr>
      <vt:lpstr>What is Domiciliary care?</vt:lpstr>
      <vt:lpstr>Elder Abuse in Domiciliary Care.</vt:lpstr>
      <vt:lpstr>Recognizing  the signs of Abuse</vt:lpstr>
      <vt:lpstr>How to report signs of elder abuse</vt:lpstr>
      <vt:lpstr>Case study </vt:lpstr>
      <vt:lpstr>Current policy </vt:lpstr>
      <vt:lpstr>Theories of Ageing</vt:lpstr>
      <vt:lpstr>AI and the use of it in Domiciliary care</vt:lpstr>
      <vt:lpstr>Recommendations</vt:lpstr>
      <vt:lpstr>References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mehrunnisa ayub</dc:creator>
  <cp:lastModifiedBy>Mehrun Nisa Ayub (1814905)</cp:lastModifiedBy>
  <cp:revision>5</cp:revision>
  <dcterms:created xsi:type="dcterms:W3CDTF">2021-10-19T18:32:38Z</dcterms:created>
  <dcterms:modified xsi:type="dcterms:W3CDTF">2021-11-12T01:14:40Z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0x010100E41463F6D3C828498329B72D077752C2</vt:lpwstr>
  </property>
</Properties>
</file>