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70" r:id="rId8"/>
    <p:sldId id="262" r:id="rId9"/>
    <p:sldId id="263" r:id="rId10"/>
    <p:sldId id="264" r:id="rId11"/>
    <p:sldId id="265" r:id="rId12"/>
    <p:sldId id="266" r:id="rId13"/>
    <p:sldId id="267" r:id="rId14"/>
    <p:sldId id="268" r:id="rId15"/>
    <p:sldId id="269"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4065F8-8F87-477B-8931-F153F57F2EF5}" v="170" dt="2026-10-14T19:04:22.2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15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AN HART" userId="dbfa65819efcbcac" providerId="LiveId" clId="{8A368B80-3004-4187-92C6-9B6D51DEB406}"/>
    <pc:docChg chg="undo redo custSel addSld delSld modSld">
      <pc:chgData name="MEGAN HART" userId="dbfa65819efcbcac" providerId="LiveId" clId="{8A368B80-3004-4187-92C6-9B6D51DEB406}" dt="2026-10-14T19:04:22.239" v="826" actId="313"/>
      <pc:docMkLst>
        <pc:docMk/>
      </pc:docMkLst>
      <pc:sldChg chg="addSp delSp modSp mod">
        <pc:chgData name="MEGAN HART" userId="dbfa65819efcbcac" providerId="LiveId" clId="{8A368B80-3004-4187-92C6-9B6D51DEB406}" dt="2026-10-13T19:54:23.386" v="375" actId="255"/>
        <pc:sldMkLst>
          <pc:docMk/>
          <pc:sldMk cId="1000360355" sldId="256"/>
        </pc:sldMkLst>
        <pc:spChg chg="mod">
          <ac:chgData name="MEGAN HART" userId="dbfa65819efcbcac" providerId="LiveId" clId="{8A368B80-3004-4187-92C6-9B6D51DEB406}" dt="2026-10-12T20:19:53.811" v="204" actId="27636"/>
          <ac:spMkLst>
            <pc:docMk/>
            <pc:sldMk cId="1000360355" sldId="256"/>
            <ac:spMk id="2" creationId="{42231D69-51F1-04DD-8570-1CC38D7233A5}"/>
          </ac:spMkLst>
        </pc:spChg>
        <pc:spChg chg="mod">
          <ac:chgData name="MEGAN HART" userId="dbfa65819efcbcac" providerId="LiveId" clId="{8A368B80-3004-4187-92C6-9B6D51DEB406}" dt="2026-10-13T19:54:23.386" v="375" actId="255"/>
          <ac:spMkLst>
            <pc:docMk/>
            <pc:sldMk cId="1000360355" sldId="256"/>
            <ac:spMk id="3" creationId="{E668A18D-3BA3-93DD-1CFA-ED7CB262FF32}"/>
          </ac:spMkLst>
        </pc:spChg>
        <pc:spChg chg="add del mod">
          <ac:chgData name="MEGAN HART" userId="dbfa65819efcbcac" providerId="LiveId" clId="{8A368B80-3004-4187-92C6-9B6D51DEB406}" dt="2026-10-13T19:54:02.023" v="373" actId="478"/>
          <ac:spMkLst>
            <pc:docMk/>
            <pc:sldMk cId="1000360355" sldId="256"/>
            <ac:spMk id="6" creationId="{84B2874F-9D86-1D40-104F-E9BCD34A0808}"/>
          </ac:spMkLst>
        </pc:spChg>
      </pc:sldChg>
      <pc:sldChg chg="modSp mod">
        <pc:chgData name="MEGAN HART" userId="dbfa65819efcbcac" providerId="LiveId" clId="{8A368B80-3004-4187-92C6-9B6D51DEB406}" dt="2026-10-14T18:50:48.385" v="634" actId="20577"/>
        <pc:sldMkLst>
          <pc:docMk/>
          <pc:sldMk cId="405678845" sldId="257"/>
        </pc:sldMkLst>
        <pc:graphicFrameChg chg="mod modGraphic">
          <ac:chgData name="MEGAN HART" userId="dbfa65819efcbcac" providerId="LiveId" clId="{8A368B80-3004-4187-92C6-9B6D51DEB406}" dt="2026-10-14T18:50:48.385" v="634" actId="20577"/>
          <ac:graphicFrameMkLst>
            <pc:docMk/>
            <pc:sldMk cId="405678845" sldId="257"/>
            <ac:graphicFrameMk id="5" creationId="{DEC4A9E4-8BE1-CD31-FA51-9E8B07F52E34}"/>
          </ac:graphicFrameMkLst>
        </pc:graphicFrameChg>
      </pc:sldChg>
      <pc:sldChg chg="addSp delSp modSp mod">
        <pc:chgData name="MEGAN HART" userId="dbfa65819efcbcac" providerId="LiveId" clId="{8A368B80-3004-4187-92C6-9B6D51DEB406}" dt="2026-10-14T18:52:30.428" v="670" actId="20577"/>
        <pc:sldMkLst>
          <pc:docMk/>
          <pc:sldMk cId="3822112752" sldId="258"/>
        </pc:sldMkLst>
        <pc:spChg chg="mod">
          <ac:chgData name="MEGAN HART" userId="dbfa65819efcbcac" providerId="LiveId" clId="{8A368B80-3004-4187-92C6-9B6D51DEB406}" dt="2026-10-14T18:51:29.499" v="637" actId="1076"/>
          <ac:spMkLst>
            <pc:docMk/>
            <pc:sldMk cId="3822112752" sldId="258"/>
            <ac:spMk id="6" creationId="{8CA7DEDF-44CE-DF05-FEB0-EA805FFABD5A}"/>
          </ac:spMkLst>
        </pc:spChg>
        <pc:graphicFrameChg chg="add mod modGraphic">
          <ac:chgData name="MEGAN HART" userId="dbfa65819efcbcac" providerId="LiveId" clId="{8A368B80-3004-4187-92C6-9B6D51DEB406}" dt="2026-10-14T18:52:30.428" v="670" actId="20577"/>
          <ac:graphicFrameMkLst>
            <pc:docMk/>
            <pc:sldMk cId="3822112752" sldId="258"/>
            <ac:graphicFrameMk id="34" creationId="{0A0B223A-9C66-9455-E941-9AFF6082C26E}"/>
          </ac:graphicFrameMkLst>
        </pc:graphicFrameChg>
      </pc:sldChg>
      <pc:sldChg chg="addSp delSp modSp mod">
        <pc:chgData name="MEGAN HART" userId="dbfa65819efcbcac" providerId="LiveId" clId="{8A368B80-3004-4187-92C6-9B6D51DEB406}" dt="2026-10-13T20:41:36.336" v="555" actId="207"/>
        <pc:sldMkLst>
          <pc:docMk/>
          <pc:sldMk cId="2372669423" sldId="259"/>
        </pc:sldMkLst>
        <pc:spChg chg="mod">
          <ac:chgData name="MEGAN HART" userId="dbfa65819efcbcac" providerId="LiveId" clId="{8A368B80-3004-4187-92C6-9B6D51DEB406}" dt="2026-10-13T19:29:41.801" v="357" actId="26606"/>
          <ac:spMkLst>
            <pc:docMk/>
            <pc:sldMk cId="2372669423" sldId="259"/>
            <ac:spMk id="2" creationId="{6AC62253-BA26-7CD2-98B6-613D0EE0CF9D}"/>
          </ac:spMkLst>
        </pc:spChg>
        <pc:spChg chg="del mod">
          <ac:chgData name="MEGAN HART" userId="dbfa65819efcbcac" providerId="LiveId" clId="{8A368B80-3004-4187-92C6-9B6D51DEB406}" dt="2026-10-13T19:29:22.229" v="356" actId="478"/>
          <ac:spMkLst>
            <pc:docMk/>
            <pc:sldMk cId="2372669423" sldId="259"/>
            <ac:spMk id="3" creationId="{253A68E0-D18A-C008-1B0A-A01F202BC668}"/>
          </ac:spMkLst>
        </pc:spChg>
        <pc:spChg chg="add del mod">
          <ac:chgData name="MEGAN HART" userId="dbfa65819efcbcac" providerId="LiveId" clId="{8A368B80-3004-4187-92C6-9B6D51DEB406}" dt="2026-10-13T19:27:07.634" v="355" actId="478"/>
          <ac:spMkLst>
            <pc:docMk/>
            <pc:sldMk cId="2372669423" sldId="259"/>
            <ac:spMk id="6" creationId="{BF144583-812E-D625-789E-282961B59A29}"/>
          </ac:spMkLst>
        </pc:spChg>
        <pc:spChg chg="add mod">
          <ac:chgData name="MEGAN HART" userId="dbfa65819efcbcac" providerId="LiveId" clId="{8A368B80-3004-4187-92C6-9B6D51DEB406}" dt="2026-10-13T19:29:22.229" v="356" actId="478"/>
          <ac:spMkLst>
            <pc:docMk/>
            <pc:sldMk cId="2372669423" sldId="259"/>
            <ac:spMk id="7" creationId="{B10767BA-A831-5F55-F3E4-2A1F14859FDD}"/>
          </ac:spMkLst>
        </pc:spChg>
        <pc:spChg chg="del">
          <ac:chgData name="MEGAN HART" userId="dbfa65819efcbcac" providerId="LiveId" clId="{8A368B80-3004-4187-92C6-9B6D51DEB406}" dt="2026-10-13T19:29:41.801" v="357" actId="26606"/>
          <ac:spMkLst>
            <pc:docMk/>
            <pc:sldMk cId="2372669423" sldId="259"/>
            <ac:spMk id="15" creationId="{327D73B4-9F5C-4A64-A179-51B9500CB8B5}"/>
          </ac:spMkLst>
        </pc:spChg>
        <pc:spChg chg="del">
          <ac:chgData name="MEGAN HART" userId="dbfa65819efcbcac" providerId="LiveId" clId="{8A368B80-3004-4187-92C6-9B6D51DEB406}" dt="2026-10-13T19:29:41.801" v="357" actId="26606"/>
          <ac:spMkLst>
            <pc:docMk/>
            <pc:sldMk cId="2372669423" sldId="259"/>
            <ac:spMk id="17" creationId="{C1F06963-6374-4B48-844F-071A9BAAAE02}"/>
          </ac:spMkLst>
        </pc:spChg>
        <pc:spChg chg="del">
          <ac:chgData name="MEGAN HART" userId="dbfa65819efcbcac" providerId="LiveId" clId="{8A368B80-3004-4187-92C6-9B6D51DEB406}" dt="2026-10-13T19:29:41.801" v="357" actId="26606"/>
          <ac:spMkLst>
            <pc:docMk/>
            <pc:sldMk cId="2372669423" sldId="259"/>
            <ac:spMk id="19" creationId="{6CB927A4-E432-4310-9CD5-E89FF5063179}"/>
          </ac:spMkLst>
        </pc:spChg>
        <pc:spChg chg="del">
          <ac:chgData name="MEGAN HART" userId="dbfa65819efcbcac" providerId="LiveId" clId="{8A368B80-3004-4187-92C6-9B6D51DEB406}" dt="2026-10-13T19:29:41.801" v="357" actId="26606"/>
          <ac:spMkLst>
            <pc:docMk/>
            <pc:sldMk cId="2372669423" sldId="259"/>
            <ac:spMk id="21" creationId="{1453BF6C-B012-48B7-B4E8-6D7AC7C27D02}"/>
          </ac:spMkLst>
        </pc:spChg>
        <pc:spChg chg="del">
          <ac:chgData name="MEGAN HART" userId="dbfa65819efcbcac" providerId="LiveId" clId="{8A368B80-3004-4187-92C6-9B6D51DEB406}" dt="2026-10-13T19:29:41.801" v="357" actId="26606"/>
          <ac:spMkLst>
            <pc:docMk/>
            <pc:sldMk cId="2372669423" sldId="259"/>
            <ac:spMk id="23" creationId="{E3020543-B24B-4EC4-8FFC-8DD88EEA91A8}"/>
          </ac:spMkLst>
        </pc:spChg>
        <pc:spChg chg="add">
          <ac:chgData name="MEGAN HART" userId="dbfa65819efcbcac" providerId="LiveId" clId="{8A368B80-3004-4187-92C6-9B6D51DEB406}" dt="2026-10-13T19:29:41.801" v="357" actId="26606"/>
          <ac:spMkLst>
            <pc:docMk/>
            <pc:sldMk cId="2372669423" sldId="259"/>
            <ac:spMk id="30" creationId="{A8384FB5-9ADC-4DDC-881B-597D56F5B15D}"/>
          </ac:spMkLst>
        </pc:spChg>
        <pc:spChg chg="add">
          <ac:chgData name="MEGAN HART" userId="dbfa65819efcbcac" providerId="LiveId" clId="{8A368B80-3004-4187-92C6-9B6D51DEB406}" dt="2026-10-13T19:29:41.801" v="357" actId="26606"/>
          <ac:spMkLst>
            <pc:docMk/>
            <pc:sldMk cId="2372669423" sldId="259"/>
            <ac:spMk id="32" creationId="{1199E1B1-A8C0-4FE8-A5A8-1CB41D69F857}"/>
          </ac:spMkLst>
        </pc:spChg>
        <pc:spChg chg="add">
          <ac:chgData name="MEGAN HART" userId="dbfa65819efcbcac" providerId="LiveId" clId="{8A368B80-3004-4187-92C6-9B6D51DEB406}" dt="2026-10-13T19:29:41.801" v="357" actId="26606"/>
          <ac:spMkLst>
            <pc:docMk/>
            <pc:sldMk cId="2372669423" sldId="259"/>
            <ac:spMk id="34" creationId="{84A8DE83-DE75-4B41-9DB4-A7EC0B0DEC0B}"/>
          </ac:spMkLst>
        </pc:spChg>
        <pc:spChg chg="add">
          <ac:chgData name="MEGAN HART" userId="dbfa65819efcbcac" providerId="LiveId" clId="{8A368B80-3004-4187-92C6-9B6D51DEB406}" dt="2026-10-13T19:29:41.801" v="357" actId="26606"/>
          <ac:spMkLst>
            <pc:docMk/>
            <pc:sldMk cId="2372669423" sldId="259"/>
            <ac:spMk id="36" creationId="{A7009A0A-BEF5-4EAC-AF15-E4F9F002E239}"/>
          </ac:spMkLst>
        </pc:spChg>
        <pc:graphicFrameChg chg="add mod modGraphic">
          <ac:chgData name="MEGAN HART" userId="dbfa65819efcbcac" providerId="LiveId" clId="{8A368B80-3004-4187-92C6-9B6D51DEB406}" dt="2026-10-13T20:41:36.336" v="555" actId="207"/>
          <ac:graphicFrameMkLst>
            <pc:docMk/>
            <pc:sldMk cId="2372669423" sldId="259"/>
            <ac:graphicFrameMk id="4" creationId="{9CB63B2F-34B9-8DD7-35DF-A8C4DB227BDF}"/>
          </ac:graphicFrameMkLst>
        </pc:graphicFrameChg>
      </pc:sldChg>
      <pc:sldChg chg="addSp delSp modSp mod setBg setClrOvrMap">
        <pc:chgData name="MEGAN HART" userId="dbfa65819efcbcac" providerId="LiveId" clId="{8A368B80-3004-4187-92C6-9B6D51DEB406}" dt="2026-10-14T18:55:00.355" v="733" actId="20577"/>
        <pc:sldMkLst>
          <pc:docMk/>
          <pc:sldMk cId="3884829073" sldId="260"/>
        </pc:sldMkLst>
        <pc:spChg chg="mod">
          <ac:chgData name="MEGAN HART" userId="dbfa65819efcbcac" providerId="LiveId" clId="{8A368B80-3004-4187-92C6-9B6D51DEB406}" dt="2026-10-12T20:24:03.050" v="223" actId="26606"/>
          <ac:spMkLst>
            <pc:docMk/>
            <pc:sldMk cId="3884829073" sldId="260"/>
            <ac:spMk id="2" creationId="{4FAD0A8F-2E0F-FE82-E1C1-6B44304DE36C}"/>
          </ac:spMkLst>
        </pc:spChg>
        <pc:spChg chg="add mod">
          <ac:chgData name="MEGAN HART" userId="dbfa65819efcbcac" providerId="LiveId" clId="{8A368B80-3004-4187-92C6-9B6D51DEB406}" dt="2026-10-12T20:25:55.551" v="235" actId="1076"/>
          <ac:spMkLst>
            <pc:docMk/>
            <pc:sldMk cId="3884829073" sldId="260"/>
            <ac:spMk id="13" creationId="{8D4B02AC-ABB9-09DD-B670-498728D72EC3}"/>
          </ac:spMkLst>
        </pc:spChg>
        <pc:spChg chg="add">
          <ac:chgData name="MEGAN HART" userId="dbfa65819efcbcac" providerId="LiveId" clId="{8A368B80-3004-4187-92C6-9B6D51DEB406}" dt="2026-10-12T20:24:03.050" v="223" actId="26606"/>
          <ac:spMkLst>
            <pc:docMk/>
            <pc:sldMk cId="3884829073" sldId="260"/>
            <ac:spMk id="28" creationId="{9228552E-C8B1-4A80-8448-0787CE0FC704}"/>
          </ac:spMkLst>
        </pc:spChg>
        <pc:graphicFrameChg chg="add del mod ord modGraphic">
          <ac:chgData name="MEGAN HART" userId="dbfa65819efcbcac" providerId="LiveId" clId="{8A368B80-3004-4187-92C6-9B6D51DEB406}" dt="2026-10-14T18:55:00.355" v="733" actId="20577"/>
          <ac:graphicFrameMkLst>
            <pc:docMk/>
            <pc:sldMk cId="3884829073" sldId="260"/>
            <ac:graphicFrameMk id="16" creationId="{A2BB2117-4DAA-E931-D9C2-F6FFCAA53611}"/>
          </ac:graphicFrameMkLst>
        </pc:graphicFrameChg>
        <pc:picChg chg="add">
          <ac:chgData name="MEGAN HART" userId="dbfa65819efcbcac" providerId="LiveId" clId="{8A368B80-3004-4187-92C6-9B6D51DEB406}" dt="2026-10-12T20:24:03.050" v="223" actId="26606"/>
          <ac:picMkLst>
            <pc:docMk/>
            <pc:sldMk cId="3884829073" sldId="260"/>
            <ac:picMk id="24" creationId="{A485B8AE-7913-FBC6-2FF8-67083F38FD36}"/>
          </ac:picMkLst>
        </pc:picChg>
      </pc:sldChg>
      <pc:sldChg chg="addSp delSp modSp mod">
        <pc:chgData name="MEGAN HART" userId="dbfa65819efcbcac" providerId="LiveId" clId="{8A368B80-3004-4187-92C6-9B6D51DEB406}" dt="2026-10-14T18:55:27.655" v="734" actId="255"/>
        <pc:sldMkLst>
          <pc:docMk/>
          <pc:sldMk cId="2353021717" sldId="261"/>
        </pc:sldMkLst>
        <pc:spChg chg="mod">
          <ac:chgData name="MEGAN HART" userId="dbfa65819efcbcac" providerId="LiveId" clId="{8A368B80-3004-4187-92C6-9B6D51DEB406}" dt="2026-10-12T20:26:16.590" v="236" actId="26606"/>
          <ac:spMkLst>
            <pc:docMk/>
            <pc:sldMk cId="2353021717" sldId="261"/>
            <ac:spMk id="2" creationId="{74EFEF8A-4969-F1EE-66A0-E8C9AF6A4C8C}"/>
          </ac:spMkLst>
        </pc:spChg>
        <pc:spChg chg="add">
          <ac:chgData name="MEGAN HART" userId="dbfa65819efcbcac" providerId="LiveId" clId="{8A368B80-3004-4187-92C6-9B6D51DEB406}" dt="2026-10-12T20:26:16.590" v="236" actId="26606"/>
          <ac:spMkLst>
            <pc:docMk/>
            <pc:sldMk cId="2353021717" sldId="261"/>
            <ac:spMk id="54" creationId="{0D7B6173-1D58-48E2-83CF-37350F315F75}"/>
          </ac:spMkLst>
        </pc:spChg>
        <pc:spChg chg="add">
          <ac:chgData name="MEGAN HART" userId="dbfa65819efcbcac" providerId="LiveId" clId="{8A368B80-3004-4187-92C6-9B6D51DEB406}" dt="2026-10-12T20:26:16.590" v="236" actId="26606"/>
          <ac:spMkLst>
            <pc:docMk/>
            <pc:sldMk cId="2353021717" sldId="261"/>
            <ac:spMk id="56" creationId="{7803386D-8EC0-490A-9296-FAFCF1ADA274}"/>
          </ac:spMkLst>
        </pc:spChg>
        <pc:spChg chg="add">
          <ac:chgData name="MEGAN HART" userId="dbfa65819efcbcac" providerId="LiveId" clId="{8A368B80-3004-4187-92C6-9B6D51DEB406}" dt="2026-10-12T20:26:16.590" v="236" actId="26606"/>
          <ac:spMkLst>
            <pc:docMk/>
            <pc:sldMk cId="2353021717" sldId="261"/>
            <ac:spMk id="60" creationId="{D87C4F29-0DC4-4901-A2FD-7C88889E6035}"/>
          </ac:spMkLst>
        </pc:spChg>
        <pc:spChg chg="add">
          <ac:chgData name="MEGAN HART" userId="dbfa65819efcbcac" providerId="LiveId" clId="{8A368B80-3004-4187-92C6-9B6D51DEB406}" dt="2026-10-12T20:26:16.590" v="236" actId="26606"/>
          <ac:spMkLst>
            <pc:docMk/>
            <pc:sldMk cId="2353021717" sldId="261"/>
            <ac:spMk id="62" creationId="{E6A781BA-2341-444F-811D-870633C4FB0B}"/>
          </ac:spMkLst>
        </pc:spChg>
        <pc:graphicFrameChg chg="add mod modGraphic">
          <ac:chgData name="MEGAN HART" userId="dbfa65819efcbcac" providerId="LiveId" clId="{8A368B80-3004-4187-92C6-9B6D51DEB406}" dt="2026-10-14T18:55:27.655" v="734" actId="255"/>
          <ac:graphicFrameMkLst>
            <pc:docMk/>
            <pc:sldMk cId="2353021717" sldId="261"/>
            <ac:graphicFrameMk id="11" creationId="{6F91C44D-A90C-3574-A2A5-069759B0F14D}"/>
          </ac:graphicFrameMkLst>
        </pc:graphicFrameChg>
        <pc:picChg chg="mod ord">
          <ac:chgData name="MEGAN HART" userId="dbfa65819efcbcac" providerId="LiveId" clId="{8A368B80-3004-4187-92C6-9B6D51DEB406}" dt="2026-10-12T20:26:16.590" v="236" actId="26606"/>
          <ac:picMkLst>
            <pc:docMk/>
            <pc:sldMk cId="2353021717" sldId="261"/>
            <ac:picMk id="7" creationId="{3182F747-E5AE-0559-F96A-AA37ACA86014}"/>
          </ac:picMkLst>
        </pc:picChg>
        <pc:picChg chg="add">
          <ac:chgData name="MEGAN HART" userId="dbfa65819efcbcac" providerId="LiveId" clId="{8A368B80-3004-4187-92C6-9B6D51DEB406}" dt="2026-10-12T20:26:16.590" v="236" actId="26606"/>
          <ac:picMkLst>
            <pc:docMk/>
            <pc:sldMk cId="2353021717" sldId="261"/>
            <ac:picMk id="58" creationId="{C4720EDA-E218-43A9-8817-08F09F4DB6CA}"/>
          </ac:picMkLst>
        </pc:picChg>
      </pc:sldChg>
      <pc:sldChg chg="addSp delSp modSp mod">
        <pc:chgData name="MEGAN HART" userId="dbfa65819efcbcac" providerId="LiveId" clId="{8A368B80-3004-4187-92C6-9B6D51DEB406}" dt="2026-10-13T19:55:06.351" v="376" actId="5793"/>
        <pc:sldMkLst>
          <pc:docMk/>
          <pc:sldMk cId="313377658" sldId="262"/>
        </pc:sldMkLst>
        <pc:spChg chg="mod">
          <ac:chgData name="MEGAN HART" userId="dbfa65819efcbcac" providerId="LiveId" clId="{8A368B80-3004-4187-92C6-9B6D51DEB406}" dt="2026-10-13T19:30:25.513" v="360" actId="26606"/>
          <ac:spMkLst>
            <pc:docMk/>
            <pc:sldMk cId="313377658" sldId="262"/>
            <ac:spMk id="2" creationId="{0B214E1E-D325-C6EE-CBA8-DB3D6ADA6E59}"/>
          </ac:spMkLst>
        </pc:spChg>
        <pc:spChg chg="add mod ord">
          <ac:chgData name="MEGAN HART" userId="dbfa65819efcbcac" providerId="LiveId" clId="{8A368B80-3004-4187-92C6-9B6D51DEB406}" dt="2026-10-13T19:55:06.351" v="376" actId="5793"/>
          <ac:spMkLst>
            <pc:docMk/>
            <pc:sldMk cId="313377658" sldId="262"/>
            <ac:spMk id="10" creationId="{8ABC041B-B36D-48BE-E526-178A1A744658}"/>
          </ac:spMkLst>
        </pc:spChg>
        <pc:spChg chg="add del">
          <ac:chgData name="MEGAN HART" userId="dbfa65819efcbcac" providerId="LiveId" clId="{8A368B80-3004-4187-92C6-9B6D51DEB406}" dt="2026-10-13T19:30:25.513" v="360" actId="26606"/>
          <ac:spMkLst>
            <pc:docMk/>
            <pc:sldMk cId="313377658" sldId="262"/>
            <ac:spMk id="40" creationId="{1A95671B-3CC6-4792-9114-B74FAEA224E6}"/>
          </ac:spMkLst>
        </pc:spChg>
        <pc:spChg chg="add">
          <ac:chgData name="MEGAN HART" userId="dbfa65819efcbcac" providerId="LiveId" clId="{8A368B80-3004-4187-92C6-9B6D51DEB406}" dt="2026-10-13T19:30:25.513" v="360" actId="26606"/>
          <ac:spMkLst>
            <pc:docMk/>
            <pc:sldMk cId="313377658" sldId="262"/>
            <ac:spMk id="45" creationId="{2550BE34-C2B8-49B8-8519-67A8CAD51AE9}"/>
          </ac:spMkLst>
        </pc:spChg>
        <pc:spChg chg="add">
          <ac:chgData name="MEGAN HART" userId="dbfa65819efcbcac" providerId="LiveId" clId="{8A368B80-3004-4187-92C6-9B6D51DEB406}" dt="2026-10-13T19:30:25.513" v="360" actId="26606"/>
          <ac:spMkLst>
            <pc:docMk/>
            <pc:sldMk cId="313377658" sldId="262"/>
            <ac:spMk id="47" creationId="{A7457DD9-5A45-400A-AB4B-4B4EDECA25F1}"/>
          </ac:spMkLst>
        </pc:spChg>
        <pc:spChg chg="add">
          <ac:chgData name="MEGAN HART" userId="dbfa65819efcbcac" providerId="LiveId" clId="{8A368B80-3004-4187-92C6-9B6D51DEB406}" dt="2026-10-13T19:30:25.513" v="360" actId="26606"/>
          <ac:spMkLst>
            <pc:docMk/>
            <pc:sldMk cId="313377658" sldId="262"/>
            <ac:spMk id="49" creationId="{441CF7D6-A660-431A-B0BB-140A0D5556B6}"/>
          </ac:spMkLst>
        </pc:spChg>
        <pc:spChg chg="add">
          <ac:chgData name="MEGAN HART" userId="dbfa65819efcbcac" providerId="LiveId" clId="{8A368B80-3004-4187-92C6-9B6D51DEB406}" dt="2026-10-13T19:30:25.513" v="360" actId="26606"/>
          <ac:spMkLst>
            <pc:docMk/>
            <pc:sldMk cId="313377658" sldId="262"/>
            <ac:spMk id="51" creationId="{0570A85B-3810-4F95-97B0-CBF4CCDB381C}"/>
          </ac:spMkLst>
        </pc:spChg>
        <pc:graphicFrameChg chg="add mod modGraphic">
          <ac:chgData name="MEGAN HART" userId="dbfa65819efcbcac" providerId="LiveId" clId="{8A368B80-3004-4187-92C6-9B6D51DEB406}" dt="2026-10-13T19:30:25.513" v="360" actId="26606"/>
          <ac:graphicFrameMkLst>
            <pc:docMk/>
            <pc:sldMk cId="313377658" sldId="262"/>
            <ac:graphicFrameMk id="5" creationId="{1A8F4119-06C0-A1E0-87D8-36D024EB0761}"/>
          </ac:graphicFrameMkLst>
        </pc:graphicFrameChg>
      </pc:sldChg>
      <pc:sldChg chg="addSp delSp modSp mod">
        <pc:chgData name="MEGAN HART" userId="dbfa65819efcbcac" providerId="LiveId" clId="{8A368B80-3004-4187-92C6-9B6D51DEB406}" dt="2026-10-14T18:59:23.520" v="764" actId="115"/>
        <pc:sldMkLst>
          <pc:docMk/>
          <pc:sldMk cId="3284162966" sldId="263"/>
        </pc:sldMkLst>
        <pc:spChg chg="add mod">
          <ac:chgData name="MEGAN HART" userId="dbfa65819efcbcac" providerId="LiveId" clId="{8A368B80-3004-4187-92C6-9B6D51DEB406}" dt="2026-10-12T20:30:26.452" v="263" actId="1076"/>
          <ac:spMkLst>
            <pc:docMk/>
            <pc:sldMk cId="3284162966" sldId="263"/>
            <ac:spMk id="4" creationId="{AC4630C5-EB09-6C56-42E6-B2070E4066BB}"/>
          </ac:spMkLst>
        </pc:spChg>
        <pc:graphicFrameChg chg="add mod modGraphic">
          <ac:chgData name="MEGAN HART" userId="dbfa65819efcbcac" providerId="LiveId" clId="{8A368B80-3004-4187-92C6-9B6D51DEB406}" dt="2026-10-14T18:59:23.520" v="764" actId="115"/>
          <ac:graphicFrameMkLst>
            <pc:docMk/>
            <pc:sldMk cId="3284162966" sldId="263"/>
            <ac:graphicFrameMk id="36" creationId="{7C9A88B0-A325-3CC7-2686-33C811736B65}"/>
          </ac:graphicFrameMkLst>
        </pc:graphicFrameChg>
      </pc:sldChg>
      <pc:sldChg chg="addSp delSp modSp mod">
        <pc:chgData name="MEGAN HART" userId="dbfa65819efcbcac" providerId="LiveId" clId="{8A368B80-3004-4187-92C6-9B6D51DEB406}" dt="2026-10-14T19:03:25.688" v="825" actId="26606"/>
        <pc:sldMkLst>
          <pc:docMk/>
          <pc:sldMk cId="1107340384" sldId="264"/>
        </pc:sldMkLst>
        <pc:spChg chg="mod ord">
          <ac:chgData name="MEGAN HART" userId="dbfa65819efcbcac" providerId="LiveId" clId="{8A368B80-3004-4187-92C6-9B6D51DEB406}" dt="2026-10-14T19:03:25.688" v="825" actId="26606"/>
          <ac:spMkLst>
            <pc:docMk/>
            <pc:sldMk cId="1107340384" sldId="264"/>
            <ac:spMk id="2" creationId="{2AEF7EB0-E253-3B26-97E7-5EF9F267AF3F}"/>
          </ac:spMkLst>
        </pc:spChg>
        <pc:spChg chg="add del mod">
          <ac:chgData name="MEGAN HART" userId="dbfa65819efcbcac" providerId="LiveId" clId="{8A368B80-3004-4187-92C6-9B6D51DEB406}" dt="2026-10-13T19:31:33.004" v="369" actId="26606"/>
          <ac:spMkLst>
            <pc:docMk/>
            <pc:sldMk cId="1107340384" sldId="264"/>
            <ac:spMk id="4" creationId="{BB7B2138-F9D4-592D-1703-80C4A7880C3A}"/>
          </ac:spMkLst>
        </pc:spChg>
        <pc:spChg chg="add del">
          <ac:chgData name="MEGAN HART" userId="dbfa65819efcbcac" providerId="LiveId" clId="{8A368B80-3004-4187-92C6-9B6D51DEB406}" dt="2026-10-13T19:31:33.004" v="369" actId="26606"/>
          <ac:spMkLst>
            <pc:docMk/>
            <pc:sldMk cId="1107340384" sldId="264"/>
            <ac:spMk id="35" creationId="{3346177D-ADC4-4968-B747-5CFCD390B5B9}"/>
          </ac:spMkLst>
        </pc:spChg>
        <pc:spChg chg="add del">
          <ac:chgData name="MEGAN HART" userId="dbfa65819efcbcac" providerId="LiveId" clId="{8A368B80-3004-4187-92C6-9B6D51DEB406}" dt="2026-10-13T19:31:33.004" v="369" actId="26606"/>
          <ac:spMkLst>
            <pc:docMk/>
            <pc:sldMk cId="1107340384" sldId="264"/>
            <ac:spMk id="37" creationId="{0844A943-BF79-4FEA-ABB1-3BD54D236606}"/>
          </ac:spMkLst>
        </pc:spChg>
        <pc:spChg chg="add del">
          <ac:chgData name="MEGAN HART" userId="dbfa65819efcbcac" providerId="LiveId" clId="{8A368B80-3004-4187-92C6-9B6D51DEB406}" dt="2026-10-13T19:31:33.004" v="369" actId="26606"/>
          <ac:spMkLst>
            <pc:docMk/>
            <pc:sldMk cId="1107340384" sldId="264"/>
            <ac:spMk id="39" creationId="{6437CC72-F4A8-4DC3-AFAB-D22C482C8100}"/>
          </ac:spMkLst>
        </pc:spChg>
        <pc:spChg chg="add del">
          <ac:chgData name="MEGAN HART" userId="dbfa65819efcbcac" providerId="LiveId" clId="{8A368B80-3004-4187-92C6-9B6D51DEB406}" dt="2026-10-13T19:30:42.638" v="362" actId="26606"/>
          <ac:spMkLst>
            <pc:docMk/>
            <pc:sldMk cId="1107340384" sldId="264"/>
            <ac:spMk id="41" creationId="{7B831B6F-405A-4B47-B9BB-5CA88F285844}"/>
          </ac:spMkLst>
        </pc:spChg>
        <pc:spChg chg="add del">
          <ac:chgData name="MEGAN HART" userId="dbfa65819efcbcac" providerId="LiveId" clId="{8A368B80-3004-4187-92C6-9B6D51DEB406}" dt="2026-10-13T19:30:42.638" v="362" actId="26606"/>
          <ac:spMkLst>
            <pc:docMk/>
            <pc:sldMk cId="1107340384" sldId="264"/>
            <ac:spMk id="42" creationId="{15109354-9C5D-4F8C-B0E6-D1043C7BF20A}"/>
          </ac:spMkLst>
        </pc:spChg>
        <pc:spChg chg="add del">
          <ac:chgData name="MEGAN HART" userId="dbfa65819efcbcac" providerId="LiveId" clId="{8A368B80-3004-4187-92C6-9B6D51DEB406}" dt="2026-10-13T19:30:42.638" v="362" actId="26606"/>
          <ac:spMkLst>
            <pc:docMk/>
            <pc:sldMk cId="1107340384" sldId="264"/>
            <ac:spMk id="43" creationId="{49B530FE-A87D-41A0-A920-ADC6539EAA44}"/>
          </ac:spMkLst>
        </pc:spChg>
        <pc:spChg chg="add del">
          <ac:chgData name="MEGAN HART" userId="dbfa65819efcbcac" providerId="LiveId" clId="{8A368B80-3004-4187-92C6-9B6D51DEB406}" dt="2026-10-13T19:30:51.684" v="364" actId="26606"/>
          <ac:spMkLst>
            <pc:docMk/>
            <pc:sldMk cId="1107340384" sldId="264"/>
            <ac:spMk id="45" creationId="{3346177D-ADC4-4968-B747-5CFCD390B5B9}"/>
          </ac:spMkLst>
        </pc:spChg>
        <pc:spChg chg="add del">
          <ac:chgData name="MEGAN HART" userId="dbfa65819efcbcac" providerId="LiveId" clId="{8A368B80-3004-4187-92C6-9B6D51DEB406}" dt="2026-10-13T19:30:51.684" v="364" actId="26606"/>
          <ac:spMkLst>
            <pc:docMk/>
            <pc:sldMk cId="1107340384" sldId="264"/>
            <ac:spMk id="47" creationId="{0844A943-BF79-4FEA-ABB1-3BD54D236606}"/>
          </ac:spMkLst>
        </pc:spChg>
        <pc:spChg chg="add del">
          <ac:chgData name="MEGAN HART" userId="dbfa65819efcbcac" providerId="LiveId" clId="{8A368B80-3004-4187-92C6-9B6D51DEB406}" dt="2026-10-13T19:30:51.684" v="364" actId="26606"/>
          <ac:spMkLst>
            <pc:docMk/>
            <pc:sldMk cId="1107340384" sldId="264"/>
            <ac:spMk id="49" creationId="{6437CC72-F4A8-4DC3-AFAB-D22C482C8100}"/>
          </ac:spMkLst>
        </pc:spChg>
        <pc:spChg chg="add del">
          <ac:chgData name="MEGAN HART" userId="dbfa65819efcbcac" providerId="LiveId" clId="{8A368B80-3004-4187-92C6-9B6D51DEB406}" dt="2026-10-13T19:30:56.024" v="366" actId="26606"/>
          <ac:spMkLst>
            <pc:docMk/>
            <pc:sldMk cId="1107340384" sldId="264"/>
            <ac:spMk id="51" creationId="{3346177D-ADC4-4968-B747-5CFCD390B5B9}"/>
          </ac:spMkLst>
        </pc:spChg>
        <pc:spChg chg="add del">
          <ac:chgData name="MEGAN HART" userId="dbfa65819efcbcac" providerId="LiveId" clId="{8A368B80-3004-4187-92C6-9B6D51DEB406}" dt="2026-10-13T19:30:56.024" v="366" actId="26606"/>
          <ac:spMkLst>
            <pc:docMk/>
            <pc:sldMk cId="1107340384" sldId="264"/>
            <ac:spMk id="52" creationId="{0844A943-BF79-4FEA-ABB1-3BD54D236606}"/>
          </ac:spMkLst>
        </pc:spChg>
        <pc:spChg chg="add del">
          <ac:chgData name="MEGAN HART" userId="dbfa65819efcbcac" providerId="LiveId" clId="{8A368B80-3004-4187-92C6-9B6D51DEB406}" dt="2026-10-13T19:30:56.024" v="366" actId="26606"/>
          <ac:spMkLst>
            <pc:docMk/>
            <pc:sldMk cId="1107340384" sldId="264"/>
            <ac:spMk id="53" creationId="{6437CC72-F4A8-4DC3-AFAB-D22C482C8100}"/>
          </ac:spMkLst>
        </pc:spChg>
        <pc:spChg chg="add del">
          <ac:chgData name="MEGAN HART" userId="dbfa65819efcbcac" providerId="LiveId" clId="{8A368B80-3004-4187-92C6-9B6D51DEB406}" dt="2026-10-13T19:31:32.943" v="368" actId="26606"/>
          <ac:spMkLst>
            <pc:docMk/>
            <pc:sldMk cId="1107340384" sldId="264"/>
            <ac:spMk id="56" creationId="{3346177D-ADC4-4968-B747-5CFCD390B5B9}"/>
          </ac:spMkLst>
        </pc:spChg>
        <pc:spChg chg="add del">
          <ac:chgData name="MEGAN HART" userId="dbfa65819efcbcac" providerId="LiveId" clId="{8A368B80-3004-4187-92C6-9B6D51DEB406}" dt="2026-10-13T19:31:32.943" v="368" actId="26606"/>
          <ac:spMkLst>
            <pc:docMk/>
            <pc:sldMk cId="1107340384" sldId="264"/>
            <ac:spMk id="57" creationId="{0844A943-BF79-4FEA-ABB1-3BD54D236606}"/>
          </ac:spMkLst>
        </pc:spChg>
        <pc:spChg chg="add del">
          <ac:chgData name="MEGAN HART" userId="dbfa65819efcbcac" providerId="LiveId" clId="{8A368B80-3004-4187-92C6-9B6D51DEB406}" dt="2026-10-13T19:31:32.943" v="368" actId="26606"/>
          <ac:spMkLst>
            <pc:docMk/>
            <pc:sldMk cId="1107340384" sldId="264"/>
            <ac:spMk id="58" creationId="{6437CC72-F4A8-4DC3-AFAB-D22C482C8100}"/>
          </ac:spMkLst>
        </pc:spChg>
        <pc:spChg chg="add del">
          <ac:chgData name="MEGAN HART" userId="dbfa65819efcbcac" providerId="LiveId" clId="{8A368B80-3004-4187-92C6-9B6D51DEB406}" dt="2026-10-14T19:02:32.016" v="809" actId="26606"/>
          <ac:spMkLst>
            <pc:docMk/>
            <pc:sldMk cId="1107340384" sldId="264"/>
            <ac:spMk id="228" creationId="{5A0118C5-4F8D-4CF4-BADD-53FEACC6C42A}"/>
          </ac:spMkLst>
        </pc:spChg>
        <pc:spChg chg="add del">
          <ac:chgData name="MEGAN HART" userId="dbfa65819efcbcac" providerId="LiveId" clId="{8A368B80-3004-4187-92C6-9B6D51DEB406}" dt="2026-10-14T19:02:32.016" v="809" actId="26606"/>
          <ac:spMkLst>
            <pc:docMk/>
            <pc:sldMk cId="1107340384" sldId="264"/>
            <ac:spMk id="229" creationId="{EAED1919-54A1-41C9-B30B-A3FF3F58E38B}"/>
          </ac:spMkLst>
        </pc:spChg>
        <pc:spChg chg="add del">
          <ac:chgData name="MEGAN HART" userId="dbfa65819efcbcac" providerId="LiveId" clId="{8A368B80-3004-4187-92C6-9B6D51DEB406}" dt="2026-10-14T19:02:32.016" v="809" actId="26606"/>
          <ac:spMkLst>
            <pc:docMk/>
            <pc:sldMk cId="1107340384" sldId="264"/>
            <ac:spMk id="232" creationId="{FFFEB18F-F81F-4CED-BE64-EB888A77C3B8}"/>
          </ac:spMkLst>
        </pc:spChg>
        <pc:spChg chg="add del mod">
          <ac:chgData name="MEGAN HART" userId="dbfa65819efcbcac" providerId="LiveId" clId="{8A368B80-3004-4187-92C6-9B6D51DEB406}" dt="2026-10-14T19:02:32.016" v="809" actId="26606"/>
          <ac:spMkLst>
            <pc:docMk/>
            <pc:sldMk cId="1107340384" sldId="264"/>
            <ac:spMk id="237" creationId="{BB7B2138-F9D4-592D-1703-80C4A7880C3A}"/>
          </ac:spMkLst>
        </pc:spChg>
        <pc:spChg chg="add del">
          <ac:chgData name="MEGAN HART" userId="dbfa65819efcbcac" providerId="LiveId" clId="{8A368B80-3004-4187-92C6-9B6D51DEB406}" dt="2026-10-14T19:02:15.114" v="804" actId="26606"/>
          <ac:spMkLst>
            <pc:docMk/>
            <pc:sldMk cId="1107340384" sldId="264"/>
            <ac:spMk id="242" creationId="{435ADAF7-9BEB-4FA3-AE9F-4CF47620EB6A}"/>
          </ac:spMkLst>
        </pc:spChg>
        <pc:spChg chg="add del">
          <ac:chgData name="MEGAN HART" userId="dbfa65819efcbcac" providerId="LiveId" clId="{8A368B80-3004-4187-92C6-9B6D51DEB406}" dt="2026-10-14T19:02:15.114" v="804" actId="26606"/>
          <ac:spMkLst>
            <pc:docMk/>
            <pc:sldMk cId="1107340384" sldId="264"/>
            <ac:spMk id="244" creationId="{57BB0BA7-0383-4937-8874-B01AAA08E2CB}"/>
          </ac:spMkLst>
        </pc:spChg>
        <pc:spChg chg="add del">
          <ac:chgData name="MEGAN HART" userId="dbfa65819efcbcac" providerId="LiveId" clId="{8A368B80-3004-4187-92C6-9B6D51DEB406}" dt="2026-10-14T19:02:15.114" v="804" actId="26606"/>
          <ac:spMkLst>
            <pc:docMk/>
            <pc:sldMk cId="1107340384" sldId="264"/>
            <ac:spMk id="246" creationId="{ACD3AB31-A71C-4414-BA05-CF667CBA34D2}"/>
          </ac:spMkLst>
        </pc:spChg>
        <pc:spChg chg="add del">
          <ac:chgData name="MEGAN HART" userId="dbfa65819efcbcac" providerId="LiveId" clId="{8A368B80-3004-4187-92C6-9B6D51DEB406}" dt="2026-10-14T19:02:20.718" v="806" actId="26606"/>
          <ac:spMkLst>
            <pc:docMk/>
            <pc:sldMk cId="1107340384" sldId="264"/>
            <ac:spMk id="248" creationId="{5A0118C5-4F8D-4CF4-BADD-53FEACC6C42A}"/>
          </ac:spMkLst>
        </pc:spChg>
        <pc:spChg chg="add del">
          <ac:chgData name="MEGAN HART" userId="dbfa65819efcbcac" providerId="LiveId" clId="{8A368B80-3004-4187-92C6-9B6D51DEB406}" dt="2026-10-14T19:02:20.718" v="806" actId="26606"/>
          <ac:spMkLst>
            <pc:docMk/>
            <pc:sldMk cId="1107340384" sldId="264"/>
            <ac:spMk id="249" creationId="{EAED1919-54A1-41C9-B30B-A3FF3F58E38B}"/>
          </ac:spMkLst>
        </pc:spChg>
        <pc:spChg chg="add del">
          <ac:chgData name="MEGAN HART" userId="dbfa65819efcbcac" providerId="LiveId" clId="{8A368B80-3004-4187-92C6-9B6D51DEB406}" dt="2026-10-14T19:02:20.718" v="806" actId="26606"/>
          <ac:spMkLst>
            <pc:docMk/>
            <pc:sldMk cId="1107340384" sldId="264"/>
            <ac:spMk id="253" creationId="{FFFEB18F-F81F-4CED-BE64-EB888A77C3B8}"/>
          </ac:spMkLst>
        </pc:spChg>
        <pc:spChg chg="add del">
          <ac:chgData name="MEGAN HART" userId="dbfa65819efcbcac" providerId="LiveId" clId="{8A368B80-3004-4187-92C6-9B6D51DEB406}" dt="2026-10-14T19:02:32.001" v="808" actId="26606"/>
          <ac:spMkLst>
            <pc:docMk/>
            <pc:sldMk cId="1107340384" sldId="264"/>
            <ac:spMk id="428" creationId="{5A0118C5-4F8D-4CF4-BADD-53FEACC6C42A}"/>
          </ac:spMkLst>
        </pc:spChg>
        <pc:spChg chg="add del">
          <ac:chgData name="MEGAN HART" userId="dbfa65819efcbcac" providerId="LiveId" clId="{8A368B80-3004-4187-92C6-9B6D51DEB406}" dt="2026-10-14T19:02:32.001" v="808" actId="26606"/>
          <ac:spMkLst>
            <pc:docMk/>
            <pc:sldMk cId="1107340384" sldId="264"/>
            <ac:spMk id="429" creationId="{EAED1919-54A1-41C9-B30B-A3FF3F58E38B}"/>
          </ac:spMkLst>
        </pc:spChg>
        <pc:spChg chg="add del">
          <ac:chgData name="MEGAN HART" userId="dbfa65819efcbcac" providerId="LiveId" clId="{8A368B80-3004-4187-92C6-9B6D51DEB406}" dt="2026-10-14T19:02:32.001" v="808" actId="26606"/>
          <ac:spMkLst>
            <pc:docMk/>
            <pc:sldMk cId="1107340384" sldId="264"/>
            <ac:spMk id="433" creationId="{FFFEB18F-F81F-4CED-BE64-EB888A77C3B8}"/>
          </ac:spMkLst>
        </pc:spChg>
        <pc:spChg chg="add del">
          <ac:chgData name="MEGAN HART" userId="dbfa65819efcbcac" providerId="LiveId" clId="{8A368B80-3004-4187-92C6-9B6D51DEB406}" dt="2026-10-14T19:03:25.688" v="825" actId="26606"/>
          <ac:spMkLst>
            <pc:docMk/>
            <pc:sldMk cId="1107340384" sldId="264"/>
            <ac:spMk id="609" creationId="{77C59BEC-C4CC-4741-B975-08C543178D3D}"/>
          </ac:spMkLst>
        </pc:spChg>
        <pc:spChg chg="add del">
          <ac:chgData name="MEGAN HART" userId="dbfa65819efcbcac" providerId="LiveId" clId="{8A368B80-3004-4187-92C6-9B6D51DEB406}" dt="2026-10-14T19:03:25.688" v="825" actId="26606"/>
          <ac:spMkLst>
            <pc:docMk/>
            <pc:sldMk cId="1107340384" sldId="264"/>
            <ac:spMk id="610" creationId="{72DEF309-605D-4117-9340-6D589B6C3A34}"/>
          </ac:spMkLst>
        </pc:spChg>
        <pc:spChg chg="add mod ord">
          <ac:chgData name="MEGAN HART" userId="dbfa65819efcbcac" providerId="LiveId" clId="{8A368B80-3004-4187-92C6-9B6D51DEB406}" dt="2026-10-14T19:03:25.688" v="825" actId="26606"/>
          <ac:spMkLst>
            <pc:docMk/>
            <pc:sldMk cId="1107340384" sldId="264"/>
            <ac:spMk id="611" creationId="{BB7B2138-F9D4-592D-1703-80C4A7880C3A}"/>
          </ac:spMkLst>
        </pc:spChg>
        <pc:spChg chg="add del">
          <ac:chgData name="MEGAN HART" userId="dbfa65819efcbcac" providerId="LiveId" clId="{8A368B80-3004-4187-92C6-9B6D51DEB406}" dt="2026-10-14T19:03:25.688" v="825" actId="26606"/>
          <ac:spMkLst>
            <pc:docMk/>
            <pc:sldMk cId="1107340384" sldId="264"/>
            <ac:spMk id="612" creationId="{A7B99495-F43F-4D80-A44F-2CB4764EB90B}"/>
          </ac:spMkLst>
        </pc:spChg>
        <pc:spChg chg="add">
          <ac:chgData name="MEGAN HART" userId="dbfa65819efcbcac" providerId="LiveId" clId="{8A368B80-3004-4187-92C6-9B6D51DEB406}" dt="2026-10-14T19:03:25.688" v="825" actId="26606"/>
          <ac:spMkLst>
            <pc:docMk/>
            <pc:sldMk cId="1107340384" sldId="264"/>
            <ac:spMk id="617" creationId="{637B2035-1FCB-439A-B421-095E136C7E07}"/>
          </ac:spMkLst>
        </pc:spChg>
        <pc:spChg chg="add">
          <ac:chgData name="MEGAN HART" userId="dbfa65819efcbcac" providerId="LiveId" clId="{8A368B80-3004-4187-92C6-9B6D51DEB406}" dt="2026-10-14T19:03:25.688" v="825" actId="26606"/>
          <ac:spMkLst>
            <pc:docMk/>
            <pc:sldMk cId="1107340384" sldId="264"/>
            <ac:spMk id="619" creationId="{B39A1F5A-E57E-4178-8F57-A18DC747E5E1}"/>
          </ac:spMkLst>
        </pc:spChg>
        <pc:spChg chg="add">
          <ac:chgData name="MEGAN HART" userId="dbfa65819efcbcac" providerId="LiveId" clId="{8A368B80-3004-4187-92C6-9B6D51DEB406}" dt="2026-10-14T19:03:25.688" v="825" actId="26606"/>
          <ac:spMkLst>
            <pc:docMk/>
            <pc:sldMk cId="1107340384" sldId="264"/>
            <ac:spMk id="621" creationId="{CF93DC6C-1BFD-4414-BF23-471C8831CA04}"/>
          </ac:spMkLst>
        </pc:spChg>
        <pc:spChg chg="add">
          <ac:chgData name="MEGAN HART" userId="dbfa65819efcbcac" providerId="LiveId" clId="{8A368B80-3004-4187-92C6-9B6D51DEB406}" dt="2026-10-14T19:03:25.688" v="825" actId="26606"/>
          <ac:spMkLst>
            <pc:docMk/>
            <pc:sldMk cId="1107340384" sldId="264"/>
            <ac:spMk id="623" creationId="{001928A5-13A8-4372-8A77-BCAAE5553E6F}"/>
          </ac:spMkLst>
        </pc:spChg>
        <pc:grpChg chg="add del">
          <ac:chgData name="MEGAN HART" userId="dbfa65819efcbcac" providerId="LiveId" clId="{8A368B80-3004-4187-92C6-9B6D51DEB406}" dt="2026-10-14T19:02:32.001" v="808" actId="26606"/>
          <ac:grpSpMkLst>
            <pc:docMk/>
            <pc:sldMk cId="1107340384" sldId="264"/>
            <ac:grpSpMk id="230" creationId="{C4751043-2EE3-4222-9979-8E61D93DA8DC}"/>
          </ac:grpSpMkLst>
        </pc:grpChg>
        <pc:grpChg chg="add">
          <ac:chgData name="MEGAN HART" userId="dbfa65819efcbcac" providerId="LiveId" clId="{8A368B80-3004-4187-92C6-9B6D51DEB406}" dt="2026-10-14T19:02:15.114" v="804" actId="26606"/>
          <ac:grpSpMkLst>
            <pc:docMk/>
            <pc:sldMk cId="1107340384" sldId="264"/>
            <ac:grpSpMk id="235" creationId="{5468B3A9-705E-43C3-A742-0619B0D8F2EE}"/>
          </ac:grpSpMkLst>
        </pc:grpChg>
        <pc:grpChg chg="add del">
          <ac:chgData name="MEGAN HART" userId="dbfa65819efcbcac" providerId="LiveId" clId="{8A368B80-3004-4187-92C6-9B6D51DEB406}" dt="2026-10-14T19:02:20.718" v="806" actId="26606"/>
          <ac:grpSpMkLst>
            <pc:docMk/>
            <pc:sldMk cId="1107340384" sldId="264"/>
            <ac:grpSpMk id="257" creationId="{5468B3A9-705E-43C3-A742-0619B0D8F2EE}"/>
          </ac:grpSpMkLst>
        </pc:grpChg>
        <pc:grpChg chg="add del">
          <ac:chgData name="MEGAN HART" userId="dbfa65819efcbcac" providerId="LiveId" clId="{8A368B80-3004-4187-92C6-9B6D51DEB406}" dt="2026-10-14T19:02:32.001" v="808" actId="26606"/>
          <ac:grpSpMkLst>
            <pc:docMk/>
            <pc:sldMk cId="1107340384" sldId="264"/>
            <ac:grpSpMk id="434" creationId="{00E015F5-1A99-4E40-BC3D-7707802996B5}"/>
          </ac:grpSpMkLst>
        </pc:grpChg>
        <pc:graphicFrameChg chg="add del">
          <ac:chgData name="MEGAN HART" userId="dbfa65819efcbcac" providerId="LiveId" clId="{8A368B80-3004-4187-92C6-9B6D51DEB406}" dt="2026-10-13T19:30:56.024" v="366" actId="26606"/>
          <ac:graphicFrameMkLst>
            <pc:docMk/>
            <pc:sldMk cId="1107340384" sldId="264"/>
            <ac:graphicFrameMk id="54" creationId="{361ADA11-4A66-538A-4C48-290E9D800C28}"/>
          </ac:graphicFrameMkLst>
        </pc:graphicFrameChg>
        <pc:graphicFrameChg chg="add del">
          <ac:chgData name="MEGAN HART" userId="dbfa65819efcbcac" providerId="LiveId" clId="{8A368B80-3004-4187-92C6-9B6D51DEB406}" dt="2026-10-13T19:31:32.943" v="368" actId="26606"/>
          <ac:graphicFrameMkLst>
            <pc:docMk/>
            <pc:sldMk cId="1107340384" sldId="264"/>
            <ac:graphicFrameMk id="59" creationId="{49868C35-1751-DB50-0EF7-5753FB088849}"/>
          </ac:graphicFrameMkLst>
        </pc:graphicFrameChg>
        <pc:graphicFrameChg chg="add del">
          <ac:chgData name="MEGAN HART" userId="dbfa65819efcbcac" providerId="LiveId" clId="{8A368B80-3004-4187-92C6-9B6D51DEB406}" dt="2026-10-14T19:02:20.718" v="806" actId="26606"/>
          <ac:graphicFrameMkLst>
            <pc:docMk/>
            <pc:sldMk cId="1107340384" sldId="264"/>
            <ac:graphicFrameMk id="239" creationId="{2B77892A-6CC3-7AC3-BC51-9AE965247A69}"/>
          </ac:graphicFrameMkLst>
        </pc:graphicFrameChg>
        <pc:graphicFrameChg chg="add del">
          <ac:chgData name="MEGAN HART" userId="dbfa65819efcbcac" providerId="LiveId" clId="{8A368B80-3004-4187-92C6-9B6D51DEB406}" dt="2026-10-14T19:02:32.001" v="808" actId="26606"/>
          <ac:graphicFrameMkLst>
            <pc:docMk/>
            <pc:sldMk cId="1107340384" sldId="264"/>
            <ac:graphicFrameMk id="607" creationId="{50B9274E-1EA1-88F3-A3F8-7F7833AE6A0E}"/>
          </ac:graphicFrameMkLst>
        </pc:graphicFrameChg>
        <pc:picChg chg="mod ord">
          <ac:chgData name="MEGAN HART" userId="dbfa65819efcbcac" providerId="LiveId" clId="{8A368B80-3004-4187-92C6-9B6D51DEB406}" dt="2026-10-14T19:03:25.688" v="825" actId="26606"/>
          <ac:picMkLst>
            <pc:docMk/>
            <pc:sldMk cId="1107340384" sldId="264"/>
            <ac:picMk id="21" creationId="{E3AE96B4-8458-94EE-730B-3F7D3A752FAF}"/>
          </ac:picMkLst>
        </pc:picChg>
      </pc:sldChg>
      <pc:sldChg chg="addSp delSp modSp mod setBg">
        <pc:chgData name="MEGAN HART" userId="dbfa65819efcbcac" providerId="LiveId" clId="{8A368B80-3004-4187-92C6-9B6D51DEB406}" dt="2026-10-13T20:45:31.451" v="560"/>
        <pc:sldMkLst>
          <pc:docMk/>
          <pc:sldMk cId="1935863730" sldId="265"/>
        </pc:sldMkLst>
        <pc:spChg chg="mod">
          <ac:chgData name="MEGAN HART" userId="dbfa65819efcbcac" providerId="LiveId" clId="{8A368B80-3004-4187-92C6-9B6D51DEB406}" dt="2026-10-13T19:31:49.008" v="370" actId="26606"/>
          <ac:spMkLst>
            <pc:docMk/>
            <pc:sldMk cId="1935863730" sldId="265"/>
            <ac:spMk id="2" creationId="{3DBAECA2-797F-2B9B-E01E-CA85518679CA}"/>
          </ac:spMkLst>
        </pc:spChg>
        <pc:spChg chg="add del">
          <ac:chgData name="MEGAN HART" userId="dbfa65819efcbcac" providerId="LiveId" clId="{8A368B80-3004-4187-92C6-9B6D51DEB406}" dt="2026-10-13T19:31:49.008" v="370" actId="26606"/>
          <ac:spMkLst>
            <pc:docMk/>
            <pc:sldMk cId="1935863730" sldId="265"/>
            <ac:spMk id="24" creationId="{BACC6370-2D7E-4714-9D71-7542949D7D5D}"/>
          </ac:spMkLst>
        </pc:spChg>
        <pc:spChg chg="add del">
          <ac:chgData name="MEGAN HART" userId="dbfa65819efcbcac" providerId="LiveId" clId="{8A368B80-3004-4187-92C6-9B6D51DEB406}" dt="2026-10-13T19:31:49.008" v="370" actId="26606"/>
          <ac:spMkLst>
            <pc:docMk/>
            <pc:sldMk cId="1935863730" sldId="265"/>
            <ac:spMk id="26" creationId="{F68B3F68-107C-434F-AA38-110D5EA91B85}"/>
          </ac:spMkLst>
        </pc:spChg>
        <pc:spChg chg="add del">
          <ac:chgData name="MEGAN HART" userId="dbfa65819efcbcac" providerId="LiveId" clId="{8A368B80-3004-4187-92C6-9B6D51DEB406}" dt="2026-10-13T19:31:49.008" v="370" actId="26606"/>
          <ac:spMkLst>
            <pc:docMk/>
            <pc:sldMk cId="1935863730" sldId="265"/>
            <ac:spMk id="28" creationId="{AAD0DBB9-1A4B-4391-81D4-CB19F9AB918A}"/>
          </ac:spMkLst>
        </pc:spChg>
        <pc:spChg chg="add del">
          <ac:chgData name="MEGAN HART" userId="dbfa65819efcbcac" providerId="LiveId" clId="{8A368B80-3004-4187-92C6-9B6D51DEB406}" dt="2026-10-13T19:31:49.008" v="370" actId="26606"/>
          <ac:spMkLst>
            <pc:docMk/>
            <pc:sldMk cId="1935863730" sldId="265"/>
            <ac:spMk id="30" creationId="{063BBA22-50EA-4C4D-BE05-F1CE4E63AA56}"/>
          </ac:spMkLst>
        </pc:spChg>
        <pc:spChg chg="add">
          <ac:chgData name="MEGAN HART" userId="dbfa65819efcbcac" providerId="LiveId" clId="{8A368B80-3004-4187-92C6-9B6D51DEB406}" dt="2026-10-13T19:31:49.008" v="370" actId="26606"/>
          <ac:spMkLst>
            <pc:docMk/>
            <pc:sldMk cId="1935863730" sldId="265"/>
            <ac:spMk id="35" creationId="{0C541B88-1AE9-40C3-AFD5-967787C1979F}"/>
          </ac:spMkLst>
        </pc:spChg>
        <pc:spChg chg="add">
          <ac:chgData name="MEGAN HART" userId="dbfa65819efcbcac" providerId="LiveId" clId="{8A368B80-3004-4187-92C6-9B6D51DEB406}" dt="2026-10-13T19:31:49.008" v="370" actId="26606"/>
          <ac:spMkLst>
            <pc:docMk/>
            <pc:sldMk cId="1935863730" sldId="265"/>
            <ac:spMk id="37" creationId="{E5F17139-31EE-46AC-B04F-DBBD852DD6CB}"/>
          </ac:spMkLst>
        </pc:spChg>
        <pc:spChg chg="add">
          <ac:chgData name="MEGAN HART" userId="dbfa65819efcbcac" providerId="LiveId" clId="{8A368B80-3004-4187-92C6-9B6D51DEB406}" dt="2026-10-13T19:31:49.008" v="370" actId="26606"/>
          <ac:spMkLst>
            <pc:docMk/>
            <pc:sldMk cId="1935863730" sldId="265"/>
            <ac:spMk id="43" creationId="{89D16701-DA76-4F72-BB63-E2C3FFBDFE0F}"/>
          </ac:spMkLst>
        </pc:spChg>
        <pc:spChg chg="add">
          <ac:chgData name="MEGAN HART" userId="dbfa65819efcbcac" providerId="LiveId" clId="{8A368B80-3004-4187-92C6-9B6D51DEB406}" dt="2026-10-13T19:31:49.008" v="370" actId="26606"/>
          <ac:spMkLst>
            <pc:docMk/>
            <pc:sldMk cId="1935863730" sldId="265"/>
            <ac:spMk id="45" creationId="{1CC28BE1-9DC6-43FE-9582-39F091098D77}"/>
          </ac:spMkLst>
        </pc:spChg>
        <pc:graphicFrameChg chg="add del mod modGraphic">
          <ac:chgData name="MEGAN HART" userId="dbfa65819efcbcac" providerId="LiveId" clId="{8A368B80-3004-4187-92C6-9B6D51DEB406}" dt="2026-10-13T20:45:31.451" v="560"/>
          <ac:graphicFrameMkLst>
            <pc:docMk/>
            <pc:sldMk cId="1935863730" sldId="265"/>
            <ac:graphicFrameMk id="9" creationId="{70ADC417-2F68-F642-7E8A-4BD6AB971E02}"/>
          </ac:graphicFrameMkLst>
        </pc:graphicFrameChg>
      </pc:sldChg>
      <pc:sldChg chg="addSp delSp modSp mod">
        <pc:chgData name="MEGAN HART" userId="dbfa65819efcbcac" providerId="LiveId" clId="{8A368B80-3004-4187-92C6-9B6D51DEB406}" dt="2026-10-12T20:35:11.181" v="306" actId="478"/>
        <pc:sldMkLst>
          <pc:docMk/>
          <pc:sldMk cId="4290864918" sldId="266"/>
        </pc:sldMkLst>
        <pc:spChg chg="mod">
          <ac:chgData name="MEGAN HART" userId="dbfa65819efcbcac" providerId="LiveId" clId="{8A368B80-3004-4187-92C6-9B6D51DEB406}" dt="2026-10-12T19:56:33.939" v="190" actId="26606"/>
          <ac:spMkLst>
            <pc:docMk/>
            <pc:sldMk cId="4290864918" sldId="266"/>
            <ac:spMk id="2" creationId="{D813E85A-EB1A-D165-8468-11E2F9EA8F97}"/>
          </ac:spMkLst>
        </pc:spChg>
        <pc:spChg chg="add">
          <ac:chgData name="MEGAN HART" userId="dbfa65819efcbcac" providerId="LiveId" clId="{8A368B80-3004-4187-92C6-9B6D51DEB406}" dt="2026-10-12T19:56:33.939" v="190" actId="26606"/>
          <ac:spMkLst>
            <pc:docMk/>
            <pc:sldMk cId="4290864918" sldId="266"/>
            <ac:spMk id="21" creationId="{7517A47C-B2E5-4B79-8061-D74B1311AF6E}"/>
          </ac:spMkLst>
        </pc:spChg>
        <pc:spChg chg="add">
          <ac:chgData name="MEGAN HART" userId="dbfa65819efcbcac" providerId="LiveId" clId="{8A368B80-3004-4187-92C6-9B6D51DEB406}" dt="2026-10-12T19:56:33.939" v="190" actId="26606"/>
          <ac:spMkLst>
            <pc:docMk/>
            <pc:sldMk cId="4290864918" sldId="266"/>
            <ac:spMk id="23" creationId="{C505E780-2083-4CB5-A42A-5E0E2908ECC3}"/>
          </ac:spMkLst>
        </pc:spChg>
        <pc:spChg chg="add">
          <ac:chgData name="MEGAN HART" userId="dbfa65819efcbcac" providerId="LiveId" clId="{8A368B80-3004-4187-92C6-9B6D51DEB406}" dt="2026-10-12T19:56:33.939" v="190" actId="26606"/>
          <ac:spMkLst>
            <pc:docMk/>
            <pc:sldMk cId="4290864918" sldId="266"/>
            <ac:spMk id="25" creationId="{D2C0AE1C-0118-41AE-8A10-7CDCBF10E96F}"/>
          </ac:spMkLst>
        </pc:spChg>
        <pc:spChg chg="add">
          <ac:chgData name="MEGAN HART" userId="dbfa65819efcbcac" providerId="LiveId" clId="{8A368B80-3004-4187-92C6-9B6D51DEB406}" dt="2026-10-12T19:56:33.939" v="190" actId="26606"/>
          <ac:spMkLst>
            <pc:docMk/>
            <pc:sldMk cId="4290864918" sldId="266"/>
            <ac:spMk id="27" creationId="{463EEC44-1BA3-44ED-81FC-A644B04B2A44}"/>
          </ac:spMkLst>
        </pc:spChg>
        <pc:graphicFrameChg chg="add del mod">
          <ac:chgData name="MEGAN HART" userId="dbfa65819efcbcac" providerId="LiveId" clId="{8A368B80-3004-4187-92C6-9B6D51DEB406}" dt="2026-10-12T20:35:11.181" v="306" actId="478"/>
          <ac:graphicFrameMkLst>
            <pc:docMk/>
            <pc:sldMk cId="4290864918" sldId="266"/>
            <ac:graphicFrameMk id="17" creationId="{94209F0F-CBBA-1E86-81E7-F3988999E647}"/>
          </ac:graphicFrameMkLst>
        </pc:graphicFrameChg>
      </pc:sldChg>
      <pc:sldChg chg="addSp delSp modSp mod">
        <pc:chgData name="MEGAN HART" userId="dbfa65819efcbcac" providerId="LiveId" clId="{8A368B80-3004-4187-92C6-9B6D51DEB406}" dt="2026-10-13T19:32:09.847" v="371" actId="26606"/>
        <pc:sldMkLst>
          <pc:docMk/>
          <pc:sldMk cId="4283619076" sldId="267"/>
        </pc:sldMkLst>
        <pc:spChg chg="mod">
          <ac:chgData name="MEGAN HART" userId="dbfa65819efcbcac" providerId="LiveId" clId="{8A368B80-3004-4187-92C6-9B6D51DEB406}" dt="2026-10-13T19:32:09.847" v="371" actId="26606"/>
          <ac:spMkLst>
            <pc:docMk/>
            <pc:sldMk cId="4283619076" sldId="267"/>
            <ac:spMk id="2" creationId="{5F24FF44-C8C2-0946-FF16-A61394B8D1F0}"/>
          </ac:spMkLst>
        </pc:spChg>
        <pc:spChg chg="add del">
          <ac:chgData name="MEGAN HART" userId="dbfa65819efcbcac" providerId="LiveId" clId="{8A368B80-3004-4187-92C6-9B6D51DEB406}" dt="2026-10-13T19:32:09.847" v="371" actId="26606"/>
          <ac:spMkLst>
            <pc:docMk/>
            <pc:sldMk cId="4283619076" sldId="267"/>
            <ac:spMk id="34" creationId="{9B8E1AAF-3D6F-4FD9-B5FE-CE5FC884D8E3}"/>
          </ac:spMkLst>
        </pc:spChg>
        <pc:spChg chg="add del">
          <ac:chgData name="MEGAN HART" userId="dbfa65819efcbcac" providerId="LiveId" clId="{8A368B80-3004-4187-92C6-9B6D51DEB406}" dt="2026-10-13T19:32:09.847" v="371" actId="26606"/>
          <ac:spMkLst>
            <pc:docMk/>
            <pc:sldMk cId="4283619076" sldId="267"/>
            <ac:spMk id="36" creationId="{AC2B9E52-A969-437F-A903-A4ADFA5030E2}"/>
          </ac:spMkLst>
        </pc:spChg>
        <pc:spChg chg="add">
          <ac:chgData name="MEGAN HART" userId="dbfa65819efcbcac" providerId="LiveId" clId="{8A368B80-3004-4187-92C6-9B6D51DEB406}" dt="2026-10-13T19:32:09.847" v="371" actId="26606"/>
          <ac:spMkLst>
            <pc:docMk/>
            <pc:sldMk cId="4283619076" sldId="267"/>
            <ac:spMk id="41" creationId="{0C541B88-1AE9-40C3-AFD5-967787C1979F}"/>
          </ac:spMkLst>
        </pc:spChg>
        <pc:spChg chg="add">
          <ac:chgData name="MEGAN HART" userId="dbfa65819efcbcac" providerId="LiveId" clId="{8A368B80-3004-4187-92C6-9B6D51DEB406}" dt="2026-10-13T19:32:09.847" v="371" actId="26606"/>
          <ac:spMkLst>
            <pc:docMk/>
            <pc:sldMk cId="4283619076" sldId="267"/>
            <ac:spMk id="43" creationId="{E5F17139-31EE-46AC-B04F-DBBD852DD6CB}"/>
          </ac:spMkLst>
        </pc:spChg>
        <pc:spChg chg="add">
          <ac:chgData name="MEGAN HART" userId="dbfa65819efcbcac" providerId="LiveId" clId="{8A368B80-3004-4187-92C6-9B6D51DEB406}" dt="2026-10-13T19:32:09.847" v="371" actId="26606"/>
          <ac:spMkLst>
            <pc:docMk/>
            <pc:sldMk cId="4283619076" sldId="267"/>
            <ac:spMk id="49" creationId="{89D16701-DA76-4F72-BB63-E2C3FFBDFE0F}"/>
          </ac:spMkLst>
        </pc:spChg>
        <pc:spChg chg="add">
          <ac:chgData name="MEGAN HART" userId="dbfa65819efcbcac" providerId="LiveId" clId="{8A368B80-3004-4187-92C6-9B6D51DEB406}" dt="2026-10-13T19:32:09.847" v="371" actId="26606"/>
          <ac:spMkLst>
            <pc:docMk/>
            <pc:sldMk cId="4283619076" sldId="267"/>
            <ac:spMk id="51" creationId="{1CC28BE1-9DC6-43FE-9582-39F091098D77}"/>
          </ac:spMkLst>
        </pc:spChg>
        <pc:grpChg chg="add">
          <ac:chgData name="MEGAN HART" userId="dbfa65819efcbcac" providerId="LiveId" clId="{8A368B80-3004-4187-92C6-9B6D51DEB406}" dt="2026-10-13T19:32:09.847" v="371" actId="26606"/>
          <ac:grpSpMkLst>
            <pc:docMk/>
            <pc:sldMk cId="4283619076" sldId="267"/>
            <ac:grpSpMk id="45" creationId="{7CF625D3-71A3-4F30-A096-8EF334E959D0}"/>
          </ac:grpSpMkLst>
        </pc:grpChg>
        <pc:grpChg chg="add">
          <ac:chgData name="MEGAN HART" userId="dbfa65819efcbcac" providerId="LiveId" clId="{8A368B80-3004-4187-92C6-9B6D51DEB406}" dt="2026-10-13T19:32:09.847" v="371" actId="26606"/>
          <ac:grpSpMkLst>
            <pc:docMk/>
            <pc:sldMk cId="4283619076" sldId="267"/>
            <ac:grpSpMk id="53" creationId="{AF9AF3F3-CE0C-4125-BDD7-346487FA0B40}"/>
          </ac:grpSpMkLst>
        </pc:grpChg>
        <pc:graphicFrameChg chg="add mod modGraphic">
          <ac:chgData name="MEGAN HART" userId="dbfa65819efcbcac" providerId="LiveId" clId="{8A368B80-3004-4187-92C6-9B6D51DEB406}" dt="2026-10-13T19:32:09.847" v="371" actId="26606"/>
          <ac:graphicFrameMkLst>
            <pc:docMk/>
            <pc:sldMk cId="4283619076" sldId="267"/>
            <ac:graphicFrameMk id="7" creationId="{177B6E0A-6BA1-EEB0-C21A-2E97F529F357}"/>
          </ac:graphicFrameMkLst>
        </pc:graphicFrameChg>
      </pc:sldChg>
      <pc:sldChg chg="addSp delSp modSp mod setBg">
        <pc:chgData name="MEGAN HART" userId="dbfa65819efcbcac" providerId="LiveId" clId="{8A368B80-3004-4187-92C6-9B6D51DEB406}" dt="2026-10-14T19:04:22.239" v="826" actId="313"/>
        <pc:sldMkLst>
          <pc:docMk/>
          <pc:sldMk cId="2971184399" sldId="268"/>
        </pc:sldMkLst>
        <pc:spChg chg="mod">
          <ac:chgData name="MEGAN HART" userId="dbfa65819efcbcac" providerId="LiveId" clId="{8A368B80-3004-4187-92C6-9B6D51DEB406}" dt="2026-10-12T20:00:18.440" v="199" actId="26606"/>
          <ac:spMkLst>
            <pc:docMk/>
            <pc:sldMk cId="2971184399" sldId="268"/>
            <ac:spMk id="2" creationId="{258E6C0D-FDDC-0DB2-FDB1-47EDD3B6CBAF}"/>
          </ac:spMkLst>
        </pc:spChg>
        <pc:spChg chg="add del">
          <ac:chgData name="MEGAN HART" userId="dbfa65819efcbcac" providerId="LiveId" clId="{8A368B80-3004-4187-92C6-9B6D51DEB406}" dt="2026-10-13T19:32:21.216" v="372" actId="26606"/>
          <ac:spMkLst>
            <pc:docMk/>
            <pc:sldMk cId="2971184399" sldId="268"/>
            <ac:spMk id="10" creationId="{7517A47C-B2E5-4B79-8061-D74B1311AF6E}"/>
          </ac:spMkLst>
        </pc:spChg>
        <pc:spChg chg="add del">
          <ac:chgData name="MEGAN HART" userId="dbfa65819efcbcac" providerId="LiveId" clId="{8A368B80-3004-4187-92C6-9B6D51DEB406}" dt="2026-10-13T19:32:21.216" v="372" actId="26606"/>
          <ac:spMkLst>
            <pc:docMk/>
            <pc:sldMk cId="2971184399" sldId="268"/>
            <ac:spMk id="12" creationId="{C505E780-2083-4CB5-A42A-5E0E2908ECC3}"/>
          </ac:spMkLst>
        </pc:spChg>
        <pc:spChg chg="add del">
          <ac:chgData name="MEGAN HART" userId="dbfa65819efcbcac" providerId="LiveId" clId="{8A368B80-3004-4187-92C6-9B6D51DEB406}" dt="2026-10-13T19:32:21.216" v="372" actId="26606"/>
          <ac:spMkLst>
            <pc:docMk/>
            <pc:sldMk cId="2971184399" sldId="268"/>
            <ac:spMk id="14" creationId="{D2C0AE1C-0118-41AE-8A10-7CDCBF10E96F}"/>
          </ac:spMkLst>
        </pc:spChg>
        <pc:spChg chg="add del">
          <ac:chgData name="MEGAN HART" userId="dbfa65819efcbcac" providerId="LiveId" clId="{8A368B80-3004-4187-92C6-9B6D51DEB406}" dt="2026-10-13T19:32:21.216" v="372" actId="26606"/>
          <ac:spMkLst>
            <pc:docMk/>
            <pc:sldMk cId="2971184399" sldId="268"/>
            <ac:spMk id="16" creationId="{463EEC44-1BA3-44ED-81FC-A644B04B2A44}"/>
          </ac:spMkLst>
        </pc:spChg>
        <pc:spChg chg="add">
          <ac:chgData name="MEGAN HART" userId="dbfa65819efcbcac" providerId="LiveId" clId="{8A368B80-3004-4187-92C6-9B6D51DEB406}" dt="2026-10-13T19:32:21.216" v="372" actId="26606"/>
          <ac:spMkLst>
            <pc:docMk/>
            <pc:sldMk cId="2971184399" sldId="268"/>
            <ac:spMk id="21" creationId="{7517A47C-B2E5-4B79-8061-D74B1311AF6E}"/>
          </ac:spMkLst>
        </pc:spChg>
        <pc:spChg chg="add">
          <ac:chgData name="MEGAN HART" userId="dbfa65819efcbcac" providerId="LiveId" clId="{8A368B80-3004-4187-92C6-9B6D51DEB406}" dt="2026-10-13T19:32:21.216" v="372" actId="26606"/>
          <ac:spMkLst>
            <pc:docMk/>
            <pc:sldMk cId="2971184399" sldId="268"/>
            <ac:spMk id="23" creationId="{C505E780-2083-4CB5-A42A-5E0E2908ECC3}"/>
          </ac:spMkLst>
        </pc:spChg>
        <pc:spChg chg="add">
          <ac:chgData name="MEGAN HART" userId="dbfa65819efcbcac" providerId="LiveId" clId="{8A368B80-3004-4187-92C6-9B6D51DEB406}" dt="2026-10-13T19:32:21.216" v="372" actId="26606"/>
          <ac:spMkLst>
            <pc:docMk/>
            <pc:sldMk cId="2971184399" sldId="268"/>
            <ac:spMk id="25" creationId="{D2C0AE1C-0118-41AE-8A10-7CDCBF10E96F}"/>
          </ac:spMkLst>
        </pc:spChg>
        <pc:spChg chg="add">
          <ac:chgData name="MEGAN HART" userId="dbfa65819efcbcac" providerId="LiveId" clId="{8A368B80-3004-4187-92C6-9B6D51DEB406}" dt="2026-10-13T19:32:21.216" v="372" actId="26606"/>
          <ac:spMkLst>
            <pc:docMk/>
            <pc:sldMk cId="2971184399" sldId="268"/>
            <ac:spMk id="27" creationId="{463EEC44-1BA3-44ED-81FC-A644B04B2A44}"/>
          </ac:spMkLst>
        </pc:spChg>
        <pc:graphicFrameChg chg="add mod modGraphic">
          <ac:chgData name="MEGAN HART" userId="dbfa65819efcbcac" providerId="LiveId" clId="{8A368B80-3004-4187-92C6-9B6D51DEB406}" dt="2026-10-14T19:04:22.239" v="826" actId="313"/>
          <ac:graphicFrameMkLst>
            <pc:docMk/>
            <pc:sldMk cId="2971184399" sldId="268"/>
            <ac:graphicFrameMk id="6" creationId="{99DB0988-4ED2-BED5-6210-7E2CFDA9FDF1}"/>
          </ac:graphicFrameMkLst>
        </pc:graphicFrameChg>
      </pc:sldChg>
      <pc:sldChg chg="addSp delSp modSp mod setBg">
        <pc:chgData name="MEGAN HART" userId="dbfa65819efcbcac" providerId="LiveId" clId="{8A368B80-3004-4187-92C6-9B6D51DEB406}" dt="2026-10-13T20:29:01.706" v="531" actId="20577"/>
        <pc:sldMkLst>
          <pc:docMk/>
          <pc:sldMk cId="2779228368" sldId="269"/>
        </pc:sldMkLst>
        <pc:spChg chg="mod">
          <ac:chgData name="MEGAN HART" userId="dbfa65819efcbcac" providerId="LiveId" clId="{8A368B80-3004-4187-92C6-9B6D51DEB406}" dt="2026-10-13T20:18:59.490" v="469" actId="26606"/>
          <ac:spMkLst>
            <pc:docMk/>
            <pc:sldMk cId="2779228368" sldId="269"/>
            <ac:spMk id="2" creationId="{13FC5F0A-4AB8-B50A-1A7D-73EB5EC23098}"/>
          </ac:spMkLst>
        </pc:spChg>
        <pc:spChg chg="mod">
          <ac:chgData name="MEGAN HART" userId="dbfa65819efcbcac" providerId="LiveId" clId="{8A368B80-3004-4187-92C6-9B6D51DEB406}" dt="2026-10-13T20:29:01.706" v="531" actId="20577"/>
          <ac:spMkLst>
            <pc:docMk/>
            <pc:sldMk cId="2779228368" sldId="269"/>
            <ac:spMk id="3" creationId="{CBC72B63-B0FD-E7E0-5891-564DB60CB8DB}"/>
          </ac:spMkLst>
        </pc:spChg>
        <pc:spChg chg="add">
          <ac:chgData name="MEGAN HART" userId="dbfa65819efcbcac" providerId="LiveId" clId="{8A368B80-3004-4187-92C6-9B6D51DEB406}" dt="2026-10-13T20:18:59.490" v="469" actId="26606"/>
          <ac:spMkLst>
            <pc:docMk/>
            <pc:sldMk cId="2779228368" sldId="269"/>
            <ac:spMk id="8" creationId="{09588DA8-065E-4F6F-8EFD-43104AB2E0CF}"/>
          </ac:spMkLst>
        </pc:spChg>
        <pc:spChg chg="add">
          <ac:chgData name="MEGAN HART" userId="dbfa65819efcbcac" providerId="LiveId" clId="{8A368B80-3004-4187-92C6-9B6D51DEB406}" dt="2026-10-13T20:18:59.490" v="469" actId="26606"/>
          <ac:spMkLst>
            <pc:docMk/>
            <pc:sldMk cId="2779228368" sldId="269"/>
            <ac:spMk id="10" creationId="{C4285719-470E-454C-AF62-8323075F1F5B}"/>
          </ac:spMkLst>
        </pc:spChg>
        <pc:spChg chg="add">
          <ac:chgData name="MEGAN HART" userId="dbfa65819efcbcac" providerId="LiveId" clId="{8A368B80-3004-4187-92C6-9B6D51DEB406}" dt="2026-10-13T20:18:59.490" v="469" actId="26606"/>
          <ac:spMkLst>
            <pc:docMk/>
            <pc:sldMk cId="2779228368" sldId="269"/>
            <ac:spMk id="12" creationId="{CD9FE4EF-C4D8-49A0-B2FF-81D8DB7D8A24}"/>
          </ac:spMkLst>
        </pc:spChg>
        <pc:spChg chg="add">
          <ac:chgData name="MEGAN HART" userId="dbfa65819efcbcac" providerId="LiveId" clId="{8A368B80-3004-4187-92C6-9B6D51DEB406}" dt="2026-10-13T20:18:59.490" v="469" actId="26606"/>
          <ac:spMkLst>
            <pc:docMk/>
            <pc:sldMk cId="2779228368" sldId="269"/>
            <ac:spMk id="14" creationId="{4300840D-0A0B-4512-BACA-B439D5B9C57C}"/>
          </ac:spMkLst>
        </pc:spChg>
        <pc:spChg chg="add">
          <ac:chgData name="MEGAN HART" userId="dbfa65819efcbcac" providerId="LiveId" clId="{8A368B80-3004-4187-92C6-9B6D51DEB406}" dt="2026-10-13T20:18:59.490" v="469" actId="26606"/>
          <ac:spMkLst>
            <pc:docMk/>
            <pc:sldMk cId="2779228368" sldId="269"/>
            <ac:spMk id="16" creationId="{D2B78728-A580-49A7-84F9-6EF6F583ADE0}"/>
          </ac:spMkLst>
        </pc:spChg>
        <pc:spChg chg="add">
          <ac:chgData name="MEGAN HART" userId="dbfa65819efcbcac" providerId="LiveId" clId="{8A368B80-3004-4187-92C6-9B6D51DEB406}" dt="2026-10-13T20:18:59.490" v="469" actId="26606"/>
          <ac:spMkLst>
            <pc:docMk/>
            <pc:sldMk cId="2779228368" sldId="269"/>
            <ac:spMk id="18" creationId="{38FAA1A1-D861-433F-88FA-1E9D6FD31D11}"/>
          </ac:spMkLst>
        </pc:spChg>
        <pc:spChg chg="add">
          <ac:chgData name="MEGAN HART" userId="dbfa65819efcbcac" providerId="LiveId" clId="{8A368B80-3004-4187-92C6-9B6D51DEB406}" dt="2026-10-13T20:18:59.490" v="469" actId="26606"/>
          <ac:spMkLst>
            <pc:docMk/>
            <pc:sldMk cId="2779228368" sldId="269"/>
            <ac:spMk id="20" creationId="{8D71EDA1-87BF-4D5D-AB79-F346FD19278A}"/>
          </ac:spMkLst>
        </pc:spChg>
        <pc:picChg chg="del">
          <ac:chgData name="MEGAN HART" userId="dbfa65819efcbcac" providerId="LiveId" clId="{8A368B80-3004-4187-92C6-9B6D51DEB406}" dt="2026-10-13T20:18:23.492" v="461" actId="478"/>
          <ac:picMkLst>
            <pc:docMk/>
            <pc:sldMk cId="2779228368" sldId="269"/>
            <ac:picMk id="4" creationId="{69CE4895-616D-0A3D-4ECD-C33CB9CAFE2C}"/>
          </ac:picMkLst>
        </pc:picChg>
        <pc:picChg chg="del">
          <ac:chgData name="MEGAN HART" userId="dbfa65819efcbcac" providerId="LiveId" clId="{8A368B80-3004-4187-92C6-9B6D51DEB406}" dt="2026-10-13T20:18:31.035" v="464" actId="478"/>
          <ac:picMkLst>
            <pc:docMk/>
            <pc:sldMk cId="2779228368" sldId="269"/>
            <ac:picMk id="5" creationId="{3B8CAA32-3010-61FB-9BB6-AA685FAE87F5}"/>
          </ac:picMkLst>
        </pc:picChg>
        <pc:picChg chg="del">
          <ac:chgData name="MEGAN HART" userId="dbfa65819efcbcac" providerId="LiveId" clId="{8A368B80-3004-4187-92C6-9B6D51DEB406}" dt="2026-10-13T20:18:28.003" v="463" actId="478"/>
          <ac:picMkLst>
            <pc:docMk/>
            <pc:sldMk cId="2779228368" sldId="269"/>
            <ac:picMk id="6" creationId="{6354083A-486C-6773-2C84-20C2AE76DEE9}"/>
          </ac:picMkLst>
        </pc:picChg>
        <pc:picChg chg="del">
          <ac:chgData name="MEGAN HART" userId="dbfa65819efcbcac" providerId="LiveId" clId="{8A368B80-3004-4187-92C6-9B6D51DEB406}" dt="2026-10-13T20:18:26.052" v="462" actId="478"/>
          <ac:picMkLst>
            <pc:docMk/>
            <pc:sldMk cId="2779228368" sldId="269"/>
            <ac:picMk id="7" creationId="{AF2EB73E-1839-B155-CFF4-0C43B1FDB521}"/>
          </ac:picMkLst>
        </pc:picChg>
      </pc:sldChg>
      <pc:sldChg chg="addSp delSp modSp new mod setBg">
        <pc:chgData name="MEGAN HART" userId="dbfa65819efcbcac" providerId="LiveId" clId="{8A368B80-3004-4187-92C6-9B6D51DEB406}" dt="2026-10-14T18:57:04.770" v="740"/>
        <pc:sldMkLst>
          <pc:docMk/>
          <pc:sldMk cId="798654607" sldId="270"/>
        </pc:sldMkLst>
        <pc:spChg chg="mod">
          <ac:chgData name="MEGAN HART" userId="dbfa65819efcbcac" providerId="LiveId" clId="{8A368B80-3004-4187-92C6-9B6D51DEB406}" dt="2026-10-12T20:27:50.614" v="246" actId="26606"/>
          <ac:spMkLst>
            <pc:docMk/>
            <pc:sldMk cId="798654607" sldId="270"/>
            <ac:spMk id="2" creationId="{CE9A461C-6D36-E184-F370-BD89E3B12A8B}"/>
          </ac:spMkLst>
        </pc:spChg>
        <pc:spChg chg="add mod">
          <ac:chgData name="MEGAN HART" userId="dbfa65819efcbcac" providerId="LiveId" clId="{8A368B80-3004-4187-92C6-9B6D51DEB406}" dt="2026-10-13T19:30:14.494" v="359" actId="1076"/>
          <ac:spMkLst>
            <pc:docMk/>
            <pc:sldMk cId="798654607" sldId="270"/>
            <ac:spMk id="5" creationId="{6B21B4B1-BBDB-3888-3CC2-7796335E7BAE}"/>
          </ac:spMkLst>
        </pc:spChg>
        <pc:spChg chg="add">
          <ac:chgData name="MEGAN HART" userId="dbfa65819efcbcac" providerId="LiveId" clId="{8A368B80-3004-4187-92C6-9B6D51DEB406}" dt="2026-10-12T20:27:50.614" v="246" actId="26606"/>
          <ac:spMkLst>
            <pc:docMk/>
            <pc:sldMk cId="798654607" sldId="270"/>
            <ac:spMk id="21" creationId="{DCC231C8-C761-4B31-9B1C-C6D19248C6B3}"/>
          </ac:spMkLst>
        </pc:spChg>
        <pc:graphicFrameChg chg="add mod modGraphic">
          <ac:chgData name="MEGAN HART" userId="dbfa65819efcbcac" providerId="LiveId" clId="{8A368B80-3004-4187-92C6-9B6D51DEB406}" dt="2026-10-14T18:57:04.770" v="740"/>
          <ac:graphicFrameMkLst>
            <pc:docMk/>
            <pc:sldMk cId="798654607" sldId="270"/>
            <ac:graphicFrameMk id="16" creationId="{76EC0817-2128-7E0A-9FF9-A8F76FD62D72}"/>
          </ac:graphicFrameMkLst>
        </pc:graphicFrameChg>
      </pc:sldChg>
      <pc:sldChg chg="addSp modSp new mod setBg">
        <pc:chgData name="MEGAN HART" userId="dbfa65819efcbcac" providerId="LiveId" clId="{8A368B80-3004-4187-92C6-9B6D51DEB406}" dt="2026-10-13T20:31:41.775" v="548" actId="27636"/>
        <pc:sldMkLst>
          <pc:docMk/>
          <pc:sldMk cId="4043293916" sldId="271"/>
        </pc:sldMkLst>
        <pc:spChg chg="mod">
          <ac:chgData name="MEGAN HART" userId="dbfa65819efcbcac" providerId="LiveId" clId="{8A368B80-3004-4187-92C6-9B6D51DEB406}" dt="2026-10-13T20:28:18.486" v="511" actId="26606"/>
          <ac:spMkLst>
            <pc:docMk/>
            <pc:sldMk cId="4043293916" sldId="271"/>
            <ac:spMk id="2" creationId="{75F0AD6D-39E7-DCB0-F140-6436375735E9}"/>
          </ac:spMkLst>
        </pc:spChg>
        <pc:spChg chg="mod">
          <ac:chgData name="MEGAN HART" userId="dbfa65819efcbcac" providerId="LiveId" clId="{8A368B80-3004-4187-92C6-9B6D51DEB406}" dt="2026-10-13T20:31:41.775" v="548" actId="27636"/>
          <ac:spMkLst>
            <pc:docMk/>
            <pc:sldMk cId="4043293916" sldId="271"/>
            <ac:spMk id="3" creationId="{8F67527A-CAE1-370E-A432-699583749DE9}"/>
          </ac:spMkLst>
        </pc:spChg>
        <pc:spChg chg="add">
          <ac:chgData name="MEGAN HART" userId="dbfa65819efcbcac" providerId="LiveId" clId="{8A368B80-3004-4187-92C6-9B6D51DEB406}" dt="2026-10-13T20:28:18.486" v="511" actId="26606"/>
          <ac:spMkLst>
            <pc:docMk/>
            <pc:sldMk cId="4043293916" sldId="271"/>
            <ac:spMk id="8" creationId="{09588DA8-065E-4F6F-8EFD-43104AB2E0CF}"/>
          </ac:spMkLst>
        </pc:spChg>
        <pc:spChg chg="add">
          <ac:chgData name="MEGAN HART" userId="dbfa65819efcbcac" providerId="LiveId" clId="{8A368B80-3004-4187-92C6-9B6D51DEB406}" dt="2026-10-13T20:28:18.486" v="511" actId="26606"/>
          <ac:spMkLst>
            <pc:docMk/>
            <pc:sldMk cId="4043293916" sldId="271"/>
            <ac:spMk id="10" creationId="{C4285719-470E-454C-AF62-8323075F1F5B}"/>
          </ac:spMkLst>
        </pc:spChg>
        <pc:spChg chg="add">
          <ac:chgData name="MEGAN HART" userId="dbfa65819efcbcac" providerId="LiveId" clId="{8A368B80-3004-4187-92C6-9B6D51DEB406}" dt="2026-10-13T20:28:18.486" v="511" actId="26606"/>
          <ac:spMkLst>
            <pc:docMk/>
            <pc:sldMk cId="4043293916" sldId="271"/>
            <ac:spMk id="12" creationId="{CD9FE4EF-C4D8-49A0-B2FF-81D8DB7D8A24}"/>
          </ac:spMkLst>
        </pc:spChg>
        <pc:spChg chg="add">
          <ac:chgData name="MEGAN HART" userId="dbfa65819efcbcac" providerId="LiveId" clId="{8A368B80-3004-4187-92C6-9B6D51DEB406}" dt="2026-10-13T20:28:18.486" v="511" actId="26606"/>
          <ac:spMkLst>
            <pc:docMk/>
            <pc:sldMk cId="4043293916" sldId="271"/>
            <ac:spMk id="14" creationId="{4300840D-0A0B-4512-BACA-B439D5B9C57C}"/>
          </ac:spMkLst>
        </pc:spChg>
        <pc:spChg chg="add">
          <ac:chgData name="MEGAN HART" userId="dbfa65819efcbcac" providerId="LiveId" clId="{8A368B80-3004-4187-92C6-9B6D51DEB406}" dt="2026-10-13T20:28:18.486" v="511" actId="26606"/>
          <ac:spMkLst>
            <pc:docMk/>
            <pc:sldMk cId="4043293916" sldId="271"/>
            <ac:spMk id="16" creationId="{D2B78728-A580-49A7-84F9-6EF6F583ADE0}"/>
          </ac:spMkLst>
        </pc:spChg>
        <pc:spChg chg="add">
          <ac:chgData name="MEGAN HART" userId="dbfa65819efcbcac" providerId="LiveId" clId="{8A368B80-3004-4187-92C6-9B6D51DEB406}" dt="2026-10-13T20:28:18.486" v="511" actId="26606"/>
          <ac:spMkLst>
            <pc:docMk/>
            <pc:sldMk cId="4043293916" sldId="271"/>
            <ac:spMk id="18" creationId="{38FAA1A1-D861-433F-88FA-1E9D6FD31D11}"/>
          </ac:spMkLst>
        </pc:spChg>
        <pc:spChg chg="add">
          <ac:chgData name="MEGAN HART" userId="dbfa65819efcbcac" providerId="LiveId" clId="{8A368B80-3004-4187-92C6-9B6D51DEB406}" dt="2026-10-13T20:28:18.486" v="511" actId="26606"/>
          <ac:spMkLst>
            <pc:docMk/>
            <pc:sldMk cId="4043293916" sldId="271"/>
            <ac:spMk id="20" creationId="{8D71EDA1-87BF-4D5D-AB79-F346FD19278A}"/>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0C6BB8-93A2-4896-8296-2340138419C2}" type="doc">
      <dgm:prSet loTypeId="urn:microsoft.com/office/officeart/2016/7/layout/BasicLinearProcessNumbered" loCatId="process" qsTypeId="urn:microsoft.com/office/officeart/2005/8/quickstyle/simple1" qsCatId="simple" csTypeId="urn:microsoft.com/office/officeart/2005/8/colors/colorful1" csCatId="colorful" phldr="1"/>
      <dgm:spPr/>
      <dgm:t>
        <a:bodyPr/>
        <a:lstStyle/>
        <a:p>
          <a:endParaRPr lang="en-US"/>
        </a:p>
      </dgm:t>
    </dgm:pt>
    <dgm:pt modelId="{1293633A-387D-461B-8E4C-759C4F6C12FD}">
      <dgm:prSet/>
      <dgm:spPr/>
      <dgm:t>
        <a:bodyPr/>
        <a:lstStyle/>
        <a:p>
          <a:r>
            <a:rPr lang="en-GB" dirty="0"/>
            <a:t>Health and wellbeing involve more than treating illness (WHO, 1948).</a:t>
          </a:r>
          <a:endParaRPr lang="en-US" dirty="0"/>
        </a:p>
      </dgm:t>
    </dgm:pt>
    <dgm:pt modelId="{D4FF7CD1-D3E9-4A66-9CEC-53555DAF2CF4}" type="parTrans" cxnId="{280EC7BB-6ED8-43BF-B79B-5BFA18546024}">
      <dgm:prSet/>
      <dgm:spPr/>
      <dgm:t>
        <a:bodyPr/>
        <a:lstStyle/>
        <a:p>
          <a:endParaRPr lang="en-US"/>
        </a:p>
      </dgm:t>
    </dgm:pt>
    <dgm:pt modelId="{FCB48D3E-44DD-4F5C-9051-FCE3BFF69275}" type="sibTrans" cxnId="{280EC7BB-6ED8-43BF-B79B-5BFA18546024}">
      <dgm:prSet phldrT="1" phldr="0"/>
      <dgm:spPr/>
      <dgm:t>
        <a:bodyPr/>
        <a:lstStyle/>
        <a:p>
          <a:r>
            <a:rPr lang="en-US"/>
            <a:t>1</a:t>
          </a:r>
        </a:p>
      </dgm:t>
    </dgm:pt>
    <dgm:pt modelId="{55F83A1F-830C-4A78-A64B-FA1FC0DE4DE3}">
      <dgm:prSet/>
      <dgm:spPr/>
      <dgm:t>
        <a:bodyPr/>
        <a:lstStyle/>
        <a:p>
          <a:r>
            <a:rPr lang="en-GB" dirty="0"/>
            <a:t>Meeting everyone's needs without negatively impacting future generations to meet their own is the goal of sustainable development (United Nations, 2015).</a:t>
          </a:r>
          <a:endParaRPr lang="en-US" dirty="0"/>
        </a:p>
      </dgm:t>
    </dgm:pt>
    <dgm:pt modelId="{2EED8EB3-4A9D-4E2C-99E7-E30D3FE6F45B}" type="parTrans" cxnId="{E3575F84-4D8C-4546-B99F-D8BDF9610DAC}">
      <dgm:prSet/>
      <dgm:spPr/>
      <dgm:t>
        <a:bodyPr/>
        <a:lstStyle/>
        <a:p>
          <a:endParaRPr lang="en-US"/>
        </a:p>
      </dgm:t>
    </dgm:pt>
    <dgm:pt modelId="{EF01EC3C-2E29-4C74-BFFB-F292B72EB67E}" type="sibTrans" cxnId="{E3575F84-4D8C-4546-B99F-D8BDF9610DAC}">
      <dgm:prSet phldrT="2" phldr="0"/>
      <dgm:spPr/>
      <dgm:t>
        <a:bodyPr/>
        <a:lstStyle/>
        <a:p>
          <a:r>
            <a:rPr lang="en-US"/>
            <a:t>2</a:t>
          </a:r>
        </a:p>
      </dgm:t>
    </dgm:pt>
    <dgm:pt modelId="{1365CAE5-05A1-4567-AA6D-22025F54C412}">
      <dgm:prSet/>
      <dgm:spPr/>
      <dgm:t>
        <a:bodyPr/>
        <a:lstStyle/>
        <a:p>
          <a:r>
            <a:rPr lang="en-GB" dirty="0"/>
            <a:t>Integrated care combines prevention, treatment and community support to improve wellbeing, reduce inequalities and support sustainable services (NHS England, 2025).</a:t>
          </a:r>
          <a:endParaRPr lang="en-US" dirty="0"/>
        </a:p>
      </dgm:t>
    </dgm:pt>
    <dgm:pt modelId="{CAD2CF92-87FF-4982-8870-39CA4E067CE5}" type="parTrans" cxnId="{D0354F0A-F022-4D7C-9AF4-DD845291A5B5}">
      <dgm:prSet/>
      <dgm:spPr/>
      <dgm:t>
        <a:bodyPr/>
        <a:lstStyle/>
        <a:p>
          <a:endParaRPr lang="en-US"/>
        </a:p>
      </dgm:t>
    </dgm:pt>
    <dgm:pt modelId="{7ACD3DF6-E053-4EFA-897F-63724672B3AB}" type="sibTrans" cxnId="{D0354F0A-F022-4D7C-9AF4-DD845291A5B5}">
      <dgm:prSet phldrT="3" phldr="0"/>
      <dgm:spPr/>
      <dgm:t>
        <a:bodyPr/>
        <a:lstStyle/>
        <a:p>
          <a:r>
            <a:rPr lang="en-US"/>
            <a:t>3</a:t>
          </a:r>
        </a:p>
      </dgm:t>
    </dgm:pt>
    <dgm:pt modelId="{451A276F-E01F-4399-9EB9-349E9E5A7F65}">
      <dgm:prSet/>
      <dgm:spPr/>
      <dgm:t>
        <a:bodyPr/>
        <a:lstStyle/>
        <a:p>
          <a:r>
            <a:rPr lang="en-GB" dirty="0"/>
            <a:t>The focus - UK health and social care, using the NHS Diabetes Prevention Programme (NHS England, n.d.).</a:t>
          </a:r>
          <a:endParaRPr lang="en-US" dirty="0"/>
        </a:p>
      </dgm:t>
    </dgm:pt>
    <dgm:pt modelId="{47C86BA8-8158-4594-88A0-0D76F5679F51}" type="parTrans" cxnId="{2A3A9238-6BCA-40B5-9B86-7E9CDC2CDA50}">
      <dgm:prSet/>
      <dgm:spPr/>
      <dgm:t>
        <a:bodyPr/>
        <a:lstStyle/>
        <a:p>
          <a:endParaRPr lang="en-US"/>
        </a:p>
      </dgm:t>
    </dgm:pt>
    <dgm:pt modelId="{0288892F-A571-42B5-9426-91F41B533781}" type="sibTrans" cxnId="{2A3A9238-6BCA-40B5-9B86-7E9CDC2CDA50}">
      <dgm:prSet phldrT="4" phldr="0"/>
      <dgm:spPr/>
      <dgm:t>
        <a:bodyPr/>
        <a:lstStyle/>
        <a:p>
          <a:r>
            <a:rPr lang="en-US"/>
            <a:t>4</a:t>
          </a:r>
        </a:p>
      </dgm:t>
    </dgm:pt>
    <dgm:pt modelId="{74EF3B75-71A8-4627-9061-D4DEAC0974C1}" type="pres">
      <dgm:prSet presAssocID="{380C6BB8-93A2-4896-8296-2340138419C2}" presName="Name0" presStyleCnt="0">
        <dgm:presLayoutVars>
          <dgm:animLvl val="lvl"/>
          <dgm:resizeHandles val="exact"/>
        </dgm:presLayoutVars>
      </dgm:prSet>
      <dgm:spPr/>
    </dgm:pt>
    <dgm:pt modelId="{E68C2340-56C7-40D4-B705-B06F23D219CF}" type="pres">
      <dgm:prSet presAssocID="{1293633A-387D-461B-8E4C-759C4F6C12FD}" presName="compositeNode" presStyleCnt="0">
        <dgm:presLayoutVars>
          <dgm:bulletEnabled val="1"/>
        </dgm:presLayoutVars>
      </dgm:prSet>
      <dgm:spPr/>
    </dgm:pt>
    <dgm:pt modelId="{DA14A84C-9D63-4DB9-8692-5A8F1009FBA4}" type="pres">
      <dgm:prSet presAssocID="{1293633A-387D-461B-8E4C-759C4F6C12FD}" presName="bgRect" presStyleLbl="bgAccFollowNode1" presStyleIdx="0" presStyleCnt="4"/>
      <dgm:spPr/>
    </dgm:pt>
    <dgm:pt modelId="{A0D9AF31-097A-42B5-B443-7777FFC358FC}" type="pres">
      <dgm:prSet presAssocID="{FCB48D3E-44DD-4F5C-9051-FCE3BFF69275}" presName="sibTransNodeCircle" presStyleLbl="alignNode1" presStyleIdx="0" presStyleCnt="8">
        <dgm:presLayoutVars>
          <dgm:chMax val="0"/>
          <dgm:bulletEnabled/>
        </dgm:presLayoutVars>
      </dgm:prSet>
      <dgm:spPr/>
    </dgm:pt>
    <dgm:pt modelId="{02246CFF-7554-4C9D-8019-9136CDE6C527}" type="pres">
      <dgm:prSet presAssocID="{1293633A-387D-461B-8E4C-759C4F6C12FD}" presName="bottomLine" presStyleLbl="alignNode1" presStyleIdx="1" presStyleCnt="8">
        <dgm:presLayoutVars/>
      </dgm:prSet>
      <dgm:spPr/>
    </dgm:pt>
    <dgm:pt modelId="{A68D4EEF-2CA1-49A0-96B2-4B1C68EAE8CC}" type="pres">
      <dgm:prSet presAssocID="{1293633A-387D-461B-8E4C-759C4F6C12FD}" presName="nodeText" presStyleLbl="bgAccFollowNode1" presStyleIdx="0" presStyleCnt="4">
        <dgm:presLayoutVars>
          <dgm:bulletEnabled val="1"/>
        </dgm:presLayoutVars>
      </dgm:prSet>
      <dgm:spPr/>
    </dgm:pt>
    <dgm:pt modelId="{3A3FCF6C-D840-4293-96BA-3A9372561FB0}" type="pres">
      <dgm:prSet presAssocID="{FCB48D3E-44DD-4F5C-9051-FCE3BFF69275}" presName="sibTrans" presStyleCnt="0"/>
      <dgm:spPr/>
    </dgm:pt>
    <dgm:pt modelId="{A2E3FA20-67CC-4726-A1EF-A327CB5C8446}" type="pres">
      <dgm:prSet presAssocID="{55F83A1F-830C-4A78-A64B-FA1FC0DE4DE3}" presName="compositeNode" presStyleCnt="0">
        <dgm:presLayoutVars>
          <dgm:bulletEnabled val="1"/>
        </dgm:presLayoutVars>
      </dgm:prSet>
      <dgm:spPr/>
    </dgm:pt>
    <dgm:pt modelId="{8763465C-8439-4D32-A06A-2944E266D01B}" type="pres">
      <dgm:prSet presAssocID="{55F83A1F-830C-4A78-A64B-FA1FC0DE4DE3}" presName="bgRect" presStyleLbl="bgAccFollowNode1" presStyleIdx="1" presStyleCnt="4"/>
      <dgm:spPr/>
    </dgm:pt>
    <dgm:pt modelId="{18868DD6-5A43-412B-88FF-230CEBD7F03C}" type="pres">
      <dgm:prSet presAssocID="{EF01EC3C-2E29-4C74-BFFB-F292B72EB67E}" presName="sibTransNodeCircle" presStyleLbl="alignNode1" presStyleIdx="2" presStyleCnt="8">
        <dgm:presLayoutVars>
          <dgm:chMax val="0"/>
          <dgm:bulletEnabled/>
        </dgm:presLayoutVars>
      </dgm:prSet>
      <dgm:spPr/>
    </dgm:pt>
    <dgm:pt modelId="{93DC600E-AD9F-4D4D-8B9A-74E79EAA29C8}" type="pres">
      <dgm:prSet presAssocID="{55F83A1F-830C-4A78-A64B-FA1FC0DE4DE3}" presName="bottomLine" presStyleLbl="alignNode1" presStyleIdx="3" presStyleCnt="8">
        <dgm:presLayoutVars/>
      </dgm:prSet>
      <dgm:spPr/>
    </dgm:pt>
    <dgm:pt modelId="{F7248597-4E75-481C-893E-C045CC2E1E68}" type="pres">
      <dgm:prSet presAssocID="{55F83A1F-830C-4A78-A64B-FA1FC0DE4DE3}" presName="nodeText" presStyleLbl="bgAccFollowNode1" presStyleIdx="1" presStyleCnt="4">
        <dgm:presLayoutVars>
          <dgm:bulletEnabled val="1"/>
        </dgm:presLayoutVars>
      </dgm:prSet>
      <dgm:spPr/>
    </dgm:pt>
    <dgm:pt modelId="{34CABF11-ED07-4CBF-B05E-89E0FF4E25C6}" type="pres">
      <dgm:prSet presAssocID="{EF01EC3C-2E29-4C74-BFFB-F292B72EB67E}" presName="sibTrans" presStyleCnt="0"/>
      <dgm:spPr/>
    </dgm:pt>
    <dgm:pt modelId="{A3703E5F-6DB5-4561-B22F-4E6BDF027A86}" type="pres">
      <dgm:prSet presAssocID="{1365CAE5-05A1-4567-AA6D-22025F54C412}" presName="compositeNode" presStyleCnt="0">
        <dgm:presLayoutVars>
          <dgm:bulletEnabled val="1"/>
        </dgm:presLayoutVars>
      </dgm:prSet>
      <dgm:spPr/>
    </dgm:pt>
    <dgm:pt modelId="{B135FB69-1CD3-4595-BB1C-E9669E862B1B}" type="pres">
      <dgm:prSet presAssocID="{1365CAE5-05A1-4567-AA6D-22025F54C412}" presName="bgRect" presStyleLbl="bgAccFollowNode1" presStyleIdx="2" presStyleCnt="4"/>
      <dgm:spPr/>
    </dgm:pt>
    <dgm:pt modelId="{20E615E5-9174-42F4-9F63-1B2950D8468F}" type="pres">
      <dgm:prSet presAssocID="{7ACD3DF6-E053-4EFA-897F-63724672B3AB}" presName="sibTransNodeCircle" presStyleLbl="alignNode1" presStyleIdx="4" presStyleCnt="8">
        <dgm:presLayoutVars>
          <dgm:chMax val="0"/>
          <dgm:bulletEnabled/>
        </dgm:presLayoutVars>
      </dgm:prSet>
      <dgm:spPr/>
    </dgm:pt>
    <dgm:pt modelId="{7D1E15FF-707C-4336-BA4D-B16A8A3414CD}" type="pres">
      <dgm:prSet presAssocID="{1365CAE5-05A1-4567-AA6D-22025F54C412}" presName="bottomLine" presStyleLbl="alignNode1" presStyleIdx="5" presStyleCnt="8">
        <dgm:presLayoutVars/>
      </dgm:prSet>
      <dgm:spPr/>
    </dgm:pt>
    <dgm:pt modelId="{40B0CE75-1D16-4DD6-972D-C388C5F5C3DC}" type="pres">
      <dgm:prSet presAssocID="{1365CAE5-05A1-4567-AA6D-22025F54C412}" presName="nodeText" presStyleLbl="bgAccFollowNode1" presStyleIdx="2" presStyleCnt="4">
        <dgm:presLayoutVars>
          <dgm:bulletEnabled val="1"/>
        </dgm:presLayoutVars>
      </dgm:prSet>
      <dgm:spPr/>
    </dgm:pt>
    <dgm:pt modelId="{1923ECF3-CBA1-4CC6-920C-B0FEF52A5363}" type="pres">
      <dgm:prSet presAssocID="{7ACD3DF6-E053-4EFA-897F-63724672B3AB}" presName="sibTrans" presStyleCnt="0"/>
      <dgm:spPr/>
    </dgm:pt>
    <dgm:pt modelId="{5A1D376A-7203-4AF3-8E24-7BCA449DAB44}" type="pres">
      <dgm:prSet presAssocID="{451A276F-E01F-4399-9EB9-349E9E5A7F65}" presName="compositeNode" presStyleCnt="0">
        <dgm:presLayoutVars>
          <dgm:bulletEnabled val="1"/>
        </dgm:presLayoutVars>
      </dgm:prSet>
      <dgm:spPr/>
    </dgm:pt>
    <dgm:pt modelId="{0F3546E9-A436-46D6-B6B7-EFC0CC8E1E6A}" type="pres">
      <dgm:prSet presAssocID="{451A276F-E01F-4399-9EB9-349E9E5A7F65}" presName="bgRect" presStyleLbl="bgAccFollowNode1" presStyleIdx="3" presStyleCnt="4"/>
      <dgm:spPr/>
    </dgm:pt>
    <dgm:pt modelId="{822D59B3-6BEA-4F79-8953-3537B298A8EE}" type="pres">
      <dgm:prSet presAssocID="{0288892F-A571-42B5-9426-91F41B533781}" presName="sibTransNodeCircle" presStyleLbl="alignNode1" presStyleIdx="6" presStyleCnt="8">
        <dgm:presLayoutVars>
          <dgm:chMax val="0"/>
          <dgm:bulletEnabled/>
        </dgm:presLayoutVars>
      </dgm:prSet>
      <dgm:spPr/>
    </dgm:pt>
    <dgm:pt modelId="{7EEA51EF-1C5E-49FB-8E5D-8FC88DB18DBC}" type="pres">
      <dgm:prSet presAssocID="{451A276F-E01F-4399-9EB9-349E9E5A7F65}" presName="bottomLine" presStyleLbl="alignNode1" presStyleIdx="7" presStyleCnt="8">
        <dgm:presLayoutVars/>
      </dgm:prSet>
      <dgm:spPr/>
    </dgm:pt>
    <dgm:pt modelId="{8928002E-93DB-4F7C-8E0D-77AD32B113DB}" type="pres">
      <dgm:prSet presAssocID="{451A276F-E01F-4399-9EB9-349E9E5A7F65}" presName="nodeText" presStyleLbl="bgAccFollowNode1" presStyleIdx="3" presStyleCnt="4">
        <dgm:presLayoutVars>
          <dgm:bulletEnabled val="1"/>
        </dgm:presLayoutVars>
      </dgm:prSet>
      <dgm:spPr/>
    </dgm:pt>
  </dgm:ptLst>
  <dgm:cxnLst>
    <dgm:cxn modelId="{D0354F0A-F022-4D7C-9AF4-DD845291A5B5}" srcId="{380C6BB8-93A2-4896-8296-2340138419C2}" destId="{1365CAE5-05A1-4567-AA6D-22025F54C412}" srcOrd="2" destOrd="0" parTransId="{CAD2CF92-87FF-4982-8870-39CA4E067CE5}" sibTransId="{7ACD3DF6-E053-4EFA-897F-63724672B3AB}"/>
    <dgm:cxn modelId="{3D316D0D-81C7-43CC-89FF-0A7A361609D0}" type="presOf" srcId="{1293633A-387D-461B-8E4C-759C4F6C12FD}" destId="{A68D4EEF-2CA1-49A0-96B2-4B1C68EAE8CC}" srcOrd="1" destOrd="0" presId="urn:microsoft.com/office/officeart/2016/7/layout/BasicLinearProcessNumbered"/>
    <dgm:cxn modelId="{E61C3310-DDF0-4518-8D57-51B7E35A0C08}" type="presOf" srcId="{55F83A1F-830C-4A78-A64B-FA1FC0DE4DE3}" destId="{8763465C-8439-4D32-A06A-2944E266D01B}" srcOrd="0" destOrd="0" presId="urn:microsoft.com/office/officeart/2016/7/layout/BasicLinearProcessNumbered"/>
    <dgm:cxn modelId="{59CBCE19-700E-45B1-9A73-8FE3FA3D368B}" type="presOf" srcId="{451A276F-E01F-4399-9EB9-349E9E5A7F65}" destId="{8928002E-93DB-4F7C-8E0D-77AD32B113DB}" srcOrd="1" destOrd="0" presId="urn:microsoft.com/office/officeart/2016/7/layout/BasicLinearProcessNumbered"/>
    <dgm:cxn modelId="{DA8F041B-A35A-4244-BD86-D346542A1643}" type="presOf" srcId="{55F83A1F-830C-4A78-A64B-FA1FC0DE4DE3}" destId="{F7248597-4E75-481C-893E-C045CC2E1E68}" srcOrd="1" destOrd="0" presId="urn:microsoft.com/office/officeart/2016/7/layout/BasicLinearProcessNumbered"/>
    <dgm:cxn modelId="{83D6061C-F053-4924-9738-21B8AAF673A7}" type="presOf" srcId="{1365CAE5-05A1-4567-AA6D-22025F54C412}" destId="{40B0CE75-1D16-4DD6-972D-C388C5F5C3DC}" srcOrd="1" destOrd="0" presId="urn:microsoft.com/office/officeart/2016/7/layout/BasicLinearProcessNumbered"/>
    <dgm:cxn modelId="{4CC3CD2B-B595-475D-8593-15F5F99B209B}" type="presOf" srcId="{0288892F-A571-42B5-9426-91F41B533781}" destId="{822D59B3-6BEA-4F79-8953-3537B298A8EE}" srcOrd="0" destOrd="0" presId="urn:microsoft.com/office/officeart/2016/7/layout/BasicLinearProcessNumbered"/>
    <dgm:cxn modelId="{2A3A9238-6BCA-40B5-9B86-7E9CDC2CDA50}" srcId="{380C6BB8-93A2-4896-8296-2340138419C2}" destId="{451A276F-E01F-4399-9EB9-349E9E5A7F65}" srcOrd="3" destOrd="0" parTransId="{47C86BA8-8158-4594-88A0-0D76F5679F51}" sibTransId="{0288892F-A571-42B5-9426-91F41B533781}"/>
    <dgm:cxn modelId="{57B53166-AE92-48A0-822B-BFCA365E323C}" type="presOf" srcId="{451A276F-E01F-4399-9EB9-349E9E5A7F65}" destId="{0F3546E9-A436-46D6-B6B7-EFC0CC8E1E6A}" srcOrd="0" destOrd="0" presId="urn:microsoft.com/office/officeart/2016/7/layout/BasicLinearProcessNumbered"/>
    <dgm:cxn modelId="{5A6BD966-CEBF-46CD-95BA-4374D55B972D}" type="presOf" srcId="{EF01EC3C-2E29-4C74-BFFB-F292B72EB67E}" destId="{18868DD6-5A43-412B-88FF-230CEBD7F03C}" srcOrd="0" destOrd="0" presId="urn:microsoft.com/office/officeart/2016/7/layout/BasicLinearProcessNumbered"/>
    <dgm:cxn modelId="{C0FA924C-B38E-4009-A09F-4BB095E1CDF2}" type="presOf" srcId="{1293633A-387D-461B-8E4C-759C4F6C12FD}" destId="{DA14A84C-9D63-4DB9-8692-5A8F1009FBA4}" srcOrd="0" destOrd="0" presId="urn:microsoft.com/office/officeart/2016/7/layout/BasicLinearProcessNumbered"/>
    <dgm:cxn modelId="{DFF7356E-A513-48A6-86FD-65D4ED78E30E}" type="presOf" srcId="{FCB48D3E-44DD-4F5C-9051-FCE3BFF69275}" destId="{A0D9AF31-097A-42B5-B443-7777FFC358FC}" srcOrd="0" destOrd="0" presId="urn:microsoft.com/office/officeart/2016/7/layout/BasicLinearProcessNumbered"/>
    <dgm:cxn modelId="{E3575F84-4D8C-4546-B99F-D8BDF9610DAC}" srcId="{380C6BB8-93A2-4896-8296-2340138419C2}" destId="{55F83A1F-830C-4A78-A64B-FA1FC0DE4DE3}" srcOrd="1" destOrd="0" parTransId="{2EED8EB3-4A9D-4E2C-99E7-E30D3FE6F45B}" sibTransId="{EF01EC3C-2E29-4C74-BFFB-F292B72EB67E}"/>
    <dgm:cxn modelId="{DC7D52B3-AE1E-412A-87E2-61D9F70545E9}" type="presOf" srcId="{1365CAE5-05A1-4567-AA6D-22025F54C412}" destId="{B135FB69-1CD3-4595-BB1C-E9669E862B1B}" srcOrd="0" destOrd="0" presId="urn:microsoft.com/office/officeart/2016/7/layout/BasicLinearProcessNumbered"/>
    <dgm:cxn modelId="{280EC7BB-6ED8-43BF-B79B-5BFA18546024}" srcId="{380C6BB8-93A2-4896-8296-2340138419C2}" destId="{1293633A-387D-461B-8E4C-759C4F6C12FD}" srcOrd="0" destOrd="0" parTransId="{D4FF7CD1-D3E9-4A66-9CEC-53555DAF2CF4}" sibTransId="{FCB48D3E-44DD-4F5C-9051-FCE3BFF69275}"/>
    <dgm:cxn modelId="{353506D9-AF4C-4778-AE35-0469622AA4FE}" type="presOf" srcId="{380C6BB8-93A2-4896-8296-2340138419C2}" destId="{74EF3B75-71A8-4627-9061-D4DEAC0974C1}" srcOrd="0" destOrd="0" presId="urn:microsoft.com/office/officeart/2016/7/layout/BasicLinearProcessNumbered"/>
    <dgm:cxn modelId="{AF9A44F9-DF64-4312-8071-B18E0D6E680F}" type="presOf" srcId="{7ACD3DF6-E053-4EFA-897F-63724672B3AB}" destId="{20E615E5-9174-42F4-9F63-1B2950D8468F}" srcOrd="0" destOrd="0" presId="urn:microsoft.com/office/officeart/2016/7/layout/BasicLinearProcessNumbered"/>
    <dgm:cxn modelId="{EFDC8EF0-5F36-4C9D-B9FF-7E8E43635FBE}" type="presParOf" srcId="{74EF3B75-71A8-4627-9061-D4DEAC0974C1}" destId="{E68C2340-56C7-40D4-B705-B06F23D219CF}" srcOrd="0" destOrd="0" presId="urn:microsoft.com/office/officeart/2016/7/layout/BasicLinearProcessNumbered"/>
    <dgm:cxn modelId="{4A9A57C0-7CA9-43D8-86B4-50985358BDB7}" type="presParOf" srcId="{E68C2340-56C7-40D4-B705-B06F23D219CF}" destId="{DA14A84C-9D63-4DB9-8692-5A8F1009FBA4}" srcOrd="0" destOrd="0" presId="urn:microsoft.com/office/officeart/2016/7/layout/BasicLinearProcessNumbered"/>
    <dgm:cxn modelId="{798FA8C0-81F4-4A77-8750-DB529F81D1BA}" type="presParOf" srcId="{E68C2340-56C7-40D4-B705-B06F23D219CF}" destId="{A0D9AF31-097A-42B5-B443-7777FFC358FC}" srcOrd="1" destOrd="0" presId="urn:microsoft.com/office/officeart/2016/7/layout/BasicLinearProcessNumbered"/>
    <dgm:cxn modelId="{40365739-4ABD-4670-AE9B-8D387335A642}" type="presParOf" srcId="{E68C2340-56C7-40D4-B705-B06F23D219CF}" destId="{02246CFF-7554-4C9D-8019-9136CDE6C527}" srcOrd="2" destOrd="0" presId="urn:microsoft.com/office/officeart/2016/7/layout/BasicLinearProcessNumbered"/>
    <dgm:cxn modelId="{393AA018-7A1C-4B86-A370-0EE8E0A55569}" type="presParOf" srcId="{E68C2340-56C7-40D4-B705-B06F23D219CF}" destId="{A68D4EEF-2CA1-49A0-96B2-4B1C68EAE8CC}" srcOrd="3" destOrd="0" presId="urn:microsoft.com/office/officeart/2016/7/layout/BasicLinearProcessNumbered"/>
    <dgm:cxn modelId="{AA07C1E1-2692-41E1-9345-3F9BA95D15E0}" type="presParOf" srcId="{74EF3B75-71A8-4627-9061-D4DEAC0974C1}" destId="{3A3FCF6C-D840-4293-96BA-3A9372561FB0}" srcOrd="1" destOrd="0" presId="urn:microsoft.com/office/officeart/2016/7/layout/BasicLinearProcessNumbered"/>
    <dgm:cxn modelId="{EE0D744B-D9E4-46B4-8CE8-BF312C44C2A9}" type="presParOf" srcId="{74EF3B75-71A8-4627-9061-D4DEAC0974C1}" destId="{A2E3FA20-67CC-4726-A1EF-A327CB5C8446}" srcOrd="2" destOrd="0" presId="urn:microsoft.com/office/officeart/2016/7/layout/BasicLinearProcessNumbered"/>
    <dgm:cxn modelId="{CA5443C2-53B8-4156-96EB-724331928601}" type="presParOf" srcId="{A2E3FA20-67CC-4726-A1EF-A327CB5C8446}" destId="{8763465C-8439-4D32-A06A-2944E266D01B}" srcOrd="0" destOrd="0" presId="urn:microsoft.com/office/officeart/2016/7/layout/BasicLinearProcessNumbered"/>
    <dgm:cxn modelId="{D6EDE934-19F5-405F-B2FB-9E391ABAA920}" type="presParOf" srcId="{A2E3FA20-67CC-4726-A1EF-A327CB5C8446}" destId="{18868DD6-5A43-412B-88FF-230CEBD7F03C}" srcOrd="1" destOrd="0" presId="urn:microsoft.com/office/officeart/2016/7/layout/BasicLinearProcessNumbered"/>
    <dgm:cxn modelId="{5CDB0DD1-2161-4EEB-B5A7-8B723C7A6292}" type="presParOf" srcId="{A2E3FA20-67CC-4726-A1EF-A327CB5C8446}" destId="{93DC600E-AD9F-4D4D-8B9A-74E79EAA29C8}" srcOrd="2" destOrd="0" presId="urn:microsoft.com/office/officeart/2016/7/layout/BasicLinearProcessNumbered"/>
    <dgm:cxn modelId="{FD9FBC31-F2F0-4419-9B4D-01B1E281CEB8}" type="presParOf" srcId="{A2E3FA20-67CC-4726-A1EF-A327CB5C8446}" destId="{F7248597-4E75-481C-893E-C045CC2E1E68}" srcOrd="3" destOrd="0" presId="urn:microsoft.com/office/officeart/2016/7/layout/BasicLinearProcessNumbered"/>
    <dgm:cxn modelId="{F5576C3F-CA6A-477B-ABEF-55C55C54E989}" type="presParOf" srcId="{74EF3B75-71A8-4627-9061-D4DEAC0974C1}" destId="{34CABF11-ED07-4CBF-B05E-89E0FF4E25C6}" srcOrd="3" destOrd="0" presId="urn:microsoft.com/office/officeart/2016/7/layout/BasicLinearProcessNumbered"/>
    <dgm:cxn modelId="{E84E5BF5-63AC-41A7-B349-58CC3F1C8CE5}" type="presParOf" srcId="{74EF3B75-71A8-4627-9061-D4DEAC0974C1}" destId="{A3703E5F-6DB5-4561-B22F-4E6BDF027A86}" srcOrd="4" destOrd="0" presId="urn:microsoft.com/office/officeart/2016/7/layout/BasicLinearProcessNumbered"/>
    <dgm:cxn modelId="{58440EE1-13FA-4912-8456-0BD373E0552C}" type="presParOf" srcId="{A3703E5F-6DB5-4561-B22F-4E6BDF027A86}" destId="{B135FB69-1CD3-4595-BB1C-E9669E862B1B}" srcOrd="0" destOrd="0" presId="urn:microsoft.com/office/officeart/2016/7/layout/BasicLinearProcessNumbered"/>
    <dgm:cxn modelId="{8A6B25CA-6EC9-447D-9AD9-202CC375A762}" type="presParOf" srcId="{A3703E5F-6DB5-4561-B22F-4E6BDF027A86}" destId="{20E615E5-9174-42F4-9F63-1B2950D8468F}" srcOrd="1" destOrd="0" presId="urn:microsoft.com/office/officeart/2016/7/layout/BasicLinearProcessNumbered"/>
    <dgm:cxn modelId="{0EFBE7B3-0EC8-4E4D-A547-412AC70CAC74}" type="presParOf" srcId="{A3703E5F-6DB5-4561-B22F-4E6BDF027A86}" destId="{7D1E15FF-707C-4336-BA4D-B16A8A3414CD}" srcOrd="2" destOrd="0" presId="urn:microsoft.com/office/officeart/2016/7/layout/BasicLinearProcessNumbered"/>
    <dgm:cxn modelId="{6DEBF84B-5FBF-49DF-BE47-68BB3433265F}" type="presParOf" srcId="{A3703E5F-6DB5-4561-B22F-4E6BDF027A86}" destId="{40B0CE75-1D16-4DD6-972D-C388C5F5C3DC}" srcOrd="3" destOrd="0" presId="urn:microsoft.com/office/officeart/2016/7/layout/BasicLinearProcessNumbered"/>
    <dgm:cxn modelId="{8E18E4BA-588C-4897-B2D4-7B81BA4AB023}" type="presParOf" srcId="{74EF3B75-71A8-4627-9061-D4DEAC0974C1}" destId="{1923ECF3-CBA1-4CC6-920C-B0FEF52A5363}" srcOrd="5" destOrd="0" presId="urn:microsoft.com/office/officeart/2016/7/layout/BasicLinearProcessNumbered"/>
    <dgm:cxn modelId="{7E0B2DFD-88B2-426C-9A0C-6AC209EE3C4D}" type="presParOf" srcId="{74EF3B75-71A8-4627-9061-D4DEAC0974C1}" destId="{5A1D376A-7203-4AF3-8E24-7BCA449DAB44}" srcOrd="6" destOrd="0" presId="urn:microsoft.com/office/officeart/2016/7/layout/BasicLinearProcessNumbered"/>
    <dgm:cxn modelId="{67C8AA12-22E7-4617-9DA0-914519264935}" type="presParOf" srcId="{5A1D376A-7203-4AF3-8E24-7BCA449DAB44}" destId="{0F3546E9-A436-46D6-B6B7-EFC0CC8E1E6A}" srcOrd="0" destOrd="0" presId="urn:microsoft.com/office/officeart/2016/7/layout/BasicLinearProcessNumbered"/>
    <dgm:cxn modelId="{43570C44-9BCB-48D8-8545-7A787734DFDC}" type="presParOf" srcId="{5A1D376A-7203-4AF3-8E24-7BCA449DAB44}" destId="{822D59B3-6BEA-4F79-8953-3537B298A8EE}" srcOrd="1" destOrd="0" presId="urn:microsoft.com/office/officeart/2016/7/layout/BasicLinearProcessNumbered"/>
    <dgm:cxn modelId="{E20ED188-89A7-4409-8DB0-602258E1FDCC}" type="presParOf" srcId="{5A1D376A-7203-4AF3-8E24-7BCA449DAB44}" destId="{7EEA51EF-1C5E-49FB-8E5D-8FC88DB18DBC}" srcOrd="2" destOrd="0" presId="urn:microsoft.com/office/officeart/2016/7/layout/BasicLinearProcessNumbered"/>
    <dgm:cxn modelId="{E77EC67E-A210-442E-B9A3-9BCF04D80960}" type="presParOf" srcId="{5A1D376A-7203-4AF3-8E24-7BCA449DAB44}" destId="{8928002E-93DB-4F7C-8E0D-77AD32B113DB}"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A390B2-3FAB-4BF6-858D-43480FE380F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47CF049-72B4-4C6E-B2CE-154279AC0406}">
      <dgm:prSet/>
      <dgm:spPr/>
      <dgm:t>
        <a:bodyPr/>
        <a:lstStyle/>
        <a:p>
          <a:pPr>
            <a:lnSpc>
              <a:spcPct val="100000"/>
            </a:lnSpc>
          </a:pPr>
          <a:r>
            <a:rPr lang="en-GB" dirty="0"/>
            <a:t>Health is defined as  physical, mental and social wellbeing, rather than simply </a:t>
          </a:r>
          <a:r>
            <a:rPr lang="en-GB" dirty="0" err="1"/>
            <a:t>jusst</a:t>
          </a:r>
          <a:r>
            <a:rPr lang="en-GB" dirty="0"/>
            <a:t> the absence of disease (WHO, 1948).</a:t>
          </a:r>
          <a:endParaRPr lang="en-US" dirty="0"/>
        </a:p>
      </dgm:t>
    </dgm:pt>
    <dgm:pt modelId="{2FB10FAB-D6C8-4AB0-9C3C-91E1450B9575}" type="parTrans" cxnId="{0D81D260-1693-4B68-AC7F-82B9D58C3491}">
      <dgm:prSet/>
      <dgm:spPr/>
      <dgm:t>
        <a:bodyPr/>
        <a:lstStyle/>
        <a:p>
          <a:endParaRPr lang="en-US"/>
        </a:p>
      </dgm:t>
    </dgm:pt>
    <dgm:pt modelId="{12035524-31AC-44CB-8690-D3D49CA93E6B}" type="sibTrans" cxnId="{0D81D260-1693-4B68-AC7F-82B9D58C3491}">
      <dgm:prSet/>
      <dgm:spPr/>
      <dgm:t>
        <a:bodyPr/>
        <a:lstStyle/>
        <a:p>
          <a:endParaRPr lang="en-US"/>
        </a:p>
      </dgm:t>
    </dgm:pt>
    <dgm:pt modelId="{871E9074-7BD1-4244-9B33-00B6594F5E5C}">
      <dgm:prSet/>
      <dgm:spPr/>
      <dgm:t>
        <a:bodyPr/>
        <a:lstStyle/>
        <a:p>
          <a:pPr>
            <a:lnSpc>
              <a:spcPct val="100000"/>
            </a:lnSpc>
          </a:pPr>
          <a:r>
            <a:rPr lang="en-GB" dirty="0"/>
            <a:t>Wellbeing: How people feel and function physically, emotionally, psychologically and socially.</a:t>
          </a:r>
          <a:endParaRPr lang="en-US" dirty="0"/>
        </a:p>
      </dgm:t>
    </dgm:pt>
    <dgm:pt modelId="{C71347D4-AE26-46FB-9693-89E7A651E3A8}" type="parTrans" cxnId="{C989B318-1D32-42CA-AFF3-04D2ADD1920C}">
      <dgm:prSet/>
      <dgm:spPr/>
      <dgm:t>
        <a:bodyPr/>
        <a:lstStyle/>
        <a:p>
          <a:endParaRPr lang="en-US"/>
        </a:p>
      </dgm:t>
    </dgm:pt>
    <dgm:pt modelId="{EF4954D6-DD31-4164-86BA-36A38C2E7BD5}" type="sibTrans" cxnId="{C989B318-1D32-42CA-AFF3-04D2ADD1920C}">
      <dgm:prSet/>
      <dgm:spPr/>
      <dgm:t>
        <a:bodyPr/>
        <a:lstStyle/>
        <a:p>
          <a:endParaRPr lang="en-US"/>
        </a:p>
      </dgm:t>
    </dgm:pt>
    <dgm:pt modelId="{BDA2D2E2-182C-4AA4-BAD0-C903DF4AA542}">
      <dgm:prSet/>
      <dgm:spPr/>
      <dgm:t>
        <a:bodyPr/>
        <a:lstStyle/>
        <a:p>
          <a:pPr>
            <a:lnSpc>
              <a:spcPct val="100000"/>
            </a:lnSpc>
          </a:pPr>
          <a:r>
            <a:rPr lang="en-GB" dirty="0"/>
            <a:t>Sustainable development: Meeting today's needs without affecting future generations, while balancing social, economic and environmental needs (United Nations, 2015).</a:t>
          </a:r>
          <a:endParaRPr lang="en-US" dirty="0"/>
        </a:p>
      </dgm:t>
    </dgm:pt>
    <dgm:pt modelId="{A43E8295-1D93-4FE9-B592-9404F27E290D}" type="parTrans" cxnId="{B2B2CF29-7B60-4116-B873-8FD3A503D9AB}">
      <dgm:prSet/>
      <dgm:spPr/>
      <dgm:t>
        <a:bodyPr/>
        <a:lstStyle/>
        <a:p>
          <a:endParaRPr lang="en-US"/>
        </a:p>
      </dgm:t>
    </dgm:pt>
    <dgm:pt modelId="{7348C5E5-1E0F-4CCE-9328-E289DB0F7025}" type="sibTrans" cxnId="{B2B2CF29-7B60-4116-B873-8FD3A503D9AB}">
      <dgm:prSet/>
      <dgm:spPr/>
      <dgm:t>
        <a:bodyPr/>
        <a:lstStyle/>
        <a:p>
          <a:endParaRPr lang="en-US"/>
        </a:p>
      </dgm:t>
    </dgm:pt>
    <dgm:pt modelId="{685CE045-5964-472F-8387-F19262525472}">
      <dgm:prSet/>
      <dgm:spPr/>
      <dgm:t>
        <a:bodyPr/>
        <a:lstStyle/>
        <a:p>
          <a:pPr>
            <a:lnSpc>
              <a:spcPct val="100000"/>
            </a:lnSpc>
          </a:pPr>
          <a:r>
            <a:rPr lang="en-GB"/>
            <a:t>Critical evaluation: The WHO definition has been criticised for being too idealistic. Health can also involve adapting to and managing physical, mental and social challenges (Huber et al., 2011).</a:t>
          </a:r>
          <a:endParaRPr lang="en-US"/>
        </a:p>
      </dgm:t>
    </dgm:pt>
    <dgm:pt modelId="{6684E773-5D27-4B59-BC53-44F6B64C02AA}" type="parTrans" cxnId="{BFD9DD73-BDF4-4503-B34B-FDD34FEE4FF4}">
      <dgm:prSet/>
      <dgm:spPr/>
      <dgm:t>
        <a:bodyPr/>
        <a:lstStyle/>
        <a:p>
          <a:endParaRPr lang="en-US"/>
        </a:p>
      </dgm:t>
    </dgm:pt>
    <dgm:pt modelId="{08FBC639-DC83-42F8-B53C-C021C105DBCA}" type="sibTrans" cxnId="{BFD9DD73-BDF4-4503-B34B-FDD34FEE4FF4}">
      <dgm:prSet/>
      <dgm:spPr/>
      <dgm:t>
        <a:bodyPr/>
        <a:lstStyle/>
        <a:p>
          <a:endParaRPr lang="en-US"/>
        </a:p>
      </dgm:t>
    </dgm:pt>
    <dgm:pt modelId="{D874951A-817A-4432-A66C-657401BF27F6}" type="pres">
      <dgm:prSet presAssocID="{51A390B2-3FAB-4BF6-858D-43480FE380FD}" presName="root" presStyleCnt="0">
        <dgm:presLayoutVars>
          <dgm:dir/>
          <dgm:resizeHandles val="exact"/>
        </dgm:presLayoutVars>
      </dgm:prSet>
      <dgm:spPr/>
    </dgm:pt>
    <dgm:pt modelId="{26CD1427-7879-4514-8E50-5233913646DB}" type="pres">
      <dgm:prSet presAssocID="{947CF049-72B4-4C6E-B2CE-154279AC0406}" presName="compNode" presStyleCnt="0"/>
      <dgm:spPr/>
    </dgm:pt>
    <dgm:pt modelId="{42129D6C-26A4-45B4-9301-415232307C27}" type="pres">
      <dgm:prSet presAssocID="{947CF049-72B4-4C6E-B2CE-154279AC0406}" presName="bgRect" presStyleLbl="bgShp" presStyleIdx="0" presStyleCnt="4"/>
      <dgm:spPr/>
    </dgm:pt>
    <dgm:pt modelId="{12420711-B84D-4DD1-8DA4-6822990B18AD}" type="pres">
      <dgm:prSet presAssocID="{947CF049-72B4-4C6E-B2CE-154279AC0406}"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ospital"/>
        </a:ext>
      </dgm:extLst>
    </dgm:pt>
    <dgm:pt modelId="{F8364343-ED02-47E6-B084-F52E64D07B8B}" type="pres">
      <dgm:prSet presAssocID="{947CF049-72B4-4C6E-B2CE-154279AC0406}" presName="spaceRect" presStyleCnt="0"/>
      <dgm:spPr/>
    </dgm:pt>
    <dgm:pt modelId="{CD7E3C8E-642A-4423-B23E-8AEA3C84A064}" type="pres">
      <dgm:prSet presAssocID="{947CF049-72B4-4C6E-B2CE-154279AC0406}" presName="parTx" presStyleLbl="revTx" presStyleIdx="0" presStyleCnt="4">
        <dgm:presLayoutVars>
          <dgm:chMax val="0"/>
          <dgm:chPref val="0"/>
        </dgm:presLayoutVars>
      </dgm:prSet>
      <dgm:spPr/>
    </dgm:pt>
    <dgm:pt modelId="{64FB8129-9ACD-4EE0-9FB6-A1E521C35AC5}" type="pres">
      <dgm:prSet presAssocID="{12035524-31AC-44CB-8690-D3D49CA93E6B}" presName="sibTrans" presStyleCnt="0"/>
      <dgm:spPr/>
    </dgm:pt>
    <dgm:pt modelId="{2C49E83E-404F-4F34-A0E5-FE9DC308E923}" type="pres">
      <dgm:prSet presAssocID="{871E9074-7BD1-4244-9B33-00B6594F5E5C}" presName="compNode" presStyleCnt="0"/>
      <dgm:spPr/>
    </dgm:pt>
    <dgm:pt modelId="{75355A6E-8EEA-4021-9CCF-6920ED6C0099}" type="pres">
      <dgm:prSet presAssocID="{871E9074-7BD1-4244-9B33-00B6594F5E5C}" presName="bgRect" presStyleLbl="bgShp" presStyleIdx="1" presStyleCnt="4"/>
      <dgm:spPr/>
    </dgm:pt>
    <dgm:pt modelId="{C2FFCA93-EA2B-43B3-A571-931B8C611E3A}" type="pres">
      <dgm:prSet presAssocID="{871E9074-7BD1-4244-9B33-00B6594F5E5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rain in head"/>
        </a:ext>
      </dgm:extLst>
    </dgm:pt>
    <dgm:pt modelId="{88067BE4-646E-4E0E-A246-72337795FDDB}" type="pres">
      <dgm:prSet presAssocID="{871E9074-7BD1-4244-9B33-00B6594F5E5C}" presName="spaceRect" presStyleCnt="0"/>
      <dgm:spPr/>
    </dgm:pt>
    <dgm:pt modelId="{69C60886-FB48-4875-BF23-CD720ADF0A39}" type="pres">
      <dgm:prSet presAssocID="{871E9074-7BD1-4244-9B33-00B6594F5E5C}" presName="parTx" presStyleLbl="revTx" presStyleIdx="1" presStyleCnt="4">
        <dgm:presLayoutVars>
          <dgm:chMax val="0"/>
          <dgm:chPref val="0"/>
        </dgm:presLayoutVars>
      </dgm:prSet>
      <dgm:spPr/>
    </dgm:pt>
    <dgm:pt modelId="{3F65864F-98DA-4A1F-BDD0-07C3A3C8EDA6}" type="pres">
      <dgm:prSet presAssocID="{EF4954D6-DD31-4164-86BA-36A38C2E7BD5}" presName="sibTrans" presStyleCnt="0"/>
      <dgm:spPr/>
    </dgm:pt>
    <dgm:pt modelId="{09DFF378-DA04-4E97-8E0A-8D1F1C4D2E45}" type="pres">
      <dgm:prSet presAssocID="{BDA2D2E2-182C-4AA4-BAD0-C903DF4AA542}" presName="compNode" presStyleCnt="0"/>
      <dgm:spPr/>
    </dgm:pt>
    <dgm:pt modelId="{D67F6187-487D-476E-9097-F57283171886}" type="pres">
      <dgm:prSet presAssocID="{BDA2D2E2-182C-4AA4-BAD0-C903DF4AA542}" presName="bgRect" presStyleLbl="bgShp" presStyleIdx="2" presStyleCnt="4"/>
      <dgm:spPr/>
    </dgm:pt>
    <dgm:pt modelId="{DB46D0BF-FDAA-4ACC-82A7-F6AC62572B1F}" type="pres">
      <dgm:prSet presAssocID="{BDA2D2E2-182C-4AA4-BAD0-C903DF4AA54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Fir tree"/>
        </a:ext>
      </dgm:extLst>
    </dgm:pt>
    <dgm:pt modelId="{CE8FA56C-4C32-4C4C-9018-BF1B6DD2A5F1}" type="pres">
      <dgm:prSet presAssocID="{BDA2D2E2-182C-4AA4-BAD0-C903DF4AA542}" presName="spaceRect" presStyleCnt="0"/>
      <dgm:spPr/>
    </dgm:pt>
    <dgm:pt modelId="{7D919EC8-6E85-4E18-BA4C-7C202E68B6C0}" type="pres">
      <dgm:prSet presAssocID="{BDA2D2E2-182C-4AA4-BAD0-C903DF4AA542}" presName="parTx" presStyleLbl="revTx" presStyleIdx="2" presStyleCnt="4">
        <dgm:presLayoutVars>
          <dgm:chMax val="0"/>
          <dgm:chPref val="0"/>
        </dgm:presLayoutVars>
      </dgm:prSet>
      <dgm:spPr/>
    </dgm:pt>
    <dgm:pt modelId="{7E946FA8-FC08-4F8C-85C7-B2DABEC2E715}" type="pres">
      <dgm:prSet presAssocID="{7348C5E5-1E0F-4CCE-9328-E289DB0F7025}" presName="sibTrans" presStyleCnt="0"/>
      <dgm:spPr/>
    </dgm:pt>
    <dgm:pt modelId="{A3F55EFB-F058-4FF2-A1FC-11B6C639F1CA}" type="pres">
      <dgm:prSet presAssocID="{685CE045-5964-472F-8387-F19262525472}" presName="compNode" presStyleCnt="0"/>
      <dgm:spPr/>
    </dgm:pt>
    <dgm:pt modelId="{F3B23632-C485-4CD6-AA52-86B03785B29F}" type="pres">
      <dgm:prSet presAssocID="{685CE045-5964-472F-8387-F19262525472}" presName="bgRect" presStyleLbl="bgShp" presStyleIdx="3" presStyleCnt="4"/>
      <dgm:spPr/>
    </dgm:pt>
    <dgm:pt modelId="{2E5144AC-812C-4A0E-9B6F-42B82807F11D}" type="pres">
      <dgm:prSet presAssocID="{685CE045-5964-472F-8387-F19262525472}"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erson with Idea"/>
        </a:ext>
      </dgm:extLst>
    </dgm:pt>
    <dgm:pt modelId="{E5D1BACB-ABA4-4232-81CC-242FD725C0CC}" type="pres">
      <dgm:prSet presAssocID="{685CE045-5964-472F-8387-F19262525472}" presName="spaceRect" presStyleCnt="0"/>
      <dgm:spPr/>
    </dgm:pt>
    <dgm:pt modelId="{92726C92-7222-4CE7-BC8B-0404C386BB05}" type="pres">
      <dgm:prSet presAssocID="{685CE045-5964-472F-8387-F19262525472}" presName="parTx" presStyleLbl="revTx" presStyleIdx="3" presStyleCnt="4">
        <dgm:presLayoutVars>
          <dgm:chMax val="0"/>
          <dgm:chPref val="0"/>
        </dgm:presLayoutVars>
      </dgm:prSet>
      <dgm:spPr/>
    </dgm:pt>
  </dgm:ptLst>
  <dgm:cxnLst>
    <dgm:cxn modelId="{69772D0C-A593-41F0-9B5A-8DF0AACF601B}" type="presOf" srcId="{51A390B2-3FAB-4BF6-858D-43480FE380FD}" destId="{D874951A-817A-4432-A66C-657401BF27F6}" srcOrd="0" destOrd="0" presId="urn:microsoft.com/office/officeart/2018/2/layout/IconVerticalSolidList"/>
    <dgm:cxn modelId="{C989B318-1D32-42CA-AFF3-04D2ADD1920C}" srcId="{51A390B2-3FAB-4BF6-858D-43480FE380FD}" destId="{871E9074-7BD1-4244-9B33-00B6594F5E5C}" srcOrd="1" destOrd="0" parTransId="{C71347D4-AE26-46FB-9693-89E7A651E3A8}" sibTransId="{EF4954D6-DD31-4164-86BA-36A38C2E7BD5}"/>
    <dgm:cxn modelId="{B2B2CF29-7B60-4116-B873-8FD3A503D9AB}" srcId="{51A390B2-3FAB-4BF6-858D-43480FE380FD}" destId="{BDA2D2E2-182C-4AA4-BAD0-C903DF4AA542}" srcOrd="2" destOrd="0" parTransId="{A43E8295-1D93-4FE9-B592-9404F27E290D}" sibTransId="{7348C5E5-1E0F-4CCE-9328-E289DB0F7025}"/>
    <dgm:cxn modelId="{F682772C-D6D0-4BB5-BEF2-1A54DDA39B68}" type="presOf" srcId="{685CE045-5964-472F-8387-F19262525472}" destId="{92726C92-7222-4CE7-BC8B-0404C386BB05}" srcOrd="0" destOrd="0" presId="urn:microsoft.com/office/officeart/2018/2/layout/IconVerticalSolidList"/>
    <dgm:cxn modelId="{CE6DEE32-929A-45D7-B950-9E03E96EC773}" type="presOf" srcId="{BDA2D2E2-182C-4AA4-BAD0-C903DF4AA542}" destId="{7D919EC8-6E85-4E18-BA4C-7C202E68B6C0}" srcOrd="0" destOrd="0" presId="urn:microsoft.com/office/officeart/2018/2/layout/IconVerticalSolidList"/>
    <dgm:cxn modelId="{0D81D260-1693-4B68-AC7F-82B9D58C3491}" srcId="{51A390B2-3FAB-4BF6-858D-43480FE380FD}" destId="{947CF049-72B4-4C6E-B2CE-154279AC0406}" srcOrd="0" destOrd="0" parTransId="{2FB10FAB-D6C8-4AB0-9C3C-91E1450B9575}" sibTransId="{12035524-31AC-44CB-8690-D3D49CA93E6B}"/>
    <dgm:cxn modelId="{94EB486B-4492-4297-83BE-4F9AABF57C3C}" type="presOf" srcId="{871E9074-7BD1-4244-9B33-00B6594F5E5C}" destId="{69C60886-FB48-4875-BF23-CD720ADF0A39}" srcOrd="0" destOrd="0" presId="urn:microsoft.com/office/officeart/2018/2/layout/IconVerticalSolidList"/>
    <dgm:cxn modelId="{BFD9DD73-BDF4-4503-B34B-FDD34FEE4FF4}" srcId="{51A390B2-3FAB-4BF6-858D-43480FE380FD}" destId="{685CE045-5964-472F-8387-F19262525472}" srcOrd="3" destOrd="0" parTransId="{6684E773-5D27-4B59-BC53-44F6B64C02AA}" sibTransId="{08FBC639-DC83-42F8-B53C-C021C105DBCA}"/>
    <dgm:cxn modelId="{28CEE384-752D-4367-A2BD-BCD563C47180}" type="presOf" srcId="{947CF049-72B4-4C6E-B2CE-154279AC0406}" destId="{CD7E3C8E-642A-4423-B23E-8AEA3C84A064}" srcOrd="0" destOrd="0" presId="urn:microsoft.com/office/officeart/2018/2/layout/IconVerticalSolidList"/>
    <dgm:cxn modelId="{43D48DE8-AD75-43DA-8568-69D0B351E73E}" type="presParOf" srcId="{D874951A-817A-4432-A66C-657401BF27F6}" destId="{26CD1427-7879-4514-8E50-5233913646DB}" srcOrd="0" destOrd="0" presId="urn:microsoft.com/office/officeart/2018/2/layout/IconVerticalSolidList"/>
    <dgm:cxn modelId="{A97B2CA2-9A27-434C-996D-C16F7D59F6B0}" type="presParOf" srcId="{26CD1427-7879-4514-8E50-5233913646DB}" destId="{42129D6C-26A4-45B4-9301-415232307C27}" srcOrd="0" destOrd="0" presId="urn:microsoft.com/office/officeart/2018/2/layout/IconVerticalSolidList"/>
    <dgm:cxn modelId="{B98E5AB2-9B0A-4017-8FD9-D9AEB5A2CBBE}" type="presParOf" srcId="{26CD1427-7879-4514-8E50-5233913646DB}" destId="{12420711-B84D-4DD1-8DA4-6822990B18AD}" srcOrd="1" destOrd="0" presId="urn:microsoft.com/office/officeart/2018/2/layout/IconVerticalSolidList"/>
    <dgm:cxn modelId="{3A88348C-DB57-4733-89E6-1BDC5637E7AD}" type="presParOf" srcId="{26CD1427-7879-4514-8E50-5233913646DB}" destId="{F8364343-ED02-47E6-B084-F52E64D07B8B}" srcOrd="2" destOrd="0" presId="urn:microsoft.com/office/officeart/2018/2/layout/IconVerticalSolidList"/>
    <dgm:cxn modelId="{1B7230C0-46B3-4D0E-AB64-521B0E5FA8D8}" type="presParOf" srcId="{26CD1427-7879-4514-8E50-5233913646DB}" destId="{CD7E3C8E-642A-4423-B23E-8AEA3C84A064}" srcOrd="3" destOrd="0" presId="urn:microsoft.com/office/officeart/2018/2/layout/IconVerticalSolidList"/>
    <dgm:cxn modelId="{89FF5B59-272B-4D0D-BD18-4C8AD0A8FEE8}" type="presParOf" srcId="{D874951A-817A-4432-A66C-657401BF27F6}" destId="{64FB8129-9ACD-4EE0-9FB6-A1E521C35AC5}" srcOrd="1" destOrd="0" presId="urn:microsoft.com/office/officeart/2018/2/layout/IconVerticalSolidList"/>
    <dgm:cxn modelId="{C7109DC8-8AB0-4388-8048-C49F15F20B70}" type="presParOf" srcId="{D874951A-817A-4432-A66C-657401BF27F6}" destId="{2C49E83E-404F-4F34-A0E5-FE9DC308E923}" srcOrd="2" destOrd="0" presId="urn:microsoft.com/office/officeart/2018/2/layout/IconVerticalSolidList"/>
    <dgm:cxn modelId="{B878E7B5-E448-4DFB-96F6-EC397AF804F2}" type="presParOf" srcId="{2C49E83E-404F-4F34-A0E5-FE9DC308E923}" destId="{75355A6E-8EEA-4021-9CCF-6920ED6C0099}" srcOrd="0" destOrd="0" presId="urn:microsoft.com/office/officeart/2018/2/layout/IconVerticalSolidList"/>
    <dgm:cxn modelId="{156D4A74-7057-4276-B965-B162A4194F2A}" type="presParOf" srcId="{2C49E83E-404F-4F34-A0E5-FE9DC308E923}" destId="{C2FFCA93-EA2B-43B3-A571-931B8C611E3A}" srcOrd="1" destOrd="0" presId="urn:microsoft.com/office/officeart/2018/2/layout/IconVerticalSolidList"/>
    <dgm:cxn modelId="{1937A5B9-164D-4678-B04F-562577ADD9A4}" type="presParOf" srcId="{2C49E83E-404F-4F34-A0E5-FE9DC308E923}" destId="{88067BE4-646E-4E0E-A246-72337795FDDB}" srcOrd="2" destOrd="0" presId="urn:microsoft.com/office/officeart/2018/2/layout/IconVerticalSolidList"/>
    <dgm:cxn modelId="{8DD6AC57-92CC-4922-878F-A607E2259029}" type="presParOf" srcId="{2C49E83E-404F-4F34-A0E5-FE9DC308E923}" destId="{69C60886-FB48-4875-BF23-CD720ADF0A39}" srcOrd="3" destOrd="0" presId="urn:microsoft.com/office/officeart/2018/2/layout/IconVerticalSolidList"/>
    <dgm:cxn modelId="{849CD9FB-12C4-4296-A6A7-2882D7122365}" type="presParOf" srcId="{D874951A-817A-4432-A66C-657401BF27F6}" destId="{3F65864F-98DA-4A1F-BDD0-07C3A3C8EDA6}" srcOrd="3" destOrd="0" presId="urn:microsoft.com/office/officeart/2018/2/layout/IconVerticalSolidList"/>
    <dgm:cxn modelId="{47842ECD-9B71-462D-8F93-4C5F8CF93491}" type="presParOf" srcId="{D874951A-817A-4432-A66C-657401BF27F6}" destId="{09DFF378-DA04-4E97-8E0A-8D1F1C4D2E45}" srcOrd="4" destOrd="0" presId="urn:microsoft.com/office/officeart/2018/2/layout/IconVerticalSolidList"/>
    <dgm:cxn modelId="{529B7235-F2AF-41BC-83A1-656970A3A25B}" type="presParOf" srcId="{09DFF378-DA04-4E97-8E0A-8D1F1C4D2E45}" destId="{D67F6187-487D-476E-9097-F57283171886}" srcOrd="0" destOrd="0" presId="urn:microsoft.com/office/officeart/2018/2/layout/IconVerticalSolidList"/>
    <dgm:cxn modelId="{60FC4B98-4C83-40D5-8C5E-4C206BAE4756}" type="presParOf" srcId="{09DFF378-DA04-4E97-8E0A-8D1F1C4D2E45}" destId="{DB46D0BF-FDAA-4ACC-82A7-F6AC62572B1F}" srcOrd="1" destOrd="0" presId="urn:microsoft.com/office/officeart/2018/2/layout/IconVerticalSolidList"/>
    <dgm:cxn modelId="{E5B27961-22CC-4CB0-93C9-6894E3F9263A}" type="presParOf" srcId="{09DFF378-DA04-4E97-8E0A-8D1F1C4D2E45}" destId="{CE8FA56C-4C32-4C4C-9018-BF1B6DD2A5F1}" srcOrd="2" destOrd="0" presId="urn:microsoft.com/office/officeart/2018/2/layout/IconVerticalSolidList"/>
    <dgm:cxn modelId="{C8E10D5F-829B-4A82-8EA7-81CF7D388947}" type="presParOf" srcId="{09DFF378-DA04-4E97-8E0A-8D1F1C4D2E45}" destId="{7D919EC8-6E85-4E18-BA4C-7C202E68B6C0}" srcOrd="3" destOrd="0" presId="urn:microsoft.com/office/officeart/2018/2/layout/IconVerticalSolidList"/>
    <dgm:cxn modelId="{D9246DFB-3DA8-4E7C-9BF7-1596FB89BC24}" type="presParOf" srcId="{D874951A-817A-4432-A66C-657401BF27F6}" destId="{7E946FA8-FC08-4F8C-85C7-B2DABEC2E715}" srcOrd="5" destOrd="0" presId="urn:microsoft.com/office/officeart/2018/2/layout/IconVerticalSolidList"/>
    <dgm:cxn modelId="{6BAFDF02-76E4-464D-9D29-9AF4C4E663DC}" type="presParOf" srcId="{D874951A-817A-4432-A66C-657401BF27F6}" destId="{A3F55EFB-F058-4FF2-A1FC-11B6C639F1CA}" srcOrd="6" destOrd="0" presId="urn:microsoft.com/office/officeart/2018/2/layout/IconVerticalSolidList"/>
    <dgm:cxn modelId="{1950AA51-F9C1-41FB-940E-8C6A0C0E23AE}" type="presParOf" srcId="{A3F55EFB-F058-4FF2-A1FC-11B6C639F1CA}" destId="{F3B23632-C485-4CD6-AA52-86B03785B29F}" srcOrd="0" destOrd="0" presId="urn:microsoft.com/office/officeart/2018/2/layout/IconVerticalSolidList"/>
    <dgm:cxn modelId="{368A9D1D-D734-485C-A8BC-258E5D241DD2}" type="presParOf" srcId="{A3F55EFB-F058-4FF2-A1FC-11B6C639F1CA}" destId="{2E5144AC-812C-4A0E-9B6F-42B82807F11D}" srcOrd="1" destOrd="0" presId="urn:microsoft.com/office/officeart/2018/2/layout/IconVerticalSolidList"/>
    <dgm:cxn modelId="{76557B08-7854-4507-A73A-1400EF6D0485}" type="presParOf" srcId="{A3F55EFB-F058-4FF2-A1FC-11B6C639F1CA}" destId="{E5D1BACB-ABA4-4232-81CC-242FD725C0CC}" srcOrd="2" destOrd="0" presId="urn:microsoft.com/office/officeart/2018/2/layout/IconVerticalSolidList"/>
    <dgm:cxn modelId="{973FB7F6-9FF4-4258-BF80-C11881E48EDC}" type="presParOf" srcId="{A3F55EFB-F058-4FF2-A1FC-11B6C639F1CA}" destId="{92726C92-7222-4CE7-BC8B-0404C386BB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2E0507-4E8C-41A9-8A39-48339AA89683}" type="doc">
      <dgm:prSet loTypeId="urn:microsoft.com/office/officeart/2016/7/layout/RepeatingBendingProcessNew" loCatId="process" qsTypeId="urn:microsoft.com/office/officeart/2005/8/quickstyle/simple5" qsCatId="simple" csTypeId="urn:microsoft.com/office/officeart/2005/8/colors/colorful1" csCatId="colorful" phldr="1"/>
      <dgm:spPr/>
      <dgm:t>
        <a:bodyPr/>
        <a:lstStyle/>
        <a:p>
          <a:endParaRPr lang="en-US"/>
        </a:p>
      </dgm:t>
    </dgm:pt>
    <dgm:pt modelId="{BB2A14B7-66C5-42E9-BB8D-1888691F1E24}">
      <dgm:prSet/>
      <dgm:spPr/>
      <dgm:t>
        <a:bodyPr/>
        <a:lstStyle/>
        <a:p>
          <a:r>
            <a:rPr lang="en-GB" dirty="0"/>
            <a:t>Target 3.4 objectives is to reduce early deaths from long-term illnesses, including type 2 diabetes (United Nations, 2015).</a:t>
          </a:r>
          <a:endParaRPr lang="en-US" dirty="0"/>
        </a:p>
      </dgm:t>
    </dgm:pt>
    <dgm:pt modelId="{17B6DBDD-3A23-4D74-A5DB-F525F29F7EB5}" type="parTrans" cxnId="{AB7CA7CF-3158-4C43-A5C9-6E2E0AE94B65}">
      <dgm:prSet/>
      <dgm:spPr/>
      <dgm:t>
        <a:bodyPr/>
        <a:lstStyle/>
        <a:p>
          <a:endParaRPr lang="en-US"/>
        </a:p>
      </dgm:t>
    </dgm:pt>
    <dgm:pt modelId="{200E9E5A-F5DB-4135-8F17-08C3CBB654C0}" type="sibTrans" cxnId="{AB7CA7CF-3158-4C43-A5C9-6E2E0AE94B65}">
      <dgm:prSet/>
      <dgm:spPr/>
      <dgm:t>
        <a:bodyPr/>
        <a:lstStyle/>
        <a:p>
          <a:endParaRPr lang="en-US"/>
        </a:p>
      </dgm:t>
    </dgm:pt>
    <dgm:pt modelId="{CEB20A59-BF8A-46CA-9C54-E5AD7BF5CF61}">
      <dgm:prSet/>
      <dgm:spPr/>
      <dgm:t>
        <a:bodyPr/>
        <a:lstStyle/>
        <a:p>
          <a:r>
            <a:rPr lang="en-GB" dirty="0"/>
            <a:t>The NHS Diabetes Prevention Programme provides  provisions in supporting people who are at risk of developing type 2 diabetes (NHS England, n.d.).</a:t>
          </a:r>
          <a:endParaRPr lang="en-US" dirty="0"/>
        </a:p>
      </dgm:t>
    </dgm:pt>
    <dgm:pt modelId="{65515980-3B6E-4F86-BB89-E797890E0591}" type="parTrans" cxnId="{246A1C5E-D0F7-45F5-87B7-CD27D4396A4A}">
      <dgm:prSet/>
      <dgm:spPr/>
      <dgm:t>
        <a:bodyPr/>
        <a:lstStyle/>
        <a:p>
          <a:endParaRPr lang="en-US"/>
        </a:p>
      </dgm:t>
    </dgm:pt>
    <dgm:pt modelId="{A00C0148-8F68-4BC9-9FC1-566CC233EEEA}" type="sibTrans" cxnId="{246A1C5E-D0F7-45F5-87B7-CD27D4396A4A}">
      <dgm:prSet/>
      <dgm:spPr/>
      <dgm:t>
        <a:bodyPr/>
        <a:lstStyle/>
        <a:p>
          <a:endParaRPr lang="en-US"/>
        </a:p>
      </dgm:t>
    </dgm:pt>
    <dgm:pt modelId="{E9404C66-D83D-4EB9-AD5A-BC0F43496E65}">
      <dgm:prSet/>
      <dgm:spPr/>
      <dgm:t>
        <a:bodyPr/>
        <a:lstStyle/>
        <a:p>
          <a:r>
            <a:rPr lang="en-GB"/>
            <a:t>The programme supports healthier eating, physical activity and weight management (NHS England, n.d.).</a:t>
          </a:r>
          <a:endParaRPr lang="en-US"/>
        </a:p>
      </dgm:t>
    </dgm:pt>
    <dgm:pt modelId="{95144069-E168-4FEF-9B9A-A03C12477CBF}" type="parTrans" cxnId="{0698D343-D224-4D52-BE8F-2F90E4E78DA5}">
      <dgm:prSet/>
      <dgm:spPr/>
      <dgm:t>
        <a:bodyPr/>
        <a:lstStyle/>
        <a:p>
          <a:endParaRPr lang="en-US"/>
        </a:p>
      </dgm:t>
    </dgm:pt>
    <dgm:pt modelId="{11E02EE8-B6CE-4CE8-B8D1-30317BEC028F}" type="sibTrans" cxnId="{0698D343-D224-4D52-BE8F-2F90E4E78DA5}">
      <dgm:prSet/>
      <dgm:spPr/>
      <dgm:t>
        <a:bodyPr/>
        <a:lstStyle/>
        <a:p>
          <a:endParaRPr lang="en-US"/>
        </a:p>
      </dgm:t>
    </dgm:pt>
    <dgm:pt modelId="{717D49C1-CF88-41FA-BCBF-D03B9F2CA8AC}">
      <dgm:prSet/>
      <dgm:spPr/>
      <dgm:t>
        <a:bodyPr/>
        <a:lstStyle/>
        <a:p>
          <a:r>
            <a:rPr lang="en-GB" dirty="0"/>
            <a:t>Preventing or delaying diabetes can improve long-term health and support more sustainable healthcare (NICE, 2012).</a:t>
          </a:r>
          <a:endParaRPr lang="en-US" dirty="0"/>
        </a:p>
      </dgm:t>
    </dgm:pt>
    <dgm:pt modelId="{22EB8C10-4E45-4BDD-8C74-D6A6D3879101}" type="parTrans" cxnId="{A657D481-F151-4E84-9951-0F6AF3C91D00}">
      <dgm:prSet/>
      <dgm:spPr/>
      <dgm:t>
        <a:bodyPr/>
        <a:lstStyle/>
        <a:p>
          <a:endParaRPr lang="en-US"/>
        </a:p>
      </dgm:t>
    </dgm:pt>
    <dgm:pt modelId="{D7A14161-74FB-4F42-A9F7-6CB6A83A870F}" type="sibTrans" cxnId="{A657D481-F151-4E84-9951-0F6AF3C91D00}">
      <dgm:prSet/>
      <dgm:spPr/>
      <dgm:t>
        <a:bodyPr/>
        <a:lstStyle/>
        <a:p>
          <a:endParaRPr lang="en-US"/>
        </a:p>
      </dgm:t>
    </dgm:pt>
    <dgm:pt modelId="{0646E5DA-BF51-48E7-874C-BAFE1E8D479C}">
      <dgm:prSet/>
      <dgm:spPr/>
      <dgm:t>
        <a:bodyPr/>
        <a:lstStyle/>
        <a:p>
          <a:r>
            <a:rPr lang="en-GB" dirty="0"/>
            <a:t>SDG 3 focuses on improving health and wellbeing for everyone (United Nations, 2015).</a:t>
          </a:r>
          <a:endParaRPr lang="en-US" dirty="0"/>
        </a:p>
      </dgm:t>
    </dgm:pt>
    <dgm:pt modelId="{4184A444-2F8E-4F78-8D54-434A6D066304}" type="sibTrans" cxnId="{3C71DE06-2C4A-4264-B1F0-8D82777B1FAB}">
      <dgm:prSet/>
      <dgm:spPr/>
      <dgm:t>
        <a:bodyPr/>
        <a:lstStyle/>
        <a:p>
          <a:endParaRPr lang="en-US"/>
        </a:p>
      </dgm:t>
    </dgm:pt>
    <dgm:pt modelId="{74B79552-35A8-4773-94DC-AA0F7C27919B}" type="parTrans" cxnId="{3C71DE06-2C4A-4264-B1F0-8D82777B1FAB}">
      <dgm:prSet/>
      <dgm:spPr/>
      <dgm:t>
        <a:bodyPr/>
        <a:lstStyle/>
        <a:p>
          <a:endParaRPr lang="en-US"/>
        </a:p>
      </dgm:t>
    </dgm:pt>
    <dgm:pt modelId="{5E0B87F1-77B5-4A47-875E-BDAA4ADB2366}" type="pres">
      <dgm:prSet presAssocID="{362E0507-4E8C-41A9-8A39-48339AA89683}" presName="Name0" presStyleCnt="0">
        <dgm:presLayoutVars>
          <dgm:dir/>
          <dgm:resizeHandles val="exact"/>
        </dgm:presLayoutVars>
      </dgm:prSet>
      <dgm:spPr/>
    </dgm:pt>
    <dgm:pt modelId="{F345940C-2350-45B4-858D-6255740865C8}" type="pres">
      <dgm:prSet presAssocID="{0646E5DA-BF51-48E7-874C-BAFE1E8D479C}" presName="node" presStyleLbl="node1" presStyleIdx="0" presStyleCnt="5">
        <dgm:presLayoutVars>
          <dgm:bulletEnabled val="1"/>
        </dgm:presLayoutVars>
      </dgm:prSet>
      <dgm:spPr/>
    </dgm:pt>
    <dgm:pt modelId="{E8168E0C-5461-4D19-AB7F-45AA052ACD23}" type="pres">
      <dgm:prSet presAssocID="{4184A444-2F8E-4F78-8D54-434A6D066304}" presName="sibTrans" presStyleLbl="sibTrans1D1" presStyleIdx="0" presStyleCnt="4"/>
      <dgm:spPr/>
    </dgm:pt>
    <dgm:pt modelId="{2F7F6742-7D61-41D5-8BB1-4EF03A2412D9}" type="pres">
      <dgm:prSet presAssocID="{4184A444-2F8E-4F78-8D54-434A6D066304}" presName="connectorText" presStyleLbl="sibTrans1D1" presStyleIdx="0" presStyleCnt="4"/>
      <dgm:spPr/>
    </dgm:pt>
    <dgm:pt modelId="{9B489CE1-E0F0-4A17-A9E3-E574DC24C146}" type="pres">
      <dgm:prSet presAssocID="{BB2A14B7-66C5-42E9-BB8D-1888691F1E24}" presName="node" presStyleLbl="node1" presStyleIdx="1" presStyleCnt="5">
        <dgm:presLayoutVars>
          <dgm:bulletEnabled val="1"/>
        </dgm:presLayoutVars>
      </dgm:prSet>
      <dgm:spPr/>
    </dgm:pt>
    <dgm:pt modelId="{32A5B4CC-10CE-40B8-BC89-E68753F81CC1}" type="pres">
      <dgm:prSet presAssocID="{200E9E5A-F5DB-4135-8F17-08C3CBB654C0}" presName="sibTrans" presStyleLbl="sibTrans1D1" presStyleIdx="1" presStyleCnt="4"/>
      <dgm:spPr/>
    </dgm:pt>
    <dgm:pt modelId="{05161E8B-C76F-42CD-B502-33BE576A7CD8}" type="pres">
      <dgm:prSet presAssocID="{200E9E5A-F5DB-4135-8F17-08C3CBB654C0}" presName="connectorText" presStyleLbl="sibTrans1D1" presStyleIdx="1" presStyleCnt="4"/>
      <dgm:spPr/>
    </dgm:pt>
    <dgm:pt modelId="{BC1BC973-1D02-488B-90F8-A1BCCD6E7A1B}" type="pres">
      <dgm:prSet presAssocID="{CEB20A59-BF8A-46CA-9C54-E5AD7BF5CF61}" presName="node" presStyleLbl="node1" presStyleIdx="2" presStyleCnt="5">
        <dgm:presLayoutVars>
          <dgm:bulletEnabled val="1"/>
        </dgm:presLayoutVars>
      </dgm:prSet>
      <dgm:spPr/>
    </dgm:pt>
    <dgm:pt modelId="{41213661-6100-4C55-82FF-FCA9D7E97D9B}" type="pres">
      <dgm:prSet presAssocID="{A00C0148-8F68-4BC9-9FC1-566CC233EEEA}" presName="sibTrans" presStyleLbl="sibTrans1D1" presStyleIdx="2" presStyleCnt="4"/>
      <dgm:spPr/>
    </dgm:pt>
    <dgm:pt modelId="{D6696A0C-8660-4B7F-BD23-24742E79E87A}" type="pres">
      <dgm:prSet presAssocID="{A00C0148-8F68-4BC9-9FC1-566CC233EEEA}" presName="connectorText" presStyleLbl="sibTrans1D1" presStyleIdx="2" presStyleCnt="4"/>
      <dgm:spPr/>
    </dgm:pt>
    <dgm:pt modelId="{4BD536CF-D0FA-4C0B-9255-2D0C4B45C093}" type="pres">
      <dgm:prSet presAssocID="{E9404C66-D83D-4EB9-AD5A-BC0F43496E65}" presName="node" presStyleLbl="node1" presStyleIdx="3" presStyleCnt="5">
        <dgm:presLayoutVars>
          <dgm:bulletEnabled val="1"/>
        </dgm:presLayoutVars>
      </dgm:prSet>
      <dgm:spPr/>
    </dgm:pt>
    <dgm:pt modelId="{AB1048CA-A976-4AA0-AB6F-61A0CC20F456}" type="pres">
      <dgm:prSet presAssocID="{11E02EE8-B6CE-4CE8-B8D1-30317BEC028F}" presName="sibTrans" presStyleLbl="sibTrans1D1" presStyleIdx="3" presStyleCnt="4"/>
      <dgm:spPr/>
    </dgm:pt>
    <dgm:pt modelId="{4B762CEE-A16A-45DF-87B9-F3FC40BEA206}" type="pres">
      <dgm:prSet presAssocID="{11E02EE8-B6CE-4CE8-B8D1-30317BEC028F}" presName="connectorText" presStyleLbl="sibTrans1D1" presStyleIdx="3" presStyleCnt="4"/>
      <dgm:spPr/>
    </dgm:pt>
    <dgm:pt modelId="{92A91EB5-E9C7-4266-BC79-4F73CE7AA157}" type="pres">
      <dgm:prSet presAssocID="{717D49C1-CF88-41FA-BCBF-D03B9F2CA8AC}" presName="node" presStyleLbl="node1" presStyleIdx="4" presStyleCnt="5">
        <dgm:presLayoutVars>
          <dgm:bulletEnabled val="1"/>
        </dgm:presLayoutVars>
      </dgm:prSet>
      <dgm:spPr/>
    </dgm:pt>
  </dgm:ptLst>
  <dgm:cxnLst>
    <dgm:cxn modelId="{3C71DE06-2C4A-4264-B1F0-8D82777B1FAB}" srcId="{362E0507-4E8C-41A9-8A39-48339AA89683}" destId="{0646E5DA-BF51-48E7-874C-BAFE1E8D479C}" srcOrd="0" destOrd="0" parTransId="{74B79552-35A8-4773-94DC-AA0F7C27919B}" sibTransId="{4184A444-2F8E-4F78-8D54-434A6D066304}"/>
    <dgm:cxn modelId="{28F8330F-B4B6-4ACA-84A9-9AC45304787C}" type="presOf" srcId="{CEB20A59-BF8A-46CA-9C54-E5AD7BF5CF61}" destId="{BC1BC973-1D02-488B-90F8-A1BCCD6E7A1B}" srcOrd="0" destOrd="0" presId="urn:microsoft.com/office/officeart/2016/7/layout/RepeatingBendingProcessNew"/>
    <dgm:cxn modelId="{D014CA3E-4832-4D5A-A4E9-43D6E4A7183D}" type="presOf" srcId="{BB2A14B7-66C5-42E9-BB8D-1888691F1E24}" destId="{9B489CE1-E0F0-4A17-A9E3-E574DC24C146}" srcOrd="0" destOrd="0" presId="urn:microsoft.com/office/officeart/2016/7/layout/RepeatingBendingProcessNew"/>
    <dgm:cxn modelId="{246A1C5E-D0F7-45F5-87B7-CD27D4396A4A}" srcId="{362E0507-4E8C-41A9-8A39-48339AA89683}" destId="{CEB20A59-BF8A-46CA-9C54-E5AD7BF5CF61}" srcOrd="2" destOrd="0" parTransId="{65515980-3B6E-4F86-BB89-E797890E0591}" sibTransId="{A00C0148-8F68-4BC9-9FC1-566CC233EEEA}"/>
    <dgm:cxn modelId="{0698D343-D224-4D52-BE8F-2F90E4E78DA5}" srcId="{362E0507-4E8C-41A9-8A39-48339AA89683}" destId="{E9404C66-D83D-4EB9-AD5A-BC0F43496E65}" srcOrd="3" destOrd="0" parTransId="{95144069-E168-4FEF-9B9A-A03C12477CBF}" sibTransId="{11E02EE8-B6CE-4CE8-B8D1-30317BEC028F}"/>
    <dgm:cxn modelId="{F5E16664-078E-4CD7-A2D9-3A9FF0CEC365}" type="presOf" srcId="{200E9E5A-F5DB-4135-8F17-08C3CBB654C0}" destId="{32A5B4CC-10CE-40B8-BC89-E68753F81CC1}" srcOrd="0" destOrd="0" presId="urn:microsoft.com/office/officeart/2016/7/layout/RepeatingBendingProcessNew"/>
    <dgm:cxn modelId="{B3A4FE4D-4AF2-4834-B591-25745A4D96F8}" type="presOf" srcId="{A00C0148-8F68-4BC9-9FC1-566CC233EEEA}" destId="{D6696A0C-8660-4B7F-BD23-24742E79E87A}" srcOrd="1" destOrd="0" presId="urn:microsoft.com/office/officeart/2016/7/layout/RepeatingBendingProcessNew"/>
    <dgm:cxn modelId="{464ED770-A986-4A52-A8F9-FA7EA2C5CC12}" type="presOf" srcId="{4184A444-2F8E-4F78-8D54-434A6D066304}" destId="{2F7F6742-7D61-41D5-8BB1-4EF03A2412D9}" srcOrd="1" destOrd="0" presId="urn:microsoft.com/office/officeart/2016/7/layout/RepeatingBendingProcessNew"/>
    <dgm:cxn modelId="{79CC0271-DB48-4CBE-8B62-93E96D3168B3}" type="presOf" srcId="{4184A444-2F8E-4F78-8D54-434A6D066304}" destId="{E8168E0C-5461-4D19-AB7F-45AA052ACD23}" srcOrd="0" destOrd="0" presId="urn:microsoft.com/office/officeart/2016/7/layout/RepeatingBendingProcessNew"/>
    <dgm:cxn modelId="{B5648B71-8A96-4DBB-B969-4B0AF909DA62}" type="presOf" srcId="{717D49C1-CF88-41FA-BCBF-D03B9F2CA8AC}" destId="{92A91EB5-E9C7-4266-BC79-4F73CE7AA157}" srcOrd="0" destOrd="0" presId="urn:microsoft.com/office/officeart/2016/7/layout/RepeatingBendingProcessNew"/>
    <dgm:cxn modelId="{A657D481-F151-4E84-9951-0F6AF3C91D00}" srcId="{362E0507-4E8C-41A9-8A39-48339AA89683}" destId="{717D49C1-CF88-41FA-BCBF-D03B9F2CA8AC}" srcOrd="4" destOrd="0" parTransId="{22EB8C10-4E45-4BDD-8C74-D6A6D3879101}" sibTransId="{D7A14161-74FB-4F42-A9F7-6CB6A83A870F}"/>
    <dgm:cxn modelId="{3886DC85-5904-4192-ACFB-3351717F3942}" type="presOf" srcId="{11E02EE8-B6CE-4CE8-B8D1-30317BEC028F}" destId="{AB1048CA-A976-4AA0-AB6F-61A0CC20F456}" srcOrd="0" destOrd="0" presId="urn:microsoft.com/office/officeart/2016/7/layout/RepeatingBendingProcessNew"/>
    <dgm:cxn modelId="{D5F0ECA3-3C25-499B-B324-614EB94129D5}" type="presOf" srcId="{A00C0148-8F68-4BC9-9FC1-566CC233EEEA}" destId="{41213661-6100-4C55-82FF-FCA9D7E97D9B}" srcOrd="0" destOrd="0" presId="urn:microsoft.com/office/officeart/2016/7/layout/RepeatingBendingProcessNew"/>
    <dgm:cxn modelId="{6B0CC1C7-F826-4513-8359-E739253EDA90}" type="presOf" srcId="{E9404C66-D83D-4EB9-AD5A-BC0F43496E65}" destId="{4BD536CF-D0FA-4C0B-9255-2D0C4B45C093}" srcOrd="0" destOrd="0" presId="urn:microsoft.com/office/officeart/2016/7/layout/RepeatingBendingProcessNew"/>
    <dgm:cxn modelId="{AB7CA7CF-3158-4C43-A5C9-6E2E0AE94B65}" srcId="{362E0507-4E8C-41A9-8A39-48339AA89683}" destId="{BB2A14B7-66C5-42E9-BB8D-1888691F1E24}" srcOrd="1" destOrd="0" parTransId="{17B6DBDD-3A23-4D74-A5DB-F525F29F7EB5}" sibTransId="{200E9E5A-F5DB-4135-8F17-08C3CBB654C0}"/>
    <dgm:cxn modelId="{78EF99DF-B737-4B46-8CB2-1214AC17F246}" type="presOf" srcId="{0646E5DA-BF51-48E7-874C-BAFE1E8D479C}" destId="{F345940C-2350-45B4-858D-6255740865C8}" srcOrd="0" destOrd="0" presId="urn:microsoft.com/office/officeart/2016/7/layout/RepeatingBendingProcessNew"/>
    <dgm:cxn modelId="{DD8388E6-1543-4C34-81A5-56F5074346AD}" type="presOf" srcId="{200E9E5A-F5DB-4135-8F17-08C3CBB654C0}" destId="{05161E8B-C76F-42CD-B502-33BE576A7CD8}" srcOrd="1" destOrd="0" presId="urn:microsoft.com/office/officeart/2016/7/layout/RepeatingBendingProcessNew"/>
    <dgm:cxn modelId="{8C3AD9E8-1D88-4425-B235-4FC3A772AB6C}" type="presOf" srcId="{11E02EE8-B6CE-4CE8-B8D1-30317BEC028F}" destId="{4B762CEE-A16A-45DF-87B9-F3FC40BEA206}" srcOrd="1" destOrd="0" presId="urn:microsoft.com/office/officeart/2016/7/layout/RepeatingBendingProcessNew"/>
    <dgm:cxn modelId="{2E2965F5-8BC8-49E5-BA8C-FCBD33BD0D8D}" type="presOf" srcId="{362E0507-4E8C-41A9-8A39-48339AA89683}" destId="{5E0B87F1-77B5-4A47-875E-BDAA4ADB2366}" srcOrd="0" destOrd="0" presId="urn:microsoft.com/office/officeart/2016/7/layout/RepeatingBendingProcessNew"/>
    <dgm:cxn modelId="{C91C9250-3378-4CDC-A107-E9F7AC5394BB}" type="presParOf" srcId="{5E0B87F1-77B5-4A47-875E-BDAA4ADB2366}" destId="{F345940C-2350-45B4-858D-6255740865C8}" srcOrd="0" destOrd="0" presId="urn:microsoft.com/office/officeart/2016/7/layout/RepeatingBendingProcessNew"/>
    <dgm:cxn modelId="{509CF577-CBC8-4538-8FCA-D5CF83E8B213}" type="presParOf" srcId="{5E0B87F1-77B5-4A47-875E-BDAA4ADB2366}" destId="{E8168E0C-5461-4D19-AB7F-45AA052ACD23}" srcOrd="1" destOrd="0" presId="urn:microsoft.com/office/officeart/2016/7/layout/RepeatingBendingProcessNew"/>
    <dgm:cxn modelId="{840B3920-6BB3-4417-A195-72F9E6A20EC0}" type="presParOf" srcId="{E8168E0C-5461-4D19-AB7F-45AA052ACD23}" destId="{2F7F6742-7D61-41D5-8BB1-4EF03A2412D9}" srcOrd="0" destOrd="0" presId="urn:microsoft.com/office/officeart/2016/7/layout/RepeatingBendingProcessNew"/>
    <dgm:cxn modelId="{1705D580-3DCB-491E-8A1B-7D6DAAECFFC0}" type="presParOf" srcId="{5E0B87F1-77B5-4A47-875E-BDAA4ADB2366}" destId="{9B489CE1-E0F0-4A17-A9E3-E574DC24C146}" srcOrd="2" destOrd="0" presId="urn:microsoft.com/office/officeart/2016/7/layout/RepeatingBendingProcessNew"/>
    <dgm:cxn modelId="{F2C8FF28-42FF-42BF-BB53-9A540FE8C3BA}" type="presParOf" srcId="{5E0B87F1-77B5-4A47-875E-BDAA4ADB2366}" destId="{32A5B4CC-10CE-40B8-BC89-E68753F81CC1}" srcOrd="3" destOrd="0" presId="urn:microsoft.com/office/officeart/2016/7/layout/RepeatingBendingProcessNew"/>
    <dgm:cxn modelId="{E4FA1B00-DC82-4CAB-B365-78BB96C718EB}" type="presParOf" srcId="{32A5B4CC-10CE-40B8-BC89-E68753F81CC1}" destId="{05161E8B-C76F-42CD-B502-33BE576A7CD8}" srcOrd="0" destOrd="0" presId="urn:microsoft.com/office/officeart/2016/7/layout/RepeatingBendingProcessNew"/>
    <dgm:cxn modelId="{9AB0C073-13C6-4D97-8271-6FBC1E4F93DF}" type="presParOf" srcId="{5E0B87F1-77B5-4A47-875E-BDAA4ADB2366}" destId="{BC1BC973-1D02-488B-90F8-A1BCCD6E7A1B}" srcOrd="4" destOrd="0" presId="urn:microsoft.com/office/officeart/2016/7/layout/RepeatingBendingProcessNew"/>
    <dgm:cxn modelId="{E19D2376-79F9-4364-831E-80F85DF3E130}" type="presParOf" srcId="{5E0B87F1-77B5-4A47-875E-BDAA4ADB2366}" destId="{41213661-6100-4C55-82FF-FCA9D7E97D9B}" srcOrd="5" destOrd="0" presId="urn:microsoft.com/office/officeart/2016/7/layout/RepeatingBendingProcessNew"/>
    <dgm:cxn modelId="{0F81BA5C-BA5B-46BC-834A-530880CD155E}" type="presParOf" srcId="{41213661-6100-4C55-82FF-FCA9D7E97D9B}" destId="{D6696A0C-8660-4B7F-BD23-24742E79E87A}" srcOrd="0" destOrd="0" presId="urn:microsoft.com/office/officeart/2016/7/layout/RepeatingBendingProcessNew"/>
    <dgm:cxn modelId="{9D090158-A633-4FE1-A747-676CC8F217B7}" type="presParOf" srcId="{5E0B87F1-77B5-4A47-875E-BDAA4ADB2366}" destId="{4BD536CF-D0FA-4C0B-9255-2D0C4B45C093}" srcOrd="6" destOrd="0" presId="urn:microsoft.com/office/officeart/2016/7/layout/RepeatingBendingProcessNew"/>
    <dgm:cxn modelId="{1731C5BE-A5C0-4A4C-B637-22F5FE269A3D}" type="presParOf" srcId="{5E0B87F1-77B5-4A47-875E-BDAA4ADB2366}" destId="{AB1048CA-A976-4AA0-AB6F-61A0CC20F456}" srcOrd="7" destOrd="0" presId="urn:microsoft.com/office/officeart/2016/7/layout/RepeatingBendingProcessNew"/>
    <dgm:cxn modelId="{505E34FB-B036-4E1B-B484-9CC9C73C1E70}" type="presParOf" srcId="{AB1048CA-A976-4AA0-AB6F-61A0CC20F456}" destId="{4B762CEE-A16A-45DF-87B9-F3FC40BEA206}" srcOrd="0" destOrd="0" presId="urn:microsoft.com/office/officeart/2016/7/layout/RepeatingBendingProcessNew"/>
    <dgm:cxn modelId="{9ADD2D4E-C284-4E71-8143-FB7C68215AD8}" type="presParOf" srcId="{5E0B87F1-77B5-4A47-875E-BDAA4ADB2366}" destId="{92A91EB5-E9C7-4266-BC79-4F73CE7AA15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0D3D4EB-FCAC-44AA-B289-B1FE1EBE04A9}" type="doc">
      <dgm:prSet loTypeId="urn:microsoft.com/office/officeart/2005/8/layout/cycle6" loCatId="cycle" qsTypeId="urn:microsoft.com/office/officeart/2005/8/quickstyle/simple1" qsCatId="simple" csTypeId="urn:microsoft.com/office/officeart/2005/8/colors/colorful5" csCatId="colorful"/>
      <dgm:spPr/>
      <dgm:t>
        <a:bodyPr/>
        <a:lstStyle/>
        <a:p>
          <a:endParaRPr lang="en-US"/>
        </a:p>
      </dgm:t>
    </dgm:pt>
    <dgm:pt modelId="{73C8FAEF-A59D-4C46-85BD-CC5650B89771}">
      <dgm:prSet custT="1"/>
      <dgm:spPr/>
      <dgm:t>
        <a:bodyPr/>
        <a:lstStyle/>
        <a:p>
          <a:r>
            <a:rPr lang="en-GB" sz="1100" dirty="0"/>
            <a:t>Funding and staffing: Pressure on NHS budgets and staffing can make prevention services harder to deliver (The King's Fund, 2024).</a:t>
          </a:r>
          <a:endParaRPr lang="en-US" sz="1100" dirty="0"/>
        </a:p>
      </dgm:t>
    </dgm:pt>
    <dgm:pt modelId="{B39DF9E4-B88C-41DF-BD73-CFF011787175}" type="parTrans" cxnId="{75D2A883-1CC2-4CB4-A887-49FE094AA44E}">
      <dgm:prSet/>
      <dgm:spPr/>
      <dgm:t>
        <a:bodyPr/>
        <a:lstStyle/>
        <a:p>
          <a:endParaRPr lang="en-US"/>
        </a:p>
      </dgm:t>
    </dgm:pt>
    <dgm:pt modelId="{8C2DE05F-8066-404E-9AFC-7737FA4E2376}" type="sibTrans" cxnId="{75D2A883-1CC2-4CB4-A887-49FE094AA44E}">
      <dgm:prSet/>
      <dgm:spPr/>
      <dgm:t>
        <a:bodyPr/>
        <a:lstStyle/>
        <a:p>
          <a:endParaRPr lang="en-US"/>
        </a:p>
      </dgm:t>
    </dgm:pt>
    <dgm:pt modelId="{76287440-12EC-4FCF-B87F-424B39E0B7FA}">
      <dgm:prSet custT="1"/>
      <dgm:spPr/>
      <dgm:t>
        <a:bodyPr/>
        <a:lstStyle/>
        <a:p>
          <a:r>
            <a:rPr lang="en-GB" sz="1100" dirty="0"/>
            <a:t>Poverty: People on low incomes may struggle to afford healthy food, transport or exercise opportunities (Marmot et al., 2020).</a:t>
          </a:r>
          <a:endParaRPr lang="en-US" sz="1100" dirty="0"/>
        </a:p>
      </dgm:t>
    </dgm:pt>
    <dgm:pt modelId="{C3616868-0FE0-4834-BD37-2512F5E48AB0}" type="parTrans" cxnId="{8C5CC8EE-4AFC-4E82-96FE-A0DFBF591F1B}">
      <dgm:prSet/>
      <dgm:spPr/>
      <dgm:t>
        <a:bodyPr/>
        <a:lstStyle/>
        <a:p>
          <a:endParaRPr lang="en-US"/>
        </a:p>
      </dgm:t>
    </dgm:pt>
    <dgm:pt modelId="{115B7062-2978-49D1-B33D-3014523ABBC8}" type="sibTrans" cxnId="{8C5CC8EE-4AFC-4E82-96FE-A0DFBF591F1B}">
      <dgm:prSet/>
      <dgm:spPr/>
      <dgm:t>
        <a:bodyPr/>
        <a:lstStyle/>
        <a:p>
          <a:endParaRPr lang="en-US"/>
        </a:p>
      </dgm:t>
    </dgm:pt>
    <dgm:pt modelId="{C592068F-09A2-463A-BE69-F5EB358A1A3F}">
      <dgm:prSet/>
      <dgm:spPr/>
      <dgm:t>
        <a:bodyPr/>
        <a:lstStyle/>
        <a:p>
          <a:r>
            <a:rPr lang="en-GB" dirty="0"/>
            <a:t>Health inequalities: People in disadvantaged communities may face greater barriers to preventative healthcare (Marmot et al., 2020).</a:t>
          </a:r>
          <a:endParaRPr lang="en-US" dirty="0"/>
        </a:p>
      </dgm:t>
    </dgm:pt>
    <dgm:pt modelId="{7C4986FC-B497-4DFF-916D-F49C26103305}" type="parTrans" cxnId="{630C0C81-675B-4001-922E-21B05FA1ED1B}">
      <dgm:prSet/>
      <dgm:spPr/>
      <dgm:t>
        <a:bodyPr/>
        <a:lstStyle/>
        <a:p>
          <a:endParaRPr lang="en-US"/>
        </a:p>
      </dgm:t>
    </dgm:pt>
    <dgm:pt modelId="{1F7F4D71-1121-4354-BA90-7525D5121771}" type="sibTrans" cxnId="{630C0C81-675B-4001-922E-21B05FA1ED1B}">
      <dgm:prSet/>
      <dgm:spPr/>
      <dgm:t>
        <a:bodyPr/>
        <a:lstStyle/>
        <a:p>
          <a:endParaRPr lang="en-US"/>
        </a:p>
      </dgm:t>
    </dgm:pt>
    <dgm:pt modelId="{2CA5D8A7-C258-4B9C-8E53-D14098BC6B97}">
      <dgm:prSet custT="1"/>
      <dgm:spPr/>
      <dgm:t>
        <a:bodyPr/>
        <a:lstStyle/>
        <a:p>
          <a:r>
            <a:rPr lang="en-GB" sz="1100" dirty="0"/>
            <a:t>Personal responsibility: Encouraging healthy lifestyles is important, but advice alone may not overcome poverty or poor living conditions (Dahlgren and Whitehead, 1991; Marmot et al., 2020).</a:t>
          </a:r>
          <a:endParaRPr lang="en-US" sz="1100" dirty="0"/>
        </a:p>
      </dgm:t>
    </dgm:pt>
    <dgm:pt modelId="{E1A93E24-5ADB-44DD-B21C-71B01FBAA633}" type="parTrans" cxnId="{C0F39F8B-043F-4876-9449-70AA1F7C1074}">
      <dgm:prSet/>
      <dgm:spPr/>
      <dgm:t>
        <a:bodyPr/>
        <a:lstStyle/>
        <a:p>
          <a:endParaRPr lang="en-US"/>
        </a:p>
      </dgm:t>
    </dgm:pt>
    <dgm:pt modelId="{58DBD6AC-1089-42DC-BBA2-9E08CFDF50E8}" type="sibTrans" cxnId="{C0F39F8B-043F-4876-9449-70AA1F7C1074}">
      <dgm:prSet/>
      <dgm:spPr/>
      <dgm:t>
        <a:bodyPr/>
        <a:lstStyle/>
        <a:p>
          <a:endParaRPr lang="en-US"/>
        </a:p>
      </dgm:t>
    </dgm:pt>
    <dgm:pt modelId="{A39C3A16-D98A-4D31-8713-8330115AAD68}">
      <dgm:prSet custT="1"/>
      <dgm:spPr/>
      <dgm:t>
        <a:bodyPr/>
        <a:lstStyle/>
        <a:p>
          <a:r>
            <a:rPr lang="en-GB" sz="1100" dirty="0"/>
            <a:t>Working together: NHS services, councils and community organisations can coordinate support for people at risk of diabetes (Great Britain, 2022; NICE, 2012).</a:t>
          </a:r>
          <a:endParaRPr lang="en-US" sz="1100" dirty="0"/>
        </a:p>
      </dgm:t>
    </dgm:pt>
    <dgm:pt modelId="{A3A06E52-8A3F-4B1C-A854-F2D36AB9CE6D}" type="parTrans" cxnId="{7C924F7F-124D-489F-B56B-A5185E1A6D42}">
      <dgm:prSet/>
      <dgm:spPr/>
      <dgm:t>
        <a:bodyPr/>
        <a:lstStyle/>
        <a:p>
          <a:endParaRPr lang="en-US"/>
        </a:p>
      </dgm:t>
    </dgm:pt>
    <dgm:pt modelId="{518E0F30-70C5-48C2-9F4B-D9E99E3C3390}" type="sibTrans" cxnId="{7C924F7F-124D-489F-B56B-A5185E1A6D42}">
      <dgm:prSet/>
      <dgm:spPr/>
      <dgm:t>
        <a:bodyPr/>
        <a:lstStyle/>
        <a:p>
          <a:endParaRPr lang="en-US"/>
        </a:p>
      </dgm:t>
    </dgm:pt>
    <dgm:pt modelId="{1F223E6A-9C6C-4AEA-8AFC-0D2CD4E73423}" type="pres">
      <dgm:prSet presAssocID="{70D3D4EB-FCAC-44AA-B289-B1FE1EBE04A9}" presName="cycle" presStyleCnt="0">
        <dgm:presLayoutVars>
          <dgm:dir/>
          <dgm:resizeHandles val="exact"/>
        </dgm:presLayoutVars>
      </dgm:prSet>
      <dgm:spPr/>
    </dgm:pt>
    <dgm:pt modelId="{71376C1D-8FFB-4FC8-8C0E-2BF744505E6C}" type="pres">
      <dgm:prSet presAssocID="{73C8FAEF-A59D-4C46-85BD-CC5650B89771}" presName="node" presStyleLbl="node1" presStyleIdx="0" presStyleCnt="5">
        <dgm:presLayoutVars>
          <dgm:bulletEnabled val="1"/>
        </dgm:presLayoutVars>
      </dgm:prSet>
      <dgm:spPr/>
    </dgm:pt>
    <dgm:pt modelId="{090451A2-8B9F-4810-B2F9-6B12D7A1EB76}" type="pres">
      <dgm:prSet presAssocID="{73C8FAEF-A59D-4C46-85BD-CC5650B89771}" presName="spNode" presStyleCnt="0"/>
      <dgm:spPr/>
    </dgm:pt>
    <dgm:pt modelId="{57C3BE4D-57F6-4EE0-B3C6-888E5FF32A8C}" type="pres">
      <dgm:prSet presAssocID="{8C2DE05F-8066-404E-9AFC-7737FA4E2376}" presName="sibTrans" presStyleLbl="sibTrans1D1" presStyleIdx="0" presStyleCnt="5"/>
      <dgm:spPr/>
    </dgm:pt>
    <dgm:pt modelId="{9A0BAF8A-852A-4633-B3E2-95A70F3E5526}" type="pres">
      <dgm:prSet presAssocID="{76287440-12EC-4FCF-B87F-424B39E0B7FA}" presName="node" presStyleLbl="node1" presStyleIdx="1" presStyleCnt="5">
        <dgm:presLayoutVars>
          <dgm:bulletEnabled val="1"/>
        </dgm:presLayoutVars>
      </dgm:prSet>
      <dgm:spPr/>
    </dgm:pt>
    <dgm:pt modelId="{395353E3-23DF-47CD-8300-2813C19AD066}" type="pres">
      <dgm:prSet presAssocID="{76287440-12EC-4FCF-B87F-424B39E0B7FA}" presName="spNode" presStyleCnt="0"/>
      <dgm:spPr/>
    </dgm:pt>
    <dgm:pt modelId="{1D46CC68-8C93-4896-A89D-863FE4BAF746}" type="pres">
      <dgm:prSet presAssocID="{115B7062-2978-49D1-B33D-3014523ABBC8}" presName="sibTrans" presStyleLbl="sibTrans1D1" presStyleIdx="1" presStyleCnt="5"/>
      <dgm:spPr/>
    </dgm:pt>
    <dgm:pt modelId="{69B7D0BF-83CE-4ADC-A6CE-1BDFE6F619DE}" type="pres">
      <dgm:prSet presAssocID="{C592068F-09A2-463A-BE69-F5EB358A1A3F}" presName="node" presStyleLbl="node1" presStyleIdx="2" presStyleCnt="5">
        <dgm:presLayoutVars>
          <dgm:bulletEnabled val="1"/>
        </dgm:presLayoutVars>
      </dgm:prSet>
      <dgm:spPr/>
    </dgm:pt>
    <dgm:pt modelId="{E98B53FA-E5D8-45C8-B6DC-EE4822A8D2EF}" type="pres">
      <dgm:prSet presAssocID="{C592068F-09A2-463A-BE69-F5EB358A1A3F}" presName="spNode" presStyleCnt="0"/>
      <dgm:spPr/>
    </dgm:pt>
    <dgm:pt modelId="{A3A3FDC6-FA05-4203-A550-667AC3F1676A}" type="pres">
      <dgm:prSet presAssocID="{1F7F4D71-1121-4354-BA90-7525D5121771}" presName="sibTrans" presStyleLbl="sibTrans1D1" presStyleIdx="2" presStyleCnt="5"/>
      <dgm:spPr/>
    </dgm:pt>
    <dgm:pt modelId="{D180960F-9D53-42CD-8C73-18F8DBF569FF}" type="pres">
      <dgm:prSet presAssocID="{2CA5D8A7-C258-4B9C-8E53-D14098BC6B97}" presName="node" presStyleLbl="node1" presStyleIdx="3" presStyleCnt="5">
        <dgm:presLayoutVars>
          <dgm:bulletEnabled val="1"/>
        </dgm:presLayoutVars>
      </dgm:prSet>
      <dgm:spPr/>
    </dgm:pt>
    <dgm:pt modelId="{83A38D25-9142-4F1D-8766-475FEC34C673}" type="pres">
      <dgm:prSet presAssocID="{2CA5D8A7-C258-4B9C-8E53-D14098BC6B97}" presName="spNode" presStyleCnt="0"/>
      <dgm:spPr/>
    </dgm:pt>
    <dgm:pt modelId="{B7239C72-FC1A-4635-A624-022D9FEE0C1A}" type="pres">
      <dgm:prSet presAssocID="{58DBD6AC-1089-42DC-BBA2-9E08CFDF50E8}" presName="sibTrans" presStyleLbl="sibTrans1D1" presStyleIdx="3" presStyleCnt="5"/>
      <dgm:spPr/>
    </dgm:pt>
    <dgm:pt modelId="{F3FE9382-543B-4BCF-95A5-30A21AA7D627}" type="pres">
      <dgm:prSet presAssocID="{A39C3A16-D98A-4D31-8713-8330115AAD68}" presName="node" presStyleLbl="node1" presStyleIdx="4" presStyleCnt="5">
        <dgm:presLayoutVars>
          <dgm:bulletEnabled val="1"/>
        </dgm:presLayoutVars>
      </dgm:prSet>
      <dgm:spPr/>
    </dgm:pt>
    <dgm:pt modelId="{77BDA9DF-694D-497B-91DF-CAB9B48F0740}" type="pres">
      <dgm:prSet presAssocID="{A39C3A16-D98A-4D31-8713-8330115AAD68}" presName="spNode" presStyleCnt="0"/>
      <dgm:spPr/>
    </dgm:pt>
    <dgm:pt modelId="{659AC43C-7EBB-49DE-BA72-111E53E93B20}" type="pres">
      <dgm:prSet presAssocID="{518E0F30-70C5-48C2-9F4B-D9E99E3C3390}" presName="sibTrans" presStyleLbl="sibTrans1D1" presStyleIdx="4" presStyleCnt="5"/>
      <dgm:spPr/>
    </dgm:pt>
  </dgm:ptLst>
  <dgm:cxnLst>
    <dgm:cxn modelId="{490D3502-BD59-4642-8542-F65070C6AAA3}" type="presOf" srcId="{73C8FAEF-A59D-4C46-85BD-CC5650B89771}" destId="{71376C1D-8FFB-4FC8-8C0E-2BF744505E6C}" srcOrd="0" destOrd="0" presId="urn:microsoft.com/office/officeart/2005/8/layout/cycle6"/>
    <dgm:cxn modelId="{C12BC709-BB7F-4130-80AE-4595618E7F03}" type="presOf" srcId="{518E0F30-70C5-48C2-9F4B-D9E99E3C3390}" destId="{659AC43C-7EBB-49DE-BA72-111E53E93B20}" srcOrd="0" destOrd="0" presId="urn:microsoft.com/office/officeart/2005/8/layout/cycle6"/>
    <dgm:cxn modelId="{04AEDC1E-11BD-4926-BCA2-0886422BB184}" type="presOf" srcId="{58DBD6AC-1089-42DC-BBA2-9E08CFDF50E8}" destId="{B7239C72-FC1A-4635-A624-022D9FEE0C1A}" srcOrd="0" destOrd="0" presId="urn:microsoft.com/office/officeart/2005/8/layout/cycle6"/>
    <dgm:cxn modelId="{0BFA093E-FC4F-48C3-97A5-583B84C22E77}" type="presOf" srcId="{115B7062-2978-49D1-B33D-3014523ABBC8}" destId="{1D46CC68-8C93-4896-A89D-863FE4BAF746}" srcOrd="0" destOrd="0" presId="urn:microsoft.com/office/officeart/2005/8/layout/cycle6"/>
    <dgm:cxn modelId="{B28A233F-417C-4449-99B7-9803D5B3F2BC}" type="presOf" srcId="{70D3D4EB-FCAC-44AA-B289-B1FE1EBE04A9}" destId="{1F223E6A-9C6C-4AEA-8AFC-0D2CD4E73423}" srcOrd="0" destOrd="0" presId="urn:microsoft.com/office/officeart/2005/8/layout/cycle6"/>
    <dgm:cxn modelId="{F0D6AA51-1C9E-4821-830F-F37F7220C8B4}" type="presOf" srcId="{76287440-12EC-4FCF-B87F-424B39E0B7FA}" destId="{9A0BAF8A-852A-4633-B3E2-95A70F3E5526}" srcOrd="0" destOrd="0" presId="urn:microsoft.com/office/officeart/2005/8/layout/cycle6"/>
    <dgm:cxn modelId="{7C924F7F-124D-489F-B56B-A5185E1A6D42}" srcId="{70D3D4EB-FCAC-44AA-B289-B1FE1EBE04A9}" destId="{A39C3A16-D98A-4D31-8713-8330115AAD68}" srcOrd="4" destOrd="0" parTransId="{A3A06E52-8A3F-4B1C-A854-F2D36AB9CE6D}" sibTransId="{518E0F30-70C5-48C2-9F4B-D9E99E3C3390}"/>
    <dgm:cxn modelId="{630C0C81-675B-4001-922E-21B05FA1ED1B}" srcId="{70D3D4EB-FCAC-44AA-B289-B1FE1EBE04A9}" destId="{C592068F-09A2-463A-BE69-F5EB358A1A3F}" srcOrd="2" destOrd="0" parTransId="{7C4986FC-B497-4DFF-916D-F49C26103305}" sibTransId="{1F7F4D71-1121-4354-BA90-7525D5121771}"/>
    <dgm:cxn modelId="{75D2A883-1CC2-4CB4-A887-49FE094AA44E}" srcId="{70D3D4EB-FCAC-44AA-B289-B1FE1EBE04A9}" destId="{73C8FAEF-A59D-4C46-85BD-CC5650B89771}" srcOrd="0" destOrd="0" parTransId="{B39DF9E4-B88C-41DF-BD73-CFF011787175}" sibTransId="{8C2DE05F-8066-404E-9AFC-7737FA4E2376}"/>
    <dgm:cxn modelId="{C0F39F8B-043F-4876-9449-70AA1F7C1074}" srcId="{70D3D4EB-FCAC-44AA-B289-B1FE1EBE04A9}" destId="{2CA5D8A7-C258-4B9C-8E53-D14098BC6B97}" srcOrd="3" destOrd="0" parTransId="{E1A93E24-5ADB-44DD-B21C-71B01FBAA633}" sibTransId="{58DBD6AC-1089-42DC-BBA2-9E08CFDF50E8}"/>
    <dgm:cxn modelId="{D956D693-7AF2-4728-AF03-68B9C4771040}" type="presOf" srcId="{8C2DE05F-8066-404E-9AFC-7737FA4E2376}" destId="{57C3BE4D-57F6-4EE0-B3C6-888E5FF32A8C}" srcOrd="0" destOrd="0" presId="urn:microsoft.com/office/officeart/2005/8/layout/cycle6"/>
    <dgm:cxn modelId="{8D0F57D2-7CA9-42D8-95C8-D8B67B296238}" type="presOf" srcId="{2CA5D8A7-C258-4B9C-8E53-D14098BC6B97}" destId="{D180960F-9D53-42CD-8C73-18F8DBF569FF}" srcOrd="0" destOrd="0" presId="urn:microsoft.com/office/officeart/2005/8/layout/cycle6"/>
    <dgm:cxn modelId="{FCCC2EE4-1F83-4659-96BC-7B47F8CACBF1}" type="presOf" srcId="{A39C3A16-D98A-4D31-8713-8330115AAD68}" destId="{F3FE9382-543B-4BCF-95A5-30A21AA7D627}" srcOrd="0" destOrd="0" presId="urn:microsoft.com/office/officeart/2005/8/layout/cycle6"/>
    <dgm:cxn modelId="{476B7CE4-1466-40BF-91F5-52E39C2D19C6}" type="presOf" srcId="{1F7F4D71-1121-4354-BA90-7525D5121771}" destId="{A3A3FDC6-FA05-4203-A550-667AC3F1676A}" srcOrd="0" destOrd="0" presId="urn:microsoft.com/office/officeart/2005/8/layout/cycle6"/>
    <dgm:cxn modelId="{8C5CC8EE-4AFC-4E82-96FE-A0DFBF591F1B}" srcId="{70D3D4EB-FCAC-44AA-B289-B1FE1EBE04A9}" destId="{76287440-12EC-4FCF-B87F-424B39E0B7FA}" srcOrd="1" destOrd="0" parTransId="{C3616868-0FE0-4834-BD37-2512F5E48AB0}" sibTransId="{115B7062-2978-49D1-B33D-3014523ABBC8}"/>
    <dgm:cxn modelId="{6519B5F5-61B3-4D1C-977D-8F8CFF1362C3}" type="presOf" srcId="{C592068F-09A2-463A-BE69-F5EB358A1A3F}" destId="{69B7D0BF-83CE-4ADC-A6CE-1BDFE6F619DE}" srcOrd="0" destOrd="0" presId="urn:microsoft.com/office/officeart/2005/8/layout/cycle6"/>
    <dgm:cxn modelId="{D315497E-76D9-4CB8-A6FF-32EB6AE22737}" type="presParOf" srcId="{1F223E6A-9C6C-4AEA-8AFC-0D2CD4E73423}" destId="{71376C1D-8FFB-4FC8-8C0E-2BF744505E6C}" srcOrd="0" destOrd="0" presId="urn:microsoft.com/office/officeart/2005/8/layout/cycle6"/>
    <dgm:cxn modelId="{93423F7F-68AF-44B4-9D81-0DB867268549}" type="presParOf" srcId="{1F223E6A-9C6C-4AEA-8AFC-0D2CD4E73423}" destId="{090451A2-8B9F-4810-B2F9-6B12D7A1EB76}" srcOrd="1" destOrd="0" presId="urn:microsoft.com/office/officeart/2005/8/layout/cycle6"/>
    <dgm:cxn modelId="{48A2CE1B-05F1-40DC-8702-59F825F7CE30}" type="presParOf" srcId="{1F223E6A-9C6C-4AEA-8AFC-0D2CD4E73423}" destId="{57C3BE4D-57F6-4EE0-B3C6-888E5FF32A8C}" srcOrd="2" destOrd="0" presId="urn:microsoft.com/office/officeart/2005/8/layout/cycle6"/>
    <dgm:cxn modelId="{10E7422C-6EBB-435A-9E3B-FCECD62426DF}" type="presParOf" srcId="{1F223E6A-9C6C-4AEA-8AFC-0D2CD4E73423}" destId="{9A0BAF8A-852A-4633-B3E2-95A70F3E5526}" srcOrd="3" destOrd="0" presId="urn:microsoft.com/office/officeart/2005/8/layout/cycle6"/>
    <dgm:cxn modelId="{1016663D-3D84-403C-89C9-FC59323B2E11}" type="presParOf" srcId="{1F223E6A-9C6C-4AEA-8AFC-0D2CD4E73423}" destId="{395353E3-23DF-47CD-8300-2813C19AD066}" srcOrd="4" destOrd="0" presId="urn:microsoft.com/office/officeart/2005/8/layout/cycle6"/>
    <dgm:cxn modelId="{1D28529E-EFE5-45D1-A90D-6D79E3542EBD}" type="presParOf" srcId="{1F223E6A-9C6C-4AEA-8AFC-0D2CD4E73423}" destId="{1D46CC68-8C93-4896-A89D-863FE4BAF746}" srcOrd="5" destOrd="0" presId="urn:microsoft.com/office/officeart/2005/8/layout/cycle6"/>
    <dgm:cxn modelId="{FFCAB1FF-C3C7-4BE9-835F-23D28582DE17}" type="presParOf" srcId="{1F223E6A-9C6C-4AEA-8AFC-0D2CD4E73423}" destId="{69B7D0BF-83CE-4ADC-A6CE-1BDFE6F619DE}" srcOrd="6" destOrd="0" presId="urn:microsoft.com/office/officeart/2005/8/layout/cycle6"/>
    <dgm:cxn modelId="{D20A8671-9500-47F0-84B1-75AB6CF3F289}" type="presParOf" srcId="{1F223E6A-9C6C-4AEA-8AFC-0D2CD4E73423}" destId="{E98B53FA-E5D8-45C8-B6DC-EE4822A8D2EF}" srcOrd="7" destOrd="0" presId="urn:microsoft.com/office/officeart/2005/8/layout/cycle6"/>
    <dgm:cxn modelId="{5A92AB3D-8C0C-42BA-AC26-F5C81E81671B}" type="presParOf" srcId="{1F223E6A-9C6C-4AEA-8AFC-0D2CD4E73423}" destId="{A3A3FDC6-FA05-4203-A550-667AC3F1676A}" srcOrd="8" destOrd="0" presId="urn:microsoft.com/office/officeart/2005/8/layout/cycle6"/>
    <dgm:cxn modelId="{1FB2396D-834F-460E-A600-FD406249BE84}" type="presParOf" srcId="{1F223E6A-9C6C-4AEA-8AFC-0D2CD4E73423}" destId="{D180960F-9D53-42CD-8C73-18F8DBF569FF}" srcOrd="9" destOrd="0" presId="urn:microsoft.com/office/officeart/2005/8/layout/cycle6"/>
    <dgm:cxn modelId="{EEC37C73-3E22-4369-9CD7-979DBE9F1633}" type="presParOf" srcId="{1F223E6A-9C6C-4AEA-8AFC-0D2CD4E73423}" destId="{83A38D25-9142-4F1D-8766-475FEC34C673}" srcOrd="10" destOrd="0" presId="urn:microsoft.com/office/officeart/2005/8/layout/cycle6"/>
    <dgm:cxn modelId="{84556096-F46C-4548-9590-16950BCDE7BD}" type="presParOf" srcId="{1F223E6A-9C6C-4AEA-8AFC-0D2CD4E73423}" destId="{B7239C72-FC1A-4635-A624-022D9FEE0C1A}" srcOrd="11" destOrd="0" presId="urn:microsoft.com/office/officeart/2005/8/layout/cycle6"/>
    <dgm:cxn modelId="{24952202-B0EA-4204-8B71-C8BAE9FC76A3}" type="presParOf" srcId="{1F223E6A-9C6C-4AEA-8AFC-0D2CD4E73423}" destId="{F3FE9382-543B-4BCF-95A5-30A21AA7D627}" srcOrd="12" destOrd="0" presId="urn:microsoft.com/office/officeart/2005/8/layout/cycle6"/>
    <dgm:cxn modelId="{A549C9C8-392E-473D-AE8A-9F17DAC7AEC5}" type="presParOf" srcId="{1F223E6A-9C6C-4AEA-8AFC-0D2CD4E73423}" destId="{77BDA9DF-694D-497B-91DF-CAB9B48F0740}" srcOrd="13" destOrd="0" presId="urn:microsoft.com/office/officeart/2005/8/layout/cycle6"/>
    <dgm:cxn modelId="{CD35699A-27E7-4C49-BE21-982FD2818764}" type="presParOf" srcId="{1F223E6A-9C6C-4AEA-8AFC-0D2CD4E73423}" destId="{659AC43C-7EBB-49DE-BA72-111E53E93B20}"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F937CE-6D21-4781-AFF5-1397DE80A27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69A17AD-B272-440D-935D-DD7AB47390E6}">
      <dgm:prSet/>
      <dgm:spPr/>
      <dgm:t>
        <a:bodyPr/>
        <a:lstStyle/>
        <a:p>
          <a:pPr>
            <a:buFont typeface="Arial" panose="020B0604020202020204" pitchFamily="34" charset="0"/>
            <a:buChar char="•"/>
          </a:pPr>
          <a:r>
            <a:rPr lang="en-GB" b="1" u="sng" dirty="0"/>
            <a:t>NHS Health Check</a:t>
          </a:r>
        </a:p>
        <a:p>
          <a:pPr>
            <a:buFont typeface="Arial" panose="020B0604020202020204" pitchFamily="34" charset="0"/>
            <a:buChar char="•"/>
          </a:pPr>
          <a:r>
            <a:rPr lang="en-GB" dirty="0"/>
            <a:t>Assesses health risks, including those associated with type 2 diabetes, in eligible adults aged 40–74 (NHS, n.d.).</a:t>
          </a:r>
        </a:p>
      </dgm:t>
    </dgm:pt>
    <dgm:pt modelId="{A3BED03F-7D1A-4B0B-8722-C5BE8D973C11}" type="parTrans" cxnId="{5498BD23-6FFE-482F-93EA-86CC3C925216}">
      <dgm:prSet/>
      <dgm:spPr/>
      <dgm:t>
        <a:bodyPr/>
        <a:lstStyle/>
        <a:p>
          <a:endParaRPr lang="en-GB"/>
        </a:p>
      </dgm:t>
    </dgm:pt>
    <dgm:pt modelId="{1C1D357A-43A8-41CC-B545-CEB591BB245B}" type="sibTrans" cxnId="{5498BD23-6FFE-482F-93EA-86CC3C925216}">
      <dgm:prSet/>
      <dgm:spPr/>
      <dgm:t>
        <a:bodyPr/>
        <a:lstStyle/>
        <a:p>
          <a:endParaRPr lang="en-GB"/>
        </a:p>
      </dgm:t>
    </dgm:pt>
    <dgm:pt modelId="{DEBFFECB-EDA2-4C2B-8C6F-443F73E5B675}">
      <dgm:prSet/>
      <dgm:spPr/>
      <dgm:t>
        <a:bodyPr/>
        <a:lstStyle/>
        <a:p>
          <a:pPr>
            <a:buFont typeface="Arial" panose="020B0604020202020204" pitchFamily="34" charset="0"/>
            <a:buChar char="•"/>
          </a:pPr>
          <a:r>
            <a:rPr lang="en-GB" b="1" u="sng" dirty="0"/>
            <a:t>NHS Diabetes Prevention Programme</a:t>
          </a:r>
        </a:p>
        <a:p>
          <a:pPr>
            <a:buFont typeface="Arial" panose="020B0604020202020204" pitchFamily="34" charset="0"/>
            <a:buChar char="•"/>
          </a:pPr>
          <a:r>
            <a:rPr lang="en-GB" dirty="0"/>
            <a:t> Helps adults at risk of type 2 diabetes make healthier lifestyle choices (NHS England, n.d.).</a:t>
          </a:r>
        </a:p>
      </dgm:t>
    </dgm:pt>
    <dgm:pt modelId="{71CE4D57-CF07-404D-9C45-48A1557368A8}" type="parTrans" cxnId="{411C9FBB-43C5-40DF-AC1D-A7CF5926D9CA}">
      <dgm:prSet/>
      <dgm:spPr/>
      <dgm:t>
        <a:bodyPr/>
        <a:lstStyle/>
        <a:p>
          <a:endParaRPr lang="en-GB"/>
        </a:p>
      </dgm:t>
    </dgm:pt>
    <dgm:pt modelId="{DDFDDC1C-E60F-44F6-84AB-72FFFE6A45D6}" type="sibTrans" cxnId="{411C9FBB-43C5-40DF-AC1D-A7CF5926D9CA}">
      <dgm:prSet/>
      <dgm:spPr/>
      <dgm:t>
        <a:bodyPr/>
        <a:lstStyle/>
        <a:p>
          <a:endParaRPr lang="en-GB"/>
        </a:p>
      </dgm:t>
    </dgm:pt>
    <dgm:pt modelId="{4D960E8B-9533-42C8-B6E2-B3904949C46A}">
      <dgm:prSet/>
      <dgm:spPr/>
      <dgm:t>
        <a:bodyPr/>
        <a:lstStyle/>
        <a:p>
          <a:pPr>
            <a:buFont typeface="Arial" panose="020B0604020202020204" pitchFamily="34" charset="0"/>
            <a:buChar char="•"/>
          </a:pPr>
          <a:r>
            <a:rPr lang="en-GB" b="1" u="sng" dirty="0"/>
            <a:t>Weight management</a:t>
          </a:r>
        </a:p>
        <a:p>
          <a:pPr>
            <a:buFont typeface="Arial" panose="020B0604020202020204" pitchFamily="34" charset="0"/>
            <a:buChar char="•"/>
          </a:pPr>
          <a:r>
            <a:rPr lang="en-GB" dirty="0"/>
            <a:t> Healthy eating, physical activity and weight management are important parts of diabetes prevention (NICE, 2012).</a:t>
          </a:r>
        </a:p>
      </dgm:t>
    </dgm:pt>
    <dgm:pt modelId="{7192828E-E516-49D3-84CD-4EA616B65F51}" type="parTrans" cxnId="{AD316AA1-4AEF-4D23-9C05-0C2312BC4D49}">
      <dgm:prSet/>
      <dgm:spPr/>
      <dgm:t>
        <a:bodyPr/>
        <a:lstStyle/>
        <a:p>
          <a:endParaRPr lang="en-GB"/>
        </a:p>
      </dgm:t>
    </dgm:pt>
    <dgm:pt modelId="{575FB69D-1517-4CEB-BDC8-074963C6B87F}" type="sibTrans" cxnId="{AD316AA1-4AEF-4D23-9C05-0C2312BC4D49}">
      <dgm:prSet/>
      <dgm:spPr/>
      <dgm:t>
        <a:bodyPr/>
        <a:lstStyle/>
        <a:p>
          <a:endParaRPr lang="en-GB"/>
        </a:p>
      </dgm:t>
    </dgm:pt>
    <dgm:pt modelId="{A633A9D1-F319-422F-AEC0-BC055140AA57}">
      <dgm:prSet/>
      <dgm:spPr/>
      <dgm:t>
        <a:bodyPr/>
        <a:lstStyle/>
        <a:p>
          <a:pPr>
            <a:buFont typeface="Arial" panose="020B0604020202020204" pitchFamily="34" charset="0"/>
            <a:buChar char="•"/>
          </a:pPr>
          <a:r>
            <a:rPr lang="en-GB" b="1" u="sng" dirty="0"/>
            <a:t>Public health campaigns</a:t>
          </a:r>
        </a:p>
        <a:p>
          <a:pPr>
            <a:buFont typeface="Arial" panose="020B0604020202020204" pitchFamily="34" charset="0"/>
            <a:buChar char="•"/>
          </a:pPr>
          <a:r>
            <a:rPr lang="en-GB" dirty="0"/>
            <a:t> Mass-media campaigns can improve health awareness and encourage behaviour change (Wakefield, Loken and Hornik, 2010).</a:t>
          </a:r>
        </a:p>
      </dgm:t>
    </dgm:pt>
    <dgm:pt modelId="{59A16021-2C60-47E2-BBB7-FD776409AC0B}" type="parTrans" cxnId="{71B13FDA-98F9-416A-9AC6-416B286D1F56}">
      <dgm:prSet/>
      <dgm:spPr/>
      <dgm:t>
        <a:bodyPr/>
        <a:lstStyle/>
        <a:p>
          <a:endParaRPr lang="en-GB"/>
        </a:p>
      </dgm:t>
    </dgm:pt>
    <dgm:pt modelId="{2C7FE2B4-7EA2-490C-A912-FE2D328369D6}" type="sibTrans" cxnId="{71B13FDA-98F9-416A-9AC6-416B286D1F56}">
      <dgm:prSet/>
      <dgm:spPr/>
      <dgm:t>
        <a:bodyPr/>
        <a:lstStyle/>
        <a:p>
          <a:endParaRPr lang="en-GB"/>
        </a:p>
      </dgm:t>
    </dgm:pt>
    <dgm:pt modelId="{F7DA8498-8742-4D2D-BFD6-39C16E241817}">
      <dgm:prSet/>
      <dgm:spPr/>
      <dgm:t>
        <a:bodyPr/>
        <a:lstStyle/>
        <a:p>
          <a:pPr>
            <a:buFont typeface="Arial" panose="020B0604020202020204" pitchFamily="34" charset="0"/>
            <a:buChar char="•"/>
          </a:pPr>
          <a:r>
            <a:rPr lang="en-GB" b="1" u="sng" dirty="0"/>
            <a:t>Healthy environments</a:t>
          </a:r>
        </a:p>
        <a:p>
          <a:pPr>
            <a:buFont typeface="Arial" panose="020B0604020202020204" pitchFamily="34" charset="0"/>
            <a:buChar char="•"/>
          </a:pPr>
          <a:r>
            <a:rPr lang="en-GB" dirty="0"/>
            <a:t>Living conditions and social circumstances influence opportunities to maintain healthier lifestyles (Dahlgren and Whitehead, 1991; Marmot et al., 2020).</a:t>
          </a:r>
        </a:p>
      </dgm:t>
    </dgm:pt>
    <dgm:pt modelId="{B15E2637-7988-48CE-A62B-37D18D47883F}" type="parTrans" cxnId="{783C2426-127F-4973-B741-B37510665036}">
      <dgm:prSet/>
      <dgm:spPr/>
      <dgm:t>
        <a:bodyPr/>
        <a:lstStyle/>
        <a:p>
          <a:endParaRPr lang="en-GB"/>
        </a:p>
      </dgm:t>
    </dgm:pt>
    <dgm:pt modelId="{AE23664F-4C3B-4ECE-949C-FD2500CAE2F1}" type="sibTrans" cxnId="{783C2426-127F-4973-B741-B37510665036}">
      <dgm:prSet/>
      <dgm:spPr/>
      <dgm:t>
        <a:bodyPr/>
        <a:lstStyle/>
        <a:p>
          <a:endParaRPr lang="en-GB"/>
        </a:p>
      </dgm:t>
    </dgm:pt>
    <dgm:pt modelId="{F32C12F4-3D7A-4ADE-889C-9FFA67DF0980}" type="pres">
      <dgm:prSet presAssocID="{88F937CE-6D21-4781-AFF5-1397DE80A27D}" presName="diagram" presStyleCnt="0">
        <dgm:presLayoutVars>
          <dgm:dir/>
          <dgm:resizeHandles val="exact"/>
        </dgm:presLayoutVars>
      </dgm:prSet>
      <dgm:spPr/>
    </dgm:pt>
    <dgm:pt modelId="{16524323-42E7-497D-809F-0B4310933E2D}" type="pres">
      <dgm:prSet presAssocID="{B69A17AD-B272-440D-935D-DD7AB47390E6}" presName="node" presStyleLbl="node1" presStyleIdx="0" presStyleCnt="5">
        <dgm:presLayoutVars>
          <dgm:bulletEnabled val="1"/>
        </dgm:presLayoutVars>
      </dgm:prSet>
      <dgm:spPr/>
    </dgm:pt>
    <dgm:pt modelId="{CC42133C-197C-4F4F-B4B7-D373F0601F51}" type="pres">
      <dgm:prSet presAssocID="{1C1D357A-43A8-41CC-B545-CEB591BB245B}" presName="sibTrans" presStyleCnt="0"/>
      <dgm:spPr/>
    </dgm:pt>
    <dgm:pt modelId="{EBE8FA88-80C8-4C0B-BDCF-F29B996DA22C}" type="pres">
      <dgm:prSet presAssocID="{DEBFFECB-EDA2-4C2B-8C6F-443F73E5B675}" presName="node" presStyleLbl="node1" presStyleIdx="1" presStyleCnt="5">
        <dgm:presLayoutVars>
          <dgm:bulletEnabled val="1"/>
        </dgm:presLayoutVars>
      </dgm:prSet>
      <dgm:spPr/>
    </dgm:pt>
    <dgm:pt modelId="{6299DC09-1379-4B0E-8566-754567BEBB7A}" type="pres">
      <dgm:prSet presAssocID="{DDFDDC1C-E60F-44F6-84AB-72FFFE6A45D6}" presName="sibTrans" presStyleCnt="0"/>
      <dgm:spPr/>
    </dgm:pt>
    <dgm:pt modelId="{34DE3BF1-1554-4314-9401-34D1A4DC0C38}" type="pres">
      <dgm:prSet presAssocID="{4D960E8B-9533-42C8-B6E2-B3904949C46A}" presName="node" presStyleLbl="node1" presStyleIdx="2" presStyleCnt="5">
        <dgm:presLayoutVars>
          <dgm:bulletEnabled val="1"/>
        </dgm:presLayoutVars>
      </dgm:prSet>
      <dgm:spPr/>
    </dgm:pt>
    <dgm:pt modelId="{0881D204-B591-4BC2-9F0E-6977E343C547}" type="pres">
      <dgm:prSet presAssocID="{575FB69D-1517-4CEB-BDC8-074963C6B87F}" presName="sibTrans" presStyleCnt="0"/>
      <dgm:spPr/>
    </dgm:pt>
    <dgm:pt modelId="{91A14CC5-BF46-4282-AA1E-C840EB5D3916}" type="pres">
      <dgm:prSet presAssocID="{A633A9D1-F319-422F-AEC0-BC055140AA57}" presName="node" presStyleLbl="node1" presStyleIdx="3" presStyleCnt="5">
        <dgm:presLayoutVars>
          <dgm:bulletEnabled val="1"/>
        </dgm:presLayoutVars>
      </dgm:prSet>
      <dgm:spPr/>
    </dgm:pt>
    <dgm:pt modelId="{4D188183-176E-49E4-BFF1-A6A7CE3DFACC}" type="pres">
      <dgm:prSet presAssocID="{2C7FE2B4-7EA2-490C-A912-FE2D328369D6}" presName="sibTrans" presStyleCnt="0"/>
      <dgm:spPr/>
    </dgm:pt>
    <dgm:pt modelId="{741817F7-0062-4001-9B89-E02E7F3751FB}" type="pres">
      <dgm:prSet presAssocID="{F7DA8498-8742-4D2D-BFD6-39C16E241817}" presName="node" presStyleLbl="node1" presStyleIdx="4" presStyleCnt="5">
        <dgm:presLayoutVars>
          <dgm:bulletEnabled val="1"/>
        </dgm:presLayoutVars>
      </dgm:prSet>
      <dgm:spPr/>
    </dgm:pt>
  </dgm:ptLst>
  <dgm:cxnLst>
    <dgm:cxn modelId="{D4797E20-16D2-4037-85C9-A9FF4EFFB095}" type="presOf" srcId="{4D960E8B-9533-42C8-B6E2-B3904949C46A}" destId="{34DE3BF1-1554-4314-9401-34D1A4DC0C38}" srcOrd="0" destOrd="0" presId="urn:microsoft.com/office/officeart/2005/8/layout/default"/>
    <dgm:cxn modelId="{5498BD23-6FFE-482F-93EA-86CC3C925216}" srcId="{88F937CE-6D21-4781-AFF5-1397DE80A27D}" destId="{B69A17AD-B272-440D-935D-DD7AB47390E6}" srcOrd="0" destOrd="0" parTransId="{A3BED03F-7D1A-4B0B-8722-C5BE8D973C11}" sibTransId="{1C1D357A-43A8-41CC-B545-CEB591BB245B}"/>
    <dgm:cxn modelId="{783C2426-127F-4973-B741-B37510665036}" srcId="{88F937CE-6D21-4781-AFF5-1397DE80A27D}" destId="{F7DA8498-8742-4D2D-BFD6-39C16E241817}" srcOrd="4" destOrd="0" parTransId="{B15E2637-7988-48CE-A62B-37D18D47883F}" sibTransId="{AE23664F-4C3B-4ECE-949C-FD2500CAE2F1}"/>
    <dgm:cxn modelId="{5C3B342B-8DE9-4489-B81B-55D3118D4103}" type="presOf" srcId="{DEBFFECB-EDA2-4C2B-8C6F-443F73E5B675}" destId="{EBE8FA88-80C8-4C0B-BDCF-F29B996DA22C}" srcOrd="0" destOrd="0" presId="urn:microsoft.com/office/officeart/2005/8/layout/default"/>
    <dgm:cxn modelId="{A2B2A145-8835-4AFB-9D27-4F6DE4FF88E3}" type="presOf" srcId="{B69A17AD-B272-440D-935D-DD7AB47390E6}" destId="{16524323-42E7-497D-809F-0B4310933E2D}" srcOrd="0" destOrd="0" presId="urn:microsoft.com/office/officeart/2005/8/layout/default"/>
    <dgm:cxn modelId="{403DFF6D-83DD-4308-A3EA-F094EB6FF252}" type="presOf" srcId="{88F937CE-6D21-4781-AFF5-1397DE80A27D}" destId="{F32C12F4-3D7A-4ADE-889C-9FFA67DF0980}" srcOrd="0" destOrd="0" presId="urn:microsoft.com/office/officeart/2005/8/layout/default"/>
    <dgm:cxn modelId="{4232DD9A-DE2B-405C-BF6D-0224B1C3DCC5}" type="presOf" srcId="{F7DA8498-8742-4D2D-BFD6-39C16E241817}" destId="{741817F7-0062-4001-9B89-E02E7F3751FB}" srcOrd="0" destOrd="0" presId="urn:microsoft.com/office/officeart/2005/8/layout/default"/>
    <dgm:cxn modelId="{AD316AA1-4AEF-4D23-9C05-0C2312BC4D49}" srcId="{88F937CE-6D21-4781-AFF5-1397DE80A27D}" destId="{4D960E8B-9533-42C8-B6E2-B3904949C46A}" srcOrd="2" destOrd="0" parTransId="{7192828E-E516-49D3-84CD-4EA616B65F51}" sibTransId="{575FB69D-1517-4CEB-BDC8-074963C6B87F}"/>
    <dgm:cxn modelId="{411C9FBB-43C5-40DF-AC1D-A7CF5926D9CA}" srcId="{88F937CE-6D21-4781-AFF5-1397DE80A27D}" destId="{DEBFFECB-EDA2-4C2B-8C6F-443F73E5B675}" srcOrd="1" destOrd="0" parTransId="{71CE4D57-CF07-404D-9C45-48A1557368A8}" sibTransId="{DDFDDC1C-E60F-44F6-84AB-72FFFE6A45D6}"/>
    <dgm:cxn modelId="{71B13FDA-98F9-416A-9AC6-416B286D1F56}" srcId="{88F937CE-6D21-4781-AFF5-1397DE80A27D}" destId="{A633A9D1-F319-422F-AEC0-BC055140AA57}" srcOrd="3" destOrd="0" parTransId="{59A16021-2C60-47E2-BBB7-FD776409AC0B}" sibTransId="{2C7FE2B4-7EA2-490C-A912-FE2D328369D6}"/>
    <dgm:cxn modelId="{E1C44BF7-75A6-4515-9FEF-F21B72E5234D}" type="presOf" srcId="{A633A9D1-F319-422F-AEC0-BC055140AA57}" destId="{91A14CC5-BF46-4282-AA1E-C840EB5D3916}" srcOrd="0" destOrd="0" presId="urn:microsoft.com/office/officeart/2005/8/layout/default"/>
    <dgm:cxn modelId="{746D92EA-A69B-40D0-B34F-7337568CFC2F}" type="presParOf" srcId="{F32C12F4-3D7A-4ADE-889C-9FFA67DF0980}" destId="{16524323-42E7-497D-809F-0B4310933E2D}" srcOrd="0" destOrd="0" presId="urn:microsoft.com/office/officeart/2005/8/layout/default"/>
    <dgm:cxn modelId="{24691C22-E2B8-4D26-906A-3FDCE6047FF0}" type="presParOf" srcId="{F32C12F4-3D7A-4ADE-889C-9FFA67DF0980}" destId="{CC42133C-197C-4F4F-B4B7-D373F0601F51}" srcOrd="1" destOrd="0" presId="urn:microsoft.com/office/officeart/2005/8/layout/default"/>
    <dgm:cxn modelId="{A85F812F-DEEE-4CC8-89B1-7E7D3C1283B0}" type="presParOf" srcId="{F32C12F4-3D7A-4ADE-889C-9FFA67DF0980}" destId="{EBE8FA88-80C8-4C0B-BDCF-F29B996DA22C}" srcOrd="2" destOrd="0" presId="urn:microsoft.com/office/officeart/2005/8/layout/default"/>
    <dgm:cxn modelId="{2B7A8E9A-5892-4C20-B17B-13E7011FA40F}" type="presParOf" srcId="{F32C12F4-3D7A-4ADE-889C-9FFA67DF0980}" destId="{6299DC09-1379-4B0E-8566-754567BEBB7A}" srcOrd="3" destOrd="0" presId="urn:microsoft.com/office/officeart/2005/8/layout/default"/>
    <dgm:cxn modelId="{8D566BE5-EC3C-48A3-8109-08CE293BEA2E}" type="presParOf" srcId="{F32C12F4-3D7A-4ADE-889C-9FFA67DF0980}" destId="{34DE3BF1-1554-4314-9401-34D1A4DC0C38}" srcOrd="4" destOrd="0" presId="urn:microsoft.com/office/officeart/2005/8/layout/default"/>
    <dgm:cxn modelId="{9FD05F3F-02B6-44EF-85B0-20069E0F0367}" type="presParOf" srcId="{F32C12F4-3D7A-4ADE-889C-9FFA67DF0980}" destId="{0881D204-B591-4BC2-9F0E-6977E343C547}" srcOrd="5" destOrd="0" presId="urn:microsoft.com/office/officeart/2005/8/layout/default"/>
    <dgm:cxn modelId="{38AE6BC3-5744-40F6-8155-A236B2DC85BB}" type="presParOf" srcId="{F32C12F4-3D7A-4ADE-889C-9FFA67DF0980}" destId="{91A14CC5-BF46-4282-AA1E-C840EB5D3916}" srcOrd="6" destOrd="0" presId="urn:microsoft.com/office/officeart/2005/8/layout/default"/>
    <dgm:cxn modelId="{43905DFD-FCEC-4781-9488-14A98CABDA10}" type="presParOf" srcId="{F32C12F4-3D7A-4ADE-889C-9FFA67DF0980}" destId="{4D188183-176E-49E4-BFF1-A6A7CE3DFACC}" srcOrd="7" destOrd="0" presId="urn:microsoft.com/office/officeart/2005/8/layout/default"/>
    <dgm:cxn modelId="{3F8CAB71-569D-4A01-8099-A46643A4298F}" type="presParOf" srcId="{F32C12F4-3D7A-4ADE-889C-9FFA67DF0980}" destId="{741817F7-0062-4001-9B89-E02E7F3751F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A0F2698-35CB-4D0C-923E-801966C8491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E13C21C-681D-4578-A61B-E0500635D6DC}">
      <dgm:prSet/>
      <dgm:spPr/>
      <dgm:t>
        <a:bodyPr/>
        <a:lstStyle/>
        <a:p>
          <a:pPr>
            <a:lnSpc>
              <a:spcPct val="100000"/>
            </a:lnSpc>
          </a:pPr>
          <a:r>
            <a:rPr lang="en-GB"/>
            <a:t>Evaluation</a:t>
          </a:r>
        </a:p>
        <a:p>
          <a:pPr>
            <a:lnSpc>
              <a:spcPct val="100000"/>
            </a:lnSpc>
          </a:pPr>
          <a:r>
            <a:rPr lang="en-GB"/>
            <a:t>Although the programme showed positive outcomes, results from people who completed it may not represent everyone referred (Barron et al., 2018; Valabhji et al., 2020).</a:t>
          </a:r>
          <a:endParaRPr lang="en-US"/>
        </a:p>
      </dgm:t>
    </dgm:pt>
    <dgm:pt modelId="{71B57BCC-3B31-4F06-9352-9287F680ACDE}" type="sibTrans" cxnId="{B4EAC13E-4D81-43CE-9D85-9CA598004567}">
      <dgm:prSet phldrT="04" phldr="0"/>
      <dgm:spPr/>
      <dgm:t>
        <a:bodyPr/>
        <a:lstStyle/>
        <a:p>
          <a:endParaRPr lang="en-US"/>
        </a:p>
      </dgm:t>
    </dgm:pt>
    <dgm:pt modelId="{BC9EDDE9-4362-4827-B94D-2897C8A5BAD8}" type="parTrans" cxnId="{B4EAC13E-4D81-43CE-9D85-9CA598004567}">
      <dgm:prSet/>
      <dgm:spPr/>
      <dgm:t>
        <a:bodyPr/>
        <a:lstStyle/>
        <a:p>
          <a:endParaRPr lang="en-US"/>
        </a:p>
      </dgm:t>
    </dgm:pt>
    <dgm:pt modelId="{BF93270C-1D39-49AB-B4D1-2CB29DB4FCF6}">
      <dgm:prSet/>
      <dgm:spPr/>
      <dgm:t>
        <a:bodyPr/>
        <a:lstStyle/>
        <a:p>
          <a:pPr>
            <a:lnSpc>
              <a:spcPct val="100000"/>
            </a:lnSpc>
          </a:pPr>
          <a:r>
            <a:rPr lang="en-GB"/>
            <a:t>Qualitative Evidence</a:t>
          </a:r>
        </a:p>
        <a:p>
          <a:pPr>
            <a:lnSpc>
              <a:spcPct val="100000"/>
            </a:lnSpc>
          </a:pPr>
          <a:r>
            <a:rPr lang="en-GB"/>
            <a:t>Research identified challenges with recruitment, retention, fair access and monitoring programme delivery (Penn et al., 2018).</a:t>
          </a:r>
          <a:endParaRPr lang="en-US"/>
        </a:p>
      </dgm:t>
    </dgm:pt>
    <dgm:pt modelId="{1080C9E5-030E-40A8-8254-FE6F1E847C99}" type="sibTrans" cxnId="{C33F03F5-3508-4345-9989-0FA13FF8D9F6}">
      <dgm:prSet phldrT="03" phldr="0"/>
      <dgm:spPr/>
      <dgm:t>
        <a:bodyPr/>
        <a:lstStyle/>
        <a:p>
          <a:endParaRPr lang="en-US"/>
        </a:p>
      </dgm:t>
    </dgm:pt>
    <dgm:pt modelId="{66C639E9-2779-4313-9282-0733CC009670}" type="parTrans" cxnId="{C33F03F5-3508-4345-9989-0FA13FF8D9F6}">
      <dgm:prSet/>
      <dgm:spPr/>
      <dgm:t>
        <a:bodyPr/>
        <a:lstStyle/>
        <a:p>
          <a:endParaRPr lang="en-US"/>
        </a:p>
      </dgm:t>
    </dgm:pt>
    <dgm:pt modelId="{CA965F12-D107-4344-A343-0F94D7E99747}">
      <dgm:prSet/>
      <dgm:spPr/>
      <dgm:t>
        <a:bodyPr/>
        <a:lstStyle/>
        <a:p>
          <a:pPr>
            <a:lnSpc>
              <a:spcPct val="100000"/>
            </a:lnSpc>
          </a:pPr>
          <a:r>
            <a:rPr lang="en-GB" dirty="0"/>
            <a:t>Programme Outcomes</a:t>
          </a:r>
        </a:p>
        <a:p>
          <a:pPr>
            <a:lnSpc>
              <a:spcPct val="100000"/>
            </a:lnSpc>
          </a:pPr>
          <a:r>
            <a:rPr lang="en-GB" dirty="0"/>
            <a:t>People who completed the programme lost an average of 3.3 kg and reduced their blood sugar levels by 2.04 mmol/mol (</a:t>
          </a:r>
          <a:r>
            <a:rPr lang="en-GB" dirty="0" err="1"/>
            <a:t>Valabhji</a:t>
          </a:r>
          <a:r>
            <a:rPr lang="en-GB"/>
            <a:t> et al., 2020).</a:t>
          </a:r>
          <a:endParaRPr lang="en-US" dirty="0"/>
        </a:p>
      </dgm:t>
    </dgm:pt>
    <dgm:pt modelId="{2049BA8B-74E2-451E-A3C2-04EE336775E6}" type="sibTrans" cxnId="{0A287B8D-8785-4658-AD8E-DC186DFF84CC}">
      <dgm:prSet phldrT="02" phldr="0"/>
      <dgm:spPr/>
      <dgm:t>
        <a:bodyPr/>
        <a:lstStyle/>
        <a:p>
          <a:endParaRPr lang="en-US"/>
        </a:p>
      </dgm:t>
    </dgm:pt>
    <dgm:pt modelId="{94921A98-C81E-4289-AC5A-8E8C27CFE0C4}" type="parTrans" cxnId="{0A287B8D-8785-4658-AD8E-DC186DFF84CC}">
      <dgm:prSet/>
      <dgm:spPr/>
      <dgm:t>
        <a:bodyPr/>
        <a:lstStyle/>
        <a:p>
          <a:endParaRPr lang="en-US"/>
        </a:p>
      </dgm:t>
    </dgm:pt>
    <dgm:pt modelId="{1CC0DA5A-5A61-4FED-9A8D-D6ED43ACB4D7}">
      <dgm:prSet/>
      <dgm:spPr/>
      <dgm:t>
        <a:bodyPr/>
        <a:lstStyle/>
        <a:p>
          <a:pPr>
            <a:lnSpc>
              <a:spcPct val="100000"/>
            </a:lnSpc>
          </a:pPr>
          <a:r>
            <a:rPr lang="en-GB"/>
            <a:t>Quantitative Evidence – Attendance</a:t>
          </a:r>
        </a:p>
        <a:p>
          <a:pPr>
            <a:lnSpc>
              <a:spcPct val="100000"/>
            </a:lnSpc>
          </a:pPr>
          <a:r>
            <a:rPr lang="en-GB"/>
            <a:t>43,603 people were referred to the NHS Diabetes Prevention Programme, but only 49% attended an initial assessment (Barron et al., 2018).</a:t>
          </a:r>
          <a:endParaRPr lang="en-US"/>
        </a:p>
      </dgm:t>
    </dgm:pt>
    <dgm:pt modelId="{3AF1353A-7699-4A69-AAB3-FC89AAB5F990}" type="sibTrans" cxnId="{1C5E3EA3-60CC-40BB-9F08-3C4BD0830B87}">
      <dgm:prSet phldrT="01" phldr="0"/>
      <dgm:spPr/>
      <dgm:t>
        <a:bodyPr/>
        <a:lstStyle/>
        <a:p>
          <a:endParaRPr lang="en-US"/>
        </a:p>
      </dgm:t>
    </dgm:pt>
    <dgm:pt modelId="{9CCCCD7F-EE30-4BE9-95E5-BF97337458DC}" type="parTrans" cxnId="{1C5E3EA3-60CC-40BB-9F08-3C4BD0830B87}">
      <dgm:prSet/>
      <dgm:spPr/>
      <dgm:t>
        <a:bodyPr/>
        <a:lstStyle/>
        <a:p>
          <a:endParaRPr lang="en-US"/>
        </a:p>
      </dgm:t>
    </dgm:pt>
    <dgm:pt modelId="{B59016A0-9D70-4510-8188-75581D7F7121}" type="pres">
      <dgm:prSet presAssocID="{AA0F2698-35CB-4D0C-923E-801966C84915}" presName="root" presStyleCnt="0">
        <dgm:presLayoutVars>
          <dgm:dir/>
          <dgm:resizeHandles val="exact"/>
        </dgm:presLayoutVars>
      </dgm:prSet>
      <dgm:spPr/>
    </dgm:pt>
    <dgm:pt modelId="{BA6D7763-BE48-4FB1-AF91-A33CD6057514}" type="pres">
      <dgm:prSet presAssocID="{1CC0DA5A-5A61-4FED-9A8D-D6ED43ACB4D7}" presName="compNode" presStyleCnt="0"/>
      <dgm:spPr/>
    </dgm:pt>
    <dgm:pt modelId="{0AEF2DF0-0007-4AC4-B08E-0BA970C7B2C1}" type="pres">
      <dgm:prSet presAssocID="{1CC0DA5A-5A61-4FED-9A8D-D6ED43ACB4D7}" presName="bgRect" presStyleLbl="bgShp" presStyleIdx="0" presStyleCnt="4"/>
      <dgm:spPr/>
    </dgm:pt>
    <dgm:pt modelId="{2AB0D29D-9503-424B-9518-68814A8A4CAC}" type="pres">
      <dgm:prSet presAssocID="{1CC0DA5A-5A61-4FED-9A8D-D6ED43ACB4D7}"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ick"/>
        </a:ext>
      </dgm:extLst>
    </dgm:pt>
    <dgm:pt modelId="{A20C6037-F7A5-4D98-8FF3-E1331FA82686}" type="pres">
      <dgm:prSet presAssocID="{1CC0DA5A-5A61-4FED-9A8D-D6ED43ACB4D7}" presName="spaceRect" presStyleCnt="0"/>
      <dgm:spPr/>
    </dgm:pt>
    <dgm:pt modelId="{0D1CCECC-DB64-49D9-B18A-90B6353C9444}" type="pres">
      <dgm:prSet presAssocID="{1CC0DA5A-5A61-4FED-9A8D-D6ED43ACB4D7}" presName="parTx" presStyleLbl="revTx" presStyleIdx="0" presStyleCnt="4">
        <dgm:presLayoutVars>
          <dgm:chMax val="0"/>
          <dgm:chPref val="0"/>
        </dgm:presLayoutVars>
      </dgm:prSet>
      <dgm:spPr/>
    </dgm:pt>
    <dgm:pt modelId="{E085AA94-3394-45C7-8B60-715AE3AB136A}" type="pres">
      <dgm:prSet presAssocID="{3AF1353A-7699-4A69-AAB3-FC89AAB5F990}" presName="sibTrans" presStyleCnt="0"/>
      <dgm:spPr/>
    </dgm:pt>
    <dgm:pt modelId="{FC73F6B3-0E24-4381-A91C-394F7B369684}" type="pres">
      <dgm:prSet presAssocID="{CA965F12-D107-4344-A343-0F94D7E99747}" presName="compNode" presStyleCnt="0"/>
      <dgm:spPr/>
    </dgm:pt>
    <dgm:pt modelId="{B2C95B5A-F11F-4232-BC65-B99F8E8397AF}" type="pres">
      <dgm:prSet presAssocID="{CA965F12-D107-4344-A343-0F94D7E99747}" presName="bgRect" presStyleLbl="bgShp" presStyleIdx="1" presStyleCnt="4"/>
      <dgm:spPr/>
    </dgm:pt>
    <dgm:pt modelId="{A6523F08-E959-485F-B2F7-82E8C7F6FCBC}" type="pres">
      <dgm:prSet presAssocID="{CA965F12-D107-4344-A343-0F94D7E9974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8B38ED28-AAAF-4E0E-97C9-E943C385FF5D}" type="pres">
      <dgm:prSet presAssocID="{CA965F12-D107-4344-A343-0F94D7E99747}" presName="spaceRect" presStyleCnt="0"/>
      <dgm:spPr/>
    </dgm:pt>
    <dgm:pt modelId="{A2DE7EFC-81A6-4231-BDA8-4A8362ED7F28}" type="pres">
      <dgm:prSet presAssocID="{CA965F12-D107-4344-A343-0F94D7E99747}" presName="parTx" presStyleLbl="revTx" presStyleIdx="1" presStyleCnt="4">
        <dgm:presLayoutVars>
          <dgm:chMax val="0"/>
          <dgm:chPref val="0"/>
        </dgm:presLayoutVars>
      </dgm:prSet>
      <dgm:spPr/>
    </dgm:pt>
    <dgm:pt modelId="{D9D363FA-F87A-4F5F-BCBC-DC7B5E946C25}" type="pres">
      <dgm:prSet presAssocID="{2049BA8B-74E2-451E-A3C2-04EE336775E6}" presName="sibTrans" presStyleCnt="0"/>
      <dgm:spPr/>
    </dgm:pt>
    <dgm:pt modelId="{AFF776EF-E175-439F-AAB0-B1A3F8809050}" type="pres">
      <dgm:prSet presAssocID="{BF93270C-1D39-49AB-B4D1-2CB29DB4FCF6}" presName="compNode" presStyleCnt="0"/>
      <dgm:spPr/>
    </dgm:pt>
    <dgm:pt modelId="{213B490C-FDAA-4D56-A03B-0A2170157159}" type="pres">
      <dgm:prSet presAssocID="{BF93270C-1D39-49AB-B4D1-2CB29DB4FCF6}" presName="bgRect" presStyleLbl="bgShp" presStyleIdx="2" presStyleCnt="4"/>
      <dgm:spPr/>
    </dgm:pt>
    <dgm:pt modelId="{A121F3CE-9A88-4C39-B528-32131C7C732E}" type="pres">
      <dgm:prSet presAssocID="{BF93270C-1D39-49AB-B4D1-2CB29DB4FCF6}"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agnifying glass"/>
        </a:ext>
      </dgm:extLst>
    </dgm:pt>
    <dgm:pt modelId="{FA36C6C4-F374-46C0-9F61-CA1DD529A4F4}" type="pres">
      <dgm:prSet presAssocID="{BF93270C-1D39-49AB-B4D1-2CB29DB4FCF6}" presName="spaceRect" presStyleCnt="0"/>
      <dgm:spPr/>
    </dgm:pt>
    <dgm:pt modelId="{1214E67B-452C-4515-893C-AA536DEF27A2}" type="pres">
      <dgm:prSet presAssocID="{BF93270C-1D39-49AB-B4D1-2CB29DB4FCF6}" presName="parTx" presStyleLbl="revTx" presStyleIdx="2" presStyleCnt="4">
        <dgm:presLayoutVars>
          <dgm:chMax val="0"/>
          <dgm:chPref val="0"/>
        </dgm:presLayoutVars>
      </dgm:prSet>
      <dgm:spPr/>
    </dgm:pt>
    <dgm:pt modelId="{54CDBBFF-C1A4-440A-9E73-FBE5B7BC48DA}" type="pres">
      <dgm:prSet presAssocID="{1080C9E5-030E-40A8-8254-FE6F1E847C99}" presName="sibTrans" presStyleCnt="0"/>
      <dgm:spPr/>
    </dgm:pt>
    <dgm:pt modelId="{7903B9D6-F23D-48C6-91D6-9252F89B3760}" type="pres">
      <dgm:prSet presAssocID="{1E13C21C-681D-4578-A61B-E0500635D6DC}" presName="compNode" presStyleCnt="0"/>
      <dgm:spPr/>
    </dgm:pt>
    <dgm:pt modelId="{14E789C8-FBDB-4A30-99E2-20DABDE55A90}" type="pres">
      <dgm:prSet presAssocID="{1E13C21C-681D-4578-A61B-E0500635D6DC}" presName="bgRect" presStyleLbl="bgShp" presStyleIdx="3" presStyleCnt="4"/>
      <dgm:spPr/>
    </dgm:pt>
    <dgm:pt modelId="{B0E5E4D4-F727-4E6D-896F-FD7EBD5169E8}" type="pres">
      <dgm:prSet presAssocID="{1E13C21C-681D-4578-A61B-E0500635D6DC}"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58F62FC0-2D60-4640-8555-2E3EA78CDFFF}" type="pres">
      <dgm:prSet presAssocID="{1E13C21C-681D-4578-A61B-E0500635D6DC}" presName="spaceRect" presStyleCnt="0"/>
      <dgm:spPr/>
    </dgm:pt>
    <dgm:pt modelId="{7C141468-DA0A-469C-A311-065145CB3B57}" type="pres">
      <dgm:prSet presAssocID="{1E13C21C-681D-4578-A61B-E0500635D6DC}" presName="parTx" presStyleLbl="revTx" presStyleIdx="3" presStyleCnt="4">
        <dgm:presLayoutVars>
          <dgm:chMax val="0"/>
          <dgm:chPref val="0"/>
        </dgm:presLayoutVars>
      </dgm:prSet>
      <dgm:spPr/>
    </dgm:pt>
  </dgm:ptLst>
  <dgm:cxnLst>
    <dgm:cxn modelId="{B4EAC13E-4D81-43CE-9D85-9CA598004567}" srcId="{AA0F2698-35CB-4D0C-923E-801966C84915}" destId="{1E13C21C-681D-4578-A61B-E0500635D6DC}" srcOrd="3" destOrd="0" parTransId="{BC9EDDE9-4362-4827-B94D-2897C8A5BAD8}" sibTransId="{71B57BCC-3B31-4F06-9352-9287F680ACDE}"/>
    <dgm:cxn modelId="{6D0AAA5E-7B2C-4B77-9777-84E95A943D4D}" type="presOf" srcId="{1CC0DA5A-5A61-4FED-9A8D-D6ED43ACB4D7}" destId="{0D1CCECC-DB64-49D9-B18A-90B6353C9444}" srcOrd="0" destOrd="0" presId="urn:microsoft.com/office/officeart/2018/2/layout/IconVerticalSolidList"/>
    <dgm:cxn modelId="{B86E4C53-A1E3-4501-8B52-7BEDE2F91A20}" type="presOf" srcId="{1E13C21C-681D-4578-A61B-E0500635D6DC}" destId="{7C141468-DA0A-469C-A311-065145CB3B57}" srcOrd="0" destOrd="0" presId="urn:microsoft.com/office/officeart/2018/2/layout/IconVerticalSolidList"/>
    <dgm:cxn modelId="{0A287B8D-8785-4658-AD8E-DC186DFF84CC}" srcId="{AA0F2698-35CB-4D0C-923E-801966C84915}" destId="{CA965F12-D107-4344-A343-0F94D7E99747}" srcOrd="1" destOrd="0" parTransId="{94921A98-C81E-4289-AC5A-8E8C27CFE0C4}" sibTransId="{2049BA8B-74E2-451E-A3C2-04EE336775E6}"/>
    <dgm:cxn modelId="{1C5E3EA3-60CC-40BB-9F08-3C4BD0830B87}" srcId="{AA0F2698-35CB-4D0C-923E-801966C84915}" destId="{1CC0DA5A-5A61-4FED-9A8D-D6ED43ACB4D7}" srcOrd="0" destOrd="0" parTransId="{9CCCCD7F-EE30-4BE9-95E5-BF97337458DC}" sibTransId="{3AF1353A-7699-4A69-AAB3-FC89AAB5F990}"/>
    <dgm:cxn modelId="{8E647BB4-4896-40B1-BB70-E046007FEE76}" type="presOf" srcId="{BF93270C-1D39-49AB-B4D1-2CB29DB4FCF6}" destId="{1214E67B-452C-4515-893C-AA536DEF27A2}" srcOrd="0" destOrd="0" presId="urn:microsoft.com/office/officeart/2018/2/layout/IconVerticalSolidList"/>
    <dgm:cxn modelId="{622241DE-FF02-4D35-9DF5-D50E10B14C21}" type="presOf" srcId="{CA965F12-D107-4344-A343-0F94D7E99747}" destId="{A2DE7EFC-81A6-4231-BDA8-4A8362ED7F28}" srcOrd="0" destOrd="0" presId="urn:microsoft.com/office/officeart/2018/2/layout/IconVerticalSolidList"/>
    <dgm:cxn modelId="{4083ABE9-542B-455D-85B4-A33550AFD3F1}" type="presOf" srcId="{AA0F2698-35CB-4D0C-923E-801966C84915}" destId="{B59016A0-9D70-4510-8188-75581D7F7121}" srcOrd="0" destOrd="0" presId="urn:microsoft.com/office/officeart/2018/2/layout/IconVerticalSolidList"/>
    <dgm:cxn modelId="{C33F03F5-3508-4345-9989-0FA13FF8D9F6}" srcId="{AA0F2698-35CB-4D0C-923E-801966C84915}" destId="{BF93270C-1D39-49AB-B4D1-2CB29DB4FCF6}" srcOrd="2" destOrd="0" parTransId="{66C639E9-2779-4313-9282-0733CC009670}" sibTransId="{1080C9E5-030E-40A8-8254-FE6F1E847C99}"/>
    <dgm:cxn modelId="{F1545481-C86F-475B-9AD0-15AFB3535F6F}" type="presParOf" srcId="{B59016A0-9D70-4510-8188-75581D7F7121}" destId="{BA6D7763-BE48-4FB1-AF91-A33CD6057514}" srcOrd="0" destOrd="0" presId="urn:microsoft.com/office/officeart/2018/2/layout/IconVerticalSolidList"/>
    <dgm:cxn modelId="{EE4F4133-C8F4-4C95-9A7F-C52644F31B10}" type="presParOf" srcId="{BA6D7763-BE48-4FB1-AF91-A33CD6057514}" destId="{0AEF2DF0-0007-4AC4-B08E-0BA970C7B2C1}" srcOrd="0" destOrd="0" presId="urn:microsoft.com/office/officeart/2018/2/layout/IconVerticalSolidList"/>
    <dgm:cxn modelId="{3F78321F-73A2-451D-910A-164B9D79C2AF}" type="presParOf" srcId="{BA6D7763-BE48-4FB1-AF91-A33CD6057514}" destId="{2AB0D29D-9503-424B-9518-68814A8A4CAC}" srcOrd="1" destOrd="0" presId="urn:microsoft.com/office/officeart/2018/2/layout/IconVerticalSolidList"/>
    <dgm:cxn modelId="{BCF4C4FF-BB26-4935-958A-D2BB7B5393D1}" type="presParOf" srcId="{BA6D7763-BE48-4FB1-AF91-A33CD6057514}" destId="{A20C6037-F7A5-4D98-8FF3-E1331FA82686}" srcOrd="2" destOrd="0" presId="urn:microsoft.com/office/officeart/2018/2/layout/IconVerticalSolidList"/>
    <dgm:cxn modelId="{E27D67D7-5571-4F15-9F81-13D4F0843416}" type="presParOf" srcId="{BA6D7763-BE48-4FB1-AF91-A33CD6057514}" destId="{0D1CCECC-DB64-49D9-B18A-90B6353C9444}" srcOrd="3" destOrd="0" presId="urn:microsoft.com/office/officeart/2018/2/layout/IconVerticalSolidList"/>
    <dgm:cxn modelId="{BB8DA8DA-FD5E-4C2E-B97F-27F902AA40C1}" type="presParOf" srcId="{B59016A0-9D70-4510-8188-75581D7F7121}" destId="{E085AA94-3394-45C7-8B60-715AE3AB136A}" srcOrd="1" destOrd="0" presId="urn:microsoft.com/office/officeart/2018/2/layout/IconVerticalSolidList"/>
    <dgm:cxn modelId="{F90D5552-A622-4A3E-A830-A5B659C10526}" type="presParOf" srcId="{B59016A0-9D70-4510-8188-75581D7F7121}" destId="{FC73F6B3-0E24-4381-A91C-394F7B369684}" srcOrd="2" destOrd="0" presId="urn:microsoft.com/office/officeart/2018/2/layout/IconVerticalSolidList"/>
    <dgm:cxn modelId="{37E1D077-0798-4883-B458-49F63E6D9DC6}" type="presParOf" srcId="{FC73F6B3-0E24-4381-A91C-394F7B369684}" destId="{B2C95B5A-F11F-4232-BC65-B99F8E8397AF}" srcOrd="0" destOrd="0" presId="urn:microsoft.com/office/officeart/2018/2/layout/IconVerticalSolidList"/>
    <dgm:cxn modelId="{11C05DB7-673C-4600-9B03-F76F31F6FBA4}" type="presParOf" srcId="{FC73F6B3-0E24-4381-A91C-394F7B369684}" destId="{A6523F08-E959-485F-B2F7-82E8C7F6FCBC}" srcOrd="1" destOrd="0" presId="urn:microsoft.com/office/officeart/2018/2/layout/IconVerticalSolidList"/>
    <dgm:cxn modelId="{4F5C8A53-BC27-487F-9C4B-BE30C7AA4894}" type="presParOf" srcId="{FC73F6B3-0E24-4381-A91C-394F7B369684}" destId="{8B38ED28-AAAF-4E0E-97C9-E943C385FF5D}" srcOrd="2" destOrd="0" presId="urn:microsoft.com/office/officeart/2018/2/layout/IconVerticalSolidList"/>
    <dgm:cxn modelId="{40E60EA7-C2AD-4EF5-8B64-CD09EF270A2F}" type="presParOf" srcId="{FC73F6B3-0E24-4381-A91C-394F7B369684}" destId="{A2DE7EFC-81A6-4231-BDA8-4A8362ED7F28}" srcOrd="3" destOrd="0" presId="urn:microsoft.com/office/officeart/2018/2/layout/IconVerticalSolidList"/>
    <dgm:cxn modelId="{17C6E172-B868-406C-AB2C-42EE76FB96A0}" type="presParOf" srcId="{B59016A0-9D70-4510-8188-75581D7F7121}" destId="{D9D363FA-F87A-4F5F-BCBC-DC7B5E946C25}" srcOrd="3" destOrd="0" presId="urn:microsoft.com/office/officeart/2018/2/layout/IconVerticalSolidList"/>
    <dgm:cxn modelId="{AA29777E-ED6D-43EC-9E55-76B0D3B9675C}" type="presParOf" srcId="{B59016A0-9D70-4510-8188-75581D7F7121}" destId="{AFF776EF-E175-439F-AAB0-B1A3F8809050}" srcOrd="4" destOrd="0" presId="urn:microsoft.com/office/officeart/2018/2/layout/IconVerticalSolidList"/>
    <dgm:cxn modelId="{5CE5B24A-14B5-4434-AD20-898F71A0C5F4}" type="presParOf" srcId="{AFF776EF-E175-439F-AAB0-B1A3F8809050}" destId="{213B490C-FDAA-4D56-A03B-0A2170157159}" srcOrd="0" destOrd="0" presId="urn:microsoft.com/office/officeart/2018/2/layout/IconVerticalSolidList"/>
    <dgm:cxn modelId="{982233FE-0329-4BEB-BB76-94383EC031D2}" type="presParOf" srcId="{AFF776EF-E175-439F-AAB0-B1A3F8809050}" destId="{A121F3CE-9A88-4C39-B528-32131C7C732E}" srcOrd="1" destOrd="0" presId="urn:microsoft.com/office/officeart/2018/2/layout/IconVerticalSolidList"/>
    <dgm:cxn modelId="{8F5739D3-7FB9-4C19-8C53-4100108039CB}" type="presParOf" srcId="{AFF776EF-E175-439F-AAB0-B1A3F8809050}" destId="{FA36C6C4-F374-46C0-9F61-CA1DD529A4F4}" srcOrd="2" destOrd="0" presId="urn:microsoft.com/office/officeart/2018/2/layout/IconVerticalSolidList"/>
    <dgm:cxn modelId="{95037ABF-D0E5-408D-9248-0F5C8CF042D3}" type="presParOf" srcId="{AFF776EF-E175-439F-AAB0-B1A3F8809050}" destId="{1214E67B-452C-4515-893C-AA536DEF27A2}" srcOrd="3" destOrd="0" presId="urn:microsoft.com/office/officeart/2018/2/layout/IconVerticalSolidList"/>
    <dgm:cxn modelId="{649F507F-0E08-45A3-82FF-FABE6AFE781E}" type="presParOf" srcId="{B59016A0-9D70-4510-8188-75581D7F7121}" destId="{54CDBBFF-C1A4-440A-9E73-FBE5B7BC48DA}" srcOrd="5" destOrd="0" presId="urn:microsoft.com/office/officeart/2018/2/layout/IconVerticalSolidList"/>
    <dgm:cxn modelId="{C0BE162C-C77D-4161-BA76-097218D2C08B}" type="presParOf" srcId="{B59016A0-9D70-4510-8188-75581D7F7121}" destId="{7903B9D6-F23D-48C6-91D6-9252F89B3760}" srcOrd="6" destOrd="0" presId="urn:microsoft.com/office/officeart/2018/2/layout/IconVerticalSolidList"/>
    <dgm:cxn modelId="{C75C07B2-DE11-4C86-BDC8-D16FC2104AC8}" type="presParOf" srcId="{7903B9D6-F23D-48C6-91D6-9252F89B3760}" destId="{14E789C8-FBDB-4A30-99E2-20DABDE55A90}" srcOrd="0" destOrd="0" presId="urn:microsoft.com/office/officeart/2018/2/layout/IconVerticalSolidList"/>
    <dgm:cxn modelId="{46802A8E-9602-4E3A-8AB4-9AC461539781}" type="presParOf" srcId="{7903B9D6-F23D-48C6-91D6-9252F89B3760}" destId="{B0E5E4D4-F727-4E6D-896F-FD7EBD5169E8}" srcOrd="1" destOrd="0" presId="urn:microsoft.com/office/officeart/2018/2/layout/IconVerticalSolidList"/>
    <dgm:cxn modelId="{6E56546C-7651-4EF7-ADB9-6FB934B51F5A}" type="presParOf" srcId="{7903B9D6-F23D-48C6-91D6-9252F89B3760}" destId="{58F62FC0-2D60-4640-8555-2E3EA78CDFFF}" srcOrd="2" destOrd="0" presId="urn:microsoft.com/office/officeart/2018/2/layout/IconVerticalSolidList"/>
    <dgm:cxn modelId="{B3C46873-B788-4EF7-B608-1B7F813E2829}" type="presParOf" srcId="{7903B9D6-F23D-48C6-91D6-9252F89B3760}" destId="{7C141468-DA0A-469C-A311-065145CB3B5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60BD79A-347C-4BC5-934B-EFE2201ED73F}" type="doc">
      <dgm:prSet loTypeId="urn:microsoft.com/office/officeart/2005/8/layout/cycle8" loCatId="cycle" qsTypeId="urn:microsoft.com/office/officeart/2005/8/quickstyle/simple1" qsCatId="simple" csTypeId="urn:microsoft.com/office/officeart/2005/8/colors/colorful2" csCatId="colorful"/>
      <dgm:spPr/>
      <dgm:t>
        <a:bodyPr/>
        <a:lstStyle/>
        <a:p>
          <a:endParaRPr lang="en-US"/>
        </a:p>
      </dgm:t>
    </dgm:pt>
    <dgm:pt modelId="{0EBC017C-C7BF-499A-9E0C-8B28564DA4A4}">
      <dgm:prSet/>
      <dgm:spPr/>
      <dgm:t>
        <a:bodyPr/>
        <a:lstStyle/>
        <a:p>
          <a:r>
            <a:rPr lang="en-GB"/>
            <a:t>Perceived susceptibility: Understanding personal risk of developing type 2 diabetes (Rosenstock, 1974).</a:t>
          </a:r>
          <a:endParaRPr lang="en-US"/>
        </a:p>
      </dgm:t>
    </dgm:pt>
    <dgm:pt modelId="{63BDE96C-3580-44DA-876E-17A0AEE63B72}" type="parTrans" cxnId="{C06808A8-D561-4623-985F-F2634F4D9899}">
      <dgm:prSet/>
      <dgm:spPr/>
      <dgm:t>
        <a:bodyPr/>
        <a:lstStyle/>
        <a:p>
          <a:endParaRPr lang="en-US"/>
        </a:p>
      </dgm:t>
    </dgm:pt>
    <dgm:pt modelId="{5CDDC479-F3D3-4F04-B725-5B6180A70556}" type="sibTrans" cxnId="{C06808A8-D561-4623-985F-F2634F4D9899}">
      <dgm:prSet/>
      <dgm:spPr/>
      <dgm:t>
        <a:bodyPr/>
        <a:lstStyle/>
        <a:p>
          <a:endParaRPr lang="en-US"/>
        </a:p>
      </dgm:t>
    </dgm:pt>
    <dgm:pt modelId="{BD420E2E-6575-4966-9CBA-FCC788065252}">
      <dgm:prSet/>
      <dgm:spPr/>
      <dgm:t>
        <a:bodyPr/>
        <a:lstStyle/>
        <a:p>
          <a:r>
            <a:rPr lang="en-GB"/>
            <a:t>Perceived severity: Recognising the potential consequences of developing the condition (Rosenstock, 1974).</a:t>
          </a:r>
          <a:endParaRPr lang="en-US"/>
        </a:p>
      </dgm:t>
    </dgm:pt>
    <dgm:pt modelId="{20F677D8-FEC5-4938-A9FC-007208FEAC77}" type="parTrans" cxnId="{7BF560CA-A84D-4488-BD3F-0F483079A3DE}">
      <dgm:prSet/>
      <dgm:spPr/>
      <dgm:t>
        <a:bodyPr/>
        <a:lstStyle/>
        <a:p>
          <a:endParaRPr lang="en-US"/>
        </a:p>
      </dgm:t>
    </dgm:pt>
    <dgm:pt modelId="{F383BD64-D8A2-4D9F-9B7C-145D2ED45597}" type="sibTrans" cxnId="{7BF560CA-A84D-4488-BD3F-0F483079A3DE}">
      <dgm:prSet/>
      <dgm:spPr/>
      <dgm:t>
        <a:bodyPr/>
        <a:lstStyle/>
        <a:p>
          <a:endParaRPr lang="en-US"/>
        </a:p>
      </dgm:t>
    </dgm:pt>
    <dgm:pt modelId="{352DA45B-E679-4C22-9056-9EAF08EFD3FA}">
      <dgm:prSet/>
      <dgm:spPr/>
      <dgm:t>
        <a:bodyPr/>
        <a:lstStyle/>
        <a:p>
          <a:r>
            <a:rPr lang="en-GB"/>
            <a:t>Perceived benefits: Believing healthier behaviours can reduce future health risks (Champion and Skinner, 2008).</a:t>
          </a:r>
          <a:endParaRPr lang="en-US"/>
        </a:p>
      </dgm:t>
    </dgm:pt>
    <dgm:pt modelId="{2FA53904-1A5E-45CD-A4C5-3350618E9612}" type="parTrans" cxnId="{D052E449-7419-4B9A-A236-081EB67402EF}">
      <dgm:prSet/>
      <dgm:spPr/>
      <dgm:t>
        <a:bodyPr/>
        <a:lstStyle/>
        <a:p>
          <a:endParaRPr lang="en-US"/>
        </a:p>
      </dgm:t>
    </dgm:pt>
    <dgm:pt modelId="{BBC021A6-1E6E-4939-B45C-BEECC4282065}" type="sibTrans" cxnId="{D052E449-7419-4B9A-A236-081EB67402EF}">
      <dgm:prSet/>
      <dgm:spPr/>
      <dgm:t>
        <a:bodyPr/>
        <a:lstStyle/>
        <a:p>
          <a:endParaRPr lang="en-US"/>
        </a:p>
      </dgm:t>
    </dgm:pt>
    <dgm:pt modelId="{A423958E-4849-4BED-B925-80BC7BFE0402}">
      <dgm:prSet/>
      <dgm:spPr/>
      <dgm:t>
        <a:bodyPr/>
        <a:lstStyle/>
        <a:p>
          <a:r>
            <a:rPr lang="en-GB"/>
            <a:t>Perceived barriers: Considering obstacles such as time, cost and confidence (Champion and Skinner, 2008).</a:t>
          </a:r>
          <a:endParaRPr lang="en-US"/>
        </a:p>
      </dgm:t>
    </dgm:pt>
    <dgm:pt modelId="{918D5BDE-1EA3-42D4-AB36-683198BE91EE}" type="parTrans" cxnId="{4910712B-F5FA-414D-957A-C5A20663B854}">
      <dgm:prSet/>
      <dgm:spPr/>
      <dgm:t>
        <a:bodyPr/>
        <a:lstStyle/>
        <a:p>
          <a:endParaRPr lang="en-US"/>
        </a:p>
      </dgm:t>
    </dgm:pt>
    <dgm:pt modelId="{10597345-2FAF-4FCB-80FF-9B7BABF8EBF7}" type="sibTrans" cxnId="{4910712B-F5FA-414D-957A-C5A20663B854}">
      <dgm:prSet/>
      <dgm:spPr/>
      <dgm:t>
        <a:bodyPr/>
        <a:lstStyle/>
        <a:p>
          <a:endParaRPr lang="en-US"/>
        </a:p>
      </dgm:t>
    </dgm:pt>
    <dgm:pt modelId="{C1CEA530-EC5D-4803-B8E4-3A229DC09BC9}">
      <dgm:prSet/>
      <dgm:spPr/>
      <dgm:t>
        <a:bodyPr/>
        <a:lstStyle/>
        <a:p>
          <a:r>
            <a:rPr lang="en-GB"/>
            <a:t>Cues to action: Health advice and reminders may encourage preventative behaviour (Rosenstock, 1974).</a:t>
          </a:r>
          <a:endParaRPr lang="en-US"/>
        </a:p>
      </dgm:t>
    </dgm:pt>
    <dgm:pt modelId="{D6A65557-4E34-476A-811C-2EE6C8565993}" type="parTrans" cxnId="{73FC22BB-8FF5-4A2F-B5CE-0DDA527D5EC9}">
      <dgm:prSet/>
      <dgm:spPr/>
      <dgm:t>
        <a:bodyPr/>
        <a:lstStyle/>
        <a:p>
          <a:endParaRPr lang="en-US"/>
        </a:p>
      </dgm:t>
    </dgm:pt>
    <dgm:pt modelId="{3241C5CA-D73A-4A5D-95C4-76384464A976}" type="sibTrans" cxnId="{73FC22BB-8FF5-4A2F-B5CE-0DDA527D5EC9}">
      <dgm:prSet/>
      <dgm:spPr/>
      <dgm:t>
        <a:bodyPr/>
        <a:lstStyle/>
        <a:p>
          <a:endParaRPr lang="en-US"/>
        </a:p>
      </dgm:t>
    </dgm:pt>
    <dgm:pt modelId="{116D5140-CDA9-47D0-A7EA-1D649105D445}">
      <dgm:prSet/>
      <dgm:spPr/>
      <dgm:t>
        <a:bodyPr/>
        <a:lstStyle/>
        <a:p>
          <a:r>
            <a:rPr lang="en-GB"/>
            <a:t>Self-efficacy: Confidence in making and maintaining lifestyle changes (Champion and Skinner, 2008).</a:t>
          </a:r>
          <a:endParaRPr lang="en-US"/>
        </a:p>
      </dgm:t>
    </dgm:pt>
    <dgm:pt modelId="{148A3F94-4953-4962-8915-693838420AB3}" type="parTrans" cxnId="{82EA3725-BD6B-44A7-8A94-C083ADA03A79}">
      <dgm:prSet/>
      <dgm:spPr/>
      <dgm:t>
        <a:bodyPr/>
        <a:lstStyle/>
        <a:p>
          <a:endParaRPr lang="en-US"/>
        </a:p>
      </dgm:t>
    </dgm:pt>
    <dgm:pt modelId="{5D5610D6-0CB1-4E80-A23E-102D038E12E3}" type="sibTrans" cxnId="{82EA3725-BD6B-44A7-8A94-C083ADA03A79}">
      <dgm:prSet/>
      <dgm:spPr/>
      <dgm:t>
        <a:bodyPr/>
        <a:lstStyle/>
        <a:p>
          <a:endParaRPr lang="en-US"/>
        </a:p>
      </dgm:t>
    </dgm:pt>
    <dgm:pt modelId="{9207D139-EE16-43B6-992B-533801C786F9}">
      <dgm:prSet/>
      <dgm:spPr/>
      <dgm:t>
        <a:bodyPr/>
        <a:lstStyle/>
        <a:p>
          <a:r>
            <a:rPr lang="en-GB"/>
            <a:t>Critical evaluation: The model focuses on individual beliefs and does not fully explain wider structural inequalities (Marmot et al., 2020).</a:t>
          </a:r>
          <a:endParaRPr lang="en-US"/>
        </a:p>
      </dgm:t>
    </dgm:pt>
    <dgm:pt modelId="{16A3064B-85EE-4A13-8F3C-17C38FA19945}" type="parTrans" cxnId="{04F3EFA5-8106-49F6-A9BB-77EF6DD568AE}">
      <dgm:prSet/>
      <dgm:spPr/>
      <dgm:t>
        <a:bodyPr/>
        <a:lstStyle/>
        <a:p>
          <a:endParaRPr lang="en-US"/>
        </a:p>
      </dgm:t>
    </dgm:pt>
    <dgm:pt modelId="{D2369DF1-B265-403D-AACE-9AF466D80598}" type="sibTrans" cxnId="{04F3EFA5-8106-49F6-A9BB-77EF6DD568AE}">
      <dgm:prSet/>
      <dgm:spPr/>
      <dgm:t>
        <a:bodyPr/>
        <a:lstStyle/>
        <a:p>
          <a:endParaRPr lang="en-US"/>
        </a:p>
      </dgm:t>
    </dgm:pt>
    <dgm:pt modelId="{621768A2-63CC-4B28-B1BD-70B4F0E9E021}" type="pres">
      <dgm:prSet presAssocID="{360BD79A-347C-4BC5-934B-EFE2201ED73F}" presName="compositeShape" presStyleCnt="0">
        <dgm:presLayoutVars>
          <dgm:chMax val="7"/>
          <dgm:dir/>
          <dgm:resizeHandles val="exact"/>
        </dgm:presLayoutVars>
      </dgm:prSet>
      <dgm:spPr/>
    </dgm:pt>
    <dgm:pt modelId="{EC5DA4C3-498A-4A10-A209-66F0A38BA21D}" type="pres">
      <dgm:prSet presAssocID="{360BD79A-347C-4BC5-934B-EFE2201ED73F}" presName="wedge1" presStyleLbl="node1" presStyleIdx="0" presStyleCnt="7"/>
      <dgm:spPr/>
    </dgm:pt>
    <dgm:pt modelId="{4B0F1537-5B10-4807-9D59-94B16B0E7211}" type="pres">
      <dgm:prSet presAssocID="{360BD79A-347C-4BC5-934B-EFE2201ED73F}" presName="dummy1a" presStyleCnt="0"/>
      <dgm:spPr/>
    </dgm:pt>
    <dgm:pt modelId="{507FCC2A-C148-45F0-8ECF-99D392E73ECD}" type="pres">
      <dgm:prSet presAssocID="{360BD79A-347C-4BC5-934B-EFE2201ED73F}" presName="dummy1b" presStyleCnt="0"/>
      <dgm:spPr/>
    </dgm:pt>
    <dgm:pt modelId="{6A8E2968-22F4-4F82-A4EE-98FFDC8C1C4C}" type="pres">
      <dgm:prSet presAssocID="{360BD79A-347C-4BC5-934B-EFE2201ED73F}" presName="wedge1Tx" presStyleLbl="node1" presStyleIdx="0" presStyleCnt="7">
        <dgm:presLayoutVars>
          <dgm:chMax val="0"/>
          <dgm:chPref val="0"/>
          <dgm:bulletEnabled val="1"/>
        </dgm:presLayoutVars>
      </dgm:prSet>
      <dgm:spPr/>
    </dgm:pt>
    <dgm:pt modelId="{7583A8F3-DCC8-499C-AA0D-2E8999A6A80C}" type="pres">
      <dgm:prSet presAssocID="{360BD79A-347C-4BC5-934B-EFE2201ED73F}" presName="wedge2" presStyleLbl="node1" presStyleIdx="1" presStyleCnt="7"/>
      <dgm:spPr/>
    </dgm:pt>
    <dgm:pt modelId="{DF51EA32-6402-44AC-B3A6-B3552777B426}" type="pres">
      <dgm:prSet presAssocID="{360BD79A-347C-4BC5-934B-EFE2201ED73F}" presName="dummy2a" presStyleCnt="0"/>
      <dgm:spPr/>
    </dgm:pt>
    <dgm:pt modelId="{B2DDB582-63B0-4166-BA42-DF7FB5684C86}" type="pres">
      <dgm:prSet presAssocID="{360BD79A-347C-4BC5-934B-EFE2201ED73F}" presName="dummy2b" presStyleCnt="0"/>
      <dgm:spPr/>
    </dgm:pt>
    <dgm:pt modelId="{65DC99CF-16E2-4A49-9020-76584C768E06}" type="pres">
      <dgm:prSet presAssocID="{360BD79A-347C-4BC5-934B-EFE2201ED73F}" presName="wedge2Tx" presStyleLbl="node1" presStyleIdx="1" presStyleCnt="7">
        <dgm:presLayoutVars>
          <dgm:chMax val="0"/>
          <dgm:chPref val="0"/>
          <dgm:bulletEnabled val="1"/>
        </dgm:presLayoutVars>
      </dgm:prSet>
      <dgm:spPr/>
    </dgm:pt>
    <dgm:pt modelId="{0F0E7D14-D426-4C6A-B677-66B252E0619E}" type="pres">
      <dgm:prSet presAssocID="{360BD79A-347C-4BC5-934B-EFE2201ED73F}" presName="wedge3" presStyleLbl="node1" presStyleIdx="2" presStyleCnt="7"/>
      <dgm:spPr/>
    </dgm:pt>
    <dgm:pt modelId="{6B769881-410A-4C9A-A921-2EA3FC0694BC}" type="pres">
      <dgm:prSet presAssocID="{360BD79A-347C-4BC5-934B-EFE2201ED73F}" presName="dummy3a" presStyleCnt="0"/>
      <dgm:spPr/>
    </dgm:pt>
    <dgm:pt modelId="{D6768622-D46B-462F-B4B7-B9D926285C53}" type="pres">
      <dgm:prSet presAssocID="{360BD79A-347C-4BC5-934B-EFE2201ED73F}" presName="dummy3b" presStyleCnt="0"/>
      <dgm:spPr/>
    </dgm:pt>
    <dgm:pt modelId="{F2D3D647-BD0B-4105-98D0-83BAC16941E9}" type="pres">
      <dgm:prSet presAssocID="{360BD79A-347C-4BC5-934B-EFE2201ED73F}" presName="wedge3Tx" presStyleLbl="node1" presStyleIdx="2" presStyleCnt="7">
        <dgm:presLayoutVars>
          <dgm:chMax val="0"/>
          <dgm:chPref val="0"/>
          <dgm:bulletEnabled val="1"/>
        </dgm:presLayoutVars>
      </dgm:prSet>
      <dgm:spPr/>
    </dgm:pt>
    <dgm:pt modelId="{15A14F28-8CA1-454B-914C-EBDBC02DF1AF}" type="pres">
      <dgm:prSet presAssocID="{360BD79A-347C-4BC5-934B-EFE2201ED73F}" presName="wedge4" presStyleLbl="node1" presStyleIdx="3" presStyleCnt="7"/>
      <dgm:spPr/>
    </dgm:pt>
    <dgm:pt modelId="{F9D89276-A6B8-4011-8358-E112F5FD8B7D}" type="pres">
      <dgm:prSet presAssocID="{360BD79A-347C-4BC5-934B-EFE2201ED73F}" presName="dummy4a" presStyleCnt="0"/>
      <dgm:spPr/>
    </dgm:pt>
    <dgm:pt modelId="{A494B860-C549-40BC-89C4-E94A3A4642CA}" type="pres">
      <dgm:prSet presAssocID="{360BD79A-347C-4BC5-934B-EFE2201ED73F}" presName="dummy4b" presStyleCnt="0"/>
      <dgm:spPr/>
    </dgm:pt>
    <dgm:pt modelId="{CD03ABDB-960E-4BCE-BEE1-D8D7BE7E0F92}" type="pres">
      <dgm:prSet presAssocID="{360BD79A-347C-4BC5-934B-EFE2201ED73F}" presName="wedge4Tx" presStyleLbl="node1" presStyleIdx="3" presStyleCnt="7">
        <dgm:presLayoutVars>
          <dgm:chMax val="0"/>
          <dgm:chPref val="0"/>
          <dgm:bulletEnabled val="1"/>
        </dgm:presLayoutVars>
      </dgm:prSet>
      <dgm:spPr/>
    </dgm:pt>
    <dgm:pt modelId="{60A13351-40FC-4E63-A1BE-0A4D91B758E8}" type="pres">
      <dgm:prSet presAssocID="{360BD79A-347C-4BC5-934B-EFE2201ED73F}" presName="wedge5" presStyleLbl="node1" presStyleIdx="4" presStyleCnt="7"/>
      <dgm:spPr/>
    </dgm:pt>
    <dgm:pt modelId="{4029469F-EE65-4C1C-9ADD-5C18C1F0CE36}" type="pres">
      <dgm:prSet presAssocID="{360BD79A-347C-4BC5-934B-EFE2201ED73F}" presName="dummy5a" presStyleCnt="0"/>
      <dgm:spPr/>
    </dgm:pt>
    <dgm:pt modelId="{37BD70C8-9C11-48C4-9B1A-1F2D77757789}" type="pres">
      <dgm:prSet presAssocID="{360BD79A-347C-4BC5-934B-EFE2201ED73F}" presName="dummy5b" presStyleCnt="0"/>
      <dgm:spPr/>
    </dgm:pt>
    <dgm:pt modelId="{A7DF23EF-1911-4FC7-8052-190490B6D84D}" type="pres">
      <dgm:prSet presAssocID="{360BD79A-347C-4BC5-934B-EFE2201ED73F}" presName="wedge5Tx" presStyleLbl="node1" presStyleIdx="4" presStyleCnt="7">
        <dgm:presLayoutVars>
          <dgm:chMax val="0"/>
          <dgm:chPref val="0"/>
          <dgm:bulletEnabled val="1"/>
        </dgm:presLayoutVars>
      </dgm:prSet>
      <dgm:spPr/>
    </dgm:pt>
    <dgm:pt modelId="{731838BB-A428-44A8-B126-9FAD35C3A938}" type="pres">
      <dgm:prSet presAssocID="{360BD79A-347C-4BC5-934B-EFE2201ED73F}" presName="wedge6" presStyleLbl="node1" presStyleIdx="5" presStyleCnt="7"/>
      <dgm:spPr/>
    </dgm:pt>
    <dgm:pt modelId="{F8BED36C-AEE3-4062-A3F2-1012F4584858}" type="pres">
      <dgm:prSet presAssocID="{360BD79A-347C-4BC5-934B-EFE2201ED73F}" presName="dummy6a" presStyleCnt="0"/>
      <dgm:spPr/>
    </dgm:pt>
    <dgm:pt modelId="{CD2FFE39-641B-4C9E-99A7-A5D5C3DA73CE}" type="pres">
      <dgm:prSet presAssocID="{360BD79A-347C-4BC5-934B-EFE2201ED73F}" presName="dummy6b" presStyleCnt="0"/>
      <dgm:spPr/>
    </dgm:pt>
    <dgm:pt modelId="{EB87858C-DB5A-42EC-AE37-B818BA635567}" type="pres">
      <dgm:prSet presAssocID="{360BD79A-347C-4BC5-934B-EFE2201ED73F}" presName="wedge6Tx" presStyleLbl="node1" presStyleIdx="5" presStyleCnt="7">
        <dgm:presLayoutVars>
          <dgm:chMax val="0"/>
          <dgm:chPref val="0"/>
          <dgm:bulletEnabled val="1"/>
        </dgm:presLayoutVars>
      </dgm:prSet>
      <dgm:spPr/>
    </dgm:pt>
    <dgm:pt modelId="{6064719A-F1EA-4FB5-9DEB-B573AFB02272}" type="pres">
      <dgm:prSet presAssocID="{360BD79A-347C-4BC5-934B-EFE2201ED73F}" presName="wedge7" presStyleLbl="node1" presStyleIdx="6" presStyleCnt="7"/>
      <dgm:spPr/>
    </dgm:pt>
    <dgm:pt modelId="{FFC9945C-E97F-4F47-8C30-D5CD8F835782}" type="pres">
      <dgm:prSet presAssocID="{360BD79A-347C-4BC5-934B-EFE2201ED73F}" presName="dummy7a" presStyleCnt="0"/>
      <dgm:spPr/>
    </dgm:pt>
    <dgm:pt modelId="{CBCDF3B3-96A8-4E06-826D-D0F63C56CD60}" type="pres">
      <dgm:prSet presAssocID="{360BD79A-347C-4BC5-934B-EFE2201ED73F}" presName="dummy7b" presStyleCnt="0"/>
      <dgm:spPr/>
    </dgm:pt>
    <dgm:pt modelId="{719E6767-97B6-4787-98A5-348DEEABBFE7}" type="pres">
      <dgm:prSet presAssocID="{360BD79A-347C-4BC5-934B-EFE2201ED73F}" presName="wedge7Tx" presStyleLbl="node1" presStyleIdx="6" presStyleCnt="7">
        <dgm:presLayoutVars>
          <dgm:chMax val="0"/>
          <dgm:chPref val="0"/>
          <dgm:bulletEnabled val="1"/>
        </dgm:presLayoutVars>
      </dgm:prSet>
      <dgm:spPr/>
    </dgm:pt>
    <dgm:pt modelId="{907D2E8B-9C67-444F-A46F-92A2E4BE742D}" type="pres">
      <dgm:prSet presAssocID="{5CDDC479-F3D3-4F04-B725-5B6180A70556}" presName="arrowWedge1" presStyleLbl="fgSibTrans2D1" presStyleIdx="0" presStyleCnt="7"/>
      <dgm:spPr/>
    </dgm:pt>
    <dgm:pt modelId="{7238FBC8-EA76-4063-8254-07DA040562D5}" type="pres">
      <dgm:prSet presAssocID="{F383BD64-D8A2-4D9F-9B7C-145D2ED45597}" presName="arrowWedge2" presStyleLbl="fgSibTrans2D1" presStyleIdx="1" presStyleCnt="7"/>
      <dgm:spPr/>
    </dgm:pt>
    <dgm:pt modelId="{D5B6E295-F1FC-4AD4-AE7F-5BBACE2012B7}" type="pres">
      <dgm:prSet presAssocID="{BBC021A6-1E6E-4939-B45C-BEECC4282065}" presName="arrowWedge3" presStyleLbl="fgSibTrans2D1" presStyleIdx="2" presStyleCnt="7"/>
      <dgm:spPr/>
    </dgm:pt>
    <dgm:pt modelId="{9CCA0AC8-7E60-4998-AAD9-6E5DC6F5709A}" type="pres">
      <dgm:prSet presAssocID="{10597345-2FAF-4FCB-80FF-9B7BABF8EBF7}" presName="arrowWedge4" presStyleLbl="fgSibTrans2D1" presStyleIdx="3" presStyleCnt="7"/>
      <dgm:spPr/>
    </dgm:pt>
    <dgm:pt modelId="{CB540008-6DF7-4EA1-A534-1EBDFB2D8B24}" type="pres">
      <dgm:prSet presAssocID="{3241C5CA-D73A-4A5D-95C4-76384464A976}" presName="arrowWedge5" presStyleLbl="fgSibTrans2D1" presStyleIdx="4" presStyleCnt="7"/>
      <dgm:spPr/>
    </dgm:pt>
    <dgm:pt modelId="{ABDA5CBE-8506-4D83-BB6E-92A33D94E9AA}" type="pres">
      <dgm:prSet presAssocID="{5D5610D6-0CB1-4E80-A23E-102D038E12E3}" presName="arrowWedge6" presStyleLbl="fgSibTrans2D1" presStyleIdx="5" presStyleCnt="7"/>
      <dgm:spPr/>
    </dgm:pt>
    <dgm:pt modelId="{9296419D-CC96-4B04-94A0-FA7DCE765608}" type="pres">
      <dgm:prSet presAssocID="{D2369DF1-B265-403D-AACE-9AF466D80598}" presName="arrowWedge7" presStyleLbl="fgSibTrans2D1" presStyleIdx="6" presStyleCnt="7"/>
      <dgm:spPr/>
    </dgm:pt>
  </dgm:ptLst>
  <dgm:cxnLst>
    <dgm:cxn modelId="{9E915502-97F1-482F-82A7-C3DB83CBC1EB}" type="presOf" srcId="{BD420E2E-6575-4966-9CBA-FCC788065252}" destId="{7583A8F3-DCC8-499C-AA0D-2E8999A6A80C}" srcOrd="0" destOrd="0" presId="urn:microsoft.com/office/officeart/2005/8/layout/cycle8"/>
    <dgm:cxn modelId="{82EA3725-BD6B-44A7-8A94-C083ADA03A79}" srcId="{360BD79A-347C-4BC5-934B-EFE2201ED73F}" destId="{116D5140-CDA9-47D0-A7EA-1D649105D445}" srcOrd="5" destOrd="0" parTransId="{148A3F94-4953-4962-8915-693838420AB3}" sibTransId="{5D5610D6-0CB1-4E80-A23E-102D038E12E3}"/>
    <dgm:cxn modelId="{4910712B-F5FA-414D-957A-C5A20663B854}" srcId="{360BD79A-347C-4BC5-934B-EFE2201ED73F}" destId="{A423958E-4849-4BED-B925-80BC7BFE0402}" srcOrd="3" destOrd="0" parTransId="{918D5BDE-1EA3-42D4-AB36-683198BE91EE}" sibTransId="{10597345-2FAF-4FCB-80FF-9B7BABF8EBF7}"/>
    <dgm:cxn modelId="{839FA02F-B4EE-47BA-AF89-56CF297077BF}" type="presOf" srcId="{0EBC017C-C7BF-499A-9E0C-8B28564DA4A4}" destId="{EC5DA4C3-498A-4A10-A209-66F0A38BA21D}" srcOrd="0" destOrd="0" presId="urn:microsoft.com/office/officeart/2005/8/layout/cycle8"/>
    <dgm:cxn modelId="{33892537-2A8F-469A-8A6E-6130EDE83D80}" type="presOf" srcId="{C1CEA530-EC5D-4803-B8E4-3A229DC09BC9}" destId="{A7DF23EF-1911-4FC7-8052-190490B6D84D}" srcOrd="1" destOrd="0" presId="urn:microsoft.com/office/officeart/2005/8/layout/cycle8"/>
    <dgm:cxn modelId="{31D87537-BD5A-4A35-8121-D3B257CFCB5E}" type="presOf" srcId="{A423958E-4849-4BED-B925-80BC7BFE0402}" destId="{CD03ABDB-960E-4BCE-BEE1-D8D7BE7E0F92}" srcOrd="1" destOrd="0" presId="urn:microsoft.com/office/officeart/2005/8/layout/cycle8"/>
    <dgm:cxn modelId="{C7138F5C-211F-4B33-B25A-4FE05D56C06B}" type="presOf" srcId="{0EBC017C-C7BF-499A-9E0C-8B28564DA4A4}" destId="{6A8E2968-22F4-4F82-A4EE-98FFDC8C1C4C}" srcOrd="1" destOrd="0" presId="urn:microsoft.com/office/officeart/2005/8/layout/cycle8"/>
    <dgm:cxn modelId="{F463EA5D-6413-4696-8AF5-BBA92CF24BF7}" type="presOf" srcId="{352DA45B-E679-4C22-9056-9EAF08EFD3FA}" destId="{0F0E7D14-D426-4C6A-B677-66B252E0619E}" srcOrd="0" destOrd="0" presId="urn:microsoft.com/office/officeart/2005/8/layout/cycle8"/>
    <dgm:cxn modelId="{ACD74442-E584-4CB5-A5D5-1E9FDF32A397}" type="presOf" srcId="{9207D139-EE16-43B6-992B-533801C786F9}" destId="{719E6767-97B6-4787-98A5-348DEEABBFE7}" srcOrd="1" destOrd="0" presId="urn:microsoft.com/office/officeart/2005/8/layout/cycle8"/>
    <dgm:cxn modelId="{D052E449-7419-4B9A-A236-081EB67402EF}" srcId="{360BD79A-347C-4BC5-934B-EFE2201ED73F}" destId="{352DA45B-E679-4C22-9056-9EAF08EFD3FA}" srcOrd="2" destOrd="0" parTransId="{2FA53904-1A5E-45CD-A4C5-3350618E9612}" sibTransId="{BBC021A6-1E6E-4939-B45C-BEECC4282065}"/>
    <dgm:cxn modelId="{EE1D2E57-3ECE-4C33-98AF-F03AB262B583}" type="presOf" srcId="{116D5140-CDA9-47D0-A7EA-1D649105D445}" destId="{EB87858C-DB5A-42EC-AE37-B818BA635567}" srcOrd="1" destOrd="0" presId="urn:microsoft.com/office/officeart/2005/8/layout/cycle8"/>
    <dgm:cxn modelId="{774F8C58-D8A1-4059-9F86-9CEE18D9BCFB}" type="presOf" srcId="{BD420E2E-6575-4966-9CBA-FCC788065252}" destId="{65DC99CF-16E2-4A49-9020-76584C768E06}" srcOrd="1" destOrd="0" presId="urn:microsoft.com/office/officeart/2005/8/layout/cycle8"/>
    <dgm:cxn modelId="{A66FAF58-89E6-4635-B6A1-85431111B7B4}" type="presOf" srcId="{9207D139-EE16-43B6-992B-533801C786F9}" destId="{6064719A-F1EA-4FB5-9DEB-B573AFB02272}" srcOrd="0" destOrd="0" presId="urn:microsoft.com/office/officeart/2005/8/layout/cycle8"/>
    <dgm:cxn modelId="{AAD61480-B9C6-4C5A-97BB-B58F9F89A307}" type="presOf" srcId="{C1CEA530-EC5D-4803-B8E4-3A229DC09BC9}" destId="{60A13351-40FC-4E63-A1BE-0A4D91B758E8}" srcOrd="0" destOrd="0" presId="urn:microsoft.com/office/officeart/2005/8/layout/cycle8"/>
    <dgm:cxn modelId="{5D2EC586-D805-49D0-8B88-BD80893C6394}" type="presOf" srcId="{116D5140-CDA9-47D0-A7EA-1D649105D445}" destId="{731838BB-A428-44A8-B126-9FAD35C3A938}" srcOrd="0" destOrd="0" presId="urn:microsoft.com/office/officeart/2005/8/layout/cycle8"/>
    <dgm:cxn modelId="{53C8998C-030B-4761-8ADE-FAFF9073453E}" type="presOf" srcId="{360BD79A-347C-4BC5-934B-EFE2201ED73F}" destId="{621768A2-63CC-4B28-B1BD-70B4F0E9E021}" srcOrd="0" destOrd="0" presId="urn:microsoft.com/office/officeart/2005/8/layout/cycle8"/>
    <dgm:cxn modelId="{04F3EFA5-8106-49F6-A9BB-77EF6DD568AE}" srcId="{360BD79A-347C-4BC5-934B-EFE2201ED73F}" destId="{9207D139-EE16-43B6-992B-533801C786F9}" srcOrd="6" destOrd="0" parTransId="{16A3064B-85EE-4A13-8F3C-17C38FA19945}" sibTransId="{D2369DF1-B265-403D-AACE-9AF466D80598}"/>
    <dgm:cxn modelId="{BD5A4FA7-0C84-4919-B9F9-B8864DA20AA2}" type="presOf" srcId="{A423958E-4849-4BED-B925-80BC7BFE0402}" destId="{15A14F28-8CA1-454B-914C-EBDBC02DF1AF}" srcOrd="0" destOrd="0" presId="urn:microsoft.com/office/officeart/2005/8/layout/cycle8"/>
    <dgm:cxn modelId="{C06808A8-D561-4623-985F-F2634F4D9899}" srcId="{360BD79A-347C-4BC5-934B-EFE2201ED73F}" destId="{0EBC017C-C7BF-499A-9E0C-8B28564DA4A4}" srcOrd="0" destOrd="0" parTransId="{63BDE96C-3580-44DA-876E-17A0AEE63B72}" sibTransId="{5CDDC479-F3D3-4F04-B725-5B6180A70556}"/>
    <dgm:cxn modelId="{73FC22BB-8FF5-4A2F-B5CE-0DDA527D5EC9}" srcId="{360BD79A-347C-4BC5-934B-EFE2201ED73F}" destId="{C1CEA530-EC5D-4803-B8E4-3A229DC09BC9}" srcOrd="4" destOrd="0" parTransId="{D6A65557-4E34-476A-811C-2EE6C8565993}" sibTransId="{3241C5CA-D73A-4A5D-95C4-76384464A976}"/>
    <dgm:cxn modelId="{7BF560CA-A84D-4488-BD3F-0F483079A3DE}" srcId="{360BD79A-347C-4BC5-934B-EFE2201ED73F}" destId="{BD420E2E-6575-4966-9CBA-FCC788065252}" srcOrd="1" destOrd="0" parTransId="{20F677D8-FEC5-4938-A9FC-007208FEAC77}" sibTransId="{F383BD64-D8A2-4D9F-9B7C-145D2ED45597}"/>
    <dgm:cxn modelId="{384561F4-37A3-4512-8135-83C3033FB836}" type="presOf" srcId="{352DA45B-E679-4C22-9056-9EAF08EFD3FA}" destId="{F2D3D647-BD0B-4105-98D0-83BAC16941E9}" srcOrd="1" destOrd="0" presId="urn:microsoft.com/office/officeart/2005/8/layout/cycle8"/>
    <dgm:cxn modelId="{7CE6BD96-3C08-4094-B480-614CECE4C963}" type="presParOf" srcId="{621768A2-63CC-4B28-B1BD-70B4F0E9E021}" destId="{EC5DA4C3-498A-4A10-A209-66F0A38BA21D}" srcOrd="0" destOrd="0" presId="urn:microsoft.com/office/officeart/2005/8/layout/cycle8"/>
    <dgm:cxn modelId="{197ADE18-A476-4A04-B898-61950C651053}" type="presParOf" srcId="{621768A2-63CC-4B28-B1BD-70B4F0E9E021}" destId="{4B0F1537-5B10-4807-9D59-94B16B0E7211}" srcOrd="1" destOrd="0" presId="urn:microsoft.com/office/officeart/2005/8/layout/cycle8"/>
    <dgm:cxn modelId="{0872831C-44E6-4132-BF7A-62596FE0A0C0}" type="presParOf" srcId="{621768A2-63CC-4B28-B1BD-70B4F0E9E021}" destId="{507FCC2A-C148-45F0-8ECF-99D392E73ECD}" srcOrd="2" destOrd="0" presId="urn:microsoft.com/office/officeart/2005/8/layout/cycle8"/>
    <dgm:cxn modelId="{98015AD6-6A03-467F-B0C9-04E7C5CABF34}" type="presParOf" srcId="{621768A2-63CC-4B28-B1BD-70B4F0E9E021}" destId="{6A8E2968-22F4-4F82-A4EE-98FFDC8C1C4C}" srcOrd="3" destOrd="0" presId="urn:microsoft.com/office/officeart/2005/8/layout/cycle8"/>
    <dgm:cxn modelId="{A4109A46-8198-4B5E-B87E-EA1E8902DB4C}" type="presParOf" srcId="{621768A2-63CC-4B28-B1BD-70B4F0E9E021}" destId="{7583A8F3-DCC8-499C-AA0D-2E8999A6A80C}" srcOrd="4" destOrd="0" presId="urn:microsoft.com/office/officeart/2005/8/layout/cycle8"/>
    <dgm:cxn modelId="{C1C8EF51-4514-441A-8802-7477C388C2D3}" type="presParOf" srcId="{621768A2-63CC-4B28-B1BD-70B4F0E9E021}" destId="{DF51EA32-6402-44AC-B3A6-B3552777B426}" srcOrd="5" destOrd="0" presId="urn:microsoft.com/office/officeart/2005/8/layout/cycle8"/>
    <dgm:cxn modelId="{517EF654-95B4-4307-9308-BC5612F7244D}" type="presParOf" srcId="{621768A2-63CC-4B28-B1BD-70B4F0E9E021}" destId="{B2DDB582-63B0-4166-BA42-DF7FB5684C86}" srcOrd="6" destOrd="0" presId="urn:microsoft.com/office/officeart/2005/8/layout/cycle8"/>
    <dgm:cxn modelId="{0059D8D0-43C3-48F6-B3E4-2826555AFB67}" type="presParOf" srcId="{621768A2-63CC-4B28-B1BD-70B4F0E9E021}" destId="{65DC99CF-16E2-4A49-9020-76584C768E06}" srcOrd="7" destOrd="0" presId="urn:microsoft.com/office/officeart/2005/8/layout/cycle8"/>
    <dgm:cxn modelId="{3DA57B3F-FEC6-43D7-AC04-96C660A101F9}" type="presParOf" srcId="{621768A2-63CC-4B28-B1BD-70B4F0E9E021}" destId="{0F0E7D14-D426-4C6A-B677-66B252E0619E}" srcOrd="8" destOrd="0" presId="urn:microsoft.com/office/officeart/2005/8/layout/cycle8"/>
    <dgm:cxn modelId="{78B5C641-6774-40B3-9C48-18BDFD78039D}" type="presParOf" srcId="{621768A2-63CC-4B28-B1BD-70B4F0E9E021}" destId="{6B769881-410A-4C9A-A921-2EA3FC0694BC}" srcOrd="9" destOrd="0" presId="urn:microsoft.com/office/officeart/2005/8/layout/cycle8"/>
    <dgm:cxn modelId="{3D94010E-4B15-4F0E-A746-A9B29EE39FB1}" type="presParOf" srcId="{621768A2-63CC-4B28-B1BD-70B4F0E9E021}" destId="{D6768622-D46B-462F-B4B7-B9D926285C53}" srcOrd="10" destOrd="0" presId="urn:microsoft.com/office/officeart/2005/8/layout/cycle8"/>
    <dgm:cxn modelId="{58D5C3DC-D42B-4F91-9334-E60CEC581159}" type="presParOf" srcId="{621768A2-63CC-4B28-B1BD-70B4F0E9E021}" destId="{F2D3D647-BD0B-4105-98D0-83BAC16941E9}" srcOrd="11" destOrd="0" presId="urn:microsoft.com/office/officeart/2005/8/layout/cycle8"/>
    <dgm:cxn modelId="{8C2A0C7A-D6FB-4C73-A702-0C416139CF1A}" type="presParOf" srcId="{621768A2-63CC-4B28-B1BD-70B4F0E9E021}" destId="{15A14F28-8CA1-454B-914C-EBDBC02DF1AF}" srcOrd="12" destOrd="0" presId="urn:microsoft.com/office/officeart/2005/8/layout/cycle8"/>
    <dgm:cxn modelId="{E17CF9E8-BA48-4E33-874D-9D69D60F4138}" type="presParOf" srcId="{621768A2-63CC-4B28-B1BD-70B4F0E9E021}" destId="{F9D89276-A6B8-4011-8358-E112F5FD8B7D}" srcOrd="13" destOrd="0" presId="urn:microsoft.com/office/officeart/2005/8/layout/cycle8"/>
    <dgm:cxn modelId="{D6AEF008-4538-476C-A3BC-0403164DC0D5}" type="presParOf" srcId="{621768A2-63CC-4B28-B1BD-70B4F0E9E021}" destId="{A494B860-C549-40BC-89C4-E94A3A4642CA}" srcOrd="14" destOrd="0" presId="urn:microsoft.com/office/officeart/2005/8/layout/cycle8"/>
    <dgm:cxn modelId="{72E8184F-4541-45D8-882E-841B9CB2EE47}" type="presParOf" srcId="{621768A2-63CC-4B28-B1BD-70B4F0E9E021}" destId="{CD03ABDB-960E-4BCE-BEE1-D8D7BE7E0F92}" srcOrd="15" destOrd="0" presId="urn:microsoft.com/office/officeart/2005/8/layout/cycle8"/>
    <dgm:cxn modelId="{892129F5-111E-43CF-A019-84F2A3789AA3}" type="presParOf" srcId="{621768A2-63CC-4B28-B1BD-70B4F0E9E021}" destId="{60A13351-40FC-4E63-A1BE-0A4D91B758E8}" srcOrd="16" destOrd="0" presId="urn:microsoft.com/office/officeart/2005/8/layout/cycle8"/>
    <dgm:cxn modelId="{7F2E55C4-9557-4EAF-8B42-8F99F1C49D74}" type="presParOf" srcId="{621768A2-63CC-4B28-B1BD-70B4F0E9E021}" destId="{4029469F-EE65-4C1C-9ADD-5C18C1F0CE36}" srcOrd="17" destOrd="0" presId="urn:microsoft.com/office/officeart/2005/8/layout/cycle8"/>
    <dgm:cxn modelId="{279CF93E-61B9-4BEF-AA8F-1864D8BBA8B0}" type="presParOf" srcId="{621768A2-63CC-4B28-B1BD-70B4F0E9E021}" destId="{37BD70C8-9C11-48C4-9B1A-1F2D77757789}" srcOrd="18" destOrd="0" presId="urn:microsoft.com/office/officeart/2005/8/layout/cycle8"/>
    <dgm:cxn modelId="{F39D399B-DEF9-41E2-9FCC-A7482A728A2E}" type="presParOf" srcId="{621768A2-63CC-4B28-B1BD-70B4F0E9E021}" destId="{A7DF23EF-1911-4FC7-8052-190490B6D84D}" srcOrd="19" destOrd="0" presId="urn:microsoft.com/office/officeart/2005/8/layout/cycle8"/>
    <dgm:cxn modelId="{507A6670-3A1D-4BAA-AFAD-2DAE36335E0C}" type="presParOf" srcId="{621768A2-63CC-4B28-B1BD-70B4F0E9E021}" destId="{731838BB-A428-44A8-B126-9FAD35C3A938}" srcOrd="20" destOrd="0" presId="urn:microsoft.com/office/officeart/2005/8/layout/cycle8"/>
    <dgm:cxn modelId="{489B39B4-10ED-4A7C-BACD-EB3320C5C166}" type="presParOf" srcId="{621768A2-63CC-4B28-B1BD-70B4F0E9E021}" destId="{F8BED36C-AEE3-4062-A3F2-1012F4584858}" srcOrd="21" destOrd="0" presId="urn:microsoft.com/office/officeart/2005/8/layout/cycle8"/>
    <dgm:cxn modelId="{A1063F7D-201B-499D-9EA0-C801224BDBB5}" type="presParOf" srcId="{621768A2-63CC-4B28-B1BD-70B4F0E9E021}" destId="{CD2FFE39-641B-4C9E-99A7-A5D5C3DA73CE}" srcOrd="22" destOrd="0" presId="urn:microsoft.com/office/officeart/2005/8/layout/cycle8"/>
    <dgm:cxn modelId="{7880A647-82C0-411B-BEAB-2F8D7AE0FB2A}" type="presParOf" srcId="{621768A2-63CC-4B28-B1BD-70B4F0E9E021}" destId="{EB87858C-DB5A-42EC-AE37-B818BA635567}" srcOrd="23" destOrd="0" presId="urn:microsoft.com/office/officeart/2005/8/layout/cycle8"/>
    <dgm:cxn modelId="{4F8402D3-64D8-40FF-82BA-A85219C915CE}" type="presParOf" srcId="{621768A2-63CC-4B28-B1BD-70B4F0E9E021}" destId="{6064719A-F1EA-4FB5-9DEB-B573AFB02272}" srcOrd="24" destOrd="0" presId="urn:microsoft.com/office/officeart/2005/8/layout/cycle8"/>
    <dgm:cxn modelId="{171DDBEF-49CB-474C-8898-D5D01BB90340}" type="presParOf" srcId="{621768A2-63CC-4B28-B1BD-70B4F0E9E021}" destId="{FFC9945C-E97F-4F47-8C30-D5CD8F835782}" srcOrd="25" destOrd="0" presId="urn:microsoft.com/office/officeart/2005/8/layout/cycle8"/>
    <dgm:cxn modelId="{62CBA6F6-8A41-4D64-ABE6-E7D6C0B6B170}" type="presParOf" srcId="{621768A2-63CC-4B28-B1BD-70B4F0E9E021}" destId="{CBCDF3B3-96A8-4E06-826D-D0F63C56CD60}" srcOrd="26" destOrd="0" presId="urn:microsoft.com/office/officeart/2005/8/layout/cycle8"/>
    <dgm:cxn modelId="{3618FADF-ECDE-4A22-AE78-5757DF1A1C75}" type="presParOf" srcId="{621768A2-63CC-4B28-B1BD-70B4F0E9E021}" destId="{719E6767-97B6-4787-98A5-348DEEABBFE7}" srcOrd="27" destOrd="0" presId="urn:microsoft.com/office/officeart/2005/8/layout/cycle8"/>
    <dgm:cxn modelId="{A43B7F6A-AD44-4CE0-9900-F81C7C8AEA72}" type="presParOf" srcId="{621768A2-63CC-4B28-B1BD-70B4F0E9E021}" destId="{907D2E8B-9C67-444F-A46F-92A2E4BE742D}" srcOrd="28" destOrd="0" presId="urn:microsoft.com/office/officeart/2005/8/layout/cycle8"/>
    <dgm:cxn modelId="{18776BBD-BBB4-4C5B-8274-F689D2927B22}" type="presParOf" srcId="{621768A2-63CC-4B28-B1BD-70B4F0E9E021}" destId="{7238FBC8-EA76-4063-8254-07DA040562D5}" srcOrd="29" destOrd="0" presId="urn:microsoft.com/office/officeart/2005/8/layout/cycle8"/>
    <dgm:cxn modelId="{09FFD9A8-D56B-4F72-93AC-FD899FF7EBC3}" type="presParOf" srcId="{621768A2-63CC-4B28-B1BD-70B4F0E9E021}" destId="{D5B6E295-F1FC-4AD4-AE7F-5BBACE2012B7}" srcOrd="30" destOrd="0" presId="urn:microsoft.com/office/officeart/2005/8/layout/cycle8"/>
    <dgm:cxn modelId="{50973C8E-4B0D-4F20-9D85-676FF35468CE}" type="presParOf" srcId="{621768A2-63CC-4B28-B1BD-70B4F0E9E021}" destId="{9CCA0AC8-7E60-4998-AAD9-6E5DC6F5709A}" srcOrd="31" destOrd="0" presId="urn:microsoft.com/office/officeart/2005/8/layout/cycle8"/>
    <dgm:cxn modelId="{254A132C-E81F-4E1D-9E9F-8B26B61798D2}" type="presParOf" srcId="{621768A2-63CC-4B28-B1BD-70B4F0E9E021}" destId="{CB540008-6DF7-4EA1-A534-1EBDFB2D8B24}" srcOrd="32" destOrd="0" presId="urn:microsoft.com/office/officeart/2005/8/layout/cycle8"/>
    <dgm:cxn modelId="{C664E86D-607A-4F1F-817F-3119D89D031F}" type="presParOf" srcId="{621768A2-63CC-4B28-B1BD-70B4F0E9E021}" destId="{ABDA5CBE-8506-4D83-BB6E-92A33D94E9AA}" srcOrd="33" destOrd="0" presId="urn:microsoft.com/office/officeart/2005/8/layout/cycle8"/>
    <dgm:cxn modelId="{05368F68-0E28-456E-AA6D-7EE9ABFC6B0E}" type="presParOf" srcId="{621768A2-63CC-4B28-B1BD-70B4F0E9E021}" destId="{9296419D-CC96-4B04-94A0-FA7DCE765608}" srcOrd="3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C3E0C23-6404-46F4-8348-DE8F5EBBAF92}" type="doc">
      <dgm:prSet loTypeId="urn:microsoft.com/office/officeart/2005/8/layout/process4" loCatId="process" qsTypeId="urn:microsoft.com/office/officeart/2005/8/quickstyle/simple1" qsCatId="simple" csTypeId="urn:microsoft.com/office/officeart/2005/8/colors/colorful5" csCatId="colorful" phldr="1"/>
      <dgm:spPr/>
      <dgm:t>
        <a:bodyPr/>
        <a:lstStyle/>
        <a:p>
          <a:endParaRPr lang="en-US"/>
        </a:p>
      </dgm:t>
    </dgm:pt>
    <dgm:pt modelId="{241FD017-1FD8-448A-82F1-DAB123241739}">
      <dgm:prSet/>
      <dgm:spPr/>
      <dgm:t>
        <a:bodyPr/>
        <a:lstStyle/>
        <a:p>
          <a:r>
            <a:rPr lang="en-GB" b="1"/>
            <a:t>Health and wellbeing:</a:t>
          </a:r>
          <a:r>
            <a:rPr lang="en-GB"/>
            <a:t> Physical, mental and social health are closely connected (WHO, 1948).</a:t>
          </a:r>
          <a:endParaRPr lang="en-US"/>
        </a:p>
      </dgm:t>
    </dgm:pt>
    <dgm:pt modelId="{A0103553-9236-4AA6-A975-6DB0364BCEBC}" type="parTrans" cxnId="{55189C7B-2F15-4DF1-89D0-C539D7CC8BA5}">
      <dgm:prSet/>
      <dgm:spPr/>
      <dgm:t>
        <a:bodyPr/>
        <a:lstStyle/>
        <a:p>
          <a:endParaRPr lang="en-US"/>
        </a:p>
      </dgm:t>
    </dgm:pt>
    <dgm:pt modelId="{1E590C34-3F2C-4EE8-85AA-214F2A280D7B}" type="sibTrans" cxnId="{55189C7B-2F15-4DF1-89D0-C539D7CC8BA5}">
      <dgm:prSet/>
      <dgm:spPr/>
      <dgm:t>
        <a:bodyPr/>
        <a:lstStyle/>
        <a:p>
          <a:endParaRPr lang="en-US"/>
        </a:p>
      </dgm:t>
    </dgm:pt>
    <dgm:pt modelId="{494F9142-A2C1-4696-BC55-DC7478A3D2CC}">
      <dgm:prSet/>
      <dgm:spPr/>
      <dgm:t>
        <a:bodyPr/>
        <a:lstStyle/>
        <a:p>
          <a:r>
            <a:rPr lang="en-GB" b="1"/>
            <a:t>Holistic care:</a:t>
          </a:r>
          <a:r>
            <a:rPr lang="en-GB"/>
            <a:t> Preventing type 2 diabetes means considering people's health, lifestyle and personal circumstances (Engel, 1977).</a:t>
          </a:r>
          <a:endParaRPr lang="en-US"/>
        </a:p>
      </dgm:t>
    </dgm:pt>
    <dgm:pt modelId="{BCBF3A47-5115-4982-B0DB-335B405A317C}" type="parTrans" cxnId="{4F5113DD-4EA5-425A-B034-0F2A1A15E9A5}">
      <dgm:prSet/>
      <dgm:spPr/>
      <dgm:t>
        <a:bodyPr/>
        <a:lstStyle/>
        <a:p>
          <a:endParaRPr lang="en-US"/>
        </a:p>
      </dgm:t>
    </dgm:pt>
    <dgm:pt modelId="{018CDD11-2EB4-42C7-9B87-58B710AE62A5}" type="sibTrans" cxnId="{4F5113DD-4EA5-425A-B034-0F2A1A15E9A5}">
      <dgm:prSet/>
      <dgm:spPr/>
      <dgm:t>
        <a:bodyPr/>
        <a:lstStyle/>
        <a:p>
          <a:endParaRPr lang="en-US"/>
        </a:p>
      </dgm:t>
    </dgm:pt>
    <dgm:pt modelId="{3CDB88A5-47EB-411B-8869-5BB91E753835}">
      <dgm:prSet/>
      <dgm:spPr/>
      <dgm:t>
        <a:bodyPr/>
        <a:lstStyle/>
        <a:p>
          <a:r>
            <a:rPr lang="en-GB" b="1" dirty="0"/>
            <a:t>Early prevention:</a:t>
          </a:r>
          <a:r>
            <a:rPr lang="en-GB" dirty="0"/>
            <a:t> </a:t>
          </a:r>
          <a:r>
            <a:rPr lang="en-GB"/>
            <a:t>Supporting improved </a:t>
          </a:r>
          <a:r>
            <a:rPr lang="en-GB" dirty="0"/>
            <a:t>lifestyles can reduce the risk of type 2 diabetes and improve long-term health (NICE, 2012).</a:t>
          </a:r>
          <a:endParaRPr lang="en-US" dirty="0"/>
        </a:p>
      </dgm:t>
    </dgm:pt>
    <dgm:pt modelId="{D806345C-7157-439E-A09D-0B89C44F4193}" type="parTrans" cxnId="{01B7E68D-4207-4378-BDDC-C1037C95B5A5}">
      <dgm:prSet/>
      <dgm:spPr/>
      <dgm:t>
        <a:bodyPr/>
        <a:lstStyle/>
        <a:p>
          <a:endParaRPr lang="en-US"/>
        </a:p>
      </dgm:t>
    </dgm:pt>
    <dgm:pt modelId="{70F26CAE-7AFF-4F5F-A107-B8D0FE8E708B}" type="sibTrans" cxnId="{01B7E68D-4207-4378-BDDC-C1037C95B5A5}">
      <dgm:prSet/>
      <dgm:spPr/>
      <dgm:t>
        <a:bodyPr/>
        <a:lstStyle/>
        <a:p>
          <a:endParaRPr lang="en-US"/>
        </a:p>
      </dgm:t>
    </dgm:pt>
    <dgm:pt modelId="{5CF69BE1-2AA2-4AF5-970A-C6D13C4B25A8}">
      <dgm:prSet/>
      <dgm:spPr/>
      <dgm:t>
        <a:bodyPr/>
        <a:lstStyle/>
        <a:p>
          <a:r>
            <a:rPr lang="en-GB" b="1"/>
            <a:t>NHS Diabetes Prevention Programme:</a:t>
          </a:r>
          <a:r>
            <a:rPr lang="en-GB"/>
            <a:t> The programme has shown positive results, but access and participation remain challenges (NHS England, 2025; Penn et al., 2018).</a:t>
          </a:r>
          <a:endParaRPr lang="en-US"/>
        </a:p>
      </dgm:t>
    </dgm:pt>
    <dgm:pt modelId="{075DC79C-6645-4082-97B4-5919328D6446}" type="parTrans" cxnId="{275D5D44-148E-44A2-8192-057A5AAB5BD1}">
      <dgm:prSet/>
      <dgm:spPr/>
      <dgm:t>
        <a:bodyPr/>
        <a:lstStyle/>
        <a:p>
          <a:endParaRPr lang="en-US"/>
        </a:p>
      </dgm:t>
    </dgm:pt>
    <dgm:pt modelId="{B5788329-D1B6-4FC9-B08E-C408EF2AB32C}" type="sibTrans" cxnId="{275D5D44-148E-44A2-8192-057A5AAB5BD1}">
      <dgm:prSet/>
      <dgm:spPr/>
      <dgm:t>
        <a:bodyPr/>
        <a:lstStyle/>
        <a:p>
          <a:endParaRPr lang="en-US"/>
        </a:p>
      </dgm:t>
    </dgm:pt>
    <dgm:pt modelId="{383E1E0B-7122-4B56-B378-BEB39B719682}">
      <dgm:prSet/>
      <dgm:spPr/>
      <dgm:t>
        <a:bodyPr/>
        <a:lstStyle/>
        <a:p>
          <a:r>
            <a:rPr lang="en-GB" b="1"/>
            <a:t>Sustainable development:</a:t>
          </a:r>
          <a:r>
            <a:rPr lang="en-GB"/>
            <a:t> Achieving SDG 3 requires fair access to prevention services and cooperation between healthcare organisations (United Nations, 2015; Marmot et al., 2020).</a:t>
          </a:r>
          <a:endParaRPr lang="en-US"/>
        </a:p>
      </dgm:t>
    </dgm:pt>
    <dgm:pt modelId="{5EE98B0D-9A5C-445C-8C6C-C1CF5D76D89C}" type="parTrans" cxnId="{F2F83B31-DF28-4189-BE1D-8D1ADFAD8805}">
      <dgm:prSet/>
      <dgm:spPr/>
      <dgm:t>
        <a:bodyPr/>
        <a:lstStyle/>
        <a:p>
          <a:endParaRPr lang="en-US"/>
        </a:p>
      </dgm:t>
    </dgm:pt>
    <dgm:pt modelId="{460D198C-D4AD-4D9B-B5CA-1F09CDF8E8B9}" type="sibTrans" cxnId="{F2F83B31-DF28-4189-BE1D-8D1ADFAD8805}">
      <dgm:prSet/>
      <dgm:spPr/>
      <dgm:t>
        <a:bodyPr/>
        <a:lstStyle/>
        <a:p>
          <a:endParaRPr lang="en-US"/>
        </a:p>
      </dgm:t>
    </dgm:pt>
    <dgm:pt modelId="{C0D84F60-37CD-45F1-857B-077D40009533}" type="pres">
      <dgm:prSet presAssocID="{8C3E0C23-6404-46F4-8348-DE8F5EBBAF92}" presName="Name0" presStyleCnt="0">
        <dgm:presLayoutVars>
          <dgm:dir/>
          <dgm:animLvl val="lvl"/>
          <dgm:resizeHandles val="exact"/>
        </dgm:presLayoutVars>
      </dgm:prSet>
      <dgm:spPr/>
    </dgm:pt>
    <dgm:pt modelId="{3C4F24FE-DA80-4379-9334-4BC933B30CE7}" type="pres">
      <dgm:prSet presAssocID="{383E1E0B-7122-4B56-B378-BEB39B719682}" presName="boxAndChildren" presStyleCnt="0"/>
      <dgm:spPr/>
    </dgm:pt>
    <dgm:pt modelId="{DD240426-57EA-48EB-9A62-50D8105DCC77}" type="pres">
      <dgm:prSet presAssocID="{383E1E0B-7122-4B56-B378-BEB39B719682}" presName="parentTextBox" presStyleLbl="node1" presStyleIdx="0" presStyleCnt="5"/>
      <dgm:spPr/>
    </dgm:pt>
    <dgm:pt modelId="{739C9E08-3568-43BE-A5B6-E208165A26C5}" type="pres">
      <dgm:prSet presAssocID="{B5788329-D1B6-4FC9-B08E-C408EF2AB32C}" presName="sp" presStyleCnt="0"/>
      <dgm:spPr/>
    </dgm:pt>
    <dgm:pt modelId="{F5B78991-58C9-4895-A2D8-2F4C8753E33D}" type="pres">
      <dgm:prSet presAssocID="{5CF69BE1-2AA2-4AF5-970A-C6D13C4B25A8}" presName="arrowAndChildren" presStyleCnt="0"/>
      <dgm:spPr/>
    </dgm:pt>
    <dgm:pt modelId="{C968BE2C-E197-40FA-A72C-AE8E357F1FE9}" type="pres">
      <dgm:prSet presAssocID="{5CF69BE1-2AA2-4AF5-970A-C6D13C4B25A8}" presName="parentTextArrow" presStyleLbl="node1" presStyleIdx="1" presStyleCnt="5"/>
      <dgm:spPr/>
    </dgm:pt>
    <dgm:pt modelId="{06E10F4D-3F8D-454F-A688-9CF6DC1E212B}" type="pres">
      <dgm:prSet presAssocID="{70F26CAE-7AFF-4F5F-A107-B8D0FE8E708B}" presName="sp" presStyleCnt="0"/>
      <dgm:spPr/>
    </dgm:pt>
    <dgm:pt modelId="{36585ADF-DA4E-40C0-9549-34C9EE8DDF3D}" type="pres">
      <dgm:prSet presAssocID="{3CDB88A5-47EB-411B-8869-5BB91E753835}" presName="arrowAndChildren" presStyleCnt="0"/>
      <dgm:spPr/>
    </dgm:pt>
    <dgm:pt modelId="{D7F99984-D655-4989-A474-9B29AEE72C78}" type="pres">
      <dgm:prSet presAssocID="{3CDB88A5-47EB-411B-8869-5BB91E753835}" presName="parentTextArrow" presStyleLbl="node1" presStyleIdx="2" presStyleCnt="5"/>
      <dgm:spPr/>
    </dgm:pt>
    <dgm:pt modelId="{965D33F6-4AD4-4CCA-BD6C-EF39E3DDE67F}" type="pres">
      <dgm:prSet presAssocID="{018CDD11-2EB4-42C7-9B87-58B710AE62A5}" presName="sp" presStyleCnt="0"/>
      <dgm:spPr/>
    </dgm:pt>
    <dgm:pt modelId="{93BDCA93-582F-46C1-8B48-D4054293E249}" type="pres">
      <dgm:prSet presAssocID="{494F9142-A2C1-4696-BC55-DC7478A3D2CC}" presName="arrowAndChildren" presStyleCnt="0"/>
      <dgm:spPr/>
    </dgm:pt>
    <dgm:pt modelId="{DAF819E3-79DC-46CC-BBD4-1F386875EF56}" type="pres">
      <dgm:prSet presAssocID="{494F9142-A2C1-4696-BC55-DC7478A3D2CC}" presName="parentTextArrow" presStyleLbl="node1" presStyleIdx="3" presStyleCnt="5"/>
      <dgm:spPr/>
    </dgm:pt>
    <dgm:pt modelId="{CE9201F8-A5B9-4528-BCA8-D28C87D5C6B0}" type="pres">
      <dgm:prSet presAssocID="{1E590C34-3F2C-4EE8-85AA-214F2A280D7B}" presName="sp" presStyleCnt="0"/>
      <dgm:spPr/>
    </dgm:pt>
    <dgm:pt modelId="{AA729625-57DF-4E4B-994D-C02DF180ADBC}" type="pres">
      <dgm:prSet presAssocID="{241FD017-1FD8-448A-82F1-DAB123241739}" presName="arrowAndChildren" presStyleCnt="0"/>
      <dgm:spPr/>
    </dgm:pt>
    <dgm:pt modelId="{0C46D465-A28E-41DF-9967-956D4B7F4A1B}" type="pres">
      <dgm:prSet presAssocID="{241FD017-1FD8-448A-82F1-DAB123241739}" presName="parentTextArrow" presStyleLbl="node1" presStyleIdx="4" presStyleCnt="5"/>
      <dgm:spPr/>
    </dgm:pt>
  </dgm:ptLst>
  <dgm:cxnLst>
    <dgm:cxn modelId="{540C4F08-9863-4DED-BA55-4C4F800A96A4}" type="presOf" srcId="{5CF69BE1-2AA2-4AF5-970A-C6D13C4B25A8}" destId="{C968BE2C-E197-40FA-A72C-AE8E357F1FE9}" srcOrd="0" destOrd="0" presId="urn:microsoft.com/office/officeart/2005/8/layout/process4"/>
    <dgm:cxn modelId="{F2F83B31-DF28-4189-BE1D-8D1ADFAD8805}" srcId="{8C3E0C23-6404-46F4-8348-DE8F5EBBAF92}" destId="{383E1E0B-7122-4B56-B378-BEB39B719682}" srcOrd="4" destOrd="0" parTransId="{5EE98B0D-9A5C-445C-8C6C-C1CF5D76D89C}" sibTransId="{460D198C-D4AD-4D9B-B5CA-1F09CDF8E8B9}"/>
    <dgm:cxn modelId="{5DAAEE3E-42CD-44D7-9166-0D9783ADE80E}" type="presOf" srcId="{494F9142-A2C1-4696-BC55-DC7478A3D2CC}" destId="{DAF819E3-79DC-46CC-BBD4-1F386875EF56}" srcOrd="0" destOrd="0" presId="urn:microsoft.com/office/officeart/2005/8/layout/process4"/>
    <dgm:cxn modelId="{275D5D44-148E-44A2-8192-057A5AAB5BD1}" srcId="{8C3E0C23-6404-46F4-8348-DE8F5EBBAF92}" destId="{5CF69BE1-2AA2-4AF5-970A-C6D13C4B25A8}" srcOrd="3" destOrd="0" parTransId="{075DC79C-6645-4082-97B4-5919328D6446}" sibTransId="{B5788329-D1B6-4FC9-B08E-C408EF2AB32C}"/>
    <dgm:cxn modelId="{55189C7B-2F15-4DF1-89D0-C539D7CC8BA5}" srcId="{8C3E0C23-6404-46F4-8348-DE8F5EBBAF92}" destId="{241FD017-1FD8-448A-82F1-DAB123241739}" srcOrd="0" destOrd="0" parTransId="{A0103553-9236-4AA6-A975-6DB0364BCEBC}" sibTransId="{1E590C34-3F2C-4EE8-85AA-214F2A280D7B}"/>
    <dgm:cxn modelId="{47E0E57D-62BD-4053-B7B4-42FBF4C46CE6}" type="presOf" srcId="{383E1E0B-7122-4B56-B378-BEB39B719682}" destId="{DD240426-57EA-48EB-9A62-50D8105DCC77}" srcOrd="0" destOrd="0" presId="urn:microsoft.com/office/officeart/2005/8/layout/process4"/>
    <dgm:cxn modelId="{EA8F9180-C105-42E1-A4ED-B1C9B0D9E175}" type="presOf" srcId="{8C3E0C23-6404-46F4-8348-DE8F5EBBAF92}" destId="{C0D84F60-37CD-45F1-857B-077D40009533}" srcOrd="0" destOrd="0" presId="urn:microsoft.com/office/officeart/2005/8/layout/process4"/>
    <dgm:cxn modelId="{E16C8486-C8A8-4704-83AA-C81FF6554588}" type="presOf" srcId="{241FD017-1FD8-448A-82F1-DAB123241739}" destId="{0C46D465-A28E-41DF-9967-956D4B7F4A1B}" srcOrd="0" destOrd="0" presId="urn:microsoft.com/office/officeart/2005/8/layout/process4"/>
    <dgm:cxn modelId="{01B7E68D-4207-4378-BDDC-C1037C95B5A5}" srcId="{8C3E0C23-6404-46F4-8348-DE8F5EBBAF92}" destId="{3CDB88A5-47EB-411B-8869-5BB91E753835}" srcOrd="2" destOrd="0" parTransId="{D806345C-7157-439E-A09D-0B89C44F4193}" sibTransId="{70F26CAE-7AFF-4F5F-A107-B8D0FE8E708B}"/>
    <dgm:cxn modelId="{4F5113DD-4EA5-425A-B034-0F2A1A15E9A5}" srcId="{8C3E0C23-6404-46F4-8348-DE8F5EBBAF92}" destId="{494F9142-A2C1-4696-BC55-DC7478A3D2CC}" srcOrd="1" destOrd="0" parTransId="{BCBF3A47-5115-4982-B0DB-335B405A317C}" sibTransId="{018CDD11-2EB4-42C7-9B87-58B710AE62A5}"/>
    <dgm:cxn modelId="{960572FB-B4AF-45EA-AB7E-9F353FD288DF}" type="presOf" srcId="{3CDB88A5-47EB-411B-8869-5BB91E753835}" destId="{D7F99984-D655-4989-A474-9B29AEE72C78}" srcOrd="0" destOrd="0" presId="urn:microsoft.com/office/officeart/2005/8/layout/process4"/>
    <dgm:cxn modelId="{122F742F-9B34-4944-BA24-5CAA39EC228F}" type="presParOf" srcId="{C0D84F60-37CD-45F1-857B-077D40009533}" destId="{3C4F24FE-DA80-4379-9334-4BC933B30CE7}" srcOrd="0" destOrd="0" presId="urn:microsoft.com/office/officeart/2005/8/layout/process4"/>
    <dgm:cxn modelId="{C60F561A-A53E-4E73-8CD4-40B44A2756C3}" type="presParOf" srcId="{3C4F24FE-DA80-4379-9334-4BC933B30CE7}" destId="{DD240426-57EA-48EB-9A62-50D8105DCC77}" srcOrd="0" destOrd="0" presId="urn:microsoft.com/office/officeart/2005/8/layout/process4"/>
    <dgm:cxn modelId="{D5FC8E50-E117-4382-99A6-959DBD9755FF}" type="presParOf" srcId="{C0D84F60-37CD-45F1-857B-077D40009533}" destId="{739C9E08-3568-43BE-A5B6-E208165A26C5}" srcOrd="1" destOrd="0" presId="urn:microsoft.com/office/officeart/2005/8/layout/process4"/>
    <dgm:cxn modelId="{EEAE541D-18E6-40B7-8DAC-119197F43561}" type="presParOf" srcId="{C0D84F60-37CD-45F1-857B-077D40009533}" destId="{F5B78991-58C9-4895-A2D8-2F4C8753E33D}" srcOrd="2" destOrd="0" presId="urn:microsoft.com/office/officeart/2005/8/layout/process4"/>
    <dgm:cxn modelId="{FE16886E-EFAD-40D4-98DB-65F262B9ED10}" type="presParOf" srcId="{F5B78991-58C9-4895-A2D8-2F4C8753E33D}" destId="{C968BE2C-E197-40FA-A72C-AE8E357F1FE9}" srcOrd="0" destOrd="0" presId="urn:microsoft.com/office/officeart/2005/8/layout/process4"/>
    <dgm:cxn modelId="{7DBDF2F9-CF4D-440B-BBCA-882E726AF990}" type="presParOf" srcId="{C0D84F60-37CD-45F1-857B-077D40009533}" destId="{06E10F4D-3F8D-454F-A688-9CF6DC1E212B}" srcOrd="3" destOrd="0" presId="urn:microsoft.com/office/officeart/2005/8/layout/process4"/>
    <dgm:cxn modelId="{A8331406-02C0-4BB8-9F21-4F0F227F41BC}" type="presParOf" srcId="{C0D84F60-37CD-45F1-857B-077D40009533}" destId="{36585ADF-DA4E-40C0-9549-34C9EE8DDF3D}" srcOrd="4" destOrd="0" presId="urn:microsoft.com/office/officeart/2005/8/layout/process4"/>
    <dgm:cxn modelId="{397FD1EF-D960-46FA-BCB9-C0249AF33A21}" type="presParOf" srcId="{36585ADF-DA4E-40C0-9549-34C9EE8DDF3D}" destId="{D7F99984-D655-4989-A474-9B29AEE72C78}" srcOrd="0" destOrd="0" presId="urn:microsoft.com/office/officeart/2005/8/layout/process4"/>
    <dgm:cxn modelId="{8D8A2BE6-A09F-461B-A84B-F443485CCFFB}" type="presParOf" srcId="{C0D84F60-37CD-45F1-857B-077D40009533}" destId="{965D33F6-4AD4-4CCA-BD6C-EF39E3DDE67F}" srcOrd="5" destOrd="0" presId="urn:microsoft.com/office/officeart/2005/8/layout/process4"/>
    <dgm:cxn modelId="{3961C360-82C6-4269-A29B-30DD094CD41F}" type="presParOf" srcId="{C0D84F60-37CD-45F1-857B-077D40009533}" destId="{93BDCA93-582F-46C1-8B48-D4054293E249}" srcOrd="6" destOrd="0" presId="urn:microsoft.com/office/officeart/2005/8/layout/process4"/>
    <dgm:cxn modelId="{7BA11C70-8AEC-4A1F-86B2-1E2C366C0604}" type="presParOf" srcId="{93BDCA93-582F-46C1-8B48-D4054293E249}" destId="{DAF819E3-79DC-46CC-BBD4-1F386875EF56}" srcOrd="0" destOrd="0" presId="urn:microsoft.com/office/officeart/2005/8/layout/process4"/>
    <dgm:cxn modelId="{AAB67263-03D9-486D-A331-DA0BB9279EE5}" type="presParOf" srcId="{C0D84F60-37CD-45F1-857B-077D40009533}" destId="{CE9201F8-A5B9-4528-BCA8-D28C87D5C6B0}" srcOrd="7" destOrd="0" presId="urn:microsoft.com/office/officeart/2005/8/layout/process4"/>
    <dgm:cxn modelId="{9BB9BB7B-5A01-48CD-B50C-769F4F8019C8}" type="presParOf" srcId="{C0D84F60-37CD-45F1-857B-077D40009533}" destId="{AA729625-57DF-4E4B-994D-C02DF180ADBC}" srcOrd="8" destOrd="0" presId="urn:microsoft.com/office/officeart/2005/8/layout/process4"/>
    <dgm:cxn modelId="{895BCB86-9189-441B-A41A-030948BC8D6E}" type="presParOf" srcId="{AA729625-57DF-4E4B-994D-C02DF180ADBC}" destId="{0C46D465-A28E-41DF-9967-956D4B7F4A1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4A84C-9D63-4DB9-8692-5A8F1009FBA4}">
      <dsp:nvSpPr>
        <dsp:cNvPr id="0" name=""/>
        <dsp:cNvSpPr/>
      </dsp:nvSpPr>
      <dsp:spPr>
        <a:xfrm>
          <a:off x="3201" y="318495"/>
          <a:ext cx="2539866" cy="3555813"/>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dirty="0"/>
            <a:t>Health and wellbeing involve more than treating illness (WHO, 1948).</a:t>
          </a:r>
          <a:endParaRPr lang="en-US" sz="1400" kern="1200" dirty="0"/>
        </a:p>
      </dsp:txBody>
      <dsp:txXfrm>
        <a:off x="3201" y="1669704"/>
        <a:ext cx="2539866" cy="2133487"/>
      </dsp:txXfrm>
    </dsp:sp>
    <dsp:sp modelId="{A0D9AF31-097A-42B5-B443-7777FFC358FC}">
      <dsp:nvSpPr>
        <dsp:cNvPr id="0" name=""/>
        <dsp:cNvSpPr/>
      </dsp:nvSpPr>
      <dsp:spPr>
        <a:xfrm>
          <a:off x="739762" y="674077"/>
          <a:ext cx="1066743" cy="1066743"/>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95983" y="830298"/>
        <a:ext cx="754301" cy="754301"/>
      </dsp:txXfrm>
    </dsp:sp>
    <dsp:sp modelId="{02246CFF-7554-4C9D-8019-9136CDE6C527}">
      <dsp:nvSpPr>
        <dsp:cNvPr id="0" name=""/>
        <dsp:cNvSpPr/>
      </dsp:nvSpPr>
      <dsp:spPr>
        <a:xfrm>
          <a:off x="3201" y="3874237"/>
          <a:ext cx="2539866"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63465C-8439-4D32-A06A-2944E266D01B}">
      <dsp:nvSpPr>
        <dsp:cNvPr id="0" name=""/>
        <dsp:cNvSpPr/>
      </dsp:nvSpPr>
      <dsp:spPr>
        <a:xfrm>
          <a:off x="2797054" y="318495"/>
          <a:ext cx="2539866" cy="3555813"/>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dirty="0"/>
            <a:t>Meeting everyone's needs without negatively impacting future generations to meet their own is the goal of sustainable development (United Nations, 2015).</a:t>
          </a:r>
          <a:endParaRPr lang="en-US" sz="1400" kern="1200" dirty="0"/>
        </a:p>
      </dsp:txBody>
      <dsp:txXfrm>
        <a:off x="2797054" y="1669704"/>
        <a:ext cx="2539866" cy="2133487"/>
      </dsp:txXfrm>
    </dsp:sp>
    <dsp:sp modelId="{18868DD6-5A43-412B-88FF-230CEBD7F03C}">
      <dsp:nvSpPr>
        <dsp:cNvPr id="0" name=""/>
        <dsp:cNvSpPr/>
      </dsp:nvSpPr>
      <dsp:spPr>
        <a:xfrm>
          <a:off x="3533615" y="674077"/>
          <a:ext cx="1066743" cy="1066743"/>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689836" y="830298"/>
        <a:ext cx="754301" cy="754301"/>
      </dsp:txXfrm>
    </dsp:sp>
    <dsp:sp modelId="{93DC600E-AD9F-4D4D-8B9A-74E79EAA29C8}">
      <dsp:nvSpPr>
        <dsp:cNvPr id="0" name=""/>
        <dsp:cNvSpPr/>
      </dsp:nvSpPr>
      <dsp:spPr>
        <a:xfrm>
          <a:off x="2797054" y="3874237"/>
          <a:ext cx="2539866" cy="72"/>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35FB69-1CD3-4595-BB1C-E9669E862B1B}">
      <dsp:nvSpPr>
        <dsp:cNvPr id="0" name=""/>
        <dsp:cNvSpPr/>
      </dsp:nvSpPr>
      <dsp:spPr>
        <a:xfrm>
          <a:off x="5590907" y="318495"/>
          <a:ext cx="2539866" cy="3555813"/>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dirty="0"/>
            <a:t>Integrated care combines prevention, treatment and community support to improve wellbeing, reduce inequalities and support sustainable services (NHS England, 2025).</a:t>
          </a:r>
          <a:endParaRPr lang="en-US" sz="1400" kern="1200" dirty="0"/>
        </a:p>
      </dsp:txBody>
      <dsp:txXfrm>
        <a:off x="5590907" y="1669704"/>
        <a:ext cx="2539866" cy="2133487"/>
      </dsp:txXfrm>
    </dsp:sp>
    <dsp:sp modelId="{20E615E5-9174-42F4-9F63-1B2950D8468F}">
      <dsp:nvSpPr>
        <dsp:cNvPr id="0" name=""/>
        <dsp:cNvSpPr/>
      </dsp:nvSpPr>
      <dsp:spPr>
        <a:xfrm>
          <a:off x="6327469" y="674077"/>
          <a:ext cx="1066743" cy="1066743"/>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483690" y="830298"/>
        <a:ext cx="754301" cy="754301"/>
      </dsp:txXfrm>
    </dsp:sp>
    <dsp:sp modelId="{7D1E15FF-707C-4336-BA4D-B16A8A3414CD}">
      <dsp:nvSpPr>
        <dsp:cNvPr id="0" name=""/>
        <dsp:cNvSpPr/>
      </dsp:nvSpPr>
      <dsp:spPr>
        <a:xfrm>
          <a:off x="5590907" y="3874237"/>
          <a:ext cx="2539866" cy="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3546E9-A436-46D6-B6B7-EFC0CC8E1E6A}">
      <dsp:nvSpPr>
        <dsp:cNvPr id="0" name=""/>
        <dsp:cNvSpPr/>
      </dsp:nvSpPr>
      <dsp:spPr>
        <a:xfrm>
          <a:off x="8384760" y="318495"/>
          <a:ext cx="2539866" cy="3555813"/>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018" tIns="330200" rIns="198018" bIns="330200" numCol="1" spcCol="1270" anchor="t" anchorCtr="0">
          <a:noAutofit/>
        </a:bodyPr>
        <a:lstStyle/>
        <a:p>
          <a:pPr marL="0" lvl="0" indent="0" algn="l" defTabSz="622300">
            <a:lnSpc>
              <a:spcPct val="90000"/>
            </a:lnSpc>
            <a:spcBef>
              <a:spcPct val="0"/>
            </a:spcBef>
            <a:spcAft>
              <a:spcPct val="35000"/>
            </a:spcAft>
            <a:buNone/>
          </a:pPr>
          <a:r>
            <a:rPr lang="en-GB" sz="1400" kern="1200" dirty="0"/>
            <a:t>The focus - UK health and social care, using the NHS Diabetes Prevention Programme (NHS England, n.d.).</a:t>
          </a:r>
          <a:endParaRPr lang="en-US" sz="1400" kern="1200" dirty="0"/>
        </a:p>
      </dsp:txBody>
      <dsp:txXfrm>
        <a:off x="8384760" y="1669704"/>
        <a:ext cx="2539866" cy="2133487"/>
      </dsp:txXfrm>
    </dsp:sp>
    <dsp:sp modelId="{822D59B3-6BEA-4F79-8953-3537B298A8EE}">
      <dsp:nvSpPr>
        <dsp:cNvPr id="0" name=""/>
        <dsp:cNvSpPr/>
      </dsp:nvSpPr>
      <dsp:spPr>
        <a:xfrm>
          <a:off x="9121322" y="674077"/>
          <a:ext cx="1066743" cy="1066743"/>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168" tIns="12700" rIns="83168"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9277543" y="830298"/>
        <a:ext cx="754301" cy="754301"/>
      </dsp:txXfrm>
    </dsp:sp>
    <dsp:sp modelId="{7EEA51EF-1C5E-49FB-8E5D-8FC88DB18DBC}">
      <dsp:nvSpPr>
        <dsp:cNvPr id="0" name=""/>
        <dsp:cNvSpPr/>
      </dsp:nvSpPr>
      <dsp:spPr>
        <a:xfrm>
          <a:off x="8384760" y="3874237"/>
          <a:ext cx="2539866" cy="72"/>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29D6C-26A4-45B4-9301-415232307C27}">
      <dsp:nvSpPr>
        <dsp:cNvPr id="0" name=""/>
        <dsp:cNvSpPr/>
      </dsp:nvSpPr>
      <dsp:spPr>
        <a:xfrm>
          <a:off x="0" y="2296"/>
          <a:ext cx="6616738" cy="11639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420711-B84D-4DD1-8DA4-6822990B18AD}">
      <dsp:nvSpPr>
        <dsp:cNvPr id="0" name=""/>
        <dsp:cNvSpPr/>
      </dsp:nvSpPr>
      <dsp:spPr>
        <a:xfrm>
          <a:off x="352103" y="264192"/>
          <a:ext cx="640188" cy="640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7E3C8E-642A-4423-B23E-8AEA3C84A064}">
      <dsp:nvSpPr>
        <dsp:cNvPr id="0" name=""/>
        <dsp:cNvSpPr/>
      </dsp:nvSpPr>
      <dsp:spPr>
        <a:xfrm>
          <a:off x="1344396" y="2296"/>
          <a:ext cx="5272342" cy="1163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88" tIns="123188" rIns="123188" bIns="123188" numCol="1" spcCol="1270" anchor="ctr" anchorCtr="0">
          <a:noAutofit/>
        </a:bodyPr>
        <a:lstStyle/>
        <a:p>
          <a:pPr marL="0" lvl="0" indent="0" algn="l" defTabSz="622300">
            <a:lnSpc>
              <a:spcPct val="100000"/>
            </a:lnSpc>
            <a:spcBef>
              <a:spcPct val="0"/>
            </a:spcBef>
            <a:spcAft>
              <a:spcPct val="35000"/>
            </a:spcAft>
            <a:buNone/>
          </a:pPr>
          <a:r>
            <a:rPr lang="en-GB" sz="1400" kern="1200" dirty="0"/>
            <a:t>Health is defined as  physical, mental and social wellbeing, rather than simply </a:t>
          </a:r>
          <a:r>
            <a:rPr lang="en-GB" sz="1400" kern="1200" dirty="0" err="1"/>
            <a:t>jusst</a:t>
          </a:r>
          <a:r>
            <a:rPr lang="en-GB" sz="1400" kern="1200" dirty="0"/>
            <a:t> the absence of disease (WHO, 1948).</a:t>
          </a:r>
          <a:endParaRPr lang="en-US" sz="1400" kern="1200" dirty="0"/>
        </a:p>
      </dsp:txBody>
      <dsp:txXfrm>
        <a:off x="1344396" y="2296"/>
        <a:ext cx="5272342" cy="1163979"/>
      </dsp:txXfrm>
    </dsp:sp>
    <dsp:sp modelId="{75355A6E-8EEA-4021-9CCF-6920ED6C0099}">
      <dsp:nvSpPr>
        <dsp:cNvPr id="0" name=""/>
        <dsp:cNvSpPr/>
      </dsp:nvSpPr>
      <dsp:spPr>
        <a:xfrm>
          <a:off x="0" y="1457271"/>
          <a:ext cx="6616738" cy="11639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FFCA93-EA2B-43B3-A571-931B8C611E3A}">
      <dsp:nvSpPr>
        <dsp:cNvPr id="0" name=""/>
        <dsp:cNvSpPr/>
      </dsp:nvSpPr>
      <dsp:spPr>
        <a:xfrm>
          <a:off x="352103" y="1719166"/>
          <a:ext cx="640188" cy="640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C60886-FB48-4875-BF23-CD720ADF0A39}">
      <dsp:nvSpPr>
        <dsp:cNvPr id="0" name=""/>
        <dsp:cNvSpPr/>
      </dsp:nvSpPr>
      <dsp:spPr>
        <a:xfrm>
          <a:off x="1344396" y="1457271"/>
          <a:ext cx="5272342" cy="1163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88" tIns="123188" rIns="123188" bIns="123188" numCol="1" spcCol="1270" anchor="ctr" anchorCtr="0">
          <a:noAutofit/>
        </a:bodyPr>
        <a:lstStyle/>
        <a:p>
          <a:pPr marL="0" lvl="0" indent="0" algn="l" defTabSz="622300">
            <a:lnSpc>
              <a:spcPct val="100000"/>
            </a:lnSpc>
            <a:spcBef>
              <a:spcPct val="0"/>
            </a:spcBef>
            <a:spcAft>
              <a:spcPct val="35000"/>
            </a:spcAft>
            <a:buNone/>
          </a:pPr>
          <a:r>
            <a:rPr lang="en-GB" sz="1400" kern="1200" dirty="0"/>
            <a:t>Wellbeing: How people feel and function physically, emotionally, psychologically and socially.</a:t>
          </a:r>
          <a:endParaRPr lang="en-US" sz="1400" kern="1200" dirty="0"/>
        </a:p>
      </dsp:txBody>
      <dsp:txXfrm>
        <a:off x="1344396" y="1457271"/>
        <a:ext cx="5272342" cy="1163979"/>
      </dsp:txXfrm>
    </dsp:sp>
    <dsp:sp modelId="{D67F6187-487D-476E-9097-F57283171886}">
      <dsp:nvSpPr>
        <dsp:cNvPr id="0" name=""/>
        <dsp:cNvSpPr/>
      </dsp:nvSpPr>
      <dsp:spPr>
        <a:xfrm>
          <a:off x="0" y="2912245"/>
          <a:ext cx="6616738" cy="11639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6D0BF-FDAA-4ACC-82A7-F6AC62572B1F}">
      <dsp:nvSpPr>
        <dsp:cNvPr id="0" name=""/>
        <dsp:cNvSpPr/>
      </dsp:nvSpPr>
      <dsp:spPr>
        <a:xfrm>
          <a:off x="352103" y="3174140"/>
          <a:ext cx="640188" cy="640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919EC8-6E85-4E18-BA4C-7C202E68B6C0}">
      <dsp:nvSpPr>
        <dsp:cNvPr id="0" name=""/>
        <dsp:cNvSpPr/>
      </dsp:nvSpPr>
      <dsp:spPr>
        <a:xfrm>
          <a:off x="1344396" y="2912245"/>
          <a:ext cx="5272342" cy="1163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88" tIns="123188" rIns="123188" bIns="123188" numCol="1" spcCol="1270" anchor="ctr" anchorCtr="0">
          <a:noAutofit/>
        </a:bodyPr>
        <a:lstStyle/>
        <a:p>
          <a:pPr marL="0" lvl="0" indent="0" algn="l" defTabSz="622300">
            <a:lnSpc>
              <a:spcPct val="100000"/>
            </a:lnSpc>
            <a:spcBef>
              <a:spcPct val="0"/>
            </a:spcBef>
            <a:spcAft>
              <a:spcPct val="35000"/>
            </a:spcAft>
            <a:buNone/>
          </a:pPr>
          <a:r>
            <a:rPr lang="en-GB" sz="1400" kern="1200" dirty="0"/>
            <a:t>Sustainable development: Meeting today's needs without affecting future generations, while balancing social, economic and environmental needs (United Nations, 2015).</a:t>
          </a:r>
          <a:endParaRPr lang="en-US" sz="1400" kern="1200" dirty="0"/>
        </a:p>
      </dsp:txBody>
      <dsp:txXfrm>
        <a:off x="1344396" y="2912245"/>
        <a:ext cx="5272342" cy="1163979"/>
      </dsp:txXfrm>
    </dsp:sp>
    <dsp:sp modelId="{F3B23632-C485-4CD6-AA52-86B03785B29F}">
      <dsp:nvSpPr>
        <dsp:cNvPr id="0" name=""/>
        <dsp:cNvSpPr/>
      </dsp:nvSpPr>
      <dsp:spPr>
        <a:xfrm>
          <a:off x="0" y="4367219"/>
          <a:ext cx="6616738" cy="11639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5144AC-812C-4A0E-9B6F-42B82807F11D}">
      <dsp:nvSpPr>
        <dsp:cNvPr id="0" name=""/>
        <dsp:cNvSpPr/>
      </dsp:nvSpPr>
      <dsp:spPr>
        <a:xfrm>
          <a:off x="352103" y="4629115"/>
          <a:ext cx="640188" cy="64018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726C92-7222-4CE7-BC8B-0404C386BB05}">
      <dsp:nvSpPr>
        <dsp:cNvPr id="0" name=""/>
        <dsp:cNvSpPr/>
      </dsp:nvSpPr>
      <dsp:spPr>
        <a:xfrm>
          <a:off x="1344396" y="4367219"/>
          <a:ext cx="5272342" cy="1163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188" tIns="123188" rIns="123188" bIns="123188" numCol="1" spcCol="1270" anchor="ctr" anchorCtr="0">
          <a:noAutofit/>
        </a:bodyPr>
        <a:lstStyle/>
        <a:p>
          <a:pPr marL="0" lvl="0" indent="0" algn="l" defTabSz="622300">
            <a:lnSpc>
              <a:spcPct val="100000"/>
            </a:lnSpc>
            <a:spcBef>
              <a:spcPct val="0"/>
            </a:spcBef>
            <a:spcAft>
              <a:spcPct val="35000"/>
            </a:spcAft>
            <a:buNone/>
          </a:pPr>
          <a:r>
            <a:rPr lang="en-GB" sz="1400" kern="1200"/>
            <a:t>Critical evaluation: The WHO definition has been criticised for being too idealistic. Health can also involve adapting to and managing physical, mental and social challenges (Huber et al., 2011).</a:t>
          </a:r>
          <a:endParaRPr lang="en-US" sz="1400" kern="1200"/>
        </a:p>
      </dsp:txBody>
      <dsp:txXfrm>
        <a:off x="1344396" y="4367219"/>
        <a:ext cx="5272342" cy="11639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168E0C-5461-4D19-AB7F-45AA052ACD23}">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F345940C-2350-45B4-858D-6255740865C8}">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SDG 3 focuses on improving health and wellbeing for everyone (United Nations, 2015).</a:t>
          </a:r>
          <a:endParaRPr lang="en-US" sz="1700" kern="1200" dirty="0"/>
        </a:p>
      </dsp:txBody>
      <dsp:txXfrm>
        <a:off x="8061" y="5979"/>
        <a:ext cx="3034531" cy="1820718"/>
      </dsp:txXfrm>
    </dsp:sp>
    <dsp:sp modelId="{32A5B4CC-10CE-40B8-BC89-E68753F81CC1}">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9B489CE1-E0F0-4A17-A9E3-E574DC24C146}">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Target 3.4 objectives is to reduce early deaths from long-term illnesses, including type 2 diabetes (United Nations, 2015).</a:t>
          </a:r>
          <a:endParaRPr lang="en-US" sz="1700" kern="1200" dirty="0"/>
        </a:p>
      </dsp:txBody>
      <dsp:txXfrm>
        <a:off x="3740534" y="5979"/>
        <a:ext cx="3034531" cy="1820718"/>
      </dsp:txXfrm>
    </dsp:sp>
    <dsp:sp modelId="{41213661-6100-4C55-82FF-FCA9D7E97D9B}">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BC1BC973-1D02-488B-90F8-A1BCCD6E7A1B}">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The NHS Diabetes Prevention Programme provides  provisions in supporting people who are at risk of developing type 2 diabetes (NHS England, n.d.).</a:t>
          </a:r>
          <a:endParaRPr lang="en-US" sz="1700" kern="1200" dirty="0"/>
        </a:p>
      </dsp:txBody>
      <dsp:txXfrm>
        <a:off x="7473007" y="5979"/>
        <a:ext cx="3034531" cy="1820718"/>
      </dsp:txXfrm>
    </dsp:sp>
    <dsp:sp modelId="{AB1048CA-A976-4AA0-AB6F-61A0CC20F456}">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4BD536CF-D0FA-4C0B-9255-2D0C4B45C093}">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a:t>The programme supports healthier eating, physical activity and weight management (NHS England, n.d.).</a:t>
          </a:r>
          <a:endParaRPr lang="en-US" sz="1700" kern="1200"/>
        </a:p>
      </dsp:txBody>
      <dsp:txXfrm>
        <a:off x="8061" y="2524640"/>
        <a:ext cx="3034531" cy="1820718"/>
      </dsp:txXfrm>
    </dsp:sp>
    <dsp:sp modelId="{92A91EB5-E9C7-4266-BC79-4F73CE7AA157}">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55650">
            <a:lnSpc>
              <a:spcPct val="90000"/>
            </a:lnSpc>
            <a:spcBef>
              <a:spcPct val="0"/>
            </a:spcBef>
            <a:spcAft>
              <a:spcPct val="35000"/>
            </a:spcAft>
            <a:buNone/>
          </a:pPr>
          <a:r>
            <a:rPr lang="en-GB" sz="1700" kern="1200" dirty="0"/>
            <a:t>Preventing or delaying diabetes can improve long-term health and support more sustainable healthcare (NICE, 2012).</a:t>
          </a:r>
          <a:endParaRPr lang="en-US" sz="1700" kern="1200" dirty="0"/>
        </a:p>
      </dsp:txBody>
      <dsp:txXfrm>
        <a:off x="3740534" y="2524640"/>
        <a:ext cx="3034531" cy="1820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376C1D-8FFB-4FC8-8C0E-2BF744505E6C}">
      <dsp:nvSpPr>
        <dsp:cNvPr id="0" name=""/>
        <dsp:cNvSpPr/>
      </dsp:nvSpPr>
      <dsp:spPr>
        <a:xfrm>
          <a:off x="2229586" y="8595"/>
          <a:ext cx="1804466" cy="117290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Funding and staffing: Pressure on NHS budgets and staffing can make prevention services harder to deliver (The King's Fund, 2024).</a:t>
          </a:r>
          <a:endParaRPr lang="en-US" sz="1100" kern="1200" dirty="0"/>
        </a:p>
      </dsp:txBody>
      <dsp:txXfrm>
        <a:off x="2286842" y="65851"/>
        <a:ext cx="1689954" cy="1058391"/>
      </dsp:txXfrm>
    </dsp:sp>
    <dsp:sp modelId="{57C3BE4D-57F6-4EE0-B3C6-888E5FF32A8C}">
      <dsp:nvSpPr>
        <dsp:cNvPr id="0" name=""/>
        <dsp:cNvSpPr/>
      </dsp:nvSpPr>
      <dsp:spPr>
        <a:xfrm>
          <a:off x="789565" y="595047"/>
          <a:ext cx="4684508" cy="4684508"/>
        </a:xfrm>
        <a:custGeom>
          <a:avLst/>
          <a:gdLst/>
          <a:ahLst/>
          <a:cxnLst/>
          <a:rect l="0" t="0" r="0" b="0"/>
          <a:pathLst>
            <a:path>
              <a:moveTo>
                <a:pt x="3256870" y="185953"/>
              </a:moveTo>
              <a:arcTo wR="2342254" hR="2342254" stAng="17579082" swAng="1960358"/>
            </a:path>
          </a:pathLst>
        </a:custGeom>
        <a:noFill/>
        <a:ln w="12700" cap="flat" cmpd="sng" algn="ctr">
          <a:solidFill>
            <a:schemeClr val="accent5">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A0BAF8A-852A-4633-B3E2-95A70F3E5526}">
      <dsp:nvSpPr>
        <dsp:cNvPr id="0" name=""/>
        <dsp:cNvSpPr/>
      </dsp:nvSpPr>
      <dsp:spPr>
        <a:xfrm>
          <a:off x="4457202" y="1627053"/>
          <a:ext cx="1804466" cy="1172903"/>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Poverty: People on low incomes may struggle to afford healthy food, transport or exercise opportunities (Marmot et al., 2020).</a:t>
          </a:r>
          <a:endParaRPr lang="en-US" sz="1100" kern="1200" dirty="0"/>
        </a:p>
      </dsp:txBody>
      <dsp:txXfrm>
        <a:off x="4514458" y="1684309"/>
        <a:ext cx="1689954" cy="1058391"/>
      </dsp:txXfrm>
    </dsp:sp>
    <dsp:sp modelId="{1D46CC68-8C93-4896-A89D-863FE4BAF746}">
      <dsp:nvSpPr>
        <dsp:cNvPr id="0" name=""/>
        <dsp:cNvSpPr/>
      </dsp:nvSpPr>
      <dsp:spPr>
        <a:xfrm>
          <a:off x="789565" y="595047"/>
          <a:ext cx="4684508" cy="4684508"/>
        </a:xfrm>
        <a:custGeom>
          <a:avLst/>
          <a:gdLst/>
          <a:ahLst/>
          <a:cxnLst/>
          <a:rect l="0" t="0" r="0" b="0"/>
          <a:pathLst>
            <a:path>
              <a:moveTo>
                <a:pt x="4681309" y="2219875"/>
              </a:moveTo>
              <a:arcTo wR="2342254" hR="2342254" stAng="21420302" swAng="2195396"/>
            </a:path>
          </a:pathLst>
        </a:custGeom>
        <a:noFill/>
        <a:ln w="12700" cap="flat" cmpd="sng" algn="ctr">
          <a:solidFill>
            <a:schemeClr val="accent5">
              <a:hueOff val="-3038037"/>
              <a:satOff val="-207"/>
              <a:lumOff val="49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9B7D0BF-83CE-4ADC-A6CE-1BDFE6F619DE}">
      <dsp:nvSpPr>
        <dsp:cNvPr id="0" name=""/>
        <dsp:cNvSpPr/>
      </dsp:nvSpPr>
      <dsp:spPr>
        <a:xfrm>
          <a:off x="3606329" y="4245773"/>
          <a:ext cx="1804466" cy="1172903"/>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Health inequalities: People in disadvantaged communities may face greater barriers to preventative healthcare (Marmot et al., 2020).</a:t>
          </a:r>
          <a:endParaRPr lang="en-US" sz="1100" kern="1200" dirty="0"/>
        </a:p>
      </dsp:txBody>
      <dsp:txXfrm>
        <a:off x="3663585" y="4303029"/>
        <a:ext cx="1689954" cy="1058391"/>
      </dsp:txXfrm>
    </dsp:sp>
    <dsp:sp modelId="{A3A3FDC6-FA05-4203-A550-667AC3F1676A}">
      <dsp:nvSpPr>
        <dsp:cNvPr id="0" name=""/>
        <dsp:cNvSpPr/>
      </dsp:nvSpPr>
      <dsp:spPr>
        <a:xfrm>
          <a:off x="789565" y="595047"/>
          <a:ext cx="4684508" cy="4684508"/>
        </a:xfrm>
        <a:custGeom>
          <a:avLst/>
          <a:gdLst/>
          <a:ahLst/>
          <a:cxnLst/>
          <a:rect l="0" t="0" r="0" b="0"/>
          <a:pathLst>
            <a:path>
              <a:moveTo>
                <a:pt x="2807466" y="4637844"/>
              </a:moveTo>
              <a:arcTo wR="2342254" hR="2342254" stAng="4712634" swAng="1374733"/>
            </a:path>
          </a:pathLst>
        </a:custGeom>
        <a:noFill/>
        <a:ln w="12700" cap="flat" cmpd="sng" algn="ctr">
          <a:solidFill>
            <a:schemeClr val="accent5">
              <a:hueOff val="-6076075"/>
              <a:satOff val="-413"/>
              <a:lumOff val="981"/>
              <a:alphaOff val="0"/>
            </a:schemeClr>
          </a:solidFill>
          <a:prstDash val="solid"/>
          <a:miter lim="800000"/>
        </a:ln>
        <a:effectLst/>
      </dsp:spPr>
      <dsp:style>
        <a:lnRef idx="1">
          <a:scrgbClr r="0" g="0" b="0"/>
        </a:lnRef>
        <a:fillRef idx="0">
          <a:scrgbClr r="0" g="0" b="0"/>
        </a:fillRef>
        <a:effectRef idx="0">
          <a:scrgbClr r="0" g="0" b="0"/>
        </a:effectRef>
        <a:fontRef idx="minor"/>
      </dsp:style>
    </dsp:sp>
    <dsp:sp modelId="{D180960F-9D53-42CD-8C73-18F8DBF569FF}">
      <dsp:nvSpPr>
        <dsp:cNvPr id="0" name=""/>
        <dsp:cNvSpPr/>
      </dsp:nvSpPr>
      <dsp:spPr>
        <a:xfrm>
          <a:off x="852844" y="4245773"/>
          <a:ext cx="1804466" cy="1172903"/>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Personal responsibility: Encouraging healthy lifestyles is important, but advice alone may not overcome poverty or poor living conditions (Dahlgren and Whitehead, 1991; Marmot et al., 2020).</a:t>
          </a:r>
          <a:endParaRPr lang="en-US" sz="1100" kern="1200" dirty="0"/>
        </a:p>
      </dsp:txBody>
      <dsp:txXfrm>
        <a:off x="910100" y="4303029"/>
        <a:ext cx="1689954" cy="1058391"/>
      </dsp:txXfrm>
    </dsp:sp>
    <dsp:sp modelId="{B7239C72-FC1A-4635-A624-022D9FEE0C1A}">
      <dsp:nvSpPr>
        <dsp:cNvPr id="0" name=""/>
        <dsp:cNvSpPr/>
      </dsp:nvSpPr>
      <dsp:spPr>
        <a:xfrm>
          <a:off x="789565" y="595047"/>
          <a:ext cx="4684508" cy="4684508"/>
        </a:xfrm>
        <a:custGeom>
          <a:avLst/>
          <a:gdLst/>
          <a:ahLst/>
          <a:cxnLst/>
          <a:rect l="0" t="0" r="0" b="0"/>
          <a:pathLst>
            <a:path>
              <a:moveTo>
                <a:pt x="391227" y="3638267"/>
              </a:moveTo>
              <a:arcTo wR="2342254" hR="2342254" stAng="8784301" swAng="2195396"/>
            </a:path>
          </a:pathLst>
        </a:custGeom>
        <a:noFill/>
        <a:ln w="12700" cap="flat" cmpd="sng" algn="ctr">
          <a:solidFill>
            <a:schemeClr val="accent5">
              <a:hueOff val="-9114112"/>
              <a:satOff val="-620"/>
              <a:lumOff val="1471"/>
              <a:alphaOff val="0"/>
            </a:schemeClr>
          </a:solidFill>
          <a:prstDash val="solid"/>
          <a:miter lim="800000"/>
        </a:ln>
        <a:effectLst/>
      </dsp:spPr>
      <dsp:style>
        <a:lnRef idx="1">
          <a:scrgbClr r="0" g="0" b="0"/>
        </a:lnRef>
        <a:fillRef idx="0">
          <a:scrgbClr r="0" g="0" b="0"/>
        </a:fillRef>
        <a:effectRef idx="0">
          <a:scrgbClr r="0" g="0" b="0"/>
        </a:effectRef>
        <a:fontRef idx="minor"/>
      </dsp:style>
    </dsp:sp>
    <dsp:sp modelId="{F3FE9382-543B-4BCF-95A5-30A21AA7D627}">
      <dsp:nvSpPr>
        <dsp:cNvPr id="0" name=""/>
        <dsp:cNvSpPr/>
      </dsp:nvSpPr>
      <dsp:spPr>
        <a:xfrm>
          <a:off x="1970" y="1627053"/>
          <a:ext cx="1804466" cy="1172903"/>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Working together: NHS services, councils and community organisations can coordinate support for people at risk of diabetes (Great Britain, 2022; NICE, 2012).</a:t>
          </a:r>
          <a:endParaRPr lang="en-US" sz="1100" kern="1200" dirty="0"/>
        </a:p>
      </dsp:txBody>
      <dsp:txXfrm>
        <a:off x="59226" y="1684309"/>
        <a:ext cx="1689954" cy="1058391"/>
      </dsp:txXfrm>
    </dsp:sp>
    <dsp:sp modelId="{659AC43C-7EBB-49DE-BA72-111E53E93B20}">
      <dsp:nvSpPr>
        <dsp:cNvPr id="0" name=""/>
        <dsp:cNvSpPr/>
      </dsp:nvSpPr>
      <dsp:spPr>
        <a:xfrm>
          <a:off x="789565" y="595047"/>
          <a:ext cx="4684508" cy="4684508"/>
        </a:xfrm>
        <a:custGeom>
          <a:avLst/>
          <a:gdLst/>
          <a:ahLst/>
          <a:cxnLst/>
          <a:rect l="0" t="0" r="0" b="0"/>
          <a:pathLst>
            <a:path>
              <a:moveTo>
                <a:pt x="408305" y="1020892"/>
              </a:moveTo>
              <a:arcTo wR="2342254" hR="2342254" stAng="12860560" swAng="1960358"/>
            </a:path>
          </a:pathLst>
        </a:custGeom>
        <a:noFill/>
        <a:ln w="12700" cap="flat" cmpd="sng" algn="ctr">
          <a:solidFill>
            <a:schemeClr val="accent5">
              <a:hueOff val="-12152150"/>
              <a:satOff val="-826"/>
              <a:lumOff val="1961"/>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24323-42E7-497D-809F-0B4310933E2D}">
      <dsp:nvSpPr>
        <dsp:cNvPr id="0" name=""/>
        <dsp:cNvSpPr/>
      </dsp:nvSpPr>
      <dsp:spPr>
        <a:xfrm>
          <a:off x="0"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1" u="sng" kern="1200" dirty="0"/>
            <a:t>NHS Health Check</a:t>
          </a:r>
        </a:p>
        <a:p>
          <a:pPr marL="0" lvl="0" indent="0" algn="ctr" defTabSz="755650">
            <a:lnSpc>
              <a:spcPct val="90000"/>
            </a:lnSpc>
            <a:spcBef>
              <a:spcPct val="0"/>
            </a:spcBef>
            <a:spcAft>
              <a:spcPct val="35000"/>
            </a:spcAft>
            <a:buFont typeface="Arial" panose="020B0604020202020204" pitchFamily="34" charset="0"/>
            <a:buNone/>
          </a:pPr>
          <a:r>
            <a:rPr lang="en-GB" sz="1700" kern="1200" dirty="0"/>
            <a:t>Assesses health risks, including those associated with type 2 diabetes, in eligible adults aged 40–74 (NHS, n.d.).</a:t>
          </a:r>
        </a:p>
      </dsp:txBody>
      <dsp:txXfrm>
        <a:off x="0" y="39687"/>
        <a:ext cx="3286125" cy="1971675"/>
      </dsp:txXfrm>
    </dsp:sp>
    <dsp:sp modelId="{EBE8FA88-80C8-4C0B-BDCF-F29B996DA22C}">
      <dsp:nvSpPr>
        <dsp:cNvPr id="0" name=""/>
        <dsp:cNvSpPr/>
      </dsp:nvSpPr>
      <dsp:spPr>
        <a:xfrm>
          <a:off x="3614737"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1" u="sng" kern="1200" dirty="0"/>
            <a:t>NHS Diabetes Prevention Programme</a:t>
          </a:r>
        </a:p>
        <a:p>
          <a:pPr marL="0" lvl="0" indent="0" algn="ctr" defTabSz="755650">
            <a:lnSpc>
              <a:spcPct val="90000"/>
            </a:lnSpc>
            <a:spcBef>
              <a:spcPct val="0"/>
            </a:spcBef>
            <a:spcAft>
              <a:spcPct val="35000"/>
            </a:spcAft>
            <a:buFont typeface="Arial" panose="020B0604020202020204" pitchFamily="34" charset="0"/>
            <a:buNone/>
          </a:pPr>
          <a:r>
            <a:rPr lang="en-GB" sz="1700" kern="1200" dirty="0"/>
            <a:t> Helps adults at risk of type 2 diabetes make healthier lifestyle choices (NHS England, n.d.).</a:t>
          </a:r>
        </a:p>
      </dsp:txBody>
      <dsp:txXfrm>
        <a:off x="3614737" y="39687"/>
        <a:ext cx="3286125" cy="1971675"/>
      </dsp:txXfrm>
    </dsp:sp>
    <dsp:sp modelId="{34DE3BF1-1554-4314-9401-34D1A4DC0C38}">
      <dsp:nvSpPr>
        <dsp:cNvPr id="0" name=""/>
        <dsp:cNvSpPr/>
      </dsp:nvSpPr>
      <dsp:spPr>
        <a:xfrm>
          <a:off x="7229475" y="39687"/>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1" u="sng" kern="1200" dirty="0"/>
            <a:t>Weight management</a:t>
          </a:r>
        </a:p>
        <a:p>
          <a:pPr marL="0" lvl="0" indent="0" algn="ctr" defTabSz="755650">
            <a:lnSpc>
              <a:spcPct val="90000"/>
            </a:lnSpc>
            <a:spcBef>
              <a:spcPct val="0"/>
            </a:spcBef>
            <a:spcAft>
              <a:spcPct val="35000"/>
            </a:spcAft>
            <a:buFont typeface="Arial" panose="020B0604020202020204" pitchFamily="34" charset="0"/>
            <a:buNone/>
          </a:pPr>
          <a:r>
            <a:rPr lang="en-GB" sz="1700" kern="1200" dirty="0"/>
            <a:t> Healthy eating, physical activity and weight management are important parts of diabetes prevention (NICE, 2012).</a:t>
          </a:r>
        </a:p>
      </dsp:txBody>
      <dsp:txXfrm>
        <a:off x="7229475" y="39687"/>
        <a:ext cx="3286125" cy="1971675"/>
      </dsp:txXfrm>
    </dsp:sp>
    <dsp:sp modelId="{91A14CC5-BF46-4282-AA1E-C840EB5D3916}">
      <dsp:nvSpPr>
        <dsp:cNvPr id="0" name=""/>
        <dsp:cNvSpPr/>
      </dsp:nvSpPr>
      <dsp:spPr>
        <a:xfrm>
          <a:off x="1807368"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1" u="sng" kern="1200" dirty="0"/>
            <a:t>Public health campaigns</a:t>
          </a:r>
        </a:p>
        <a:p>
          <a:pPr marL="0" lvl="0" indent="0" algn="ctr" defTabSz="755650">
            <a:lnSpc>
              <a:spcPct val="90000"/>
            </a:lnSpc>
            <a:spcBef>
              <a:spcPct val="0"/>
            </a:spcBef>
            <a:spcAft>
              <a:spcPct val="35000"/>
            </a:spcAft>
            <a:buFont typeface="Arial" panose="020B0604020202020204" pitchFamily="34" charset="0"/>
            <a:buNone/>
          </a:pPr>
          <a:r>
            <a:rPr lang="en-GB" sz="1700" kern="1200" dirty="0"/>
            <a:t> Mass-media campaigns can improve health awareness and encourage behaviour change (Wakefield, Loken and Hornik, 2010).</a:t>
          </a:r>
        </a:p>
      </dsp:txBody>
      <dsp:txXfrm>
        <a:off x="1807368" y="2339975"/>
        <a:ext cx="3286125" cy="1971675"/>
      </dsp:txXfrm>
    </dsp:sp>
    <dsp:sp modelId="{741817F7-0062-4001-9B89-E02E7F3751FB}">
      <dsp:nvSpPr>
        <dsp:cNvPr id="0" name=""/>
        <dsp:cNvSpPr/>
      </dsp:nvSpPr>
      <dsp:spPr>
        <a:xfrm>
          <a:off x="5422106" y="2339975"/>
          <a:ext cx="3286125" cy="1971675"/>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Font typeface="Arial" panose="020B0604020202020204" pitchFamily="34" charset="0"/>
            <a:buNone/>
          </a:pPr>
          <a:r>
            <a:rPr lang="en-GB" sz="1700" b="1" u="sng" kern="1200" dirty="0"/>
            <a:t>Healthy environments</a:t>
          </a:r>
        </a:p>
        <a:p>
          <a:pPr marL="0" lvl="0" indent="0" algn="ctr" defTabSz="755650">
            <a:lnSpc>
              <a:spcPct val="90000"/>
            </a:lnSpc>
            <a:spcBef>
              <a:spcPct val="0"/>
            </a:spcBef>
            <a:spcAft>
              <a:spcPct val="35000"/>
            </a:spcAft>
            <a:buFont typeface="Arial" panose="020B0604020202020204" pitchFamily="34" charset="0"/>
            <a:buNone/>
          </a:pPr>
          <a:r>
            <a:rPr lang="en-GB" sz="1700" kern="1200" dirty="0"/>
            <a:t>Living conditions and social circumstances influence opportunities to maintain healthier lifestyles (Dahlgren and Whitehead, 1991; Marmot et al., 2020).</a:t>
          </a:r>
        </a:p>
      </dsp:txBody>
      <dsp:txXfrm>
        <a:off x="5422106" y="2339975"/>
        <a:ext cx="3286125" cy="19716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EF2DF0-0007-4AC4-B08E-0BA970C7B2C1}">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B0D29D-9503-424B-9518-68814A8A4CAC}">
      <dsp:nvSpPr>
        <dsp:cNvPr id="0" name=""/>
        <dsp:cNvSpPr/>
      </dsp:nvSpPr>
      <dsp:spPr>
        <a:xfrm>
          <a:off x="374076" y="280678"/>
          <a:ext cx="680139" cy="680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1CCECC-DB64-49D9-B18A-90B6353C9444}">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622300">
            <a:lnSpc>
              <a:spcPct val="100000"/>
            </a:lnSpc>
            <a:spcBef>
              <a:spcPct val="0"/>
            </a:spcBef>
            <a:spcAft>
              <a:spcPct val="35000"/>
            </a:spcAft>
            <a:buNone/>
          </a:pPr>
          <a:r>
            <a:rPr lang="en-GB" sz="1400" kern="1200"/>
            <a:t>Quantitative Evidence – Attendance</a:t>
          </a:r>
        </a:p>
        <a:p>
          <a:pPr marL="0" lvl="0" indent="0" algn="l" defTabSz="622300">
            <a:lnSpc>
              <a:spcPct val="100000"/>
            </a:lnSpc>
            <a:spcBef>
              <a:spcPct val="0"/>
            </a:spcBef>
            <a:spcAft>
              <a:spcPct val="35000"/>
            </a:spcAft>
            <a:buNone/>
          </a:pPr>
          <a:r>
            <a:rPr lang="en-GB" sz="1400" kern="1200"/>
            <a:t>43,603 people were referred to the NHS Diabetes Prevention Programme, but only 49% attended an initial assessment (Barron et al., 2018).</a:t>
          </a:r>
          <a:endParaRPr lang="en-US" sz="1400" kern="1200"/>
        </a:p>
      </dsp:txBody>
      <dsp:txXfrm>
        <a:off x="1428292" y="2439"/>
        <a:ext cx="4873308" cy="1236616"/>
      </dsp:txXfrm>
    </dsp:sp>
    <dsp:sp modelId="{B2C95B5A-F11F-4232-BC65-B99F8E8397AF}">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523F08-E959-485F-B2F7-82E8C7F6FCBC}">
      <dsp:nvSpPr>
        <dsp:cNvPr id="0" name=""/>
        <dsp:cNvSpPr/>
      </dsp:nvSpPr>
      <dsp:spPr>
        <a:xfrm>
          <a:off x="374076" y="1826449"/>
          <a:ext cx="680139" cy="680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DE7EFC-81A6-4231-BDA8-4A8362ED7F28}">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622300">
            <a:lnSpc>
              <a:spcPct val="100000"/>
            </a:lnSpc>
            <a:spcBef>
              <a:spcPct val="0"/>
            </a:spcBef>
            <a:spcAft>
              <a:spcPct val="35000"/>
            </a:spcAft>
            <a:buNone/>
          </a:pPr>
          <a:r>
            <a:rPr lang="en-GB" sz="1400" kern="1200" dirty="0"/>
            <a:t>Programme Outcomes</a:t>
          </a:r>
        </a:p>
        <a:p>
          <a:pPr marL="0" lvl="0" indent="0" algn="l" defTabSz="622300">
            <a:lnSpc>
              <a:spcPct val="100000"/>
            </a:lnSpc>
            <a:spcBef>
              <a:spcPct val="0"/>
            </a:spcBef>
            <a:spcAft>
              <a:spcPct val="35000"/>
            </a:spcAft>
            <a:buNone/>
          </a:pPr>
          <a:r>
            <a:rPr lang="en-GB" sz="1400" kern="1200" dirty="0"/>
            <a:t>People who completed the programme lost an average of 3.3 kg and reduced their blood sugar levels by 2.04 mmol/mol (</a:t>
          </a:r>
          <a:r>
            <a:rPr lang="en-GB" sz="1400" kern="1200" dirty="0" err="1"/>
            <a:t>Valabhji</a:t>
          </a:r>
          <a:r>
            <a:rPr lang="en-GB" sz="1400" kern="1200"/>
            <a:t> et al., 2020).</a:t>
          </a:r>
          <a:endParaRPr lang="en-US" sz="1400" kern="1200" dirty="0"/>
        </a:p>
      </dsp:txBody>
      <dsp:txXfrm>
        <a:off x="1428292" y="1548210"/>
        <a:ext cx="4873308" cy="1236616"/>
      </dsp:txXfrm>
    </dsp:sp>
    <dsp:sp modelId="{213B490C-FDAA-4D56-A03B-0A2170157159}">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21F3CE-9A88-4C39-B528-32131C7C732E}">
      <dsp:nvSpPr>
        <dsp:cNvPr id="0" name=""/>
        <dsp:cNvSpPr/>
      </dsp:nvSpPr>
      <dsp:spPr>
        <a:xfrm>
          <a:off x="374076" y="3372220"/>
          <a:ext cx="680139" cy="680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14E67B-452C-4515-893C-AA536DEF27A2}">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622300">
            <a:lnSpc>
              <a:spcPct val="100000"/>
            </a:lnSpc>
            <a:spcBef>
              <a:spcPct val="0"/>
            </a:spcBef>
            <a:spcAft>
              <a:spcPct val="35000"/>
            </a:spcAft>
            <a:buNone/>
          </a:pPr>
          <a:r>
            <a:rPr lang="en-GB" sz="1400" kern="1200"/>
            <a:t>Qualitative Evidence</a:t>
          </a:r>
        </a:p>
        <a:p>
          <a:pPr marL="0" lvl="0" indent="0" algn="l" defTabSz="622300">
            <a:lnSpc>
              <a:spcPct val="100000"/>
            </a:lnSpc>
            <a:spcBef>
              <a:spcPct val="0"/>
            </a:spcBef>
            <a:spcAft>
              <a:spcPct val="35000"/>
            </a:spcAft>
            <a:buNone/>
          </a:pPr>
          <a:r>
            <a:rPr lang="en-GB" sz="1400" kern="1200"/>
            <a:t>Research identified challenges with recruitment, retention, fair access and monitoring programme delivery (Penn et al., 2018).</a:t>
          </a:r>
          <a:endParaRPr lang="en-US" sz="1400" kern="1200"/>
        </a:p>
      </dsp:txBody>
      <dsp:txXfrm>
        <a:off x="1428292" y="3093981"/>
        <a:ext cx="4873308" cy="1236616"/>
      </dsp:txXfrm>
    </dsp:sp>
    <dsp:sp modelId="{14E789C8-FBDB-4A30-99E2-20DABDE55A90}">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E5E4D4-F727-4E6D-896F-FD7EBD5169E8}">
      <dsp:nvSpPr>
        <dsp:cNvPr id="0" name=""/>
        <dsp:cNvSpPr/>
      </dsp:nvSpPr>
      <dsp:spPr>
        <a:xfrm>
          <a:off x="374076" y="4917991"/>
          <a:ext cx="680139" cy="6801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141468-DA0A-469C-A311-065145CB3B57}">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622300">
            <a:lnSpc>
              <a:spcPct val="100000"/>
            </a:lnSpc>
            <a:spcBef>
              <a:spcPct val="0"/>
            </a:spcBef>
            <a:spcAft>
              <a:spcPct val="35000"/>
            </a:spcAft>
            <a:buNone/>
          </a:pPr>
          <a:r>
            <a:rPr lang="en-GB" sz="1400" kern="1200"/>
            <a:t>Evaluation</a:t>
          </a:r>
        </a:p>
        <a:p>
          <a:pPr marL="0" lvl="0" indent="0" algn="l" defTabSz="622300">
            <a:lnSpc>
              <a:spcPct val="100000"/>
            </a:lnSpc>
            <a:spcBef>
              <a:spcPct val="0"/>
            </a:spcBef>
            <a:spcAft>
              <a:spcPct val="35000"/>
            </a:spcAft>
            <a:buNone/>
          </a:pPr>
          <a:r>
            <a:rPr lang="en-GB" sz="1400" kern="1200"/>
            <a:t>Although the programme showed positive outcomes, results from people who completed it may not represent everyone referred (Barron et al., 2018; Valabhji et al., 2020).</a:t>
          </a:r>
          <a:endParaRPr lang="en-US" sz="1400" kern="1200"/>
        </a:p>
      </dsp:txBody>
      <dsp:txXfrm>
        <a:off x="1428292" y="4639752"/>
        <a:ext cx="4873308" cy="123661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5DA4C3-498A-4A10-A209-66F0A38BA21D}">
      <dsp:nvSpPr>
        <dsp:cNvPr id="0" name=""/>
        <dsp:cNvSpPr/>
      </dsp:nvSpPr>
      <dsp:spPr>
        <a:xfrm>
          <a:off x="914272" y="336343"/>
          <a:ext cx="4631618" cy="4631618"/>
        </a:xfrm>
        <a:prstGeom prst="pie">
          <a:avLst>
            <a:gd name="adj1" fmla="val 16200000"/>
            <a:gd name="adj2" fmla="val 19285716"/>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Perceived susceptibility: Understanding personal risk of developing type 2 diabetes (Rosenstock, 1974).</a:t>
          </a:r>
          <a:endParaRPr lang="en-US" sz="800" kern="1200"/>
        </a:p>
      </dsp:txBody>
      <dsp:txXfrm>
        <a:off x="3347526" y="766422"/>
        <a:ext cx="1102766" cy="882213"/>
      </dsp:txXfrm>
    </dsp:sp>
    <dsp:sp modelId="{7583A8F3-DCC8-499C-AA0D-2E8999A6A80C}">
      <dsp:nvSpPr>
        <dsp:cNvPr id="0" name=""/>
        <dsp:cNvSpPr/>
      </dsp:nvSpPr>
      <dsp:spPr>
        <a:xfrm>
          <a:off x="973822" y="410780"/>
          <a:ext cx="4631618" cy="4631618"/>
        </a:xfrm>
        <a:prstGeom prst="pie">
          <a:avLst>
            <a:gd name="adj1" fmla="val 19285716"/>
            <a:gd name="adj2" fmla="val 771428"/>
          </a:avLst>
        </a:prstGeom>
        <a:solidFill>
          <a:schemeClr val="accent2">
            <a:hueOff val="1073936"/>
            <a:satOff val="-3082"/>
            <a:lumOff val="-49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Perceived severity: Recognising the potential consequences of developing the condition (Rosenstock, 1974).</a:t>
          </a:r>
          <a:endParaRPr lang="en-US" sz="800" kern="1200"/>
        </a:p>
      </dsp:txBody>
      <dsp:txXfrm>
        <a:off x="4119463" y="2089742"/>
        <a:ext cx="1268181" cy="771936"/>
      </dsp:txXfrm>
    </dsp:sp>
    <dsp:sp modelId="{0F0E7D14-D426-4C6A-B677-66B252E0619E}">
      <dsp:nvSpPr>
        <dsp:cNvPr id="0" name=""/>
        <dsp:cNvSpPr/>
      </dsp:nvSpPr>
      <dsp:spPr>
        <a:xfrm>
          <a:off x="952318" y="504515"/>
          <a:ext cx="4631618" cy="4631618"/>
        </a:xfrm>
        <a:prstGeom prst="pie">
          <a:avLst>
            <a:gd name="adj1" fmla="val 771428"/>
            <a:gd name="adj2" fmla="val 3857143"/>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Perceived benefits: Believing healthier behaviours can reduce future health risks (Champion and Skinner, 2008).</a:t>
          </a:r>
          <a:endParaRPr lang="en-US" sz="800" kern="1200"/>
        </a:p>
      </dsp:txBody>
      <dsp:txXfrm>
        <a:off x="3926479" y="3247647"/>
        <a:ext cx="1102766" cy="854643"/>
      </dsp:txXfrm>
    </dsp:sp>
    <dsp:sp modelId="{15A14F28-8CA1-454B-914C-EBDBC02DF1AF}">
      <dsp:nvSpPr>
        <dsp:cNvPr id="0" name=""/>
        <dsp:cNvSpPr/>
      </dsp:nvSpPr>
      <dsp:spPr>
        <a:xfrm>
          <a:off x="866302" y="545869"/>
          <a:ext cx="4631618" cy="4631618"/>
        </a:xfrm>
        <a:prstGeom prst="pie">
          <a:avLst>
            <a:gd name="adj1" fmla="val 3857226"/>
            <a:gd name="adj2" fmla="val 6942858"/>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Perceived barriers: Considering obstacles such as time, cost and confidence (Champion and Skinner, 2008).</a:t>
          </a:r>
          <a:endParaRPr lang="en-US" sz="800" kern="1200"/>
        </a:p>
      </dsp:txBody>
      <dsp:txXfrm>
        <a:off x="2644513" y="4184998"/>
        <a:ext cx="1075197" cy="771936"/>
      </dsp:txXfrm>
    </dsp:sp>
    <dsp:sp modelId="{60A13351-40FC-4E63-A1BE-0A4D91B758E8}">
      <dsp:nvSpPr>
        <dsp:cNvPr id="0" name=""/>
        <dsp:cNvSpPr/>
      </dsp:nvSpPr>
      <dsp:spPr>
        <a:xfrm>
          <a:off x="780286" y="504515"/>
          <a:ext cx="4631618" cy="4631618"/>
        </a:xfrm>
        <a:prstGeom prst="pie">
          <a:avLst>
            <a:gd name="adj1" fmla="val 6942858"/>
            <a:gd name="adj2" fmla="val 10028574"/>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Cues to action: Health advice and reminders may encourage preventative behaviour (Rosenstock, 1974).</a:t>
          </a:r>
          <a:endParaRPr lang="en-US" sz="800" kern="1200"/>
        </a:p>
      </dsp:txBody>
      <dsp:txXfrm>
        <a:off x="1334978" y="3247647"/>
        <a:ext cx="1102766" cy="854643"/>
      </dsp:txXfrm>
    </dsp:sp>
    <dsp:sp modelId="{731838BB-A428-44A8-B126-9FAD35C3A938}">
      <dsp:nvSpPr>
        <dsp:cNvPr id="0" name=""/>
        <dsp:cNvSpPr/>
      </dsp:nvSpPr>
      <dsp:spPr>
        <a:xfrm>
          <a:off x="758782" y="410780"/>
          <a:ext cx="4631618" cy="4631618"/>
        </a:xfrm>
        <a:prstGeom prst="pie">
          <a:avLst>
            <a:gd name="adj1" fmla="val 10028574"/>
            <a:gd name="adj2" fmla="val 13114284"/>
          </a:avLst>
        </a:prstGeom>
        <a:solidFill>
          <a:schemeClr val="accent2">
            <a:hueOff val="5369678"/>
            <a:satOff val="-15411"/>
            <a:lumOff val="-2467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Self-efficacy: Confidence in making and maintaining lifestyle changes (Champion and Skinner, 2008).</a:t>
          </a:r>
          <a:endParaRPr lang="en-US" sz="800" kern="1200"/>
        </a:p>
      </dsp:txBody>
      <dsp:txXfrm>
        <a:off x="976579" y="2089742"/>
        <a:ext cx="1268181" cy="771936"/>
      </dsp:txXfrm>
    </dsp:sp>
    <dsp:sp modelId="{6064719A-F1EA-4FB5-9DEB-B573AFB02272}">
      <dsp:nvSpPr>
        <dsp:cNvPr id="0" name=""/>
        <dsp:cNvSpPr/>
      </dsp:nvSpPr>
      <dsp:spPr>
        <a:xfrm>
          <a:off x="818332" y="336343"/>
          <a:ext cx="4631618" cy="4631618"/>
        </a:xfrm>
        <a:prstGeom prst="pie">
          <a:avLst>
            <a:gd name="adj1" fmla="val 13114284"/>
            <a:gd name="adj2" fmla="val 1620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t>Critical evaluation: The model focuses on individual beliefs and does not fully explain wider structural inequalities (Marmot et al., 2020).</a:t>
          </a:r>
          <a:endParaRPr lang="en-US" sz="800" kern="1200"/>
        </a:p>
      </dsp:txBody>
      <dsp:txXfrm>
        <a:off x="1913930" y="766422"/>
        <a:ext cx="1102766" cy="882213"/>
      </dsp:txXfrm>
    </dsp:sp>
    <dsp:sp modelId="{907D2E8B-9C67-444F-A46F-92A2E4BE742D}">
      <dsp:nvSpPr>
        <dsp:cNvPr id="0" name=""/>
        <dsp:cNvSpPr/>
      </dsp:nvSpPr>
      <dsp:spPr>
        <a:xfrm>
          <a:off x="627322" y="49624"/>
          <a:ext cx="5205057" cy="5205057"/>
        </a:xfrm>
        <a:prstGeom prst="circularArrow">
          <a:avLst>
            <a:gd name="adj1" fmla="val 5085"/>
            <a:gd name="adj2" fmla="val 327528"/>
            <a:gd name="adj3" fmla="val 18957827"/>
            <a:gd name="adj4" fmla="val 16200343"/>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238FBC8-EA76-4063-8254-07DA040562D5}">
      <dsp:nvSpPr>
        <dsp:cNvPr id="0" name=""/>
        <dsp:cNvSpPr/>
      </dsp:nvSpPr>
      <dsp:spPr>
        <a:xfrm>
          <a:off x="687246" y="124390"/>
          <a:ext cx="5205057" cy="5205057"/>
        </a:xfrm>
        <a:prstGeom prst="circularArrow">
          <a:avLst>
            <a:gd name="adj1" fmla="val 5085"/>
            <a:gd name="adj2" fmla="val 327528"/>
            <a:gd name="adj3" fmla="val 443744"/>
            <a:gd name="adj4" fmla="val 19285776"/>
            <a:gd name="adj5" fmla="val 5932"/>
          </a:avLst>
        </a:prstGeom>
        <a:solidFill>
          <a:schemeClr val="accent2">
            <a:hueOff val="1073936"/>
            <a:satOff val="-3082"/>
            <a:lumOff val="-493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B6E295-F1FC-4AD4-AE7F-5BBACE2012B7}">
      <dsp:nvSpPr>
        <dsp:cNvPr id="0" name=""/>
        <dsp:cNvSpPr/>
      </dsp:nvSpPr>
      <dsp:spPr>
        <a:xfrm>
          <a:off x="665666" y="217908"/>
          <a:ext cx="5205057" cy="5205057"/>
        </a:xfrm>
        <a:prstGeom prst="circularArrow">
          <a:avLst>
            <a:gd name="adj1" fmla="val 5085"/>
            <a:gd name="adj2" fmla="val 327528"/>
            <a:gd name="adj3" fmla="val 3529100"/>
            <a:gd name="adj4" fmla="val 770764"/>
            <a:gd name="adj5" fmla="val 5932"/>
          </a:avLst>
        </a:prstGeom>
        <a:solidFill>
          <a:schemeClr val="accent2">
            <a:hueOff val="2147871"/>
            <a:satOff val="-6164"/>
            <a:lumOff val="-987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CCA0AC8-7E60-4998-AAD9-6E5DC6F5709A}">
      <dsp:nvSpPr>
        <dsp:cNvPr id="0" name=""/>
        <dsp:cNvSpPr/>
      </dsp:nvSpPr>
      <dsp:spPr>
        <a:xfrm>
          <a:off x="579583" y="259029"/>
          <a:ext cx="5205057" cy="5205057"/>
        </a:xfrm>
        <a:prstGeom prst="circularArrow">
          <a:avLst>
            <a:gd name="adj1" fmla="val 5085"/>
            <a:gd name="adj2" fmla="val 327528"/>
            <a:gd name="adj3" fmla="val 6615046"/>
            <a:gd name="adj4" fmla="val 3857426"/>
            <a:gd name="adj5" fmla="val 5932"/>
          </a:avLst>
        </a:prstGeom>
        <a:solidFill>
          <a:schemeClr val="accent2">
            <a:hueOff val="3221807"/>
            <a:satOff val="-9246"/>
            <a:lumOff val="-1480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540008-6DF7-4EA1-A534-1EBDFB2D8B24}">
      <dsp:nvSpPr>
        <dsp:cNvPr id="0" name=""/>
        <dsp:cNvSpPr/>
      </dsp:nvSpPr>
      <dsp:spPr>
        <a:xfrm>
          <a:off x="493500" y="217908"/>
          <a:ext cx="5205057" cy="5205057"/>
        </a:xfrm>
        <a:prstGeom prst="circularArrow">
          <a:avLst>
            <a:gd name="adj1" fmla="val 5085"/>
            <a:gd name="adj2" fmla="val 327528"/>
            <a:gd name="adj3" fmla="val 9701707"/>
            <a:gd name="adj4" fmla="val 6943371"/>
            <a:gd name="adj5" fmla="val 5932"/>
          </a:avLst>
        </a:prstGeom>
        <a:solidFill>
          <a:schemeClr val="accent2">
            <a:hueOff val="4295743"/>
            <a:satOff val="-12329"/>
            <a:lumOff val="-1973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BDA5CBE-8506-4D83-BB6E-92A33D94E9AA}">
      <dsp:nvSpPr>
        <dsp:cNvPr id="0" name=""/>
        <dsp:cNvSpPr/>
      </dsp:nvSpPr>
      <dsp:spPr>
        <a:xfrm>
          <a:off x="471919" y="124390"/>
          <a:ext cx="5205057" cy="5205057"/>
        </a:xfrm>
        <a:prstGeom prst="circularArrow">
          <a:avLst>
            <a:gd name="adj1" fmla="val 5085"/>
            <a:gd name="adj2" fmla="val 327528"/>
            <a:gd name="adj3" fmla="val 12786695"/>
            <a:gd name="adj4" fmla="val 10028727"/>
            <a:gd name="adj5" fmla="val 5932"/>
          </a:avLst>
        </a:prstGeom>
        <a:solidFill>
          <a:schemeClr val="accent2">
            <a:hueOff val="5369678"/>
            <a:satOff val="-15411"/>
            <a:lumOff val="-2467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296419D-CC96-4B04-94A0-FA7DCE765608}">
      <dsp:nvSpPr>
        <dsp:cNvPr id="0" name=""/>
        <dsp:cNvSpPr/>
      </dsp:nvSpPr>
      <dsp:spPr>
        <a:xfrm>
          <a:off x="531843" y="49624"/>
          <a:ext cx="5205057" cy="5205057"/>
        </a:xfrm>
        <a:prstGeom prst="circularArrow">
          <a:avLst>
            <a:gd name="adj1" fmla="val 5085"/>
            <a:gd name="adj2" fmla="val 327528"/>
            <a:gd name="adj3" fmla="val 15872129"/>
            <a:gd name="adj4" fmla="val 13114645"/>
            <a:gd name="adj5" fmla="val 5932"/>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240426-57EA-48EB-9A62-50D8105DCC77}">
      <dsp:nvSpPr>
        <dsp:cNvPr id="0" name=""/>
        <dsp:cNvSpPr/>
      </dsp:nvSpPr>
      <dsp:spPr>
        <a:xfrm>
          <a:off x="0" y="4734467"/>
          <a:ext cx="6364224" cy="77672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a:t>Sustainable development:</a:t>
          </a:r>
          <a:r>
            <a:rPr lang="en-GB" sz="1300" kern="1200"/>
            <a:t> Achieving SDG 3 requires fair access to prevention services and cooperation between healthcare organisations (United Nations, 2015; Marmot et al., 2020).</a:t>
          </a:r>
          <a:endParaRPr lang="en-US" sz="1300" kern="1200"/>
        </a:p>
      </dsp:txBody>
      <dsp:txXfrm>
        <a:off x="0" y="4734467"/>
        <a:ext cx="6364224" cy="776728"/>
      </dsp:txXfrm>
    </dsp:sp>
    <dsp:sp modelId="{C968BE2C-E197-40FA-A72C-AE8E357F1FE9}">
      <dsp:nvSpPr>
        <dsp:cNvPr id="0" name=""/>
        <dsp:cNvSpPr/>
      </dsp:nvSpPr>
      <dsp:spPr>
        <a:xfrm rot="10800000">
          <a:off x="0" y="3551509"/>
          <a:ext cx="6364224" cy="1194608"/>
        </a:xfrm>
        <a:prstGeom prst="upArrowCallou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a:t>NHS Diabetes Prevention Programme:</a:t>
          </a:r>
          <a:r>
            <a:rPr lang="en-GB" sz="1300" kern="1200"/>
            <a:t> The programme has shown positive results, but access and participation remain challenges (NHS England, 2025; Penn et al., 2018).</a:t>
          </a:r>
          <a:endParaRPr lang="en-US" sz="1300" kern="1200"/>
        </a:p>
      </dsp:txBody>
      <dsp:txXfrm rot="10800000">
        <a:off x="0" y="3551509"/>
        <a:ext cx="6364224" cy="776220"/>
      </dsp:txXfrm>
    </dsp:sp>
    <dsp:sp modelId="{D7F99984-D655-4989-A474-9B29AEE72C78}">
      <dsp:nvSpPr>
        <dsp:cNvPr id="0" name=""/>
        <dsp:cNvSpPr/>
      </dsp:nvSpPr>
      <dsp:spPr>
        <a:xfrm rot="10800000">
          <a:off x="0" y="2368551"/>
          <a:ext cx="6364224" cy="1194608"/>
        </a:xfrm>
        <a:prstGeom prst="upArrowCallou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dirty="0"/>
            <a:t>Early prevention:</a:t>
          </a:r>
          <a:r>
            <a:rPr lang="en-GB" sz="1300" kern="1200" dirty="0"/>
            <a:t> </a:t>
          </a:r>
          <a:r>
            <a:rPr lang="en-GB" sz="1300" kern="1200"/>
            <a:t>Supporting improved </a:t>
          </a:r>
          <a:r>
            <a:rPr lang="en-GB" sz="1300" kern="1200" dirty="0"/>
            <a:t>lifestyles can reduce the risk of type 2 diabetes and improve long-term health (NICE, 2012).</a:t>
          </a:r>
          <a:endParaRPr lang="en-US" sz="1300" kern="1200" dirty="0"/>
        </a:p>
      </dsp:txBody>
      <dsp:txXfrm rot="10800000">
        <a:off x="0" y="2368551"/>
        <a:ext cx="6364224" cy="776220"/>
      </dsp:txXfrm>
    </dsp:sp>
    <dsp:sp modelId="{DAF819E3-79DC-46CC-BBD4-1F386875EF56}">
      <dsp:nvSpPr>
        <dsp:cNvPr id="0" name=""/>
        <dsp:cNvSpPr/>
      </dsp:nvSpPr>
      <dsp:spPr>
        <a:xfrm rot="10800000">
          <a:off x="0" y="1185593"/>
          <a:ext cx="6364224" cy="1194608"/>
        </a:xfrm>
        <a:prstGeom prst="upArrowCallou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a:t>Holistic care:</a:t>
          </a:r>
          <a:r>
            <a:rPr lang="en-GB" sz="1300" kern="1200"/>
            <a:t> Preventing type 2 diabetes means considering people's health, lifestyle and personal circumstances (Engel, 1977).</a:t>
          </a:r>
          <a:endParaRPr lang="en-US" sz="1300" kern="1200"/>
        </a:p>
      </dsp:txBody>
      <dsp:txXfrm rot="10800000">
        <a:off x="0" y="1185593"/>
        <a:ext cx="6364224" cy="776220"/>
      </dsp:txXfrm>
    </dsp:sp>
    <dsp:sp modelId="{0C46D465-A28E-41DF-9967-956D4B7F4A1B}">
      <dsp:nvSpPr>
        <dsp:cNvPr id="0" name=""/>
        <dsp:cNvSpPr/>
      </dsp:nvSpPr>
      <dsp:spPr>
        <a:xfrm rot="10800000">
          <a:off x="0" y="2635"/>
          <a:ext cx="6364224" cy="1194608"/>
        </a:xfrm>
        <a:prstGeom prst="upArrowCallou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a:t>Health and wellbeing:</a:t>
          </a:r>
          <a:r>
            <a:rPr lang="en-GB" sz="1300" kern="1200"/>
            <a:t> Physical, mental and social health are closely connected (WHO, 1948).</a:t>
          </a:r>
          <a:endParaRPr lang="en-US" sz="1300" kern="1200"/>
        </a:p>
      </dsp:txBody>
      <dsp:txXfrm rot="10800000">
        <a:off x="0" y="2635"/>
        <a:ext cx="6364224" cy="776220"/>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223B4-1BB8-5D22-EC83-970405BCB32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EAE68F-3D03-ACF3-434F-18482E515D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05DF601-EA5E-18C1-E607-3EF1F8B4B7A9}"/>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C067E1CE-4BC2-4864-4DC2-D71C5B9EA9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DD0BAA-9C7A-0013-2CAE-9791992B1122}"/>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1620706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073DF-185B-537F-B5EC-8F60F76A92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22B47C3-1A8F-D840-66FC-A6B8FA144B6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1B855D-0E12-7F9C-17A5-21BA05843610}"/>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0657AF19-2D9E-8298-1622-F1E2524A25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D4F3F6-DC52-F998-7215-8DA3DE690110}"/>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1112971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CA92A-B73E-7396-60F7-384DB0F6C9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0D50380-0D4C-EAB9-CB4B-85E0DDA1B2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3E97B0C-24FB-8E47-D117-3B5A735B0171}"/>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21A79A36-BF64-476B-B129-E84CDEB85D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C9037D-EFA5-E0F1-12CB-A8DEB995B14A}"/>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2441626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118F5-F346-A9CC-F9DB-EDF03AFEA87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E2C24AD-E254-0719-1DDA-06C67D94F7E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AA58F32-7262-6DD7-85E1-47A2A0B381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3722E78-60AB-BA59-7852-92F454C57BA5}"/>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6" name="Footer Placeholder 5">
            <a:extLst>
              <a:ext uri="{FF2B5EF4-FFF2-40B4-BE49-F238E27FC236}">
                <a16:creationId xmlns:a16="http://schemas.microsoft.com/office/drawing/2014/main" id="{D193D144-1517-09BF-99A9-64C22B8772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946756-8ACB-63D9-0193-4D0EEDF605FE}"/>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4215058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B0FAF-DCEE-B987-1539-67B2DFE469D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C029CED-7A4A-7EB3-9B37-B0CF0A23C4D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1F98AD3-EFBF-0FB0-5035-8462E0CE6FC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86CF5F4-54DD-1BA7-477C-F71FD1D9B2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D90D6A-09C5-BB9C-20BE-CCBD8DE533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400EEEC-3570-2F33-B659-426D79B041DB}"/>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8" name="Footer Placeholder 7">
            <a:extLst>
              <a:ext uri="{FF2B5EF4-FFF2-40B4-BE49-F238E27FC236}">
                <a16:creationId xmlns:a16="http://schemas.microsoft.com/office/drawing/2014/main" id="{44FBD178-5FA6-4B2C-72A6-B625DE6ABB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2C1F33A-EA85-3047-7EBB-CE6C515FE522}"/>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3054784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0FA7A-FE0B-7A1A-3517-8E623A7B35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354A5C03-6581-631C-26C3-9BC3CE7EBE98}"/>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4" name="Footer Placeholder 3">
            <a:extLst>
              <a:ext uri="{FF2B5EF4-FFF2-40B4-BE49-F238E27FC236}">
                <a16:creationId xmlns:a16="http://schemas.microsoft.com/office/drawing/2014/main" id="{6D867FFC-B8F9-898D-0436-0045D6DFA7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00897A5-CDE6-3105-2C6F-A99BEB0AC332}"/>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3286659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A84E69-D7FE-7077-C842-373F22AC60F3}"/>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3" name="Footer Placeholder 2">
            <a:extLst>
              <a:ext uri="{FF2B5EF4-FFF2-40B4-BE49-F238E27FC236}">
                <a16:creationId xmlns:a16="http://schemas.microsoft.com/office/drawing/2014/main" id="{CE2F6814-9918-69B7-34D0-EB7961E6566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7476D1-8305-E8CA-471C-20F14FBFF193}"/>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36403079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97D29-6599-8EE3-0C13-756E0170087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C7577EE-ACED-76E4-F0BE-675E655762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913861E-E4B8-AEA2-E8E9-4093DDAB0C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6C3EEB-DD7B-9A96-CEFF-0C6B677B02A3}"/>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6" name="Footer Placeholder 5">
            <a:extLst>
              <a:ext uri="{FF2B5EF4-FFF2-40B4-BE49-F238E27FC236}">
                <a16:creationId xmlns:a16="http://schemas.microsoft.com/office/drawing/2014/main" id="{3C541FB2-A71E-163F-50B5-4F496A0B45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D2C37B-6875-D9EE-B137-1B3B7808F35C}"/>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4296148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252E0-6E96-3F27-D318-F39F5727E9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DB42281-4E54-51F5-C519-91D20F9B5DF4}"/>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9172454-EA0A-3ADC-E158-986B627914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DC6CE5-CBC3-5BD6-A379-C72D405A76E5}"/>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6" name="Footer Placeholder 5">
            <a:extLst>
              <a:ext uri="{FF2B5EF4-FFF2-40B4-BE49-F238E27FC236}">
                <a16:creationId xmlns:a16="http://schemas.microsoft.com/office/drawing/2014/main" id="{C267EF3A-AF6F-EF32-7021-8E5C0C2ABD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F21BEF-5FA2-B638-8672-0F017E6D2103}"/>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3609096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F902B-C250-4DAC-80D7-9D84A503E2F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B93F42D-7B6E-72DE-D16D-0EC826536B7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2DE5AB-5529-7D24-9531-C64E77E02E62}"/>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54CE8007-9521-6866-B3D9-272367C4A4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E4F86C-7556-9086-359F-0CFE7FDCCF7A}"/>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1558141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8FCB1-AFAB-3DCE-68F8-C717ACB9055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85FB56F-52DE-CD78-CE81-1E42407CE9F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64C315-FE30-B3F8-9039-68B21250CFEB}"/>
              </a:ext>
            </a:extLst>
          </p:cNvPr>
          <p:cNvSpPr>
            <a:spLocks noGrp="1"/>
          </p:cNvSpPr>
          <p:nvPr>
            <p:ph type="dt" sz="half" idx="10"/>
          </p:nvPr>
        </p:nvSpPr>
        <p:spPr/>
        <p:txBody>
          <a:body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2D5E097D-47B5-CE56-CA28-78B0DEA7E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F051EC-6991-72FD-E33D-116234BDC991}"/>
              </a:ext>
            </a:extLst>
          </p:cNvPr>
          <p:cNvSpPr>
            <a:spLocks noGrp="1"/>
          </p:cNvSpPr>
          <p:nvPr>
            <p:ph type="sldNum" sz="quarter" idx="12"/>
          </p:nvPr>
        </p:nvSpPr>
        <p:spPr/>
        <p:txBody>
          <a:bodyPr/>
          <a:lstStyle/>
          <a:p>
            <a:fld id="{843946B6-BCEC-4762-8F83-0965FEF28460}" type="slidenum">
              <a:rPr lang="en-GB" smtClean="0"/>
              <a:t>‹#›</a:t>
            </a:fld>
            <a:endParaRPr lang="en-GB"/>
          </a:p>
        </p:txBody>
      </p:sp>
    </p:spTree>
    <p:extLst>
      <p:ext uri="{BB962C8B-B14F-4D97-AF65-F5344CB8AC3E}">
        <p14:creationId xmlns:p14="http://schemas.microsoft.com/office/powerpoint/2010/main" val="766899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757A60-65FD-1822-E237-B7435D29FF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6E191B04-6E5A-1F94-077D-C91B38DF79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C059AF-0333-AEE2-CE34-389E716801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67A841-1412-4BE2-903D-87496D8BD1C2}" type="datetimeFigureOut">
              <a:rPr lang="en-GB" smtClean="0"/>
              <a:t>14/10/2026</a:t>
            </a:fld>
            <a:endParaRPr lang="en-GB"/>
          </a:p>
        </p:txBody>
      </p:sp>
      <p:sp>
        <p:nvSpPr>
          <p:cNvPr id="5" name="Footer Placeholder 4">
            <a:extLst>
              <a:ext uri="{FF2B5EF4-FFF2-40B4-BE49-F238E27FC236}">
                <a16:creationId xmlns:a16="http://schemas.microsoft.com/office/drawing/2014/main" id="{EDD851AC-A931-68A3-F455-634DF08F6C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F7EE3DE-4387-AF59-A4ED-07DA165F6F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43946B6-BCEC-4762-8F83-0965FEF28460}" type="slidenum">
              <a:rPr lang="en-GB" smtClean="0"/>
              <a:t>‹#›</a:t>
            </a:fld>
            <a:endParaRPr lang="en-GB"/>
          </a:p>
        </p:txBody>
      </p:sp>
    </p:spTree>
    <p:extLst>
      <p:ext uri="{BB962C8B-B14F-4D97-AF65-F5344CB8AC3E}">
        <p14:creationId xmlns:p14="http://schemas.microsoft.com/office/powerpoint/2010/main" val="182290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2231D69-51F1-04DD-8570-1CC38D7233A5}"/>
              </a:ext>
            </a:extLst>
          </p:cNvPr>
          <p:cNvSpPr>
            <a:spLocks noGrp="1"/>
          </p:cNvSpPr>
          <p:nvPr>
            <p:ph type="ctrTitle"/>
          </p:nvPr>
        </p:nvSpPr>
        <p:spPr>
          <a:xfrm>
            <a:off x="6090045" y="1346200"/>
            <a:ext cx="5624118" cy="2208213"/>
          </a:xfrm>
        </p:spPr>
        <p:txBody>
          <a:bodyPr anchor="b">
            <a:normAutofit fontScale="90000"/>
          </a:bodyPr>
          <a:lstStyle/>
          <a:p>
            <a:pPr algn="l"/>
            <a:r>
              <a:rPr lang="en-GB" sz="3800" b="1" dirty="0"/>
              <a:t>Integrating Health, Wellbeing and Sustainable Development in Health and Social Care</a:t>
            </a:r>
            <a:br>
              <a:rPr lang="en-GB" sz="3800" b="1" dirty="0"/>
            </a:br>
            <a:br>
              <a:rPr lang="en-GB" sz="3800" dirty="0"/>
            </a:br>
            <a:endParaRPr lang="en-GB" sz="3800" dirty="0"/>
          </a:p>
        </p:txBody>
      </p:sp>
      <p:sp>
        <p:nvSpPr>
          <p:cNvPr id="3" name="Subtitle 2">
            <a:extLst>
              <a:ext uri="{FF2B5EF4-FFF2-40B4-BE49-F238E27FC236}">
                <a16:creationId xmlns:a16="http://schemas.microsoft.com/office/drawing/2014/main" id="{E668A18D-3BA3-93DD-1CFA-ED7CB262FF32}"/>
              </a:ext>
            </a:extLst>
          </p:cNvPr>
          <p:cNvSpPr>
            <a:spLocks noGrp="1"/>
          </p:cNvSpPr>
          <p:nvPr>
            <p:ph type="subTitle" idx="1"/>
          </p:nvPr>
        </p:nvSpPr>
        <p:spPr>
          <a:xfrm>
            <a:off x="6096369" y="4630738"/>
            <a:ext cx="5617794" cy="1150937"/>
          </a:xfrm>
        </p:spPr>
        <p:txBody>
          <a:bodyPr>
            <a:noAutofit/>
          </a:bodyPr>
          <a:lstStyle/>
          <a:p>
            <a:pPr algn="l"/>
            <a:r>
              <a:rPr lang="en-GB" sz="1600" dirty="0">
                <a:latin typeface="Arial" panose="020B0604020202020204" pitchFamily="34" charset="0"/>
                <a:cs typeface="Arial" panose="020B0604020202020204" pitchFamily="34" charset="0"/>
              </a:rPr>
              <a:t>Megan Hart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Student ID: 2319198</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BMHP6030 – Health, Wellbeing and Sustainable Development</a:t>
            </a:r>
            <a:br>
              <a:rPr lang="en-GB" sz="1600" dirty="0">
                <a:latin typeface="Arial" panose="020B0604020202020204" pitchFamily="34" charset="0"/>
                <a:cs typeface="Arial" panose="020B0604020202020204" pitchFamily="34" charset="0"/>
              </a:rPr>
            </a:br>
            <a:r>
              <a:rPr lang="en-GB" sz="1600" dirty="0">
                <a:latin typeface="Arial" panose="020B0604020202020204" pitchFamily="34" charset="0"/>
                <a:cs typeface="Arial" panose="020B0604020202020204" pitchFamily="34" charset="0"/>
              </a:rPr>
              <a:t>University of Wales Trinity Saint David</a:t>
            </a:r>
          </a:p>
        </p:txBody>
      </p:sp>
      <p:sp>
        <p:nvSpPr>
          <p:cNvPr id="11" name="Freeform: Shape 10">
            <a:extLst>
              <a:ext uri="{FF2B5EF4-FFF2-40B4-BE49-F238E27FC236}">
                <a16:creationId xmlns:a16="http://schemas.microsoft.com/office/drawing/2014/main" id="{18D32C3D-8F76-4E99-BE56-0836CC38C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493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70766076-46F5-42D5-A773-2B3BEF2B8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2557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Floating chemistry structure">
            <a:extLst>
              <a:ext uri="{FF2B5EF4-FFF2-40B4-BE49-F238E27FC236}">
                <a16:creationId xmlns:a16="http://schemas.microsoft.com/office/drawing/2014/main" id="{4A6EE8F8-A9FF-ACFB-7F63-28F3D8251F76}"/>
              </a:ext>
            </a:extLst>
          </p:cNvPr>
          <p:cNvPicPr>
            <a:picLocks noChangeAspect="1"/>
          </p:cNvPicPr>
          <p:nvPr/>
        </p:nvPicPr>
        <p:blipFill>
          <a:blip r:embed="rId2"/>
          <a:srcRect l="24132" r="23679" b="-366"/>
          <a:stretch>
            <a:fillRect/>
          </a:stretch>
        </p:blipFill>
        <p:spPr>
          <a:xfrm>
            <a:off x="-1507" y="10"/>
            <a:ext cx="5205951" cy="6857990"/>
          </a:xfrm>
          <a:custGeom>
            <a:avLst/>
            <a:gdLst/>
            <a:ahLst/>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p:spPr>
      </p:pic>
      <p:sp>
        <p:nvSpPr>
          <p:cNvPr id="15" name="Freeform: Shape 14">
            <a:extLst>
              <a:ext uri="{FF2B5EF4-FFF2-40B4-BE49-F238E27FC236}">
                <a16:creationId xmlns:a16="http://schemas.microsoft.com/office/drawing/2014/main" id="{CB7B90D9-1EC2-4A12-B24A-342C1BCA2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59072" y="0"/>
            <a:ext cx="2845372" cy="6858000"/>
          </a:xfrm>
          <a:custGeom>
            <a:avLst/>
            <a:gdLst>
              <a:gd name="connsiteX0" fmla="*/ 939908 w 2845372"/>
              <a:gd name="connsiteY0" fmla="*/ 0 h 6858000"/>
              <a:gd name="connsiteX1" fmla="*/ 1222349 w 2845372"/>
              <a:gd name="connsiteY1" fmla="*/ 0 h 6858000"/>
              <a:gd name="connsiteX2" fmla="*/ 1244473 w 2845372"/>
              <a:gd name="connsiteY2" fmla="*/ 14997 h 6858000"/>
              <a:gd name="connsiteX3" fmla="*/ 2845372 w 2845372"/>
              <a:gd name="connsiteY3" fmla="*/ 3621656 h 6858000"/>
              <a:gd name="connsiteX4" fmla="*/ 971022 w 2845372"/>
              <a:gd name="connsiteY4" fmla="*/ 6374814 h 6858000"/>
              <a:gd name="connsiteX5" fmla="*/ 454374 w 2845372"/>
              <a:gd name="connsiteY5" fmla="*/ 6780599 h 6858000"/>
              <a:gd name="connsiteX6" fmla="*/ 342618 w 2845372"/>
              <a:gd name="connsiteY6" fmla="*/ 6858000 h 6858000"/>
              <a:gd name="connsiteX7" fmla="*/ 129116 w 2845372"/>
              <a:gd name="connsiteY7" fmla="*/ 6858000 h 6858000"/>
              <a:gd name="connsiteX8" fmla="*/ 0 w 2845372"/>
              <a:gd name="connsiteY8" fmla="*/ 6858000 h 6858000"/>
              <a:gd name="connsiteX9" fmla="*/ 119401 w 2845372"/>
              <a:gd name="connsiteY9" fmla="*/ 6780599 h 6858000"/>
              <a:gd name="connsiteX10" fmla="*/ 671389 w 2845372"/>
              <a:gd name="connsiteY10" fmla="*/ 6374814 h 6858000"/>
              <a:gd name="connsiteX11" fmla="*/ 2673952 w 2845372"/>
              <a:gd name="connsiteY11" fmla="*/ 3621656 h 6858000"/>
              <a:gd name="connsiteX12" fmla="*/ 963545 w 2845372"/>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45372" h="6858000">
                <a:moveTo>
                  <a:pt x="939908" y="0"/>
                </a:moveTo>
                <a:lnTo>
                  <a:pt x="1222349" y="0"/>
                </a:lnTo>
                <a:lnTo>
                  <a:pt x="1244473" y="14997"/>
                </a:lnTo>
                <a:cubicBezTo>
                  <a:pt x="2271636" y="754641"/>
                  <a:pt x="2845372" y="2093192"/>
                  <a:pt x="2845372" y="3621656"/>
                </a:cubicBezTo>
                <a:cubicBezTo>
                  <a:pt x="2845372" y="4969131"/>
                  <a:pt x="1916647" y="5602839"/>
                  <a:pt x="971022" y="6374814"/>
                </a:cubicBezTo>
                <a:cubicBezTo>
                  <a:pt x="798819" y="6515397"/>
                  <a:pt x="628192" y="6653108"/>
                  <a:pt x="454374" y="6780599"/>
                </a:cubicBezTo>
                <a:lnTo>
                  <a:pt x="342618" y="6858000"/>
                </a:lnTo>
                <a:lnTo>
                  <a:pt x="129116" y="6858000"/>
                </a:lnTo>
                <a:lnTo>
                  <a:pt x="0" y="6858000"/>
                </a:lnTo>
                <a:lnTo>
                  <a:pt x="119401" y="6780599"/>
                </a:lnTo>
                <a:cubicBezTo>
                  <a:pt x="305108" y="6653108"/>
                  <a:pt x="487407" y="6515397"/>
                  <a:pt x="671389" y="6374814"/>
                </a:cubicBezTo>
                <a:cubicBezTo>
                  <a:pt x="1681699" y="5602839"/>
                  <a:pt x="2673952" y="4969131"/>
                  <a:pt x="2673952" y="3621656"/>
                </a:cubicBezTo>
                <a:cubicBezTo>
                  <a:pt x="2673952" y="2093192"/>
                  <a:pt x="2060970" y="754641"/>
                  <a:pt x="963545"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000360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11323FF-7FFC-D1A1-E878-4CDBBAFABC3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Introduction and aims</a:t>
            </a:r>
          </a:p>
        </p:txBody>
      </p:sp>
      <p:graphicFrame>
        <p:nvGraphicFramePr>
          <p:cNvPr id="5" name="Content Placeholder 2">
            <a:extLst>
              <a:ext uri="{FF2B5EF4-FFF2-40B4-BE49-F238E27FC236}">
                <a16:creationId xmlns:a16="http://schemas.microsoft.com/office/drawing/2014/main" id="{DEC4A9E4-8BE1-CD31-FA51-9E8B07F52E34}"/>
              </a:ext>
            </a:extLst>
          </p:cNvPr>
          <p:cNvGraphicFramePr>
            <a:graphicFrameLocks noGrp="1"/>
          </p:cNvGraphicFramePr>
          <p:nvPr>
            <p:ph idx="1"/>
            <p:extLst>
              <p:ext uri="{D42A27DB-BD31-4B8C-83A1-F6EECF244321}">
                <p14:modId xmlns:p14="http://schemas.microsoft.com/office/powerpoint/2010/main" val="168790796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6788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c 21">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9F28A1-BCB4-BA7B-1BC0-1C12E3554CC1}"/>
              </a:ext>
            </a:extLst>
          </p:cNvPr>
          <p:cNvSpPr>
            <a:spLocks noGrp="1"/>
          </p:cNvSpPr>
          <p:nvPr>
            <p:ph type="title"/>
          </p:nvPr>
        </p:nvSpPr>
        <p:spPr>
          <a:xfrm>
            <a:off x="838200" y="643467"/>
            <a:ext cx="2951205" cy="5571066"/>
          </a:xfrm>
        </p:spPr>
        <p:txBody>
          <a:bodyPr>
            <a:normAutofit/>
          </a:bodyPr>
          <a:lstStyle/>
          <a:p>
            <a:r>
              <a:rPr lang="en-GB">
                <a:solidFill>
                  <a:srgbClr val="FFFFFF"/>
                </a:solidFill>
              </a:rPr>
              <a:t>Definitions and key concepts</a:t>
            </a:r>
          </a:p>
        </p:txBody>
      </p:sp>
      <p:sp>
        <p:nvSpPr>
          <p:cNvPr id="32" name="Rectangle: Rounded Corners 31">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CA7DEDF-44CE-DF05-FEB0-EA805FFABD5A}"/>
              </a:ext>
            </a:extLst>
          </p:cNvPr>
          <p:cNvSpPr txBox="1"/>
          <p:nvPr/>
        </p:nvSpPr>
        <p:spPr>
          <a:xfrm>
            <a:off x="379458" y="4399956"/>
            <a:ext cx="3980190" cy="2031325"/>
          </a:xfrm>
          <a:prstGeom prst="rect">
            <a:avLst/>
          </a:prstGeom>
          <a:noFill/>
        </p:spPr>
        <p:txBody>
          <a:bodyPr wrap="square">
            <a:spAutoFit/>
          </a:bodyPr>
          <a:lstStyle/>
          <a:p>
            <a:r>
              <a:rPr lang="en-GB" dirty="0"/>
              <a:t>Health, wellbeing and sustainability are closely linked. However, the WHO definition has been criticised for being too idealistic. Health can also be understood as the ability to adapt and manage physical, mental and social challenges (Huber et al., 2011).</a:t>
            </a:r>
          </a:p>
        </p:txBody>
      </p:sp>
      <p:graphicFrame>
        <p:nvGraphicFramePr>
          <p:cNvPr id="34" name="Content Placeholder 3">
            <a:extLst>
              <a:ext uri="{FF2B5EF4-FFF2-40B4-BE49-F238E27FC236}">
                <a16:creationId xmlns:a16="http://schemas.microsoft.com/office/drawing/2014/main" id="{0A0B223A-9C66-9455-E941-9AFF6082C26E}"/>
              </a:ext>
            </a:extLst>
          </p:cNvPr>
          <p:cNvGraphicFramePr>
            <a:graphicFrameLocks noGrp="1"/>
          </p:cNvGraphicFramePr>
          <p:nvPr>
            <p:ph idx="1"/>
            <p:extLst>
              <p:ext uri="{D42A27DB-BD31-4B8C-83A1-F6EECF244321}">
                <p14:modId xmlns:p14="http://schemas.microsoft.com/office/powerpoint/2010/main" val="2859345822"/>
              </p:ext>
            </p:extLst>
          </p:nvPr>
        </p:nvGraphicFramePr>
        <p:xfrm>
          <a:off x="4737060" y="643467"/>
          <a:ext cx="6616739" cy="5533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2112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62253-BA26-7CD2-98B6-613D0EE0CF9D}"/>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Theories and models</a:t>
            </a:r>
          </a:p>
        </p:txBody>
      </p:sp>
      <p:graphicFrame>
        <p:nvGraphicFramePr>
          <p:cNvPr id="4" name="Table 3">
            <a:extLst>
              <a:ext uri="{FF2B5EF4-FFF2-40B4-BE49-F238E27FC236}">
                <a16:creationId xmlns:a16="http://schemas.microsoft.com/office/drawing/2014/main" id="{9CB63B2F-34B9-8DD7-35DF-A8C4DB227BDF}"/>
              </a:ext>
            </a:extLst>
          </p:cNvPr>
          <p:cNvGraphicFramePr>
            <a:graphicFrameLocks noGrp="1"/>
          </p:cNvGraphicFramePr>
          <p:nvPr>
            <p:extLst>
              <p:ext uri="{D42A27DB-BD31-4B8C-83A1-F6EECF244321}">
                <p14:modId xmlns:p14="http://schemas.microsoft.com/office/powerpoint/2010/main" val="1492696620"/>
              </p:ext>
            </p:extLst>
          </p:nvPr>
        </p:nvGraphicFramePr>
        <p:xfrm>
          <a:off x="577023" y="1966293"/>
          <a:ext cx="10764873" cy="4452162"/>
        </p:xfrm>
        <a:graphic>
          <a:graphicData uri="http://schemas.openxmlformats.org/drawingml/2006/table">
            <a:tbl>
              <a:tblPr>
                <a:solidFill>
                  <a:schemeClr val="tx1">
                    <a:lumMod val="75000"/>
                    <a:lumOff val="25000"/>
                  </a:schemeClr>
                </a:solidFill>
                <a:tableStyleId>{5C22544A-7EE6-4342-B048-85BDC9FD1C3A}</a:tableStyleId>
              </a:tblPr>
              <a:tblGrid>
                <a:gridCol w="3571608">
                  <a:extLst>
                    <a:ext uri="{9D8B030D-6E8A-4147-A177-3AD203B41FA5}">
                      <a16:colId xmlns:a16="http://schemas.microsoft.com/office/drawing/2014/main" val="382300068"/>
                    </a:ext>
                  </a:extLst>
                </a:gridCol>
                <a:gridCol w="7193265">
                  <a:extLst>
                    <a:ext uri="{9D8B030D-6E8A-4147-A177-3AD203B41FA5}">
                      <a16:colId xmlns:a16="http://schemas.microsoft.com/office/drawing/2014/main" val="1371928784"/>
                    </a:ext>
                  </a:extLst>
                </a:gridCol>
              </a:tblGrid>
              <a:tr h="600456">
                <a:tc>
                  <a:txBody>
                    <a:bodyPr/>
                    <a:lstStyle/>
                    <a:p>
                      <a:pPr>
                        <a:buNone/>
                      </a:pPr>
                      <a:r>
                        <a:rPr lang="en-GB" sz="1900" cap="none" spc="0">
                          <a:solidFill>
                            <a:schemeClr val="bg1"/>
                          </a:solidFill>
                        </a:rPr>
                        <a:t>Model</a:t>
                      </a:r>
                    </a:p>
                  </a:txBody>
                  <a:tcPr marL="102517" marR="146453" marT="29291" marB="219679" anchor="ctr">
                    <a:lnL w="12700" cap="flat" cmpd="sng" algn="ctr">
                      <a:solidFill>
                        <a:schemeClr val="bg1"/>
                      </a:solidFill>
                      <a:prstDash val="solid"/>
                    </a:lnL>
                    <a:lnR w="12700" cmpd="sng">
                      <a:noFill/>
                      <a:prstDash val="solid"/>
                    </a:lnR>
                    <a:lnT w="9525" cap="flat" cmpd="sng" algn="ctr">
                      <a:noFill/>
                      <a:prstDash val="solid"/>
                    </a:lnT>
                    <a:lnB w="12700" cmpd="sng">
                      <a:noFill/>
                      <a:prstDash val="solid"/>
                    </a:lnB>
                    <a:solidFill>
                      <a:schemeClr val="tx1">
                        <a:lumMod val="75000"/>
                        <a:lumOff val="25000"/>
                      </a:schemeClr>
                    </a:solidFill>
                  </a:tcPr>
                </a:tc>
                <a:tc>
                  <a:txBody>
                    <a:bodyPr/>
                    <a:lstStyle/>
                    <a:p>
                      <a:pPr>
                        <a:buNone/>
                      </a:pPr>
                      <a:r>
                        <a:rPr lang="en-GB" sz="1900" cap="none" spc="0">
                          <a:solidFill>
                            <a:schemeClr val="bg1"/>
                          </a:solidFill>
                        </a:rPr>
                        <a:t>Application to health and diabetes prevention</a:t>
                      </a:r>
                    </a:p>
                  </a:txBody>
                  <a:tcPr marL="102517" marR="146453" marT="29291" marB="219679" anchor="ctr">
                    <a:lnL w="12700" cmpd="sng">
                      <a:noFill/>
                      <a:prstDash val="solid"/>
                    </a:lnL>
                    <a:lnR w="12700" cmpd="sng">
                      <a:noFill/>
                      <a:prstDash val="solid"/>
                    </a:lnR>
                    <a:lnT w="9525" cap="flat" cmpd="sng" algn="ctr">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20087844"/>
                  </a:ext>
                </a:extLst>
              </a:tr>
              <a:tr h="1479172">
                <a:tc>
                  <a:txBody>
                    <a:bodyPr/>
                    <a:lstStyle/>
                    <a:p>
                      <a:pPr>
                        <a:buNone/>
                      </a:pPr>
                      <a:r>
                        <a:rPr lang="en-GB" sz="1900" cap="none" spc="0">
                          <a:solidFill>
                            <a:schemeClr val="bg1"/>
                          </a:solidFill>
                        </a:rPr>
                        <a:t>Biopsychosocial Model</a:t>
                      </a:r>
                    </a:p>
                  </a:txBody>
                  <a:tcPr marL="102517" marR="146453" marT="29291" marB="219679"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buNone/>
                      </a:pPr>
                      <a:r>
                        <a:rPr lang="en-GB" sz="2000" dirty="0"/>
                        <a:t>B</a:t>
                      </a:r>
                      <a:r>
                        <a:rPr lang="en-GB" sz="2000" dirty="0">
                          <a:solidFill>
                            <a:schemeClr val="bg1"/>
                          </a:solidFill>
                        </a:rPr>
                        <a:t>iological factors like weight and blood sugar, psychological factors like stress and motivation, and social factors like income and family support can all affect diabetes prevention (Engel, 1977).</a:t>
                      </a:r>
                      <a:endParaRPr lang="en-GB" sz="1900" cap="none" spc="0" dirty="0">
                        <a:solidFill>
                          <a:schemeClr val="bg1"/>
                        </a:solidFill>
                      </a:endParaRPr>
                    </a:p>
                  </a:txBody>
                  <a:tcPr marL="102517" marR="146453" marT="29291" marB="219679" anchor="ctr">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872417938"/>
                  </a:ext>
                </a:extLst>
              </a:tr>
              <a:tr h="1186267">
                <a:tc>
                  <a:txBody>
                    <a:bodyPr/>
                    <a:lstStyle/>
                    <a:p>
                      <a:pPr>
                        <a:buNone/>
                      </a:pPr>
                      <a:r>
                        <a:rPr lang="en-GB" sz="1900" cap="none" spc="0">
                          <a:solidFill>
                            <a:schemeClr val="bg1"/>
                          </a:solidFill>
                        </a:rPr>
                        <a:t>Dahlgren and Whitehead Model</a:t>
                      </a:r>
                    </a:p>
                  </a:txBody>
                  <a:tcPr marL="102517" marR="146453" marT="29291" marB="219679"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buNone/>
                      </a:pPr>
                      <a:r>
                        <a:rPr lang="en-GB" sz="2000" dirty="0">
                          <a:solidFill>
                            <a:schemeClr val="bg1"/>
                          </a:solidFill>
                        </a:rPr>
                        <a:t>Our lifestyle, relationships, housing, jobs and living conditions can affect our health and ability to prevent diabetes (Dahlgren and Whitehead, 1991).</a:t>
                      </a:r>
                      <a:endParaRPr lang="en-GB" sz="1900" cap="none" spc="0" dirty="0">
                        <a:solidFill>
                          <a:schemeClr val="bg1"/>
                        </a:solidFill>
                      </a:endParaRPr>
                    </a:p>
                  </a:txBody>
                  <a:tcPr marL="102517" marR="146453" marT="29291" marB="219679" anchor="ctr">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471305334"/>
                  </a:ext>
                </a:extLst>
              </a:tr>
              <a:tr h="1186267">
                <a:tc>
                  <a:txBody>
                    <a:bodyPr/>
                    <a:lstStyle/>
                    <a:p>
                      <a:pPr>
                        <a:buNone/>
                      </a:pPr>
                      <a:r>
                        <a:rPr lang="en-GB" sz="1900" cap="none" spc="0">
                          <a:solidFill>
                            <a:schemeClr val="bg1"/>
                          </a:solidFill>
                        </a:rPr>
                        <a:t>Health Belief Model</a:t>
                      </a:r>
                    </a:p>
                  </a:txBody>
                  <a:tcPr marL="102517" marR="146453" marT="29291" marB="219679" anchor="ctr">
                    <a:lnL w="12700" cap="flat" cmpd="sng" algn="ctr">
                      <a:solidFill>
                        <a:schemeClr val="bg1"/>
                      </a:solid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tc>
                  <a:txBody>
                    <a:bodyPr/>
                    <a:lstStyle/>
                    <a:p>
                      <a:pPr>
                        <a:buNone/>
                      </a:pPr>
                      <a:r>
                        <a:rPr lang="en-GB" sz="1900" cap="none" spc="0" dirty="0">
                          <a:solidFill>
                            <a:schemeClr val="bg1"/>
                          </a:solidFill>
                        </a:rPr>
                        <a:t>Beliefs about diabetes risk, consequences, benefits and barriers can influence decisions about healthier behaviour (Rosenstock, 1974; Champion and Skinner, 2008).</a:t>
                      </a:r>
                    </a:p>
                  </a:txBody>
                  <a:tcPr marL="102517" marR="146453" marT="29291" marB="219679" anchor="ctr">
                    <a:lnL w="12700" cmpd="sng">
                      <a:noFill/>
                      <a:prstDash val="solid"/>
                    </a:lnL>
                    <a:lnR w="12700" cmpd="sng">
                      <a:noFill/>
                      <a:prstDash val="solid"/>
                    </a:lnR>
                    <a:lnT w="12700" cmpd="sng">
                      <a:noFill/>
                      <a:prstDash val="solid"/>
                    </a:lnT>
                    <a:lnB w="12700" cmpd="sng">
                      <a:noFill/>
                      <a:prstDash val="solid"/>
                    </a:lnB>
                    <a:solidFill>
                      <a:schemeClr val="tx1">
                        <a:lumMod val="75000"/>
                        <a:lumOff val="25000"/>
                      </a:schemeClr>
                    </a:solidFill>
                  </a:tcPr>
                </a:tc>
                <a:extLst>
                  <a:ext uri="{0D108BD9-81ED-4DB2-BD59-A6C34878D82A}">
                    <a16:rowId xmlns:a16="http://schemas.microsoft.com/office/drawing/2014/main" val="3941625693"/>
                  </a:ext>
                </a:extLst>
              </a:tr>
            </a:tbl>
          </a:graphicData>
        </a:graphic>
      </p:graphicFrame>
    </p:spTree>
    <p:extLst>
      <p:ext uri="{BB962C8B-B14F-4D97-AF65-F5344CB8AC3E}">
        <p14:creationId xmlns:p14="http://schemas.microsoft.com/office/powerpoint/2010/main" val="2372669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a:extLst>
              <a:ext uri="{FF2B5EF4-FFF2-40B4-BE49-F238E27FC236}">
                <a16:creationId xmlns:a16="http://schemas.microsoft.com/office/drawing/2014/main" id="{A485B8AE-7913-FBC6-2FF8-67083F38FD36}"/>
              </a:ext>
            </a:extLst>
          </p:cNvPr>
          <p:cNvPicPr>
            <a:picLocks noChangeAspect="1"/>
          </p:cNvPicPr>
          <p:nvPr/>
        </p:nvPicPr>
        <p:blipFill>
          <a:blip r:embed="rId2">
            <a:alphaModFix amt="35000"/>
          </a:blip>
          <a:srcRect t="9804" b="5927"/>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FAD0A8F-2E0F-FE82-E1C1-6B44304DE36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solidFill>
                  <a:srgbClr val="FFFFFF"/>
                </a:solidFill>
              </a:rPr>
              <a:t>Sustainable development and the SDGs</a:t>
            </a:r>
          </a:p>
        </p:txBody>
      </p:sp>
      <p:sp>
        <p:nvSpPr>
          <p:cNvPr id="13" name="TextBox 12">
            <a:extLst>
              <a:ext uri="{FF2B5EF4-FFF2-40B4-BE49-F238E27FC236}">
                <a16:creationId xmlns:a16="http://schemas.microsoft.com/office/drawing/2014/main" id="{8D4B02AC-ABB9-09DD-B670-498728D72EC3}"/>
              </a:ext>
            </a:extLst>
          </p:cNvPr>
          <p:cNvSpPr txBox="1"/>
          <p:nvPr/>
        </p:nvSpPr>
        <p:spPr>
          <a:xfrm>
            <a:off x="8431160" y="4699635"/>
            <a:ext cx="3563701" cy="1477328"/>
          </a:xfrm>
          <a:prstGeom prst="rect">
            <a:avLst/>
          </a:prstGeom>
          <a:noFill/>
        </p:spPr>
        <p:txBody>
          <a:bodyPr wrap="square">
            <a:spAutoFit/>
          </a:bodyPr>
          <a:lstStyle/>
          <a:p>
            <a:pPr>
              <a:spcAft>
                <a:spcPts val="600"/>
              </a:spcAft>
            </a:pPr>
            <a:r>
              <a:rPr lang="en-GB" dirty="0"/>
              <a:t>Although diabetes prevention supports SDG 3, poverty and unequal access to healthcare can make it harder for some people to benefit (Marmot et al., 2020).</a:t>
            </a:r>
          </a:p>
        </p:txBody>
      </p:sp>
      <p:graphicFrame>
        <p:nvGraphicFramePr>
          <p:cNvPr id="16" name="TextBox 9">
            <a:extLst>
              <a:ext uri="{FF2B5EF4-FFF2-40B4-BE49-F238E27FC236}">
                <a16:creationId xmlns:a16="http://schemas.microsoft.com/office/drawing/2014/main" id="{A2BB2117-4DAA-E931-D9C2-F6FFCAA53611}"/>
              </a:ext>
            </a:extLst>
          </p:cNvPr>
          <p:cNvGraphicFramePr/>
          <p:nvPr>
            <p:extLst>
              <p:ext uri="{D42A27DB-BD31-4B8C-83A1-F6EECF244321}">
                <p14:modId xmlns:p14="http://schemas.microsoft.com/office/powerpoint/2010/main" val="1773512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482907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7803386D-8EC0-490A-9296-FAFCF1AD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8" name="Picture 57">
            <a:extLst>
              <a:ext uri="{FF2B5EF4-FFF2-40B4-BE49-F238E27FC236}">
                <a16:creationId xmlns:a16="http://schemas.microsoft.com/office/drawing/2014/main" id="{C4720EDA-E218-43A9-8817-08F09F4DB6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60" name="Rectangle 59">
            <a:extLst>
              <a:ext uri="{FF2B5EF4-FFF2-40B4-BE49-F238E27FC236}">
                <a16:creationId xmlns:a16="http://schemas.microsoft.com/office/drawing/2014/main" id="{D87C4F29-0DC4-4901-A2FD-7C88889E6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Rectangle 61">
            <a:extLst>
              <a:ext uri="{FF2B5EF4-FFF2-40B4-BE49-F238E27FC236}">
                <a16:creationId xmlns:a16="http://schemas.microsoft.com/office/drawing/2014/main" id="{E6A781BA-2341-444F-811D-870633C4F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678" y="0"/>
            <a:ext cx="11145980" cy="6870723"/>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74EFEF8A-4969-F1EE-66A0-E8C9AF6A4C8C}"/>
              </a:ext>
            </a:extLst>
          </p:cNvPr>
          <p:cNvSpPr>
            <a:spLocks noGrp="1"/>
          </p:cNvSpPr>
          <p:nvPr>
            <p:ph type="title"/>
          </p:nvPr>
        </p:nvSpPr>
        <p:spPr>
          <a:xfrm>
            <a:off x="1191965" y="552810"/>
            <a:ext cx="4804659" cy="2228759"/>
          </a:xfrm>
        </p:spPr>
        <p:txBody>
          <a:bodyPr anchor="b">
            <a:normAutofit/>
          </a:bodyPr>
          <a:lstStyle/>
          <a:p>
            <a:r>
              <a:rPr lang="en-GB" sz="4800"/>
              <a:t>Policy and governance in the UK</a:t>
            </a:r>
          </a:p>
        </p:txBody>
      </p:sp>
      <p:pic>
        <p:nvPicPr>
          <p:cNvPr id="7" name="Graphic 6" descr="Schoolhouse">
            <a:extLst>
              <a:ext uri="{FF2B5EF4-FFF2-40B4-BE49-F238E27FC236}">
                <a16:creationId xmlns:a16="http://schemas.microsoft.com/office/drawing/2014/main" id="{3182F747-E5AE-0559-F96A-AA37ACA8601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42544" y="163375"/>
            <a:ext cx="3171420" cy="3171420"/>
          </a:xfrm>
          <a:prstGeom prst="rect">
            <a:avLst/>
          </a:prstGeom>
        </p:spPr>
      </p:pic>
      <p:graphicFrame>
        <p:nvGraphicFramePr>
          <p:cNvPr id="11" name="Content Placeholder 10">
            <a:extLst>
              <a:ext uri="{FF2B5EF4-FFF2-40B4-BE49-F238E27FC236}">
                <a16:creationId xmlns:a16="http://schemas.microsoft.com/office/drawing/2014/main" id="{6F91C44D-A90C-3574-A2A5-069759B0F14D}"/>
              </a:ext>
            </a:extLst>
          </p:cNvPr>
          <p:cNvGraphicFramePr>
            <a:graphicFrameLocks noGrp="1"/>
          </p:cNvGraphicFramePr>
          <p:nvPr>
            <p:ph idx="1"/>
            <p:extLst>
              <p:ext uri="{D42A27DB-BD31-4B8C-83A1-F6EECF244321}">
                <p14:modId xmlns:p14="http://schemas.microsoft.com/office/powerpoint/2010/main" val="347423503"/>
              </p:ext>
            </p:extLst>
          </p:nvPr>
        </p:nvGraphicFramePr>
        <p:xfrm>
          <a:off x="851868" y="3482706"/>
          <a:ext cx="10515599" cy="2694175"/>
        </p:xfrm>
        <a:graphic>
          <a:graphicData uri="http://schemas.openxmlformats.org/drawingml/2006/table">
            <a:tbl>
              <a:tblPr>
                <a:tableStyleId>{5C22544A-7EE6-4342-B048-85BDC9FD1C3A}</a:tableStyleId>
              </a:tblPr>
              <a:tblGrid>
                <a:gridCol w="4857090">
                  <a:extLst>
                    <a:ext uri="{9D8B030D-6E8A-4147-A177-3AD203B41FA5}">
                      <a16:colId xmlns:a16="http://schemas.microsoft.com/office/drawing/2014/main" val="805760031"/>
                    </a:ext>
                  </a:extLst>
                </a:gridCol>
                <a:gridCol w="5658509">
                  <a:extLst>
                    <a:ext uri="{9D8B030D-6E8A-4147-A177-3AD203B41FA5}">
                      <a16:colId xmlns:a16="http://schemas.microsoft.com/office/drawing/2014/main" val="2340569907"/>
                    </a:ext>
                  </a:extLst>
                </a:gridCol>
              </a:tblGrid>
              <a:tr h="209661">
                <a:tc>
                  <a:txBody>
                    <a:bodyPr/>
                    <a:lstStyle/>
                    <a:p>
                      <a:pPr>
                        <a:buNone/>
                      </a:pPr>
                      <a:r>
                        <a:rPr lang="en-GB" sz="1200"/>
                        <a:t>Policy</a:t>
                      </a:r>
                    </a:p>
                  </a:txBody>
                  <a:tcPr marL="46800" marR="46800" marT="23400" marB="23400" anchor="ctr"/>
                </a:tc>
                <a:tc>
                  <a:txBody>
                    <a:bodyPr/>
                    <a:lstStyle/>
                    <a:p>
                      <a:pPr>
                        <a:buNone/>
                      </a:pPr>
                      <a:r>
                        <a:rPr lang="en-GB" sz="1200"/>
                        <a:t>Contribution to diabetes prevention</a:t>
                      </a:r>
                    </a:p>
                  </a:txBody>
                  <a:tcPr marL="46800" marR="46800" marT="23400" marB="23400" anchor="ctr"/>
                </a:tc>
                <a:extLst>
                  <a:ext uri="{0D108BD9-81ED-4DB2-BD59-A6C34878D82A}">
                    <a16:rowId xmlns:a16="http://schemas.microsoft.com/office/drawing/2014/main" val="11773530"/>
                  </a:ext>
                </a:extLst>
              </a:tr>
              <a:tr h="492899">
                <a:tc>
                  <a:txBody>
                    <a:bodyPr/>
                    <a:lstStyle/>
                    <a:p>
                      <a:pPr>
                        <a:buNone/>
                      </a:pPr>
                      <a:r>
                        <a:rPr lang="en-GB" sz="1200" dirty="0"/>
                        <a:t>NHS 10 Year Health Plan</a:t>
                      </a:r>
                    </a:p>
                  </a:txBody>
                  <a:tcPr marL="46800" marR="46800" marT="23400" marB="23400" anchor="ctr"/>
                </a:tc>
                <a:tc>
                  <a:txBody>
                    <a:bodyPr/>
                    <a:lstStyle/>
                    <a:p>
                      <a:pPr>
                        <a:buNone/>
                      </a:pPr>
                      <a:r>
                        <a:rPr lang="en-GB" sz="1200"/>
                        <a:t>Prioritises earlier prevention, community services and digital healthcare (Department of Health and Social Care, 2025).</a:t>
                      </a:r>
                    </a:p>
                  </a:txBody>
                  <a:tcPr marL="46800" marR="46800" marT="23400" marB="23400" anchor="ctr"/>
                </a:tc>
                <a:extLst>
                  <a:ext uri="{0D108BD9-81ED-4DB2-BD59-A6C34878D82A}">
                    <a16:rowId xmlns:a16="http://schemas.microsoft.com/office/drawing/2014/main" val="3023864952"/>
                  </a:ext>
                </a:extLst>
              </a:tr>
              <a:tr h="492899">
                <a:tc>
                  <a:txBody>
                    <a:bodyPr/>
                    <a:lstStyle/>
                    <a:p>
                      <a:pPr>
                        <a:buNone/>
                      </a:pPr>
                      <a:r>
                        <a:rPr lang="en-GB" sz="1200" dirty="0"/>
                        <a:t>NICE PH38</a:t>
                      </a:r>
                    </a:p>
                  </a:txBody>
                  <a:tcPr marL="46800" marR="46800" marT="23400" marB="23400" anchor="ctr"/>
                </a:tc>
                <a:tc>
                  <a:txBody>
                    <a:bodyPr/>
                    <a:lstStyle/>
                    <a:p>
                      <a:pPr>
                        <a:buNone/>
                      </a:pPr>
                      <a:r>
                        <a:rPr lang="en-GB" sz="1200"/>
                        <a:t>Recommends identifying people at high risk of type 2 diabetes and offering lifestyle support (NICE, 2012).</a:t>
                      </a:r>
                    </a:p>
                  </a:txBody>
                  <a:tcPr marL="46800" marR="46800" marT="23400" marB="23400" anchor="ctr"/>
                </a:tc>
                <a:extLst>
                  <a:ext uri="{0D108BD9-81ED-4DB2-BD59-A6C34878D82A}">
                    <a16:rowId xmlns:a16="http://schemas.microsoft.com/office/drawing/2014/main" val="1986003005"/>
                  </a:ext>
                </a:extLst>
              </a:tr>
              <a:tr h="492899">
                <a:tc>
                  <a:txBody>
                    <a:bodyPr/>
                    <a:lstStyle/>
                    <a:p>
                      <a:pPr>
                        <a:buNone/>
                      </a:pPr>
                      <a:r>
                        <a:rPr lang="en-GB" sz="1200"/>
                        <a:t>Health and Care Act 2022</a:t>
                      </a:r>
                    </a:p>
                  </a:txBody>
                  <a:tcPr marL="46800" marR="46800" marT="23400" marB="23400" anchor="ctr"/>
                </a:tc>
                <a:tc>
                  <a:txBody>
                    <a:bodyPr/>
                    <a:lstStyle/>
                    <a:p>
                      <a:pPr>
                        <a:buNone/>
                      </a:pPr>
                      <a:r>
                        <a:rPr lang="en-GB" sz="1200"/>
                        <a:t>Supports cooperation between NHS services and local organisations to improve healthcare (Great Britain, 2022).</a:t>
                      </a:r>
                    </a:p>
                  </a:txBody>
                  <a:tcPr marL="46800" marR="46800" marT="23400" marB="23400" anchor="ctr"/>
                </a:tc>
                <a:extLst>
                  <a:ext uri="{0D108BD9-81ED-4DB2-BD59-A6C34878D82A}">
                    <a16:rowId xmlns:a16="http://schemas.microsoft.com/office/drawing/2014/main" val="1723502835"/>
                  </a:ext>
                </a:extLst>
              </a:tr>
              <a:tr h="492899">
                <a:tc>
                  <a:txBody>
                    <a:bodyPr/>
                    <a:lstStyle/>
                    <a:p>
                      <a:pPr>
                        <a:buNone/>
                      </a:pPr>
                      <a:r>
                        <a:rPr lang="en-GB" sz="1200"/>
                        <a:t>Equality Act 2010</a:t>
                      </a:r>
                    </a:p>
                  </a:txBody>
                  <a:tcPr marL="46800" marR="46800" marT="23400" marB="23400" anchor="ctr"/>
                </a:tc>
                <a:tc>
                  <a:txBody>
                    <a:bodyPr/>
                    <a:lstStyle/>
                    <a:p>
                      <a:pPr>
                        <a:buNone/>
                      </a:pPr>
                      <a:r>
                        <a:rPr lang="en-GB" sz="1200"/>
                        <a:t>Protects people from discrimination and requires reasonable adjustments where applicable (Great Britain, 2010).</a:t>
                      </a:r>
                    </a:p>
                  </a:txBody>
                  <a:tcPr marL="46800" marR="46800" marT="23400" marB="23400" anchor="ctr"/>
                </a:tc>
                <a:extLst>
                  <a:ext uri="{0D108BD9-81ED-4DB2-BD59-A6C34878D82A}">
                    <a16:rowId xmlns:a16="http://schemas.microsoft.com/office/drawing/2014/main" val="972738798"/>
                  </a:ext>
                </a:extLst>
              </a:tr>
              <a:tr h="492899">
                <a:tc>
                  <a:txBody>
                    <a:bodyPr/>
                    <a:lstStyle/>
                    <a:p>
                      <a:pPr>
                        <a:buNone/>
                      </a:pPr>
                      <a:r>
                        <a:rPr lang="en-GB" sz="1200"/>
                        <a:t>Health in All Policies</a:t>
                      </a:r>
                    </a:p>
                  </a:txBody>
                  <a:tcPr marL="46800" marR="46800" marT="23400" marB="23400" anchor="ctr"/>
                </a:tc>
                <a:tc>
                  <a:txBody>
                    <a:bodyPr/>
                    <a:lstStyle/>
                    <a:p>
                      <a:pPr>
                        <a:buNone/>
                      </a:pPr>
                      <a:r>
                        <a:rPr lang="en-GB" sz="1200" dirty="0"/>
                        <a:t>Encourages decisions about housing, transport and education to consider their effects on health (WHO, 2014).</a:t>
                      </a:r>
                    </a:p>
                  </a:txBody>
                  <a:tcPr marL="46800" marR="46800" marT="23400" marB="23400" anchor="ctr"/>
                </a:tc>
                <a:extLst>
                  <a:ext uri="{0D108BD9-81ED-4DB2-BD59-A6C34878D82A}">
                    <a16:rowId xmlns:a16="http://schemas.microsoft.com/office/drawing/2014/main" val="2858354502"/>
                  </a:ext>
                </a:extLst>
              </a:tr>
            </a:tbl>
          </a:graphicData>
        </a:graphic>
      </p:graphicFrame>
    </p:spTree>
    <p:extLst>
      <p:ext uri="{BB962C8B-B14F-4D97-AF65-F5344CB8AC3E}">
        <p14:creationId xmlns:p14="http://schemas.microsoft.com/office/powerpoint/2010/main" val="2353021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9A461C-6D36-E184-F370-BD89E3B12A8B}"/>
              </a:ext>
            </a:extLst>
          </p:cNvPr>
          <p:cNvSpPr>
            <a:spLocks noGrp="1"/>
          </p:cNvSpPr>
          <p:nvPr>
            <p:ph type="title"/>
          </p:nvPr>
        </p:nvSpPr>
        <p:spPr>
          <a:xfrm>
            <a:off x="838200" y="557189"/>
            <a:ext cx="3374136" cy="5567891"/>
          </a:xfrm>
        </p:spPr>
        <p:txBody>
          <a:bodyPr>
            <a:normAutofit/>
          </a:bodyPr>
          <a:lstStyle/>
          <a:p>
            <a:r>
              <a:rPr lang="en-GB" sz="5200"/>
              <a:t>Policy and governance in the UK Challenges to Type 2 Diabetes Prevention.</a:t>
            </a:r>
          </a:p>
        </p:txBody>
      </p:sp>
      <p:graphicFrame>
        <p:nvGraphicFramePr>
          <p:cNvPr id="16" name="Content Placeholder 2">
            <a:extLst>
              <a:ext uri="{FF2B5EF4-FFF2-40B4-BE49-F238E27FC236}">
                <a16:creationId xmlns:a16="http://schemas.microsoft.com/office/drawing/2014/main" id="{76EC0817-2128-7E0A-9FF9-A8F76FD62D72}"/>
              </a:ext>
            </a:extLst>
          </p:cNvPr>
          <p:cNvGraphicFramePr>
            <a:graphicFrameLocks noGrp="1"/>
          </p:cNvGraphicFramePr>
          <p:nvPr>
            <p:ph idx="1"/>
            <p:extLst>
              <p:ext uri="{D42A27DB-BD31-4B8C-83A1-F6EECF244321}">
                <p14:modId xmlns:p14="http://schemas.microsoft.com/office/powerpoint/2010/main" val="57227037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B21B4B1-BBDB-3888-3CC2-7796335E7BAE}"/>
              </a:ext>
            </a:extLst>
          </p:cNvPr>
          <p:cNvSpPr txBox="1"/>
          <p:nvPr/>
        </p:nvSpPr>
        <p:spPr>
          <a:xfrm>
            <a:off x="176143" y="6069978"/>
            <a:ext cx="6094324" cy="461665"/>
          </a:xfrm>
          <a:prstGeom prst="rect">
            <a:avLst/>
          </a:prstGeom>
          <a:noFill/>
        </p:spPr>
        <p:txBody>
          <a:bodyPr wrap="square">
            <a:spAutoFit/>
          </a:bodyPr>
          <a:lstStyle/>
          <a:p>
            <a:r>
              <a:rPr lang="en-GB" sz="1200" dirty="0"/>
              <a:t>Although policies support diabetes prevention, not everyone has the same opportunities to make healthier choices. Some people need additional support (Marmot et al., 2020).</a:t>
            </a:r>
          </a:p>
        </p:txBody>
      </p:sp>
    </p:spTree>
    <p:extLst>
      <p:ext uri="{BB962C8B-B14F-4D97-AF65-F5344CB8AC3E}">
        <p14:creationId xmlns:p14="http://schemas.microsoft.com/office/powerpoint/2010/main" val="798654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550BE34-C2B8-49B8-8519-67A8CAD51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46">
            <a:extLst>
              <a:ext uri="{FF2B5EF4-FFF2-40B4-BE49-F238E27FC236}">
                <a16:creationId xmlns:a16="http://schemas.microsoft.com/office/drawing/2014/main" id="{A7457DD9-5A45-400A-AB4B-4B4EDECA2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B214E1E-D325-C6EE-CBA8-DB3D6ADA6E59}"/>
              </a:ext>
            </a:extLst>
          </p:cNvPr>
          <p:cNvSpPr>
            <a:spLocks noGrp="1"/>
          </p:cNvSpPr>
          <p:nvPr>
            <p:ph type="title"/>
          </p:nvPr>
        </p:nvSpPr>
        <p:spPr>
          <a:xfrm>
            <a:off x="1046746" y="586822"/>
            <a:ext cx="3560252" cy="1645920"/>
          </a:xfrm>
        </p:spPr>
        <p:txBody>
          <a:bodyPr vert="horz" lIns="91440" tIns="45720" rIns="91440" bIns="45720" rtlCol="0" anchor="ctr">
            <a:normAutofit/>
          </a:bodyPr>
          <a:lstStyle/>
          <a:p>
            <a:r>
              <a:rPr lang="en-US" sz="3200" kern="1200">
                <a:solidFill>
                  <a:schemeClr val="tx1"/>
                </a:solidFill>
                <a:latin typeface="+mj-lt"/>
                <a:ea typeface="+mj-ea"/>
                <a:cs typeface="+mj-cs"/>
              </a:rPr>
              <a:t>Integrating health and wellbeing into service delivery</a:t>
            </a:r>
          </a:p>
        </p:txBody>
      </p:sp>
      <p:sp>
        <p:nvSpPr>
          <p:cNvPr id="49" name="Rectangle 48">
            <a:extLst>
              <a:ext uri="{FF2B5EF4-FFF2-40B4-BE49-F238E27FC236}">
                <a16:creationId xmlns:a16="http://schemas.microsoft.com/office/drawing/2014/main" id="{441CF7D6-A660-431A-B0BB-140A0D555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1" name="Rectangle 50">
            <a:extLst>
              <a:ext uri="{FF2B5EF4-FFF2-40B4-BE49-F238E27FC236}">
                <a16:creationId xmlns:a16="http://schemas.microsoft.com/office/drawing/2014/main" id="{0570A85B-3810-4F95-97B0-CBF4CCDB3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 name="TextBox 9">
            <a:extLst>
              <a:ext uri="{FF2B5EF4-FFF2-40B4-BE49-F238E27FC236}">
                <a16:creationId xmlns:a16="http://schemas.microsoft.com/office/drawing/2014/main" id="{8ABC041B-B36D-48BE-E526-178A1A744658}"/>
              </a:ext>
            </a:extLst>
          </p:cNvPr>
          <p:cNvSpPr txBox="1"/>
          <p:nvPr/>
        </p:nvSpPr>
        <p:spPr>
          <a:xfrm>
            <a:off x="5351164" y="586822"/>
            <a:ext cx="6002636" cy="1645920"/>
          </a:xfrm>
          <a:prstGeom prst="rect">
            <a:avLst/>
          </a:prstGeom>
        </p:spPr>
        <p:txBody>
          <a:bodyPr vert="horz" lIns="91440" tIns="45720" rIns="91440" bIns="45720" rtlCol="0" anchor="ctr">
            <a:normAutofit/>
          </a:bodyPr>
          <a:lstStyle/>
          <a:p>
            <a:pPr>
              <a:lnSpc>
                <a:spcPct val="90000"/>
              </a:lnSpc>
              <a:spcAft>
                <a:spcPts val="600"/>
              </a:spcAft>
            </a:pPr>
            <a:r>
              <a:rPr lang="en-US" dirty="0"/>
              <a:t>Diabetes prevention works best when support considers people's individual needs and makes services easier to access.</a:t>
            </a:r>
          </a:p>
        </p:txBody>
      </p:sp>
      <p:graphicFrame>
        <p:nvGraphicFramePr>
          <p:cNvPr id="5" name="Content Placeholder 4">
            <a:extLst>
              <a:ext uri="{FF2B5EF4-FFF2-40B4-BE49-F238E27FC236}">
                <a16:creationId xmlns:a16="http://schemas.microsoft.com/office/drawing/2014/main" id="{1A8F4119-06C0-A1E0-87D8-36D024EB0761}"/>
              </a:ext>
            </a:extLst>
          </p:cNvPr>
          <p:cNvGraphicFramePr>
            <a:graphicFrameLocks noGrp="1"/>
          </p:cNvGraphicFramePr>
          <p:nvPr>
            <p:ph idx="1"/>
            <p:extLst>
              <p:ext uri="{D42A27DB-BD31-4B8C-83A1-F6EECF244321}">
                <p14:modId xmlns:p14="http://schemas.microsoft.com/office/powerpoint/2010/main" val="2959577144"/>
              </p:ext>
            </p:extLst>
          </p:nvPr>
        </p:nvGraphicFramePr>
        <p:xfrm>
          <a:off x="557784" y="2829615"/>
          <a:ext cx="11164825" cy="3292750"/>
        </p:xfrm>
        <a:graphic>
          <a:graphicData uri="http://schemas.openxmlformats.org/drawingml/2006/table">
            <a:tbl>
              <a:tblPr>
                <a:tableStyleId>{9D7B26C5-4107-4FEC-AEDC-1716B250A1EF}</a:tableStyleId>
              </a:tblPr>
              <a:tblGrid>
                <a:gridCol w="4594643">
                  <a:extLst>
                    <a:ext uri="{9D8B030D-6E8A-4147-A177-3AD203B41FA5}">
                      <a16:colId xmlns:a16="http://schemas.microsoft.com/office/drawing/2014/main" val="1004033905"/>
                    </a:ext>
                  </a:extLst>
                </a:gridCol>
                <a:gridCol w="6570182">
                  <a:extLst>
                    <a:ext uri="{9D8B030D-6E8A-4147-A177-3AD203B41FA5}">
                      <a16:colId xmlns:a16="http://schemas.microsoft.com/office/drawing/2014/main" val="979842760"/>
                    </a:ext>
                  </a:extLst>
                </a:gridCol>
              </a:tblGrid>
              <a:tr h="391171">
                <a:tc>
                  <a:txBody>
                    <a:bodyPr/>
                    <a:lstStyle/>
                    <a:p>
                      <a:pPr>
                        <a:buNone/>
                      </a:pPr>
                      <a:r>
                        <a:rPr lang="en-GB" sz="1800"/>
                        <a:t>Approach</a:t>
                      </a:r>
                    </a:p>
                  </a:txBody>
                  <a:tcPr marL="90017" marR="90017" marT="45008" marB="45008" anchor="ctr"/>
                </a:tc>
                <a:tc>
                  <a:txBody>
                    <a:bodyPr/>
                    <a:lstStyle/>
                    <a:p>
                      <a:pPr>
                        <a:buNone/>
                      </a:pPr>
                      <a:r>
                        <a:rPr lang="en-GB" sz="1800"/>
                        <a:t>How it supports diabetes prevention</a:t>
                      </a:r>
                    </a:p>
                  </a:txBody>
                  <a:tcPr marL="90017" marR="90017" marT="45008" marB="45008" anchor="ctr"/>
                </a:tc>
                <a:extLst>
                  <a:ext uri="{0D108BD9-81ED-4DB2-BD59-A6C34878D82A}">
                    <a16:rowId xmlns:a16="http://schemas.microsoft.com/office/drawing/2014/main" val="1163006602"/>
                  </a:ext>
                </a:extLst>
              </a:tr>
              <a:tr h="658550">
                <a:tc>
                  <a:txBody>
                    <a:bodyPr/>
                    <a:lstStyle/>
                    <a:p>
                      <a:pPr>
                        <a:buNone/>
                      </a:pPr>
                      <a:r>
                        <a:rPr lang="en-GB" sz="1800"/>
                        <a:t>Holistic care</a:t>
                      </a:r>
                    </a:p>
                  </a:txBody>
                  <a:tcPr marL="90017" marR="90017" marT="45008" marB="45008" anchor="ctr"/>
                </a:tc>
                <a:tc>
                  <a:txBody>
                    <a:bodyPr/>
                    <a:lstStyle/>
                    <a:p>
                      <a:pPr>
                        <a:buNone/>
                      </a:pPr>
                      <a:r>
                        <a:rPr lang="en-GB" sz="1800"/>
                        <a:t>Considers a person's physical health, feelings and personal circumstances (Engel, 1977).</a:t>
                      </a:r>
                    </a:p>
                  </a:txBody>
                  <a:tcPr marL="90017" marR="90017" marT="45008" marB="45008" anchor="ctr"/>
                </a:tc>
                <a:extLst>
                  <a:ext uri="{0D108BD9-81ED-4DB2-BD59-A6C34878D82A}">
                    <a16:rowId xmlns:a16="http://schemas.microsoft.com/office/drawing/2014/main" val="1095948584"/>
                  </a:ext>
                </a:extLst>
              </a:tr>
              <a:tr h="658550">
                <a:tc>
                  <a:txBody>
                    <a:bodyPr/>
                    <a:lstStyle/>
                    <a:p>
                      <a:pPr>
                        <a:buNone/>
                      </a:pPr>
                      <a:r>
                        <a:rPr lang="en-GB" sz="1800"/>
                        <a:t>Digital healthcare</a:t>
                      </a:r>
                    </a:p>
                  </a:txBody>
                  <a:tcPr marL="90017" marR="90017" marT="45008" marB="45008" anchor="ctr"/>
                </a:tc>
                <a:tc>
                  <a:txBody>
                    <a:bodyPr/>
                    <a:lstStyle/>
                    <a:p>
                      <a:pPr>
                        <a:buNone/>
                      </a:pPr>
                      <a:r>
                        <a:rPr lang="en-GB" sz="1800"/>
                        <a:t>Offers opportunities to receive diabetes prevention support online or face-to-face (NHS England, n.d.).</a:t>
                      </a:r>
                    </a:p>
                  </a:txBody>
                  <a:tcPr marL="90017" marR="90017" marT="45008" marB="45008" anchor="ctr"/>
                </a:tc>
                <a:extLst>
                  <a:ext uri="{0D108BD9-81ED-4DB2-BD59-A6C34878D82A}">
                    <a16:rowId xmlns:a16="http://schemas.microsoft.com/office/drawing/2014/main" val="2905939663"/>
                  </a:ext>
                </a:extLst>
              </a:tr>
              <a:tr h="658550">
                <a:tc>
                  <a:txBody>
                    <a:bodyPr/>
                    <a:lstStyle/>
                    <a:p>
                      <a:pPr>
                        <a:buNone/>
                      </a:pPr>
                      <a:r>
                        <a:rPr lang="en-GB" sz="1800"/>
                        <a:t>Community support</a:t>
                      </a:r>
                    </a:p>
                  </a:txBody>
                  <a:tcPr marL="90017" marR="90017" marT="45008" marB="45008" anchor="ctr"/>
                </a:tc>
                <a:tc>
                  <a:txBody>
                    <a:bodyPr/>
                    <a:lstStyle/>
                    <a:p>
                      <a:pPr>
                        <a:buNone/>
                      </a:pPr>
                      <a:r>
                        <a:rPr lang="en-GB" sz="1800"/>
                        <a:t>Helps identify people at risk and provide lifestyle support through local services (NICE, 2012).</a:t>
                      </a:r>
                    </a:p>
                  </a:txBody>
                  <a:tcPr marL="90017" marR="90017" marT="45008" marB="45008" anchor="ctr"/>
                </a:tc>
                <a:extLst>
                  <a:ext uri="{0D108BD9-81ED-4DB2-BD59-A6C34878D82A}">
                    <a16:rowId xmlns:a16="http://schemas.microsoft.com/office/drawing/2014/main" val="908070940"/>
                  </a:ext>
                </a:extLst>
              </a:tr>
              <a:tr h="925929">
                <a:tc>
                  <a:txBody>
                    <a:bodyPr/>
                    <a:lstStyle/>
                    <a:p>
                      <a:pPr>
                        <a:buNone/>
                      </a:pPr>
                      <a:r>
                        <a:rPr lang="en-GB" sz="1800"/>
                        <a:t>Critical evaluation</a:t>
                      </a:r>
                    </a:p>
                  </a:txBody>
                  <a:tcPr marL="90017" marR="90017" marT="45008" marB="45008" anchor="ctr"/>
                </a:tc>
                <a:tc>
                  <a:txBody>
                    <a:bodyPr/>
                    <a:lstStyle/>
                    <a:p>
                      <a:pPr>
                        <a:buNone/>
                      </a:pPr>
                      <a:r>
                        <a:rPr lang="en-GB" sz="1800"/>
                        <a:t>Some people may struggle to access or complete prevention programmes, affecting their potential benefits (Penn et al., 2018).</a:t>
                      </a:r>
                    </a:p>
                  </a:txBody>
                  <a:tcPr marL="90017" marR="90017" marT="45008" marB="45008" anchor="ctr"/>
                </a:tc>
                <a:extLst>
                  <a:ext uri="{0D108BD9-81ED-4DB2-BD59-A6C34878D82A}">
                    <a16:rowId xmlns:a16="http://schemas.microsoft.com/office/drawing/2014/main" val="340992366"/>
                  </a:ext>
                </a:extLst>
              </a:tr>
            </a:tbl>
          </a:graphicData>
        </a:graphic>
      </p:graphicFrame>
    </p:spTree>
    <p:extLst>
      <p:ext uri="{BB962C8B-B14F-4D97-AF65-F5344CB8AC3E}">
        <p14:creationId xmlns:p14="http://schemas.microsoft.com/office/powerpoint/2010/main" val="313377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D6B9532-FAC3-1948-9875-28A749B95836}"/>
              </a:ext>
            </a:extLst>
          </p:cNvPr>
          <p:cNvSpPr>
            <a:spLocks noGrp="1"/>
          </p:cNvSpPr>
          <p:nvPr>
            <p:ph type="title"/>
          </p:nvPr>
        </p:nvSpPr>
        <p:spPr>
          <a:xfrm>
            <a:off x="838200" y="365125"/>
            <a:ext cx="5393361" cy="1325563"/>
          </a:xfrm>
        </p:spPr>
        <p:txBody>
          <a:bodyPr>
            <a:normAutofit/>
          </a:bodyPr>
          <a:lstStyle/>
          <a:p>
            <a:r>
              <a:rPr lang="en-GB"/>
              <a:t>Public health initiatives</a:t>
            </a:r>
          </a:p>
        </p:txBody>
      </p:sp>
      <p:pic>
        <p:nvPicPr>
          <p:cNvPr id="26" name="Picture 25">
            <a:extLst>
              <a:ext uri="{FF2B5EF4-FFF2-40B4-BE49-F238E27FC236}">
                <a16:creationId xmlns:a16="http://schemas.microsoft.com/office/drawing/2014/main" id="{71CD82A3-1986-4E32-FF5B-153F2A0A8C59}"/>
              </a:ext>
            </a:extLst>
          </p:cNvPr>
          <p:cNvPicPr>
            <a:picLocks noChangeAspect="1"/>
          </p:cNvPicPr>
          <p:nvPr/>
        </p:nvPicPr>
        <p:blipFill>
          <a:blip r:embed="rId2"/>
          <a:srcRect l="8292" r="24957"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3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36" name="Content Placeholder 6">
            <a:extLst>
              <a:ext uri="{FF2B5EF4-FFF2-40B4-BE49-F238E27FC236}">
                <a16:creationId xmlns:a16="http://schemas.microsoft.com/office/drawing/2014/main" id="{7C9A88B0-A325-3CC7-2686-33C811736B65}"/>
              </a:ext>
            </a:extLst>
          </p:cNvPr>
          <p:cNvGraphicFramePr>
            <a:graphicFrameLocks noGrp="1"/>
          </p:cNvGraphicFramePr>
          <p:nvPr>
            <p:ph idx="1"/>
            <p:extLst>
              <p:ext uri="{D42A27DB-BD31-4B8C-83A1-F6EECF244321}">
                <p14:modId xmlns:p14="http://schemas.microsoft.com/office/powerpoint/2010/main" val="32005283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AC4630C5-EB09-6C56-42E6-B2070E4066BB}"/>
              </a:ext>
            </a:extLst>
          </p:cNvPr>
          <p:cNvSpPr txBox="1"/>
          <p:nvPr/>
        </p:nvSpPr>
        <p:spPr>
          <a:xfrm>
            <a:off x="0" y="6209882"/>
            <a:ext cx="12191999" cy="646331"/>
          </a:xfrm>
          <a:prstGeom prst="rect">
            <a:avLst/>
          </a:prstGeom>
          <a:noFill/>
        </p:spPr>
        <p:txBody>
          <a:bodyPr wrap="square">
            <a:spAutoFit/>
          </a:bodyPr>
          <a:lstStyle/>
          <a:p>
            <a:r>
              <a:rPr lang="en-GB" dirty="0"/>
              <a:t>Improving awareness may not be enough when financial and social barriers prevent people from making healthier choices (Marmot et al., 2020).</a:t>
            </a:r>
          </a:p>
        </p:txBody>
      </p:sp>
    </p:spTree>
    <p:extLst>
      <p:ext uri="{BB962C8B-B14F-4D97-AF65-F5344CB8AC3E}">
        <p14:creationId xmlns:p14="http://schemas.microsoft.com/office/powerpoint/2010/main" val="3284162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7" name="Rectangle 616">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9" name="Freeform: Shape 618">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EF7EB0-E253-3B26-97E7-5EF9F267AF3F}"/>
              </a:ext>
            </a:extLst>
          </p:cNvPr>
          <p:cNvSpPr>
            <a:spLocks noGrp="1"/>
          </p:cNvSpPr>
          <p:nvPr>
            <p:ph type="title"/>
          </p:nvPr>
        </p:nvSpPr>
        <p:spPr>
          <a:xfrm>
            <a:off x="838199" y="1068891"/>
            <a:ext cx="4259731" cy="1985085"/>
          </a:xfrm>
        </p:spPr>
        <p:txBody>
          <a:bodyPr vert="horz" lIns="91440" tIns="45720" rIns="91440" bIns="45720" rtlCol="0" anchor="b">
            <a:normAutofit/>
          </a:bodyPr>
          <a:lstStyle/>
          <a:p>
            <a:pPr algn="ctr"/>
            <a:r>
              <a:rPr lang="en-US" sz="3700" kern="1200">
                <a:latin typeface="+mj-lt"/>
                <a:ea typeface="+mj-ea"/>
                <a:cs typeface="+mj-cs"/>
              </a:rPr>
              <a:t>Case study: NHS Diabetes Prevention Programme</a:t>
            </a:r>
          </a:p>
        </p:txBody>
      </p:sp>
      <p:sp>
        <p:nvSpPr>
          <p:cNvPr id="621" name="Freeform: Shape 620">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21" name="Graphic 20" descr="Needle">
            <a:extLst>
              <a:ext uri="{FF2B5EF4-FFF2-40B4-BE49-F238E27FC236}">
                <a16:creationId xmlns:a16="http://schemas.microsoft.com/office/drawing/2014/main" id="{E3AE96B4-8458-94EE-730B-3F7D3A752FA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742621" y="3555468"/>
            <a:ext cx="2450885" cy="2450885"/>
          </a:xfrm>
          <a:prstGeom prst="rect">
            <a:avLst/>
          </a:prstGeom>
        </p:spPr>
      </p:pic>
      <p:sp>
        <p:nvSpPr>
          <p:cNvPr id="623"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1" name="Content Placeholder 3">
            <a:extLst>
              <a:ext uri="{FF2B5EF4-FFF2-40B4-BE49-F238E27FC236}">
                <a16:creationId xmlns:a16="http://schemas.microsoft.com/office/drawing/2014/main" id="{BB7B2138-F9D4-592D-1703-80C4A7880C3A}"/>
              </a:ext>
            </a:extLst>
          </p:cNvPr>
          <p:cNvSpPr>
            <a:spLocks noGrp="1"/>
          </p:cNvSpPr>
          <p:nvPr>
            <p:ph idx="1"/>
          </p:nvPr>
        </p:nvSpPr>
        <p:spPr>
          <a:xfrm>
            <a:off x="6586415" y="723153"/>
            <a:ext cx="4555782" cy="5392482"/>
          </a:xfrm>
        </p:spPr>
        <p:txBody>
          <a:bodyPr anchor="ctr">
            <a:normAutofit/>
          </a:bodyPr>
          <a:lstStyle/>
          <a:p>
            <a:pPr marL="0" lvl="0" indent="0">
              <a:buNone/>
            </a:pPr>
            <a:r>
              <a:rPr lang="en-GB" sz="1100" dirty="0"/>
              <a:t>The NHS Diabetes Prevention Programme was introduced in England in 2016 (NHS England, n.d.).</a:t>
            </a:r>
          </a:p>
          <a:p>
            <a:pPr marL="0" lvl="0" indent="0">
              <a:buNone/>
            </a:pPr>
            <a:r>
              <a:rPr lang="en-GB" sz="1100" b="1" u="sng" dirty="0"/>
              <a:t>Target population</a:t>
            </a:r>
          </a:p>
          <a:p>
            <a:pPr marL="0" lvl="0" indent="0">
              <a:buNone/>
            </a:pPr>
            <a:r>
              <a:rPr lang="en-GB" sz="1100" dirty="0"/>
              <a:t>It supports adults identified as being at increased risk of developing type 2 diabetes (NHS England, n.d.).</a:t>
            </a:r>
          </a:p>
          <a:p>
            <a:pPr marL="0" lvl="0" indent="0">
              <a:buNone/>
            </a:pPr>
            <a:endParaRPr lang="en-GB" sz="1100" dirty="0"/>
          </a:p>
          <a:p>
            <a:pPr marL="0" lvl="0" indent="0">
              <a:buNone/>
            </a:pPr>
            <a:r>
              <a:rPr lang="en-GB" sz="1100" b="1" u="sng" dirty="0"/>
              <a:t>Lifestyle intervention</a:t>
            </a:r>
          </a:p>
          <a:p>
            <a:pPr marL="0" lvl="0" indent="0">
              <a:buNone/>
            </a:pPr>
            <a:r>
              <a:rPr lang="en-GB" sz="1100" dirty="0"/>
              <a:t>The nine-month programme focuses on nutrition, physical activity and weight management (NHS England, n.d.).</a:t>
            </a:r>
          </a:p>
          <a:p>
            <a:pPr marL="0" lvl="0" indent="0">
              <a:buNone/>
            </a:pPr>
            <a:endParaRPr lang="en-GB" sz="1100" dirty="0"/>
          </a:p>
          <a:p>
            <a:pPr marL="0" lvl="0" indent="0">
              <a:buNone/>
            </a:pPr>
            <a:r>
              <a:rPr lang="en-GB" sz="1100" b="1" u="sng" dirty="0"/>
              <a:t>Health benefits</a:t>
            </a:r>
          </a:p>
          <a:p>
            <a:pPr marL="0" lvl="0" indent="0">
              <a:buNone/>
            </a:pPr>
            <a:r>
              <a:rPr lang="en-GB" sz="1100" dirty="0"/>
              <a:t>Structured lifestyle interventions can reduce progression to type 2 diabetes among people at increased risk (NICE, 2012).</a:t>
            </a:r>
          </a:p>
          <a:p>
            <a:pPr marL="0" lvl="0" indent="0">
              <a:buNone/>
            </a:pPr>
            <a:endParaRPr lang="en-GB" sz="1100" dirty="0"/>
          </a:p>
          <a:p>
            <a:pPr marL="0" lvl="0" indent="0">
              <a:buNone/>
            </a:pPr>
            <a:r>
              <a:rPr lang="en-GB" sz="1100" b="1" u="sng" dirty="0"/>
              <a:t>Sustainability</a:t>
            </a:r>
          </a:p>
          <a:p>
            <a:pPr marL="0" lvl="0" indent="0">
              <a:buNone/>
            </a:pPr>
            <a:r>
              <a:rPr lang="en-GB" sz="1100" dirty="0"/>
              <a:t>Preventing diabetes contributes to SDG 3's wider focus on reducing non-communicable diseases (United Nations, 2015).</a:t>
            </a:r>
          </a:p>
          <a:p>
            <a:pPr marL="0" lvl="0" indent="0">
              <a:buNone/>
            </a:pPr>
            <a:endParaRPr lang="en-GB" sz="1100" dirty="0"/>
          </a:p>
          <a:p>
            <a:pPr marL="0" lvl="0" indent="0">
              <a:buNone/>
            </a:pPr>
            <a:r>
              <a:rPr lang="en-GB" sz="1100" dirty="0"/>
              <a:t>Referral and participation patterns are important when assessing how many people benefit from the programme (Barron et al., 2018).</a:t>
            </a:r>
          </a:p>
          <a:p>
            <a:endParaRPr lang="en-GB" sz="1100"/>
          </a:p>
        </p:txBody>
      </p:sp>
    </p:spTree>
    <p:extLst>
      <p:ext uri="{BB962C8B-B14F-4D97-AF65-F5344CB8AC3E}">
        <p14:creationId xmlns:p14="http://schemas.microsoft.com/office/powerpoint/2010/main" val="1107340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BAECA2-797F-2B9B-E01E-CA85518679CA}"/>
              </a:ext>
            </a:extLst>
          </p:cNvPr>
          <p:cNvSpPr>
            <a:spLocks noGrp="1"/>
          </p:cNvSpPr>
          <p:nvPr>
            <p:ph type="title"/>
          </p:nvPr>
        </p:nvSpPr>
        <p:spPr>
          <a:xfrm>
            <a:off x="838200" y="1195697"/>
            <a:ext cx="3200400" cy="4238118"/>
          </a:xfrm>
        </p:spPr>
        <p:txBody>
          <a:bodyPr vert="horz" lIns="91440" tIns="45720" rIns="91440" bIns="45720" rtlCol="0">
            <a:normAutofit/>
          </a:bodyPr>
          <a:lstStyle/>
          <a:p>
            <a:r>
              <a:rPr lang="en-US" kern="1200">
                <a:solidFill>
                  <a:schemeClr val="bg1"/>
                </a:solidFill>
                <a:latin typeface="+mj-lt"/>
                <a:ea typeface="+mj-ea"/>
                <a:cs typeface="+mj-cs"/>
              </a:rPr>
              <a:t>Case study: evidence and critical evaluation</a:t>
            </a:r>
          </a:p>
        </p:txBody>
      </p:sp>
      <p:grpSp>
        <p:nvGrpSpPr>
          <p:cNvPr id="39"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40" name="Freeform: Shape 39">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43" name="Oval 42">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5" name="Oval 44">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47"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48" name="Freeform: Shape 47">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9" name="TextBox 4">
            <a:extLst>
              <a:ext uri="{FF2B5EF4-FFF2-40B4-BE49-F238E27FC236}">
                <a16:creationId xmlns:a16="http://schemas.microsoft.com/office/drawing/2014/main" id="{70ADC417-2F68-F642-7E8A-4BD6AB971E02}"/>
              </a:ext>
            </a:extLst>
          </p:cNvPr>
          <p:cNvGraphicFramePr/>
          <p:nvPr>
            <p:extLst>
              <p:ext uri="{D42A27DB-BD31-4B8C-83A1-F6EECF244321}">
                <p14:modId xmlns:p14="http://schemas.microsoft.com/office/powerpoint/2010/main" val="3704235393"/>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5863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13E85A-EB1A-D165-8468-11E2F9EA8F97}"/>
              </a:ext>
            </a:extLst>
          </p:cNvPr>
          <p:cNvSpPr>
            <a:spLocks noGrp="1"/>
          </p:cNvSpPr>
          <p:nvPr>
            <p:ph type="title"/>
          </p:nvPr>
        </p:nvSpPr>
        <p:spPr>
          <a:xfrm>
            <a:off x="621792" y="1161288"/>
            <a:ext cx="3602736" cy="4526280"/>
          </a:xfrm>
        </p:spPr>
        <p:txBody>
          <a:bodyPr vert="horz" lIns="91440" tIns="45720" rIns="91440" bIns="45720" rtlCol="0" anchor="ctr">
            <a:normAutofit/>
          </a:bodyPr>
          <a:lstStyle/>
          <a:p>
            <a:r>
              <a:rPr lang="en-US" sz="4000" kern="1200">
                <a:solidFill>
                  <a:schemeClr val="tx1"/>
                </a:solidFill>
                <a:latin typeface="+mj-lt"/>
                <a:ea typeface="+mj-ea"/>
                <a:cs typeface="+mj-cs"/>
              </a:rPr>
              <a:t>Applying the Health Belief Model (HBM)</a:t>
            </a:r>
          </a:p>
        </p:txBody>
      </p:sp>
      <p:sp>
        <p:nvSpPr>
          <p:cNvPr id="27" name="Rectangle 2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7" name="TextBox 3">
            <a:extLst>
              <a:ext uri="{FF2B5EF4-FFF2-40B4-BE49-F238E27FC236}">
                <a16:creationId xmlns:a16="http://schemas.microsoft.com/office/drawing/2014/main" id="{94209F0F-CBBA-1E86-81E7-F3988999E647}"/>
              </a:ext>
            </a:extLst>
          </p:cNvPr>
          <p:cNvGraphicFramePr/>
          <p:nvPr>
            <p:extLst>
              <p:ext uri="{D42A27DB-BD31-4B8C-83A1-F6EECF244321}">
                <p14:modId xmlns:p14="http://schemas.microsoft.com/office/powerpoint/2010/main" val="26839051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908649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3" name="Rectangle 42">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24FF44-C8C2-0946-FF16-A61394B8D1F0}"/>
              </a:ext>
            </a:extLst>
          </p:cNvPr>
          <p:cNvSpPr>
            <a:spLocks noGrp="1"/>
          </p:cNvSpPr>
          <p:nvPr>
            <p:ph type="title"/>
          </p:nvPr>
        </p:nvSpPr>
        <p:spPr>
          <a:xfrm>
            <a:off x="838200" y="1195697"/>
            <a:ext cx="3200400" cy="4238118"/>
          </a:xfrm>
        </p:spPr>
        <p:txBody>
          <a:bodyPr vert="horz" lIns="91440" tIns="45720" rIns="91440" bIns="45720" rtlCol="0">
            <a:normAutofit/>
          </a:bodyPr>
          <a:lstStyle/>
          <a:p>
            <a:r>
              <a:rPr lang="en-US" sz="3100" kern="1200">
                <a:solidFill>
                  <a:schemeClr val="bg1"/>
                </a:solidFill>
                <a:latin typeface="+mj-lt"/>
                <a:ea typeface="+mj-ea"/>
                <a:cs typeface="+mj-cs"/>
              </a:rPr>
              <a:t>Equity, access and recommendations</a:t>
            </a:r>
          </a:p>
        </p:txBody>
      </p:sp>
      <p:grpSp>
        <p:nvGrpSpPr>
          <p:cNvPr id="45"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46" name="Freeform: Shape 45">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47" name="Freeform: Shape 46">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49" name="Oval 48">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Oval 50">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3"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54" name="Freeform: Shape 53">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7" name="Content Placeholder 6">
            <a:extLst>
              <a:ext uri="{FF2B5EF4-FFF2-40B4-BE49-F238E27FC236}">
                <a16:creationId xmlns:a16="http://schemas.microsoft.com/office/drawing/2014/main" id="{177B6E0A-6BA1-EEB0-C21A-2E97F529F357}"/>
              </a:ext>
            </a:extLst>
          </p:cNvPr>
          <p:cNvGraphicFramePr>
            <a:graphicFrameLocks noGrp="1"/>
          </p:cNvGraphicFramePr>
          <p:nvPr>
            <p:ph idx="1"/>
            <p:extLst>
              <p:ext uri="{D42A27DB-BD31-4B8C-83A1-F6EECF244321}">
                <p14:modId xmlns:p14="http://schemas.microsoft.com/office/powerpoint/2010/main" val="273047297"/>
              </p:ext>
            </p:extLst>
          </p:nvPr>
        </p:nvGraphicFramePr>
        <p:xfrm>
          <a:off x="5484139" y="552018"/>
          <a:ext cx="6301602" cy="5729855"/>
        </p:xfrm>
        <a:graphic>
          <a:graphicData uri="http://schemas.openxmlformats.org/drawingml/2006/table">
            <a:tbl>
              <a:tblPr>
                <a:tableStyleId>{5C22544A-7EE6-4342-B048-85BDC9FD1C3A}</a:tableStyleId>
              </a:tblPr>
              <a:tblGrid>
                <a:gridCol w="3206574">
                  <a:extLst>
                    <a:ext uri="{9D8B030D-6E8A-4147-A177-3AD203B41FA5}">
                      <a16:colId xmlns:a16="http://schemas.microsoft.com/office/drawing/2014/main" val="882867490"/>
                    </a:ext>
                  </a:extLst>
                </a:gridCol>
                <a:gridCol w="3095028">
                  <a:extLst>
                    <a:ext uri="{9D8B030D-6E8A-4147-A177-3AD203B41FA5}">
                      <a16:colId xmlns:a16="http://schemas.microsoft.com/office/drawing/2014/main" val="32416798"/>
                    </a:ext>
                  </a:extLst>
                </a:gridCol>
              </a:tblGrid>
              <a:tr h="360065">
                <a:tc>
                  <a:txBody>
                    <a:bodyPr/>
                    <a:lstStyle/>
                    <a:p>
                      <a:pPr>
                        <a:buNone/>
                      </a:pPr>
                      <a:r>
                        <a:rPr lang="en-GB" sz="1600"/>
                        <a:t>Barriers to accessing support</a:t>
                      </a:r>
                    </a:p>
                  </a:txBody>
                  <a:tcPr marL="81307" marR="81307" marT="40653" marB="40653" anchor="ctr"/>
                </a:tc>
                <a:tc>
                  <a:txBody>
                    <a:bodyPr/>
                    <a:lstStyle/>
                    <a:p>
                      <a:pPr>
                        <a:buNone/>
                      </a:pPr>
                      <a:r>
                        <a:rPr lang="en-GB" sz="1600"/>
                        <a:t>Recommendations</a:t>
                      </a:r>
                    </a:p>
                  </a:txBody>
                  <a:tcPr marL="81307" marR="81307" marT="40653" marB="40653" anchor="ctr"/>
                </a:tc>
                <a:extLst>
                  <a:ext uri="{0D108BD9-81ED-4DB2-BD59-A6C34878D82A}">
                    <a16:rowId xmlns:a16="http://schemas.microsoft.com/office/drawing/2014/main" val="1736034189"/>
                  </a:ext>
                </a:extLst>
              </a:tr>
              <a:tr h="835994">
                <a:tc>
                  <a:txBody>
                    <a:bodyPr/>
                    <a:lstStyle/>
                    <a:p>
                      <a:pPr>
                        <a:buNone/>
                      </a:pPr>
                      <a:r>
                        <a:rPr lang="en-GB" sz="1600"/>
                        <a:t>Poverty: Healthy food and travel to appointments may be unaffordable (Marmot et al., 2020).</a:t>
                      </a:r>
                    </a:p>
                  </a:txBody>
                  <a:tcPr marL="81307" marR="81307" marT="40653" marB="40653" anchor="ctr"/>
                </a:tc>
                <a:tc>
                  <a:txBody>
                    <a:bodyPr/>
                    <a:lstStyle/>
                    <a:p>
                      <a:pPr>
                        <a:buNone/>
                      </a:pPr>
                      <a:r>
                        <a:rPr lang="en-GB" sz="1600"/>
                        <a:t>Offer affordable lifestyle advice and support within local communities (NICE, 2012).</a:t>
                      </a:r>
                    </a:p>
                  </a:txBody>
                  <a:tcPr marL="81307" marR="81307" marT="40653" marB="40653" anchor="ctr"/>
                </a:tc>
                <a:extLst>
                  <a:ext uri="{0D108BD9-81ED-4DB2-BD59-A6C34878D82A}">
                    <a16:rowId xmlns:a16="http://schemas.microsoft.com/office/drawing/2014/main" val="2637138147"/>
                  </a:ext>
                </a:extLst>
              </a:tr>
              <a:tr h="1073958">
                <a:tc>
                  <a:txBody>
                    <a:bodyPr/>
                    <a:lstStyle/>
                    <a:p>
                      <a:pPr>
                        <a:buNone/>
                      </a:pPr>
                      <a:r>
                        <a:rPr lang="en-GB" sz="1600"/>
                        <a:t>Language and culture: Some people may struggle to understand or apply dietary advice (NICE, 2012).</a:t>
                      </a:r>
                    </a:p>
                  </a:txBody>
                  <a:tcPr marL="81307" marR="81307" marT="40653" marB="40653" anchor="ctr"/>
                </a:tc>
                <a:tc>
                  <a:txBody>
                    <a:bodyPr/>
                    <a:lstStyle/>
                    <a:p>
                      <a:pPr>
                        <a:buNone/>
                      </a:pPr>
                      <a:r>
                        <a:rPr lang="en-GB" sz="1600"/>
                        <a:t>Provide translated information and culturally appropriate advice (NICE, 2012).</a:t>
                      </a:r>
                    </a:p>
                  </a:txBody>
                  <a:tcPr marL="81307" marR="81307" marT="40653" marB="40653" anchor="ctr"/>
                </a:tc>
                <a:extLst>
                  <a:ext uri="{0D108BD9-81ED-4DB2-BD59-A6C34878D82A}">
                    <a16:rowId xmlns:a16="http://schemas.microsoft.com/office/drawing/2014/main" val="1654929679"/>
                  </a:ext>
                </a:extLst>
              </a:tr>
              <a:tr h="1073958">
                <a:tc>
                  <a:txBody>
                    <a:bodyPr/>
                    <a:lstStyle/>
                    <a:p>
                      <a:pPr>
                        <a:buNone/>
                      </a:pPr>
                      <a:r>
                        <a:rPr lang="en-GB" sz="1600"/>
                        <a:t>Disability: Some people face barriers when accessing healthcare services (Great Britain, 2010).</a:t>
                      </a:r>
                    </a:p>
                  </a:txBody>
                  <a:tcPr marL="81307" marR="81307" marT="40653" marB="40653" anchor="ctr"/>
                </a:tc>
                <a:tc>
                  <a:txBody>
                    <a:bodyPr/>
                    <a:lstStyle/>
                    <a:p>
                      <a:pPr>
                        <a:buNone/>
                      </a:pPr>
                      <a:r>
                        <a:rPr lang="en-GB" sz="1600"/>
                        <a:t>Make services accessible and provide reasonable adjustments where required (Great Britain, 2010).</a:t>
                      </a:r>
                    </a:p>
                  </a:txBody>
                  <a:tcPr marL="81307" marR="81307" marT="40653" marB="40653" anchor="ctr"/>
                </a:tc>
                <a:extLst>
                  <a:ext uri="{0D108BD9-81ED-4DB2-BD59-A6C34878D82A}">
                    <a16:rowId xmlns:a16="http://schemas.microsoft.com/office/drawing/2014/main" val="2396030615"/>
                  </a:ext>
                </a:extLst>
              </a:tr>
              <a:tr h="1073958">
                <a:tc>
                  <a:txBody>
                    <a:bodyPr/>
                    <a:lstStyle/>
                    <a:p>
                      <a:pPr>
                        <a:buNone/>
                      </a:pPr>
                      <a:r>
                        <a:rPr lang="en-GB" sz="1600"/>
                        <a:t>Digital exclusion: Not everyone can access online diabetes prevention support (NHS England, n.d.).</a:t>
                      </a:r>
                    </a:p>
                  </a:txBody>
                  <a:tcPr marL="81307" marR="81307" marT="40653" marB="40653" anchor="ctr"/>
                </a:tc>
                <a:tc>
                  <a:txBody>
                    <a:bodyPr/>
                    <a:lstStyle/>
                    <a:p>
                      <a:pPr>
                        <a:buNone/>
                      </a:pPr>
                      <a:r>
                        <a:rPr lang="en-GB" sz="1600"/>
                        <a:t>Continue offering face-to-face and digital options (NHS England, n.d.).</a:t>
                      </a:r>
                    </a:p>
                  </a:txBody>
                  <a:tcPr marL="81307" marR="81307" marT="40653" marB="40653" anchor="ctr"/>
                </a:tc>
                <a:extLst>
                  <a:ext uri="{0D108BD9-81ED-4DB2-BD59-A6C34878D82A}">
                    <a16:rowId xmlns:a16="http://schemas.microsoft.com/office/drawing/2014/main" val="2440682821"/>
                  </a:ext>
                </a:extLst>
              </a:tr>
              <a:tr h="1311922">
                <a:tc>
                  <a:txBody>
                    <a:bodyPr/>
                    <a:lstStyle/>
                    <a:p>
                      <a:pPr>
                        <a:buNone/>
                      </a:pPr>
                      <a:r>
                        <a:rPr lang="en-GB" sz="1600"/>
                        <a:t>Health inequalities: Disadvantaged communities may face additional barriers to improving health (Marmot et al., 2020).</a:t>
                      </a:r>
                    </a:p>
                  </a:txBody>
                  <a:tcPr marL="81307" marR="81307" marT="40653" marB="40653" anchor="ctr"/>
                </a:tc>
                <a:tc>
                  <a:txBody>
                    <a:bodyPr/>
                    <a:lstStyle/>
                    <a:p>
                      <a:pPr>
                        <a:buNone/>
                      </a:pPr>
                      <a:r>
                        <a:rPr lang="en-GB" sz="1600"/>
                        <a:t>Monitor who accesses diabetes prevention programmes and who benefits (Penn et al., 2018).</a:t>
                      </a:r>
                    </a:p>
                  </a:txBody>
                  <a:tcPr marL="81307" marR="81307" marT="40653" marB="40653" anchor="ctr"/>
                </a:tc>
                <a:extLst>
                  <a:ext uri="{0D108BD9-81ED-4DB2-BD59-A6C34878D82A}">
                    <a16:rowId xmlns:a16="http://schemas.microsoft.com/office/drawing/2014/main" val="900459855"/>
                  </a:ext>
                </a:extLst>
              </a:tr>
            </a:tbl>
          </a:graphicData>
        </a:graphic>
      </p:graphicFrame>
    </p:spTree>
    <p:extLst>
      <p:ext uri="{BB962C8B-B14F-4D97-AF65-F5344CB8AC3E}">
        <p14:creationId xmlns:p14="http://schemas.microsoft.com/office/powerpoint/2010/main" val="42836190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8E6C0D-FDDC-0DB2-FDB1-47EDD3B6CBAF}"/>
              </a:ext>
            </a:extLst>
          </p:cNvPr>
          <p:cNvSpPr>
            <a:spLocks noGrp="1"/>
          </p:cNvSpPr>
          <p:nvPr>
            <p:ph type="title"/>
          </p:nvPr>
        </p:nvSpPr>
        <p:spPr>
          <a:xfrm>
            <a:off x="621792" y="1161288"/>
            <a:ext cx="3602736" cy="4526280"/>
          </a:xfrm>
        </p:spPr>
        <p:txBody>
          <a:bodyPr>
            <a:normAutofit/>
          </a:bodyPr>
          <a:lstStyle/>
          <a:p>
            <a:r>
              <a:rPr lang="en-GB" sz="4000"/>
              <a:t>Conclusion</a:t>
            </a:r>
          </a:p>
        </p:txBody>
      </p:sp>
      <p:sp>
        <p:nvSpPr>
          <p:cNvPr id="27" name="Rectangle 2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6" name="Content Placeholder 3">
            <a:extLst>
              <a:ext uri="{FF2B5EF4-FFF2-40B4-BE49-F238E27FC236}">
                <a16:creationId xmlns:a16="http://schemas.microsoft.com/office/drawing/2014/main" id="{99DB0988-4ED2-BED5-6210-7E2CFDA9FDF1}"/>
              </a:ext>
            </a:extLst>
          </p:cNvPr>
          <p:cNvGraphicFramePr>
            <a:graphicFrameLocks noGrp="1"/>
          </p:cNvGraphicFramePr>
          <p:nvPr>
            <p:ph idx="1"/>
            <p:extLst>
              <p:ext uri="{D42A27DB-BD31-4B8C-83A1-F6EECF244321}">
                <p14:modId xmlns:p14="http://schemas.microsoft.com/office/powerpoint/2010/main" val="2667015073"/>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11843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FC5F0A-4AB8-B50A-1A7D-73EB5EC2309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CBC72B63-B0FD-E7E0-5891-564DB60CB8DB}"/>
              </a:ext>
            </a:extLst>
          </p:cNvPr>
          <p:cNvSpPr>
            <a:spLocks noGrp="1"/>
          </p:cNvSpPr>
          <p:nvPr>
            <p:ph idx="1"/>
          </p:nvPr>
        </p:nvSpPr>
        <p:spPr>
          <a:xfrm>
            <a:off x="4768454" y="933960"/>
            <a:ext cx="6555347" cy="5546047"/>
          </a:xfrm>
        </p:spPr>
        <p:txBody>
          <a:bodyPr anchor="ctr">
            <a:normAutofit/>
          </a:bodyPr>
          <a:lstStyle/>
          <a:p>
            <a:r>
              <a:rPr lang="en-GB" sz="900" dirty="0">
                <a:latin typeface="Arial" panose="020B0604020202020204" pitchFamily="34" charset="0"/>
                <a:cs typeface="Arial" panose="020B0604020202020204" pitchFamily="34" charset="0"/>
              </a:rPr>
              <a:t>Barron, E., Clark, R., </a:t>
            </a:r>
            <a:r>
              <a:rPr lang="en-GB" sz="900" dirty="0" err="1">
                <a:latin typeface="Arial" panose="020B0604020202020204" pitchFamily="34" charset="0"/>
                <a:cs typeface="Arial" panose="020B0604020202020204" pitchFamily="34" charset="0"/>
              </a:rPr>
              <a:t>Hewings</a:t>
            </a:r>
            <a:r>
              <a:rPr lang="en-GB" sz="900" dirty="0">
                <a:latin typeface="Arial" panose="020B0604020202020204" pitchFamily="34" charset="0"/>
                <a:cs typeface="Arial" panose="020B0604020202020204" pitchFamily="34" charset="0"/>
              </a:rPr>
              <a:t>, R., Smith, J. and </a:t>
            </a:r>
            <a:r>
              <a:rPr lang="en-GB" sz="900" dirty="0" err="1">
                <a:latin typeface="Arial" panose="020B0604020202020204" pitchFamily="34" charset="0"/>
                <a:cs typeface="Arial" panose="020B0604020202020204" pitchFamily="34" charset="0"/>
              </a:rPr>
              <a:t>Valabhji</a:t>
            </a:r>
            <a:r>
              <a:rPr lang="en-GB" sz="900" dirty="0">
                <a:latin typeface="Arial" panose="020B0604020202020204" pitchFamily="34" charset="0"/>
                <a:cs typeface="Arial" panose="020B0604020202020204" pitchFamily="34" charset="0"/>
              </a:rPr>
              <a:t>, J. (2018) ‘Progress of the Healthier You: NHS Diabetes Prevention Programme: referrals, uptake and participant characteristics’, Diabetic Medicine, 35(4), pp. 513–518. Available at: https://doi.org/10.1111/dme.13562 (Accessed: 13 October 2026).</a:t>
            </a:r>
          </a:p>
          <a:p>
            <a:r>
              <a:rPr lang="en-GB" sz="900" dirty="0">
                <a:latin typeface="Arial" panose="020B0604020202020204" pitchFamily="34" charset="0"/>
                <a:cs typeface="Arial" panose="020B0604020202020204" pitchFamily="34" charset="0"/>
              </a:rPr>
              <a:t>Champion, V.L. and Skinner, C.S. (2008) ‘The Health Belief Model’, in Glanz, K., Rimer, B.K. and Viswanath, K. (eds.) Health </a:t>
            </a:r>
            <a:r>
              <a:rPr lang="en-GB" sz="900" dirty="0" err="1">
                <a:latin typeface="Arial" panose="020B0604020202020204" pitchFamily="34" charset="0"/>
                <a:cs typeface="Arial" panose="020B0604020202020204" pitchFamily="34" charset="0"/>
              </a:rPr>
              <a:t>Behavior</a:t>
            </a:r>
            <a:r>
              <a:rPr lang="en-GB" sz="900" dirty="0">
                <a:latin typeface="Arial" panose="020B0604020202020204" pitchFamily="34" charset="0"/>
                <a:cs typeface="Arial" panose="020B0604020202020204" pitchFamily="34" charset="0"/>
              </a:rPr>
              <a:t> and Health Education: Theory, Research, and Practice. 4th </a:t>
            </a:r>
            <a:r>
              <a:rPr lang="en-GB" sz="900" dirty="0" err="1">
                <a:latin typeface="Arial" panose="020B0604020202020204" pitchFamily="34" charset="0"/>
                <a:cs typeface="Arial" panose="020B0604020202020204" pitchFamily="34" charset="0"/>
              </a:rPr>
              <a:t>edn</a:t>
            </a:r>
            <a:r>
              <a:rPr lang="en-GB" sz="900" dirty="0">
                <a:latin typeface="Arial" panose="020B0604020202020204" pitchFamily="34" charset="0"/>
                <a:cs typeface="Arial" panose="020B0604020202020204" pitchFamily="34" charset="0"/>
              </a:rPr>
              <a:t>. San Francisco: Jossey-Bass, pp. 45–65. Available at: https://www.med.upenn.edu/hbhe4/part2-ch3.shtml (Accessed: 13 October 2026).</a:t>
            </a:r>
          </a:p>
          <a:p>
            <a:r>
              <a:rPr lang="en-GB" sz="900" dirty="0">
                <a:latin typeface="Arial" panose="020B0604020202020204" pitchFamily="34" charset="0"/>
                <a:cs typeface="Arial" panose="020B0604020202020204" pitchFamily="34" charset="0"/>
              </a:rPr>
              <a:t>Dahlgren, G. and Whitehead, M. (1991) Policies and strategies to promote social equity in health. Stockholm: Institute for Futures Studies. Available at: https://core.ac.uk/works/7423606 (Accessed: 13 October 2026).</a:t>
            </a:r>
          </a:p>
          <a:p>
            <a:r>
              <a:rPr lang="en-GB" sz="900" dirty="0">
                <a:latin typeface="Arial" panose="020B0604020202020204" pitchFamily="34" charset="0"/>
                <a:cs typeface="Arial" panose="020B0604020202020204" pitchFamily="34" charset="0"/>
              </a:rPr>
              <a:t>Department of Health and Social Care (2025) Fit for the future: 10 Year Health Plan for England – executive summary. London: Department of Health and Social Care. Available at: https://www.gov.uk/government/publications/10-year-health-plan-for-england-fit-for-the-future/fit-for-the-future-10-year-health-plan-for-england-executive-summary (Accessed: 13 October 2026). </a:t>
            </a:r>
          </a:p>
          <a:p>
            <a:r>
              <a:rPr lang="en-GB" sz="900" dirty="0">
                <a:latin typeface="Arial" panose="020B0604020202020204" pitchFamily="34" charset="0"/>
                <a:cs typeface="Arial" panose="020B0604020202020204" pitchFamily="34" charset="0"/>
              </a:rPr>
              <a:t>Engel, G.L. (1977) ‘The need for a new medical model: a challenge for biomedicine’, Science, 196(4286), pp. 129–136. Available at: https://doi.org/10.1126/science.847460 (Accessed: 13 October 2026).</a:t>
            </a:r>
          </a:p>
          <a:p>
            <a:r>
              <a:rPr lang="en-GB" sz="900" dirty="0">
                <a:latin typeface="Arial" panose="020B0604020202020204" pitchFamily="34" charset="0"/>
                <a:cs typeface="Arial" panose="020B0604020202020204" pitchFamily="34" charset="0"/>
              </a:rPr>
              <a:t>Great Britain (2010) Equality Act 2010, c. 15. London: The Stationery Office. Available at: https://www.legislation.gov.uk/ukpga/2010/15/contents (Accessed: 13 October 2026).</a:t>
            </a:r>
          </a:p>
          <a:p>
            <a:r>
              <a:rPr lang="en-GB" sz="900" dirty="0">
                <a:latin typeface="Arial" panose="020B0604020202020204" pitchFamily="34" charset="0"/>
                <a:cs typeface="Arial" panose="020B0604020202020204" pitchFamily="34" charset="0"/>
              </a:rPr>
              <a:t>Great Britain (2022) Health and Care Act 2022, c. 31. London: The Stationery Office. Available at: https://www.legislation.gov.uk/ukpga/2022/31/contents (Accessed: 13 October 2026).</a:t>
            </a:r>
          </a:p>
          <a:p>
            <a:r>
              <a:rPr lang="en-GB" sz="900" dirty="0">
                <a:latin typeface="Arial" panose="020B0604020202020204" pitchFamily="34" charset="0"/>
                <a:cs typeface="Arial" panose="020B0604020202020204" pitchFamily="34" charset="0"/>
              </a:rPr>
              <a:t>Huber, M. et al. (2011) ‘How should we define health?’, BMJ, 343, d4163. Available at: https://doi.org/10.1136/bmj.d4163 (Accessed: 13 October 2026).</a:t>
            </a:r>
          </a:p>
          <a:p>
            <a:r>
              <a:rPr lang="en-GB" sz="900" dirty="0">
                <a:latin typeface="Arial" panose="020B0604020202020204" pitchFamily="34" charset="0"/>
                <a:cs typeface="Arial" panose="020B0604020202020204" pitchFamily="34" charset="0"/>
              </a:rPr>
              <a:t>Marmot, M., Allen, J., Boyce, T., Goldblatt, P. and Morrison, J. (2020) Health equity in England: The Marmot Review 10 years on. London: Institute of Health Equity. Available at: https://www.instituteofhealthequity.org/resources-reports/marmot-review-10-years-on (Accessed: 13 October 2026).</a:t>
            </a:r>
          </a:p>
          <a:p>
            <a:r>
              <a:rPr lang="en-GB" sz="900" dirty="0">
                <a:latin typeface="Arial" panose="020B0604020202020204" pitchFamily="34" charset="0"/>
                <a:cs typeface="Arial" panose="020B0604020202020204" pitchFamily="34" charset="0"/>
              </a:rPr>
              <a:t>NHS (n.d.) NHS Health Check. Available at: https://www.nhs.uk/tests-and-treatments/nhs-health-check/ (Accessed: 13 October 2026).</a:t>
            </a:r>
          </a:p>
          <a:p>
            <a:pPr marL="0" indent="0">
              <a:buNone/>
            </a:pPr>
            <a:endParaRPr lang="en-GB" sz="700" b="1" dirty="0">
              <a:latin typeface="Arial" panose="020B0604020202020204" pitchFamily="34" charset="0"/>
              <a:cs typeface="Arial" panose="020B0604020202020204" pitchFamily="34" charset="0"/>
            </a:endParaRPr>
          </a:p>
          <a:p>
            <a:endParaRPr lang="en-GB" sz="700" dirty="0">
              <a:latin typeface="Arial" panose="020B0604020202020204" pitchFamily="34" charset="0"/>
              <a:cs typeface="Arial" panose="020B0604020202020204" pitchFamily="34" charset="0"/>
            </a:endParaRPr>
          </a:p>
          <a:p>
            <a:endParaRPr lang="en-GB" sz="700" dirty="0"/>
          </a:p>
        </p:txBody>
      </p:sp>
    </p:spTree>
    <p:extLst>
      <p:ext uri="{BB962C8B-B14F-4D97-AF65-F5344CB8AC3E}">
        <p14:creationId xmlns:p14="http://schemas.microsoft.com/office/powerpoint/2010/main" val="27792283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F0AD6D-39E7-DCB0-F140-6436375735E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References</a:t>
            </a:r>
          </a:p>
        </p:txBody>
      </p:sp>
      <p:sp>
        <p:nvSpPr>
          <p:cNvPr id="3" name="Content Placeholder 2">
            <a:extLst>
              <a:ext uri="{FF2B5EF4-FFF2-40B4-BE49-F238E27FC236}">
                <a16:creationId xmlns:a16="http://schemas.microsoft.com/office/drawing/2014/main" id="{8F67527A-CAE1-370E-A432-699583749DE9}"/>
              </a:ext>
            </a:extLst>
          </p:cNvPr>
          <p:cNvSpPr>
            <a:spLocks noGrp="1"/>
          </p:cNvSpPr>
          <p:nvPr>
            <p:ph idx="1"/>
          </p:nvPr>
        </p:nvSpPr>
        <p:spPr>
          <a:xfrm>
            <a:off x="4810259" y="649480"/>
            <a:ext cx="6555347" cy="5546047"/>
          </a:xfrm>
        </p:spPr>
        <p:txBody>
          <a:bodyPr anchor="ctr">
            <a:normAutofit fontScale="92500" lnSpcReduction="10000"/>
          </a:bodyPr>
          <a:lstStyle/>
          <a:p>
            <a:r>
              <a:rPr lang="en-GB" sz="1000" dirty="0"/>
              <a:t>NHS England (n.d.) NHS Diabetes Prevention Programme (NHS DPP). Available at: https://www.england.nhs.uk/diabetes/diabetes-prevention/ (Accessed: 13 October 2026).</a:t>
            </a:r>
          </a:p>
          <a:p>
            <a:r>
              <a:rPr lang="en-GB" sz="1000" dirty="0"/>
              <a:t>NHS England (2025) NHS diabetes prevention scheme helps one million people. Available at: https://www.england.nhs.uk/2025/12/nhs-diabetes-prevention-scheme-helps-one-million-people/ (Accessed: 13 October 2026).</a:t>
            </a:r>
          </a:p>
          <a:p>
            <a:r>
              <a:rPr lang="en-GB" sz="1000" dirty="0"/>
              <a:t>National Institute for Health and Care Excellence (NICE) (2012) Type 2 diabetes: prevention in people at high risk. Public health guideline PH38. Available at: https://www.nice.org.uk/guidance/ph38 (Accessed: 13 October 2026).</a:t>
            </a:r>
          </a:p>
          <a:p>
            <a:r>
              <a:rPr lang="en-GB" sz="1000" dirty="0"/>
              <a:t>Penn, L. et al. (2018) ‘NHS Diabetes Prevention Programme in England: formative evaluation of the programme in early phase implementation’, BMJ Open, 8(2), e019467. Available at: https://doi.org/10.1136/bmjopen-2017-019467 (Accessed: 13 October 2026).</a:t>
            </a:r>
          </a:p>
          <a:p>
            <a:r>
              <a:rPr lang="en-GB" sz="1000" dirty="0">
                <a:latin typeface="Arial" panose="020B0604020202020204" pitchFamily="34" charset="0"/>
                <a:cs typeface="Arial" panose="020B0604020202020204" pitchFamily="34" charset="0"/>
              </a:rPr>
              <a:t>15. Rosenstock, I.M. (1974) ‘Historical origins of the Health Belief Model’, Health Education Monographs, 2(4), pp. 328–335. Available at: https://doi.org/10.1177/109019817400200403</a:t>
            </a:r>
          </a:p>
          <a:p>
            <a:r>
              <a:rPr lang="en-GB" sz="1000" dirty="0"/>
              <a:t>United Nations (n.d.) Small island developing states. United Nations Department of Economic and Social Affairs. Available at: https://sdgs.un.org/topics/small-island-developing-states (Accessed: 13 October 2026).</a:t>
            </a:r>
          </a:p>
          <a:p>
            <a:r>
              <a:rPr lang="en-GB" sz="1000" dirty="0" err="1"/>
              <a:t>Valabhji</a:t>
            </a:r>
            <a:r>
              <a:rPr lang="en-GB" sz="1000" dirty="0"/>
              <a:t>, J., Barron, E., Bradley, D., </a:t>
            </a:r>
            <a:r>
              <a:rPr lang="en-GB" sz="1000" dirty="0" err="1"/>
              <a:t>Bakhai</a:t>
            </a:r>
            <a:r>
              <a:rPr lang="en-GB" sz="1000" dirty="0"/>
              <a:t>, C., Fagg, J., O’Neill, S., Young, B., Wareham, N., </a:t>
            </a:r>
            <a:r>
              <a:rPr lang="en-GB" sz="1000" dirty="0" err="1"/>
              <a:t>Khunti</a:t>
            </a:r>
            <a:r>
              <a:rPr lang="en-GB" sz="1000" dirty="0"/>
              <a:t>, K., Jebb, S. and Smith, J. (2020) ‘Early outcomes from the English National Health Service Diabetes Prevention Programme’, Diabetes Care, 43(1), pp. 152–160. Available at: https://doi.org/10.2337/dc19-1425 (Accessed: 13 October 2026).</a:t>
            </a:r>
          </a:p>
          <a:p>
            <a:r>
              <a:rPr lang="en-GB" sz="1000" dirty="0"/>
              <a:t>Wakefield, M.A., Loken, B. and Hornik, R.C. (2010) ‘Use of mass media campaigns to change health behaviour’, The Lancet, 376(9748), pp. 1261–1271. Available at: https://doi.org/10.1016/S0140-6736(10)60809-4 (Accessed: 13 October 2026).</a:t>
            </a:r>
          </a:p>
          <a:p>
            <a:r>
              <a:rPr lang="en-GB" sz="1000" dirty="0"/>
              <a:t>World Health Organization (WHO) (1948) Constitution of the World Health Organization. Geneva: World Health Organization. Available at: https://www.who.int/about/governance/constitution/ (Accessed: 13 October 2026).</a:t>
            </a:r>
          </a:p>
          <a:p>
            <a:r>
              <a:rPr lang="en-GB" sz="1000" dirty="0"/>
              <a:t>World Health Organization (WHO) (2014) Health in All Policies: Helsinki Statement. Framework for Country Action. Geneva: World Health Organization. Available at: https://www.who.int/publications/i/item/9789241506908 (Accessed: 13 October 2026).</a:t>
            </a:r>
          </a:p>
          <a:p>
            <a:endParaRPr lang="en-GB" sz="1000" dirty="0">
              <a:latin typeface="Arial" panose="020B0604020202020204" pitchFamily="34" charset="0"/>
              <a:cs typeface="Arial" panose="020B0604020202020204" pitchFamily="34" charset="0"/>
            </a:endParaRPr>
          </a:p>
          <a:p>
            <a:r>
              <a:rPr lang="en-GB" sz="1000" dirty="0"/>
              <a:t>University of Wales Trinity Saint David (2026) Week 1: Concepts of Health, Wellbeing and Sustainable Development. [PowerPoint slides]. BMHP6030 Health, Wellbeing and Sustainable Development. Available via: Moodle.</a:t>
            </a:r>
          </a:p>
          <a:p>
            <a:r>
              <a:rPr lang="en-GB" sz="1000" dirty="0"/>
              <a:t>University of Wales Trinity Saint David (2026) Week 2: Introduction to the SDGs and the Impact of Media on Health and Wellbeing. [PowerPoint slides]. BMHP6030 Health, Wellbeing and Sustainable Development. Available via: Moodle (Accessed: 13 October 2026).</a:t>
            </a:r>
          </a:p>
          <a:p>
            <a:r>
              <a:rPr lang="en-GB" sz="1000" dirty="0"/>
              <a:t>University of Wales Trinity Saint David (2026) Week 3: Health Inequalities and Social Determinants of Health. [PowerPoint slides]. BMHP6030 Health, Wellbeing and Sustainable Development. Available via: Moodle (Accessed: 13 October 2026).</a:t>
            </a:r>
          </a:p>
        </p:txBody>
      </p:sp>
    </p:spTree>
    <p:extLst>
      <p:ext uri="{BB962C8B-B14F-4D97-AF65-F5344CB8AC3E}">
        <p14:creationId xmlns:p14="http://schemas.microsoft.com/office/powerpoint/2010/main" val="40432939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2954</Words>
  <Application>Microsoft Office PowerPoint</Application>
  <PresentationFormat>Widescreen</PresentationFormat>
  <Paragraphs>151</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Meiryo</vt:lpstr>
      <vt:lpstr>Aptos</vt:lpstr>
      <vt:lpstr>Aptos Display</vt:lpstr>
      <vt:lpstr>Arial</vt:lpstr>
      <vt:lpstr>Calibri</vt:lpstr>
      <vt:lpstr>Office Theme</vt:lpstr>
      <vt:lpstr>Integrating Health, Wellbeing and Sustainable Development in Health and Social Care  </vt:lpstr>
      <vt:lpstr>Introduction and aims</vt:lpstr>
      <vt:lpstr>Definitions and key concepts</vt:lpstr>
      <vt:lpstr>Theories and models</vt:lpstr>
      <vt:lpstr>Sustainable development and the SDGs</vt:lpstr>
      <vt:lpstr>Policy and governance in the UK</vt:lpstr>
      <vt:lpstr>Policy and governance in the UK Challenges to Type 2 Diabetes Prevention.</vt:lpstr>
      <vt:lpstr>Integrating health and wellbeing into service delivery</vt:lpstr>
      <vt:lpstr>Public health initiatives</vt:lpstr>
      <vt:lpstr>Case study: NHS Diabetes Prevention Programme</vt:lpstr>
      <vt:lpstr>Case study: evidence and critical evaluation</vt:lpstr>
      <vt:lpstr>Applying the Health Belief Model (HBM)</vt:lpstr>
      <vt:lpstr>Equity, access and recommendations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MEGAN HART</dc:creator>
  <cp:lastModifiedBy>MEGAN HART</cp:lastModifiedBy>
  <cp:revision>1</cp:revision>
  <dcterms:created xsi:type="dcterms:W3CDTF">2026-10-11T13:48:58Z</dcterms:created>
  <dcterms:modified xsi:type="dcterms:W3CDTF">2026-10-14T19:04:31Z</dcterms:modified>
</cp:coreProperties>
</file>