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314" r:id="rId6"/>
    <p:sldId id="327" r:id="rId7"/>
    <p:sldId id="328" r:id="rId8"/>
    <p:sldId id="326" r:id="rId9"/>
    <p:sldId id="349" r:id="rId10"/>
    <p:sldId id="350" r:id="rId11"/>
    <p:sldId id="361" r:id="rId12"/>
    <p:sldId id="329" r:id="rId13"/>
    <p:sldId id="325" r:id="rId14"/>
    <p:sldId id="362" r:id="rId15"/>
    <p:sldId id="345" r:id="rId16"/>
    <p:sldId id="346" r:id="rId17"/>
    <p:sldId id="344" r:id="rId18"/>
    <p:sldId id="363" r:id="rId19"/>
    <p:sldId id="33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47" autoAdjust="0"/>
    <p:restoredTop sz="94249" autoAdjust="0"/>
  </p:normalViewPr>
  <p:slideViewPr>
    <p:cSldViewPr>
      <p:cViewPr varScale="1">
        <p:scale>
          <a:sx n="63" d="100"/>
          <a:sy n="63" d="100"/>
        </p:scale>
        <p:origin x="1396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5/15/2023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15/05/2023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Modern Workplace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(LCBB4003)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Assignment  Guide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DA53D-F223-4AB6-A11B-CAB54EACF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b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Component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EA5C6-D305-4CED-9734-26F0E7D03F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Brief: (Individual Report)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(2000 words)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Important Tips: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word count could be </a:t>
            </a:r>
            <a:r>
              <a:rPr lang="en-GB" sz="2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10% of 2000 words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29/06/2023 ; 3:00PM</a:t>
            </a:r>
          </a:p>
        </p:txBody>
      </p:sp>
    </p:spTree>
    <p:extLst>
      <p:ext uri="{BB962C8B-B14F-4D97-AF65-F5344CB8AC3E}">
        <p14:creationId xmlns:p14="http://schemas.microsoft.com/office/powerpoint/2010/main" val="591669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95897-54B3-4481-BEFD-23806869B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Assignment brief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72AE4-CF73-499E-9AA6-67B8880DD3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i="1" dirty="0"/>
              <a:t>You are required to write a 2,000-word report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“Discuss the meaning of Leadership and Management and how they differ in scope and style”.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7394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634BD-FD5A-4C95-AC8A-4D9D78405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Assignment brief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84F74-8094-4CD5-82BF-BC1B65B4D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lvl="0" indent="0" algn="just">
              <a:buNone/>
            </a:pPr>
            <a:r>
              <a:rPr lang="en-GB" b="1" i="1" dirty="0"/>
              <a:t>Within your essay you can discuss the following (main body):</a:t>
            </a:r>
          </a:p>
          <a:p>
            <a:pPr marL="0" lvl="0" indent="0" algn="just">
              <a:buNone/>
            </a:pPr>
            <a:endParaRPr lang="en-GB" i="1" dirty="0"/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1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Define leadership and management a terms, discuss their history of usage</a:t>
            </a:r>
            <a:endParaRPr lang="en-US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endParaRPr lang="en-US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endParaRPr lang="en-US" sz="2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Identify differences and similarities between management and leadership. Discuss how they can be applied in practice – look at examples</a:t>
            </a:r>
            <a:endParaRPr lang="en-GB" sz="2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endParaRPr lang="en-GB" sz="2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21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sz="21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Consider how organizations can utilize each of them depending on different situations – what would you recommend a person/organization based on what you have learned?</a:t>
            </a:r>
            <a:endParaRPr lang="en-US" sz="2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buFont typeface="Wingdings" panose="05000000000000000000" pitchFamily="2" charset="2"/>
              <a:buChar char="v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052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6BCC4-971C-4DD3-967D-0DC123AFD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700" b="1" dirty="0"/>
              <a:t>        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700" b="1" dirty="0"/>
              <a:t>  </a:t>
            </a:r>
            <a:r>
              <a:rPr lang="en-GB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Structure</a:t>
            </a:r>
            <a:endParaRPr lang="en-US" sz="4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AD6A2C-3463-4AC8-881C-36B2DE11B2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28" b="24866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7192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59A63-7EA6-4371-A902-12A24390F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3BE80-828D-422B-B986-29574C03F3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Cover page</a:t>
            </a:r>
          </a:p>
          <a:p>
            <a:r>
              <a:rPr lang="en-GB" dirty="0"/>
              <a:t>Table of content (Optional)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Main body or discussion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 list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8725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3E78D-0022-414B-A050-8C7A30F2F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Cover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43147-226A-46B3-97E3-12C685E5FE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name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 and code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of lecturer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component?  Individual Assignment 1 </a:t>
            </a:r>
          </a:p>
        </p:txBody>
      </p:sp>
    </p:spTree>
    <p:extLst>
      <p:ext uri="{BB962C8B-B14F-4D97-AF65-F5344CB8AC3E}">
        <p14:creationId xmlns:p14="http://schemas.microsoft.com/office/powerpoint/2010/main" val="367574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F387-7A50-46FA-9D39-4229E2B0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/>
          <a:p>
            <a:r>
              <a:rPr lang="en-GB" b="1" dirty="0"/>
              <a:t>Cover page (Example)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72D04B-2A9E-44BF-9C5F-BB6BC52C21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20243" y="273050"/>
            <a:ext cx="4021363" cy="53161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67050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44A7B-B8E2-49D3-AC86-C17CD96F1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INTRODUCTION:</a:t>
            </a:r>
            <a:br>
              <a:rPr lang="en-US" b="1" dirty="0"/>
            </a:b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D49B3-F8E5-43AA-B13F-4783DBCA81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is this essay about?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GB" sz="2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 of key terms (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e.g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management and leadership)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 discussion on </a:t>
            </a:r>
            <a:r>
              <a:rPr lang="en-GB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management styles</a:t>
            </a:r>
            <a:r>
              <a:rPr lang="en-GB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and leadership concepts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Describe the structure of essay to follow (sub-topics)</a:t>
            </a:r>
          </a:p>
        </p:txBody>
      </p:sp>
    </p:spTree>
    <p:extLst>
      <p:ext uri="{BB962C8B-B14F-4D97-AF65-F5344CB8AC3E}">
        <p14:creationId xmlns:p14="http://schemas.microsoft.com/office/powerpoint/2010/main" val="1495246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4BA39-4304-4207-8E05-9AE2672EA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60648"/>
            <a:ext cx="8568952" cy="1008112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Discussion/ Main body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82D95-6351-468E-A43E-289959353F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7"/>
            <a:ext cx="8229600" cy="4248472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Demonstrate an understanding of how management styles shape the behavior of employees in that  selected organization 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Show clear illustrations of how the above managerial styles/leadership practices impact </a:t>
            </a: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the success of that organization, 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management and leadership theories to back up your argument or discussions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ü"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990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97C3DA-AC6C-4CBA-87E4-57F5B18255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68263"/>
            <a:ext cx="8717787" cy="56649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814209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E439E-AA51-492A-98DB-FCBDD56FA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anchor="ctr">
            <a:normAutofit/>
          </a:bodyPr>
          <a:lstStyle/>
          <a:p>
            <a:r>
              <a:rPr lang="en-US" b="1" dirty="0"/>
              <a:t>Conclusion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5D700-540E-458F-97A6-9E54EA25A0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your evaluation and analysis above, summarise your discussions/arguments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Summarise Just the key points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F7DBA9DF-1AA1-461F-A75E-33D4DADCB9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412776"/>
            <a:ext cx="4495800" cy="41764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122503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B9EE8-5858-4761-98B4-284AED263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94FC0-183C-4E63-956D-0B0FC6DF12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79296" cy="3989040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are required to use minimum of 8 relevant and credible references for this assignment.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referencing style (Both intext and reference list)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list of references should be in alphabetical order 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1755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56135-0FFB-4676-9FF9-F27DDD19B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 Component /Assignment 1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E1662-BDEF-4A21-AD61-ED3166084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13453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     </a:t>
            </a:r>
            <a:r>
              <a:rPr lang="en-GB" b="1" dirty="0">
                <a:solidFill>
                  <a:srgbClr val="FF0000"/>
                </a:solidFill>
              </a:rPr>
              <a:t>29/06/2023     15:00pm GMT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06979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B8BB3-60C8-E5D7-E41D-960240B5E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to look at individual drafts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78F75-6D0C-581E-F05C-18CAA16D7F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You must show your tutor a draft of your work to receive feedback</a:t>
            </a:r>
          </a:p>
          <a:p>
            <a:endParaRPr lang="en-GB" dirty="0"/>
          </a:p>
          <a:p>
            <a:r>
              <a:rPr lang="en-GB" dirty="0"/>
              <a:t>Feedback on draft = better chances to succeed</a:t>
            </a:r>
          </a:p>
        </p:txBody>
      </p:sp>
    </p:spTree>
    <p:extLst>
      <p:ext uri="{BB962C8B-B14F-4D97-AF65-F5344CB8AC3E}">
        <p14:creationId xmlns:p14="http://schemas.microsoft.com/office/powerpoint/2010/main" val="550524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D951A-43AF-4FFB-9CA7-E8D8B5F6C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                       </a:t>
            </a:r>
            <a:endParaRPr lang="en-US" dirty="0"/>
          </a:p>
          <a:p>
            <a:endParaRPr lang="en-US" dirty="0"/>
          </a:p>
        </p:txBody>
      </p:sp>
      <p:pic>
        <p:nvPicPr>
          <p:cNvPr id="3074" name="Picture 2" descr="🏉 Good Luck Boys 🏉 Buckley Shield(under... - Tumut Minor League ...">
            <a:extLst>
              <a:ext uri="{FF2B5EF4-FFF2-40B4-BE49-F238E27FC236}">
                <a16:creationId xmlns:a16="http://schemas.microsoft.com/office/drawing/2014/main" id="{A1755BE5-7458-4B42-ABBB-C7D5F30A0E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6552728" cy="532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6034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397</Words>
  <Application>Microsoft Office PowerPoint</Application>
  <PresentationFormat>On-screen Show (4:3)</PresentationFormat>
  <Paragraphs>68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Bachelor of Arts Business Management   Introduction to Modern Workplace (LCBB4003)  Assignment  Guide    </vt:lpstr>
      <vt:lpstr> Assessment Component 1</vt:lpstr>
      <vt:lpstr>Assignment brief </vt:lpstr>
      <vt:lpstr>Assignment brief </vt:lpstr>
      <vt:lpstr>               Recommended Structure</vt:lpstr>
      <vt:lpstr>Recommended Structure</vt:lpstr>
      <vt:lpstr>Cover page</vt:lpstr>
      <vt:lpstr>Cover page (Example)</vt:lpstr>
      <vt:lpstr> INTRODUCTION: </vt:lpstr>
      <vt:lpstr> Discussion/ Main body </vt:lpstr>
      <vt:lpstr>PowerPoint Presentation</vt:lpstr>
      <vt:lpstr>Conclusion </vt:lpstr>
      <vt:lpstr>Reference </vt:lpstr>
      <vt:lpstr>Submission deadline Component /Assignment 1</vt:lpstr>
      <vt:lpstr>Time to look at individual drafts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Introduction to Modern Workplace (LCBB4003)  Assignment  Guide</dc:title>
  <dc:creator>Jutual Ugochukwu</dc:creator>
  <cp:lastModifiedBy>Akash Puranik</cp:lastModifiedBy>
  <cp:revision>12</cp:revision>
  <dcterms:created xsi:type="dcterms:W3CDTF">2021-02-17T00:30:12Z</dcterms:created>
  <dcterms:modified xsi:type="dcterms:W3CDTF">2023-05-15T13:59:02Z</dcterms:modified>
</cp:coreProperties>
</file>