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rawings/drawing1.xml" ContentType="application/vnd.openxmlformats-officedocument.drawingml.chartshapes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Default Extension="gif" ContentType="image/gif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9"/>
  </p:notesMasterIdLst>
  <p:sldIdLst>
    <p:sldId id="256" r:id="rId2"/>
    <p:sldId id="292" r:id="rId3"/>
    <p:sldId id="262" r:id="rId4"/>
    <p:sldId id="293" r:id="rId5"/>
    <p:sldId id="294" r:id="rId6"/>
    <p:sldId id="295" r:id="rId7"/>
    <p:sldId id="296" r:id="rId8"/>
    <p:sldId id="297" r:id="rId9"/>
    <p:sldId id="298" r:id="rId10"/>
    <p:sldId id="299" r:id="rId11"/>
    <p:sldId id="300" r:id="rId12"/>
    <p:sldId id="301" r:id="rId13"/>
    <p:sldId id="302" r:id="rId14"/>
    <p:sldId id="303" r:id="rId15"/>
    <p:sldId id="304" r:id="rId16"/>
    <p:sldId id="305" r:id="rId17"/>
    <p:sldId id="306" r:id="rId18"/>
    <p:sldId id="307" r:id="rId19"/>
    <p:sldId id="308" r:id="rId20"/>
    <p:sldId id="327" r:id="rId21"/>
    <p:sldId id="309" r:id="rId22"/>
    <p:sldId id="310" r:id="rId23"/>
    <p:sldId id="311" r:id="rId24"/>
    <p:sldId id="312" r:id="rId25"/>
    <p:sldId id="313" r:id="rId26"/>
    <p:sldId id="314" r:id="rId27"/>
    <p:sldId id="315" r:id="rId28"/>
    <p:sldId id="316" r:id="rId29"/>
    <p:sldId id="317" r:id="rId30"/>
    <p:sldId id="318" r:id="rId31"/>
    <p:sldId id="332" r:id="rId32"/>
    <p:sldId id="333" r:id="rId33"/>
    <p:sldId id="334" r:id="rId34"/>
    <p:sldId id="335" r:id="rId35"/>
    <p:sldId id="330" r:id="rId36"/>
    <p:sldId id="331" r:id="rId37"/>
    <p:sldId id="336" r:id="rId38"/>
    <p:sldId id="337" r:id="rId39"/>
    <p:sldId id="340" r:id="rId40"/>
    <p:sldId id="339" r:id="rId41"/>
    <p:sldId id="338" r:id="rId42"/>
    <p:sldId id="319" r:id="rId43"/>
    <p:sldId id="320" r:id="rId44"/>
    <p:sldId id="321" r:id="rId45"/>
    <p:sldId id="322" r:id="rId46"/>
    <p:sldId id="323" r:id="rId47"/>
    <p:sldId id="324" r:id="rId48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08000"/>
    <a:srgbClr val="0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3" autoAdjust="0"/>
    <p:restoredTop sz="93122" autoAdjust="0"/>
  </p:normalViewPr>
  <p:slideViewPr>
    <p:cSldViewPr>
      <p:cViewPr varScale="1">
        <p:scale>
          <a:sx n="69" d="100"/>
          <a:sy n="69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oleObject" Target="Book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n-GB"/>
  <c:chart>
    <c:title>
      <c:tx>
        <c:rich>
          <a:bodyPr/>
          <a:lstStyle/>
          <a:p>
            <a:pPr>
              <a:defRPr/>
            </a:pPr>
            <a:r>
              <a:rPr lang="en-GB"/>
              <a:t>Slope Vs x</a:t>
            </a:r>
          </a:p>
        </c:rich>
      </c:tx>
    </c:title>
    <c:plotArea>
      <c:layout/>
      <c:scatterChart>
        <c:scatterStyle val="smoothMarker"/>
        <c:ser>
          <c:idx val="3"/>
          <c:order val="0"/>
          <c:marker>
            <c:symbol val="none"/>
          </c:marker>
          <c:dLbls>
            <c:delete val="1"/>
          </c:dLbls>
          <c:xVal>
            <c:numRef>
              <c:f>Sheet1!$D$4:$D$114</c:f>
              <c:numCache>
                <c:formatCode>General</c:formatCode>
                <c:ptCount val="111"/>
                <c:pt idx="0">
                  <c:v>2</c:v>
                </c:pt>
                <c:pt idx="1">
                  <c:v>2.0099999999999998</c:v>
                </c:pt>
                <c:pt idx="2">
                  <c:v>2.02</c:v>
                </c:pt>
                <c:pt idx="3">
                  <c:v>2.0299999999999998</c:v>
                </c:pt>
                <c:pt idx="4">
                  <c:v>2.04</c:v>
                </c:pt>
                <c:pt idx="5">
                  <c:v>2.0499999999999998</c:v>
                </c:pt>
                <c:pt idx="6">
                  <c:v>2.06</c:v>
                </c:pt>
                <c:pt idx="7">
                  <c:v>2.0699999999999998</c:v>
                </c:pt>
                <c:pt idx="8">
                  <c:v>2.08</c:v>
                </c:pt>
                <c:pt idx="9">
                  <c:v>2.09</c:v>
                </c:pt>
                <c:pt idx="10">
                  <c:v>2.1</c:v>
                </c:pt>
                <c:pt idx="11">
                  <c:v>2.11</c:v>
                </c:pt>
                <c:pt idx="12">
                  <c:v>2.12</c:v>
                </c:pt>
                <c:pt idx="13">
                  <c:v>2.13</c:v>
                </c:pt>
                <c:pt idx="14">
                  <c:v>2.14</c:v>
                </c:pt>
                <c:pt idx="15">
                  <c:v>2.15</c:v>
                </c:pt>
                <c:pt idx="16">
                  <c:v>2.16</c:v>
                </c:pt>
                <c:pt idx="17">
                  <c:v>2.17</c:v>
                </c:pt>
                <c:pt idx="18">
                  <c:v>2.1800000000000002</c:v>
                </c:pt>
                <c:pt idx="19">
                  <c:v>2.19</c:v>
                </c:pt>
                <c:pt idx="20">
                  <c:v>2.2000000000000002</c:v>
                </c:pt>
                <c:pt idx="21">
                  <c:v>2.21</c:v>
                </c:pt>
                <c:pt idx="22">
                  <c:v>2.21999999999999</c:v>
                </c:pt>
                <c:pt idx="23">
                  <c:v>2.23</c:v>
                </c:pt>
                <c:pt idx="24">
                  <c:v>2.23999999999999</c:v>
                </c:pt>
                <c:pt idx="25">
                  <c:v>2.25</c:v>
                </c:pt>
                <c:pt idx="26">
                  <c:v>2.25999999999999</c:v>
                </c:pt>
                <c:pt idx="27">
                  <c:v>2.2699999999999898</c:v>
                </c:pt>
                <c:pt idx="28">
                  <c:v>2.27999999999999</c:v>
                </c:pt>
                <c:pt idx="29">
                  <c:v>2.2899999999999898</c:v>
                </c:pt>
                <c:pt idx="30">
                  <c:v>2.2999999999999901</c:v>
                </c:pt>
                <c:pt idx="31">
                  <c:v>2.309999999999989</c:v>
                </c:pt>
                <c:pt idx="32">
                  <c:v>2.3199999999999887</c:v>
                </c:pt>
                <c:pt idx="33">
                  <c:v>2.329999999999989</c:v>
                </c:pt>
                <c:pt idx="34">
                  <c:v>2.3399999999999888</c:v>
                </c:pt>
                <c:pt idx="35">
                  <c:v>2.349999999999989</c:v>
                </c:pt>
                <c:pt idx="36">
                  <c:v>2.3599999999999892</c:v>
                </c:pt>
                <c:pt idx="37">
                  <c:v>2.369999999999989</c:v>
                </c:pt>
                <c:pt idx="38">
                  <c:v>2.3799999999999892</c:v>
                </c:pt>
                <c:pt idx="39">
                  <c:v>2.389999999999989</c:v>
                </c:pt>
                <c:pt idx="40">
                  <c:v>2.3999999999999893</c:v>
                </c:pt>
                <c:pt idx="41">
                  <c:v>2.409999999999989</c:v>
                </c:pt>
                <c:pt idx="42">
                  <c:v>2.4199999999999893</c:v>
                </c:pt>
                <c:pt idx="43">
                  <c:v>2.4299999999999891</c:v>
                </c:pt>
                <c:pt idx="44">
                  <c:v>2.4399999999999893</c:v>
                </c:pt>
                <c:pt idx="45">
                  <c:v>2.44999999999999</c:v>
                </c:pt>
                <c:pt idx="46">
                  <c:v>2.4599999999999893</c:v>
                </c:pt>
                <c:pt idx="47">
                  <c:v>2.46999999999999</c:v>
                </c:pt>
                <c:pt idx="48">
                  <c:v>2.4799999999999893</c:v>
                </c:pt>
                <c:pt idx="49">
                  <c:v>2.48999999999999</c:v>
                </c:pt>
                <c:pt idx="50">
                  <c:v>2.4999999999999889</c:v>
                </c:pt>
                <c:pt idx="51">
                  <c:v>2.50999999999999</c:v>
                </c:pt>
                <c:pt idx="52">
                  <c:v>2.5199999999999889</c:v>
                </c:pt>
                <c:pt idx="53">
                  <c:v>2.52999999999999</c:v>
                </c:pt>
                <c:pt idx="54">
                  <c:v>2.5399999999999889</c:v>
                </c:pt>
                <c:pt idx="55">
                  <c:v>2.5499999999999901</c:v>
                </c:pt>
                <c:pt idx="56">
                  <c:v>2.559999999999989</c:v>
                </c:pt>
                <c:pt idx="57">
                  <c:v>2.5699999999999901</c:v>
                </c:pt>
                <c:pt idx="58">
                  <c:v>2.579999999999989</c:v>
                </c:pt>
                <c:pt idx="59">
                  <c:v>2.5899999999999901</c:v>
                </c:pt>
                <c:pt idx="60">
                  <c:v>2.599999999999989</c:v>
                </c:pt>
                <c:pt idx="61">
                  <c:v>2.6099999999999901</c:v>
                </c:pt>
                <c:pt idx="62">
                  <c:v>2.619999999999989</c:v>
                </c:pt>
                <c:pt idx="63">
                  <c:v>2.6299999999999901</c:v>
                </c:pt>
                <c:pt idx="64">
                  <c:v>2.639999999999989</c:v>
                </c:pt>
                <c:pt idx="65">
                  <c:v>2.6499999999999901</c:v>
                </c:pt>
                <c:pt idx="66">
                  <c:v>2.659999999999989</c:v>
                </c:pt>
                <c:pt idx="67">
                  <c:v>2.6699999999999902</c:v>
                </c:pt>
                <c:pt idx="68">
                  <c:v>2.6799999999999891</c:v>
                </c:pt>
                <c:pt idx="69">
                  <c:v>2.68999999999998</c:v>
                </c:pt>
                <c:pt idx="70">
                  <c:v>2.69999999999999</c:v>
                </c:pt>
                <c:pt idx="71">
                  <c:v>2.70999999999998</c:v>
                </c:pt>
                <c:pt idx="72">
                  <c:v>2.71999999999999</c:v>
                </c:pt>
                <c:pt idx="73">
                  <c:v>2.72999999999998</c:v>
                </c:pt>
                <c:pt idx="74">
                  <c:v>2.7399999999999798</c:v>
                </c:pt>
                <c:pt idx="75">
                  <c:v>2.74999999999998</c:v>
                </c:pt>
                <c:pt idx="76">
                  <c:v>2.7599999999999798</c:v>
                </c:pt>
                <c:pt idx="77">
                  <c:v>2.76999999999998</c:v>
                </c:pt>
                <c:pt idx="78">
                  <c:v>2.7799999999999798</c:v>
                </c:pt>
                <c:pt idx="79">
                  <c:v>2.7899999999999801</c:v>
                </c:pt>
                <c:pt idx="80">
                  <c:v>2.7999999999999798</c:v>
                </c:pt>
                <c:pt idx="81">
                  <c:v>2.8099999999999792</c:v>
                </c:pt>
                <c:pt idx="82">
                  <c:v>2.819999999999979</c:v>
                </c:pt>
                <c:pt idx="83">
                  <c:v>2.8299999999999792</c:v>
                </c:pt>
                <c:pt idx="84">
                  <c:v>2.839999999999979</c:v>
                </c:pt>
                <c:pt idx="85">
                  <c:v>2.8499999999999797</c:v>
                </c:pt>
                <c:pt idx="86">
                  <c:v>2.859999999999979</c:v>
                </c:pt>
                <c:pt idx="87">
                  <c:v>2.8699999999999797</c:v>
                </c:pt>
                <c:pt idx="88">
                  <c:v>2.879999999999979</c:v>
                </c:pt>
                <c:pt idx="89">
                  <c:v>2.8899999999999797</c:v>
                </c:pt>
                <c:pt idx="90">
                  <c:v>2.899999999999979</c:v>
                </c:pt>
                <c:pt idx="91">
                  <c:v>2.9099999999999797</c:v>
                </c:pt>
                <c:pt idx="92">
                  <c:v>2.9199999999999791</c:v>
                </c:pt>
                <c:pt idx="93">
                  <c:v>2.9299999999999797</c:v>
                </c:pt>
                <c:pt idx="94">
                  <c:v>2.9399999999999791</c:v>
                </c:pt>
                <c:pt idx="95">
                  <c:v>2.9499999999999797</c:v>
                </c:pt>
                <c:pt idx="96">
                  <c:v>2.9599999999999791</c:v>
                </c:pt>
                <c:pt idx="97">
                  <c:v>2.9699999999999798</c:v>
                </c:pt>
                <c:pt idx="98">
                  <c:v>2.9799999999999791</c:v>
                </c:pt>
                <c:pt idx="99">
                  <c:v>2.9899999999999798</c:v>
                </c:pt>
                <c:pt idx="100">
                  <c:v>2.9999999999999791</c:v>
                </c:pt>
                <c:pt idx="101">
                  <c:v>3.0099999999999798</c:v>
                </c:pt>
                <c:pt idx="102">
                  <c:v>3.0199999999999791</c:v>
                </c:pt>
                <c:pt idx="103">
                  <c:v>3.0299999999999798</c:v>
                </c:pt>
                <c:pt idx="104">
                  <c:v>3.0399999999999792</c:v>
                </c:pt>
                <c:pt idx="105">
                  <c:v>3.0499999999999798</c:v>
                </c:pt>
                <c:pt idx="106">
                  <c:v>3.0599999999999792</c:v>
                </c:pt>
                <c:pt idx="107">
                  <c:v>3.0699999999999799</c:v>
                </c:pt>
                <c:pt idx="108">
                  <c:v>3.0799999999999792</c:v>
                </c:pt>
                <c:pt idx="109">
                  <c:v>3.0899999999999799</c:v>
                </c:pt>
                <c:pt idx="110">
                  <c:v>3.0999999999999797</c:v>
                </c:pt>
              </c:numCache>
            </c:numRef>
          </c:xVal>
          <c:yVal>
            <c:numRef>
              <c:f>Sheet1!$H$4:$H$114</c:f>
              <c:numCache>
                <c:formatCode>0.00E+00</c:formatCode>
                <c:ptCount val="111"/>
                <c:pt idx="0">
                  <c:v>-374.6666666666668</c:v>
                </c:pt>
                <c:pt idx="1">
                  <c:v>-366.66173333333376</c:v>
                </c:pt>
                <c:pt idx="2">
                  <c:v>-358.64720000000011</c:v>
                </c:pt>
                <c:pt idx="3">
                  <c:v>-350.62346666666701</c:v>
                </c:pt>
                <c:pt idx="4">
                  <c:v>-342.5909333333334</c:v>
                </c:pt>
                <c:pt idx="5">
                  <c:v>-334.54999999999995</c:v>
                </c:pt>
                <c:pt idx="6">
                  <c:v>-326.50106666666682</c:v>
                </c:pt>
                <c:pt idx="7">
                  <c:v>-318.44453333333354</c:v>
                </c:pt>
                <c:pt idx="8">
                  <c:v>-310.38079999999979</c:v>
                </c:pt>
                <c:pt idx="9">
                  <c:v>-302.31026666666685</c:v>
                </c:pt>
                <c:pt idx="10">
                  <c:v>-294.23333333333335</c:v>
                </c:pt>
                <c:pt idx="11">
                  <c:v>-286.15040000000022</c:v>
                </c:pt>
                <c:pt idx="12">
                  <c:v>-278.06186666666656</c:v>
                </c:pt>
                <c:pt idx="13">
                  <c:v>-269.9681333333333</c:v>
                </c:pt>
                <c:pt idx="14">
                  <c:v>-261.86959999999999</c:v>
                </c:pt>
                <c:pt idx="15">
                  <c:v>-253.76666666666659</c:v>
                </c:pt>
                <c:pt idx="16">
                  <c:v>-245.65973333333321</c:v>
                </c:pt>
                <c:pt idx="17">
                  <c:v>-237.54920000000016</c:v>
                </c:pt>
                <c:pt idx="18">
                  <c:v>-229.43546666666657</c:v>
                </c:pt>
                <c:pt idx="19">
                  <c:v>-221.31893333333329</c:v>
                </c:pt>
                <c:pt idx="20">
                  <c:v>-213.19999999999982</c:v>
                </c:pt>
                <c:pt idx="21">
                  <c:v>-205.07906666666662</c:v>
                </c:pt>
                <c:pt idx="22">
                  <c:v>-196.95653333334161</c:v>
                </c:pt>
                <c:pt idx="23">
                  <c:v>-188.83279999999996</c:v>
                </c:pt>
                <c:pt idx="24">
                  <c:v>-180.70826666667477</c:v>
                </c:pt>
                <c:pt idx="25">
                  <c:v>-172.58333333333331</c:v>
                </c:pt>
                <c:pt idx="26">
                  <c:v>-164.45840000000823</c:v>
                </c:pt>
                <c:pt idx="27">
                  <c:v>-156.33386666667502</c:v>
                </c:pt>
                <c:pt idx="28">
                  <c:v>-148.21013333334139</c:v>
                </c:pt>
                <c:pt idx="29">
                  <c:v>-140.08760000000848</c:v>
                </c:pt>
                <c:pt idx="30">
                  <c:v>-131.96666666667488</c:v>
                </c:pt>
                <c:pt idx="31">
                  <c:v>-123.84773333334168</c:v>
                </c:pt>
                <c:pt idx="32">
                  <c:v>-115.73120000000793</c:v>
                </c:pt>
                <c:pt idx="33">
                  <c:v>-107.61746666667503</c:v>
                </c:pt>
                <c:pt idx="34">
                  <c:v>-99.50693333334128</c:v>
                </c:pt>
                <c:pt idx="35">
                  <c:v>-91.400000000008276</c:v>
                </c:pt>
                <c:pt idx="36">
                  <c:v>-83.297066666674723</c:v>
                </c:pt>
                <c:pt idx="37">
                  <c:v>-75.198533333341388</c:v>
                </c:pt>
                <c:pt idx="38">
                  <c:v>-67.104800000008254</c:v>
                </c:pt>
                <c:pt idx="39">
                  <c:v>-59.016266666674923</c:v>
                </c:pt>
                <c:pt idx="40">
                  <c:v>-50.933333333341352</c:v>
                </c:pt>
                <c:pt idx="41">
                  <c:v>-42.856400000008293</c:v>
                </c:pt>
                <c:pt idx="42">
                  <c:v>-34.785866666674551</c:v>
                </c:pt>
                <c:pt idx="43">
                  <c:v>-26.722133333341603</c:v>
                </c:pt>
                <c:pt idx="44">
                  <c:v>-18.665600000007984</c:v>
                </c:pt>
                <c:pt idx="45">
                  <c:v>-10.616666666674746</c:v>
                </c:pt>
                <c:pt idx="46">
                  <c:v>-2.5757333333413044</c:v>
                </c:pt>
                <c:pt idx="47">
                  <c:v>5.4567999999919738</c:v>
                </c:pt>
                <c:pt idx="48">
                  <c:v>13.480533333325418</c:v>
                </c:pt>
                <c:pt idx="49">
                  <c:v>21.495066666658666</c:v>
                </c:pt>
                <c:pt idx="50">
                  <c:v>29.499999999991587</c:v>
                </c:pt>
                <c:pt idx="51">
                  <c:v>37.494933333325221</c:v>
                </c:pt>
                <c:pt idx="52">
                  <c:v>45.479466666658453</c:v>
                </c:pt>
                <c:pt idx="53">
                  <c:v>53.453199999992194</c:v>
                </c:pt>
                <c:pt idx="54">
                  <c:v>61.415733333325313</c:v>
                </c:pt>
                <c:pt idx="55">
                  <c:v>69.366666666658602</c:v>
                </c:pt>
                <c:pt idx="56">
                  <c:v>77.305599999991955</c:v>
                </c:pt>
                <c:pt idx="57">
                  <c:v>85.232133333325208</c:v>
                </c:pt>
                <c:pt idx="58">
                  <c:v>93.145866666658549</c:v>
                </c:pt>
                <c:pt idx="59">
                  <c:v>101.04639999999225</c:v>
                </c:pt>
                <c:pt idx="60">
                  <c:v>108.93333333332521</c:v>
                </c:pt>
                <c:pt idx="61">
                  <c:v>116.80626666665898</c:v>
                </c:pt>
                <c:pt idx="62">
                  <c:v>124.66479999999231</c:v>
                </c:pt>
                <c:pt idx="63">
                  <c:v>132.50853333332543</c:v>
                </c:pt>
                <c:pt idx="64">
                  <c:v>140.33706666665876</c:v>
                </c:pt>
                <c:pt idx="65">
                  <c:v>148.14999999999208</c:v>
                </c:pt>
                <c:pt idx="66">
                  <c:v>155.94693333332543</c:v>
                </c:pt>
                <c:pt idx="67">
                  <c:v>163.72746666665898</c:v>
                </c:pt>
                <c:pt idx="68">
                  <c:v>171.4911999999922</c:v>
                </c:pt>
                <c:pt idx="69">
                  <c:v>179.23773333331792</c:v>
                </c:pt>
                <c:pt idx="70">
                  <c:v>186.96666666665868</c:v>
                </c:pt>
                <c:pt idx="71">
                  <c:v>194.67759999998475</c:v>
                </c:pt>
                <c:pt idx="72">
                  <c:v>202.37013333332561</c:v>
                </c:pt>
                <c:pt idx="73">
                  <c:v>210.04386666665113</c:v>
                </c:pt>
                <c:pt idx="74">
                  <c:v>217.69839999998459</c:v>
                </c:pt>
                <c:pt idx="75">
                  <c:v>225.33333333331802</c:v>
                </c:pt>
                <c:pt idx="76">
                  <c:v>232.94826666665131</c:v>
                </c:pt>
                <c:pt idx="77">
                  <c:v>240.54279999998494</c:v>
                </c:pt>
                <c:pt idx="78">
                  <c:v>248.11653333331802</c:v>
                </c:pt>
                <c:pt idx="79">
                  <c:v>255.66906666665153</c:v>
                </c:pt>
                <c:pt idx="80">
                  <c:v>263.1999999999847</c:v>
                </c:pt>
                <c:pt idx="81">
                  <c:v>270.70893333331838</c:v>
                </c:pt>
                <c:pt idx="82">
                  <c:v>278.19546666665167</c:v>
                </c:pt>
                <c:pt idx="83">
                  <c:v>285.65919999998505</c:v>
                </c:pt>
                <c:pt idx="84">
                  <c:v>293.09973333331857</c:v>
                </c:pt>
                <c:pt idx="85">
                  <c:v>300.51666666665187</c:v>
                </c:pt>
                <c:pt idx="86">
                  <c:v>307.90959999998483</c:v>
                </c:pt>
                <c:pt idx="87">
                  <c:v>315.27813333331892</c:v>
                </c:pt>
                <c:pt idx="88">
                  <c:v>322.62186666665173</c:v>
                </c:pt>
                <c:pt idx="89">
                  <c:v>329.94039999998506</c:v>
                </c:pt>
                <c:pt idx="90">
                  <c:v>337.23333333331857</c:v>
                </c:pt>
                <c:pt idx="91">
                  <c:v>344.50026666665212</c:v>
                </c:pt>
                <c:pt idx="92">
                  <c:v>351.74079999998543</c:v>
                </c:pt>
                <c:pt idx="93">
                  <c:v>358.95453333331909</c:v>
                </c:pt>
                <c:pt idx="94">
                  <c:v>366.14106666665231</c:v>
                </c:pt>
                <c:pt idx="95">
                  <c:v>373.29999999998574</c:v>
                </c:pt>
                <c:pt idx="96">
                  <c:v>380.43093333331922</c:v>
                </c:pt>
                <c:pt idx="97">
                  <c:v>387.53346666665283</c:v>
                </c:pt>
                <c:pt idx="98">
                  <c:v>394.60719999998571</c:v>
                </c:pt>
                <c:pt idx="99">
                  <c:v>401.65173333331916</c:v>
                </c:pt>
                <c:pt idx="100">
                  <c:v>408.6666666666527</c:v>
                </c:pt>
                <c:pt idx="101">
                  <c:v>415.65159999998605</c:v>
                </c:pt>
                <c:pt idx="102">
                  <c:v>422.60613333331958</c:v>
                </c:pt>
                <c:pt idx="103">
                  <c:v>429.52986666665231</c:v>
                </c:pt>
                <c:pt idx="104">
                  <c:v>436.42239999998623</c:v>
                </c:pt>
                <c:pt idx="105">
                  <c:v>443.28333333331966</c:v>
                </c:pt>
                <c:pt idx="106">
                  <c:v>450.112266666653</c:v>
                </c:pt>
                <c:pt idx="107">
                  <c:v>456.90879999998594</c:v>
                </c:pt>
                <c:pt idx="108">
                  <c:v>463.67253333332008</c:v>
                </c:pt>
                <c:pt idx="109">
                  <c:v>470.4030666666531</c:v>
                </c:pt>
                <c:pt idx="110">
                  <c:v>477.09999999998649</c:v>
                </c:pt>
              </c:numCache>
            </c:numRef>
          </c:yVal>
          <c:smooth val="1"/>
        </c:ser>
        <c:dLbls>
          <c:showVal val="1"/>
          <c:showCatName val="1"/>
        </c:dLbls>
        <c:axId val="37456512"/>
        <c:axId val="37626624"/>
      </c:scatterChart>
      <c:valAx>
        <c:axId val="37456512"/>
        <c:scaling>
          <c:orientation val="minMax"/>
          <c:max val="3"/>
          <c:min val="2"/>
        </c:scaling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x (m)</a:t>
                </a:r>
              </a:p>
            </c:rich>
          </c:tx>
        </c:title>
        <c:numFmt formatCode="General" sourceLinked="1"/>
        <c:tickLblPos val="nextTo"/>
        <c:crossAx val="37626624"/>
        <c:crosses val="autoZero"/>
        <c:crossBetween val="midCat"/>
        <c:majorUnit val="0.1"/>
        <c:minorUnit val="1.0000000000000007E-3"/>
      </c:valAx>
      <c:valAx>
        <c:axId val="37626624"/>
        <c:scaling>
          <c:orientation val="minMax"/>
        </c:scaling>
        <c:axPos val="l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 dirty="0" err="1" smtClean="0"/>
                  <a:t>Ei</a:t>
                </a:r>
                <a:r>
                  <a:rPr lang="en-GB" dirty="0" smtClean="0"/>
                  <a:t> x </a:t>
                </a:r>
                <a:r>
                  <a:rPr lang="en-GB" dirty="0" err="1" smtClean="0"/>
                  <a:t>dy</a:t>
                </a:r>
                <a:r>
                  <a:rPr lang="en-GB" dirty="0" smtClean="0"/>
                  <a:t>/</a:t>
                </a:r>
                <a:r>
                  <a:rPr lang="en-GB" dirty="0" err="1" smtClean="0"/>
                  <a:t>dx</a:t>
                </a:r>
                <a:endParaRPr lang="en-GB" dirty="0"/>
              </a:p>
            </c:rich>
          </c:tx>
        </c:title>
        <c:numFmt formatCode="0.00E+00" sourceLinked="1"/>
        <c:tickLblPos val="nextTo"/>
        <c:crossAx val="37456512"/>
        <c:crosses val="autoZero"/>
        <c:crossBetween val="midCat"/>
      </c:valAx>
      <c:spPr>
        <a:noFill/>
        <a:ln w="25400">
          <a:noFill/>
        </a:ln>
      </c:spPr>
    </c:plotArea>
    <c:plotVisOnly val="1"/>
  </c:chart>
  <c:externalData r:id="rId1"/>
  <c:userShapes r:id="rId2"/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png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drawings/_rels/vmlDrawing4.v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8.wmf"/><Relationship Id="rId7" Type="http://schemas.openxmlformats.org/officeDocument/2006/relationships/image" Target="../media/image13.wmf"/><Relationship Id="rId2" Type="http://schemas.openxmlformats.org/officeDocument/2006/relationships/image" Target="../media/image7.wmf"/><Relationship Id="rId1" Type="http://schemas.openxmlformats.org/officeDocument/2006/relationships/image" Target="../media/image11.wmf"/><Relationship Id="rId6" Type="http://schemas.openxmlformats.org/officeDocument/2006/relationships/image" Target="../media/image12.wmf"/><Relationship Id="rId11" Type="http://schemas.openxmlformats.org/officeDocument/2006/relationships/image" Target="../media/image17.wmf"/><Relationship Id="rId5" Type="http://schemas.openxmlformats.org/officeDocument/2006/relationships/image" Target="../media/image10.wmf"/><Relationship Id="rId10" Type="http://schemas.openxmlformats.org/officeDocument/2006/relationships/image" Target="../media/image16.wmf"/><Relationship Id="rId4" Type="http://schemas.openxmlformats.org/officeDocument/2006/relationships/image" Target="../media/image9.wmf"/><Relationship Id="rId9" Type="http://schemas.openxmlformats.org/officeDocument/2006/relationships/image" Target="../media/image15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13" Type="http://schemas.openxmlformats.org/officeDocument/2006/relationships/image" Target="../media/image24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12" Type="http://schemas.openxmlformats.org/officeDocument/2006/relationships/image" Target="../media/image23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Relationship Id="rId6" Type="http://schemas.openxmlformats.org/officeDocument/2006/relationships/image" Target="../media/image17.wmf"/><Relationship Id="rId11" Type="http://schemas.openxmlformats.org/officeDocument/2006/relationships/image" Target="../media/image22.wmf"/><Relationship Id="rId5" Type="http://schemas.openxmlformats.org/officeDocument/2006/relationships/image" Target="../media/image16.wmf"/><Relationship Id="rId10" Type="http://schemas.openxmlformats.org/officeDocument/2006/relationships/image" Target="../media/image21.wmf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5.png"/></Relationships>
</file>

<file path=ppt/drawings/_rels/vmlDrawing7.v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27.wmf"/><Relationship Id="rId7" Type="http://schemas.openxmlformats.org/officeDocument/2006/relationships/image" Target="../media/image31.wmf"/><Relationship Id="rId2" Type="http://schemas.openxmlformats.org/officeDocument/2006/relationships/image" Target="../media/image26.wmf"/><Relationship Id="rId1" Type="http://schemas.openxmlformats.org/officeDocument/2006/relationships/image" Target="../media/image25.png"/><Relationship Id="rId6" Type="http://schemas.openxmlformats.org/officeDocument/2006/relationships/image" Target="../media/image30.wmf"/><Relationship Id="rId5" Type="http://schemas.openxmlformats.org/officeDocument/2006/relationships/image" Target="../media/image29.wmf"/><Relationship Id="rId4" Type="http://schemas.openxmlformats.org/officeDocument/2006/relationships/image" Target="../media/image28.wmf"/><Relationship Id="rId9" Type="http://schemas.openxmlformats.org/officeDocument/2006/relationships/image" Target="../media/image33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7" Type="http://schemas.openxmlformats.org/officeDocument/2006/relationships/image" Target="../media/image39.wmf"/><Relationship Id="rId2" Type="http://schemas.openxmlformats.org/officeDocument/2006/relationships/image" Target="../media/image34.wmf"/><Relationship Id="rId1" Type="http://schemas.openxmlformats.org/officeDocument/2006/relationships/image" Target="../media/image25.png"/><Relationship Id="rId6" Type="http://schemas.openxmlformats.org/officeDocument/2006/relationships/image" Target="../media/image38.wmf"/><Relationship Id="rId5" Type="http://schemas.openxmlformats.org/officeDocument/2006/relationships/image" Target="../media/image37.wmf"/><Relationship Id="rId4" Type="http://schemas.openxmlformats.org/officeDocument/2006/relationships/image" Target="../media/image36.wmf"/></Relationships>
</file>

<file path=ppt/drawings/_rels/vmlDrawing9.vml.rels><?xml version="1.0" encoding="UTF-8" standalone="yes"?>
<Relationships xmlns="http://schemas.openxmlformats.org/package/2006/relationships"><Relationship Id="rId8" Type="http://schemas.openxmlformats.org/officeDocument/2006/relationships/image" Target="../media/image44.wmf"/><Relationship Id="rId3" Type="http://schemas.openxmlformats.org/officeDocument/2006/relationships/image" Target="../media/image38.wmf"/><Relationship Id="rId7" Type="http://schemas.openxmlformats.org/officeDocument/2006/relationships/image" Target="../media/image43.wmf"/><Relationship Id="rId2" Type="http://schemas.openxmlformats.org/officeDocument/2006/relationships/image" Target="../media/image37.wmf"/><Relationship Id="rId1" Type="http://schemas.openxmlformats.org/officeDocument/2006/relationships/image" Target="../media/image40.wmf"/><Relationship Id="rId6" Type="http://schemas.openxmlformats.org/officeDocument/2006/relationships/image" Target="../media/image42.wmf"/><Relationship Id="rId5" Type="http://schemas.openxmlformats.org/officeDocument/2006/relationships/image" Target="../media/image41.wmf"/><Relationship Id="rId4" Type="http://schemas.openxmlformats.org/officeDocument/2006/relationships/image" Target="../media/image39.wmf"/><Relationship Id="rId9" Type="http://schemas.openxmlformats.org/officeDocument/2006/relationships/image" Target="../media/image45.wmf"/></Relationships>
</file>

<file path=ppt/drawings/_rels/vmlDrawing10.vml.rels><?xml version="1.0" encoding="UTF-8" standalone="yes"?>
<Relationships xmlns="http://schemas.openxmlformats.org/package/2006/relationships"><Relationship Id="rId8" Type="http://schemas.openxmlformats.org/officeDocument/2006/relationships/image" Target="../media/image48.wmf"/><Relationship Id="rId3" Type="http://schemas.openxmlformats.org/officeDocument/2006/relationships/image" Target="../media/image43.wmf"/><Relationship Id="rId7" Type="http://schemas.openxmlformats.org/officeDocument/2006/relationships/image" Target="../media/image47.wmf"/><Relationship Id="rId2" Type="http://schemas.openxmlformats.org/officeDocument/2006/relationships/image" Target="../media/image42.wmf"/><Relationship Id="rId1" Type="http://schemas.openxmlformats.org/officeDocument/2006/relationships/image" Target="../media/image41.wmf"/><Relationship Id="rId6" Type="http://schemas.openxmlformats.org/officeDocument/2006/relationships/image" Target="../media/image46.wmf"/><Relationship Id="rId11" Type="http://schemas.openxmlformats.org/officeDocument/2006/relationships/image" Target="../media/image51.wmf"/><Relationship Id="rId5" Type="http://schemas.openxmlformats.org/officeDocument/2006/relationships/image" Target="../media/image45.wmf"/><Relationship Id="rId10" Type="http://schemas.openxmlformats.org/officeDocument/2006/relationships/image" Target="../media/image50.wmf"/><Relationship Id="rId4" Type="http://schemas.openxmlformats.org/officeDocument/2006/relationships/image" Target="../media/image44.wmf"/><Relationship Id="rId9" Type="http://schemas.openxmlformats.org/officeDocument/2006/relationships/image" Target="../media/image49.wmf"/></Relationships>
</file>

<file path=ppt/drawings/_rels/vmlDrawing11.vml.rels><?xml version="1.0" encoding="UTF-8" standalone="yes"?>
<Relationships xmlns="http://schemas.openxmlformats.org/package/2006/relationships"><Relationship Id="rId8" Type="http://schemas.openxmlformats.org/officeDocument/2006/relationships/image" Target="../media/image48.wmf"/><Relationship Id="rId13" Type="http://schemas.openxmlformats.org/officeDocument/2006/relationships/image" Target="../media/image37.wmf"/><Relationship Id="rId3" Type="http://schemas.openxmlformats.org/officeDocument/2006/relationships/image" Target="../media/image43.wmf"/><Relationship Id="rId7" Type="http://schemas.openxmlformats.org/officeDocument/2006/relationships/image" Target="../media/image47.wmf"/><Relationship Id="rId12" Type="http://schemas.openxmlformats.org/officeDocument/2006/relationships/image" Target="../media/image40.wmf"/><Relationship Id="rId2" Type="http://schemas.openxmlformats.org/officeDocument/2006/relationships/image" Target="../media/image42.wmf"/><Relationship Id="rId1" Type="http://schemas.openxmlformats.org/officeDocument/2006/relationships/image" Target="../media/image41.wmf"/><Relationship Id="rId6" Type="http://schemas.openxmlformats.org/officeDocument/2006/relationships/image" Target="../media/image46.wmf"/><Relationship Id="rId11" Type="http://schemas.openxmlformats.org/officeDocument/2006/relationships/image" Target="../media/image51.wmf"/><Relationship Id="rId5" Type="http://schemas.openxmlformats.org/officeDocument/2006/relationships/image" Target="../media/image45.wmf"/><Relationship Id="rId15" Type="http://schemas.openxmlformats.org/officeDocument/2006/relationships/image" Target="../media/image39.wmf"/><Relationship Id="rId10" Type="http://schemas.openxmlformats.org/officeDocument/2006/relationships/image" Target="../media/image50.wmf"/><Relationship Id="rId4" Type="http://schemas.openxmlformats.org/officeDocument/2006/relationships/image" Target="../media/image44.wmf"/><Relationship Id="rId9" Type="http://schemas.openxmlformats.org/officeDocument/2006/relationships/image" Target="../media/image49.wmf"/><Relationship Id="rId14" Type="http://schemas.openxmlformats.org/officeDocument/2006/relationships/image" Target="../media/image38.wmf"/></Relationships>
</file>

<file path=ppt/drawings/_rels/vmlDrawing12.vml.rels><?xml version="1.0" encoding="UTF-8" standalone="yes"?>
<Relationships xmlns="http://schemas.openxmlformats.org/package/2006/relationships"><Relationship Id="rId8" Type="http://schemas.openxmlformats.org/officeDocument/2006/relationships/image" Target="../media/image50.wmf"/><Relationship Id="rId13" Type="http://schemas.openxmlformats.org/officeDocument/2006/relationships/image" Target="../media/image57.wmf"/><Relationship Id="rId3" Type="http://schemas.openxmlformats.org/officeDocument/2006/relationships/image" Target="../media/image53.wmf"/><Relationship Id="rId7" Type="http://schemas.openxmlformats.org/officeDocument/2006/relationships/image" Target="../media/image49.wmf"/><Relationship Id="rId12" Type="http://schemas.openxmlformats.org/officeDocument/2006/relationships/image" Target="../media/image56.wmf"/><Relationship Id="rId2" Type="http://schemas.openxmlformats.org/officeDocument/2006/relationships/image" Target="../media/image52.wmf"/><Relationship Id="rId1" Type="http://schemas.openxmlformats.org/officeDocument/2006/relationships/image" Target="../media/image25.png"/><Relationship Id="rId6" Type="http://schemas.openxmlformats.org/officeDocument/2006/relationships/image" Target="../media/image48.wmf"/><Relationship Id="rId11" Type="http://schemas.openxmlformats.org/officeDocument/2006/relationships/image" Target="../media/image55.wmf"/><Relationship Id="rId5" Type="http://schemas.openxmlformats.org/officeDocument/2006/relationships/image" Target="../media/image47.wmf"/><Relationship Id="rId10" Type="http://schemas.openxmlformats.org/officeDocument/2006/relationships/image" Target="../media/image54.wmf"/><Relationship Id="rId4" Type="http://schemas.openxmlformats.org/officeDocument/2006/relationships/image" Target="../media/image46.wmf"/><Relationship Id="rId9" Type="http://schemas.openxmlformats.org/officeDocument/2006/relationships/image" Target="../media/image51.wmf"/><Relationship Id="rId14" Type="http://schemas.openxmlformats.org/officeDocument/2006/relationships/image" Target="../media/image58.wmf"/></Relationships>
</file>

<file path=ppt/drawings/_rels/vmlDrawing13.vml.rels><?xml version="1.0" encoding="UTF-8" standalone="yes"?>
<Relationships xmlns="http://schemas.openxmlformats.org/package/2006/relationships"><Relationship Id="rId8" Type="http://schemas.openxmlformats.org/officeDocument/2006/relationships/image" Target="../media/image59.wmf"/><Relationship Id="rId13" Type="http://schemas.openxmlformats.org/officeDocument/2006/relationships/image" Target="../media/image64.wmf"/><Relationship Id="rId3" Type="http://schemas.openxmlformats.org/officeDocument/2006/relationships/image" Target="../media/image47.wmf"/><Relationship Id="rId7" Type="http://schemas.openxmlformats.org/officeDocument/2006/relationships/image" Target="../media/image51.wmf"/><Relationship Id="rId12" Type="http://schemas.openxmlformats.org/officeDocument/2006/relationships/image" Target="../media/image63.wmf"/><Relationship Id="rId2" Type="http://schemas.openxmlformats.org/officeDocument/2006/relationships/image" Target="../media/image46.wmf"/><Relationship Id="rId1" Type="http://schemas.openxmlformats.org/officeDocument/2006/relationships/image" Target="../media/image25.png"/><Relationship Id="rId6" Type="http://schemas.openxmlformats.org/officeDocument/2006/relationships/image" Target="../media/image50.wmf"/><Relationship Id="rId11" Type="http://schemas.openxmlformats.org/officeDocument/2006/relationships/image" Target="../media/image62.wmf"/><Relationship Id="rId5" Type="http://schemas.openxmlformats.org/officeDocument/2006/relationships/image" Target="../media/image49.wmf"/><Relationship Id="rId15" Type="http://schemas.openxmlformats.org/officeDocument/2006/relationships/image" Target="../media/image66.wmf"/><Relationship Id="rId10" Type="http://schemas.openxmlformats.org/officeDocument/2006/relationships/image" Target="../media/image61.wmf"/><Relationship Id="rId4" Type="http://schemas.openxmlformats.org/officeDocument/2006/relationships/image" Target="../media/image48.wmf"/><Relationship Id="rId9" Type="http://schemas.openxmlformats.org/officeDocument/2006/relationships/image" Target="../media/image60.wmf"/><Relationship Id="rId14" Type="http://schemas.openxmlformats.org/officeDocument/2006/relationships/image" Target="../media/image65.wmf"/></Relationships>
</file>

<file path=ppt/drawings/_rels/vmlDrawing14.vml.rels><?xml version="1.0" encoding="UTF-8" standalone="yes"?>
<Relationships xmlns="http://schemas.openxmlformats.org/package/2006/relationships"><Relationship Id="rId3" Type="http://schemas.openxmlformats.org/officeDocument/2006/relationships/image" Target="../media/image68.wmf"/><Relationship Id="rId2" Type="http://schemas.openxmlformats.org/officeDocument/2006/relationships/image" Target="../media/image67.wmf"/><Relationship Id="rId1" Type="http://schemas.openxmlformats.org/officeDocument/2006/relationships/image" Target="../media/image25.png"/><Relationship Id="rId6" Type="http://schemas.openxmlformats.org/officeDocument/2006/relationships/image" Target="../media/image71.wmf"/><Relationship Id="rId5" Type="http://schemas.openxmlformats.org/officeDocument/2006/relationships/image" Target="../media/image70.wmf"/><Relationship Id="rId4" Type="http://schemas.openxmlformats.org/officeDocument/2006/relationships/image" Target="../media/image69.wmf"/></Relationships>
</file>

<file path=ppt/drawings/_rels/vmlDrawing15.vml.rels><?xml version="1.0" encoding="UTF-8" standalone="yes"?>
<Relationships xmlns="http://schemas.openxmlformats.org/package/2006/relationships"><Relationship Id="rId3" Type="http://schemas.openxmlformats.org/officeDocument/2006/relationships/image" Target="../media/image73.wmf"/><Relationship Id="rId2" Type="http://schemas.openxmlformats.org/officeDocument/2006/relationships/image" Target="../media/image72.wmf"/><Relationship Id="rId1" Type="http://schemas.openxmlformats.org/officeDocument/2006/relationships/image" Target="../media/image25.png"/><Relationship Id="rId5" Type="http://schemas.openxmlformats.org/officeDocument/2006/relationships/image" Target="../media/image75.wmf"/><Relationship Id="rId4" Type="http://schemas.openxmlformats.org/officeDocument/2006/relationships/image" Target="../media/image74.wmf"/></Relationships>
</file>

<file path=ppt/drawings/_rels/vmlDrawing16.vml.rels><?xml version="1.0" encoding="UTF-8" standalone="yes"?>
<Relationships xmlns="http://schemas.openxmlformats.org/package/2006/relationships"><Relationship Id="rId3" Type="http://schemas.openxmlformats.org/officeDocument/2006/relationships/image" Target="../media/image78.wmf"/><Relationship Id="rId2" Type="http://schemas.openxmlformats.org/officeDocument/2006/relationships/image" Target="../media/image77.wmf"/><Relationship Id="rId1" Type="http://schemas.openxmlformats.org/officeDocument/2006/relationships/image" Target="../media/image76.wmf"/><Relationship Id="rId4" Type="http://schemas.openxmlformats.org/officeDocument/2006/relationships/image" Target="../media/image79.wmf"/></Relationships>
</file>

<file path=ppt/drawings/_rels/vmlDrawing17.vml.rels><?xml version="1.0" encoding="UTF-8" standalone="yes"?>
<Relationships xmlns="http://schemas.openxmlformats.org/package/2006/relationships"><Relationship Id="rId8" Type="http://schemas.openxmlformats.org/officeDocument/2006/relationships/image" Target="../media/image89.wmf"/><Relationship Id="rId3" Type="http://schemas.openxmlformats.org/officeDocument/2006/relationships/image" Target="../media/image84.wmf"/><Relationship Id="rId7" Type="http://schemas.openxmlformats.org/officeDocument/2006/relationships/image" Target="../media/image88.wmf"/><Relationship Id="rId2" Type="http://schemas.openxmlformats.org/officeDocument/2006/relationships/image" Target="../media/image83.wmf"/><Relationship Id="rId1" Type="http://schemas.openxmlformats.org/officeDocument/2006/relationships/image" Target="../media/image82.wmf"/><Relationship Id="rId6" Type="http://schemas.openxmlformats.org/officeDocument/2006/relationships/image" Target="../media/image87.wmf"/><Relationship Id="rId5" Type="http://schemas.openxmlformats.org/officeDocument/2006/relationships/image" Target="../media/image86.wmf"/><Relationship Id="rId4" Type="http://schemas.openxmlformats.org/officeDocument/2006/relationships/image" Target="../media/image85.wmf"/></Relationships>
</file>

<file path=ppt/drawings/_rels/vmlDrawing18.vml.rels><?xml version="1.0" encoding="UTF-8" standalone="yes"?>
<Relationships xmlns="http://schemas.openxmlformats.org/package/2006/relationships"><Relationship Id="rId8" Type="http://schemas.openxmlformats.org/officeDocument/2006/relationships/image" Target="../media/image96.wmf"/><Relationship Id="rId3" Type="http://schemas.openxmlformats.org/officeDocument/2006/relationships/image" Target="../media/image91.wmf"/><Relationship Id="rId7" Type="http://schemas.openxmlformats.org/officeDocument/2006/relationships/image" Target="../media/image95.wmf"/><Relationship Id="rId2" Type="http://schemas.openxmlformats.org/officeDocument/2006/relationships/image" Target="../media/image90.wmf"/><Relationship Id="rId1" Type="http://schemas.openxmlformats.org/officeDocument/2006/relationships/image" Target="../media/image36.wmf"/><Relationship Id="rId6" Type="http://schemas.openxmlformats.org/officeDocument/2006/relationships/image" Target="../media/image94.wmf"/><Relationship Id="rId5" Type="http://schemas.openxmlformats.org/officeDocument/2006/relationships/image" Target="../media/image93.wmf"/><Relationship Id="rId4" Type="http://schemas.openxmlformats.org/officeDocument/2006/relationships/image" Target="../media/image92.wmf"/><Relationship Id="rId9" Type="http://schemas.openxmlformats.org/officeDocument/2006/relationships/image" Target="../media/image97.wmf"/></Relationships>
</file>

<file path=ppt/drawings/_rels/vmlDrawing19.vml.rels><?xml version="1.0" encoding="UTF-8" standalone="yes"?>
<Relationships xmlns="http://schemas.openxmlformats.org/package/2006/relationships"><Relationship Id="rId8" Type="http://schemas.openxmlformats.org/officeDocument/2006/relationships/image" Target="../media/image91.wmf"/><Relationship Id="rId3" Type="http://schemas.openxmlformats.org/officeDocument/2006/relationships/image" Target="../media/image43.wmf"/><Relationship Id="rId7" Type="http://schemas.openxmlformats.org/officeDocument/2006/relationships/image" Target="../media/image90.wmf"/><Relationship Id="rId2" Type="http://schemas.openxmlformats.org/officeDocument/2006/relationships/image" Target="../media/image98.wmf"/><Relationship Id="rId1" Type="http://schemas.openxmlformats.org/officeDocument/2006/relationships/image" Target="../media/image41.wmf"/><Relationship Id="rId6" Type="http://schemas.openxmlformats.org/officeDocument/2006/relationships/image" Target="../media/image100.wmf"/><Relationship Id="rId5" Type="http://schemas.openxmlformats.org/officeDocument/2006/relationships/image" Target="../media/image45.wmf"/><Relationship Id="rId4" Type="http://schemas.openxmlformats.org/officeDocument/2006/relationships/image" Target="../media/image99.wmf"/><Relationship Id="rId9" Type="http://schemas.openxmlformats.org/officeDocument/2006/relationships/image" Target="../media/image101.wmf"/></Relationships>
</file>

<file path=ppt/drawings/_rels/vmlDrawing20.vml.rels><?xml version="1.0" encoding="UTF-8" standalone="yes"?>
<Relationships xmlns="http://schemas.openxmlformats.org/package/2006/relationships"><Relationship Id="rId8" Type="http://schemas.openxmlformats.org/officeDocument/2006/relationships/image" Target="../media/image48.wmf"/><Relationship Id="rId3" Type="http://schemas.openxmlformats.org/officeDocument/2006/relationships/image" Target="../media/image43.wmf"/><Relationship Id="rId7" Type="http://schemas.openxmlformats.org/officeDocument/2006/relationships/image" Target="../media/image104.wmf"/><Relationship Id="rId2" Type="http://schemas.openxmlformats.org/officeDocument/2006/relationships/image" Target="../media/image102.wmf"/><Relationship Id="rId1" Type="http://schemas.openxmlformats.org/officeDocument/2006/relationships/image" Target="../media/image41.wmf"/><Relationship Id="rId6" Type="http://schemas.openxmlformats.org/officeDocument/2006/relationships/image" Target="../media/image46.wmf"/><Relationship Id="rId11" Type="http://schemas.openxmlformats.org/officeDocument/2006/relationships/image" Target="../media/image51.wmf"/><Relationship Id="rId5" Type="http://schemas.openxmlformats.org/officeDocument/2006/relationships/image" Target="../media/image45.wmf"/><Relationship Id="rId10" Type="http://schemas.openxmlformats.org/officeDocument/2006/relationships/image" Target="../media/image50.wmf"/><Relationship Id="rId4" Type="http://schemas.openxmlformats.org/officeDocument/2006/relationships/image" Target="../media/image103.wmf"/><Relationship Id="rId9" Type="http://schemas.openxmlformats.org/officeDocument/2006/relationships/image" Target="../media/image105.wmf"/></Relationships>
</file>

<file path=ppt/drawings/_rels/vmlDrawing21.vml.rels><?xml version="1.0" encoding="UTF-8" standalone="yes"?>
<Relationships xmlns="http://schemas.openxmlformats.org/package/2006/relationships"><Relationship Id="rId8" Type="http://schemas.openxmlformats.org/officeDocument/2006/relationships/image" Target="../media/image48.wmf"/><Relationship Id="rId13" Type="http://schemas.openxmlformats.org/officeDocument/2006/relationships/image" Target="../media/image90.wmf"/><Relationship Id="rId3" Type="http://schemas.openxmlformats.org/officeDocument/2006/relationships/image" Target="../media/image43.wmf"/><Relationship Id="rId7" Type="http://schemas.openxmlformats.org/officeDocument/2006/relationships/image" Target="../media/image104.wmf"/><Relationship Id="rId12" Type="http://schemas.openxmlformats.org/officeDocument/2006/relationships/image" Target="../media/image100.wmf"/><Relationship Id="rId2" Type="http://schemas.openxmlformats.org/officeDocument/2006/relationships/image" Target="../media/image102.wmf"/><Relationship Id="rId1" Type="http://schemas.openxmlformats.org/officeDocument/2006/relationships/image" Target="../media/image41.wmf"/><Relationship Id="rId6" Type="http://schemas.openxmlformats.org/officeDocument/2006/relationships/image" Target="../media/image46.wmf"/><Relationship Id="rId11" Type="http://schemas.openxmlformats.org/officeDocument/2006/relationships/image" Target="../media/image51.wmf"/><Relationship Id="rId5" Type="http://schemas.openxmlformats.org/officeDocument/2006/relationships/image" Target="../media/image45.wmf"/><Relationship Id="rId15" Type="http://schemas.openxmlformats.org/officeDocument/2006/relationships/image" Target="../media/image101.wmf"/><Relationship Id="rId10" Type="http://schemas.openxmlformats.org/officeDocument/2006/relationships/image" Target="../media/image50.wmf"/><Relationship Id="rId4" Type="http://schemas.openxmlformats.org/officeDocument/2006/relationships/image" Target="../media/image103.wmf"/><Relationship Id="rId9" Type="http://schemas.openxmlformats.org/officeDocument/2006/relationships/image" Target="../media/image105.wmf"/><Relationship Id="rId14" Type="http://schemas.openxmlformats.org/officeDocument/2006/relationships/image" Target="../media/image91.wmf"/></Relationships>
</file>

<file path=ppt/drawings/_rels/vmlDrawing22.vml.rels><?xml version="1.0" encoding="UTF-8" standalone="yes"?>
<Relationships xmlns="http://schemas.openxmlformats.org/package/2006/relationships"><Relationship Id="rId8" Type="http://schemas.openxmlformats.org/officeDocument/2006/relationships/image" Target="../media/image51.wmf"/><Relationship Id="rId13" Type="http://schemas.openxmlformats.org/officeDocument/2006/relationships/image" Target="../media/image50.wmf"/><Relationship Id="rId3" Type="http://schemas.openxmlformats.org/officeDocument/2006/relationships/image" Target="../media/image54.wmf"/><Relationship Id="rId7" Type="http://schemas.openxmlformats.org/officeDocument/2006/relationships/image" Target="../media/image58.wmf"/><Relationship Id="rId12" Type="http://schemas.openxmlformats.org/officeDocument/2006/relationships/image" Target="../media/image105.wmf"/><Relationship Id="rId2" Type="http://schemas.openxmlformats.org/officeDocument/2006/relationships/image" Target="../media/image53.wmf"/><Relationship Id="rId1" Type="http://schemas.openxmlformats.org/officeDocument/2006/relationships/image" Target="../media/image52.wmf"/><Relationship Id="rId6" Type="http://schemas.openxmlformats.org/officeDocument/2006/relationships/image" Target="../media/image107.wmf"/><Relationship Id="rId11" Type="http://schemas.openxmlformats.org/officeDocument/2006/relationships/image" Target="../media/image48.wmf"/><Relationship Id="rId5" Type="http://schemas.openxmlformats.org/officeDocument/2006/relationships/image" Target="../media/image56.wmf"/><Relationship Id="rId10" Type="http://schemas.openxmlformats.org/officeDocument/2006/relationships/image" Target="../media/image108.wmf"/><Relationship Id="rId4" Type="http://schemas.openxmlformats.org/officeDocument/2006/relationships/image" Target="../media/image106.wmf"/><Relationship Id="rId9" Type="http://schemas.openxmlformats.org/officeDocument/2006/relationships/image" Target="../media/image46.wmf"/></Relationships>
</file>

<file path=ppt/drawings/_rels/vmlDrawing23.vml.rels><?xml version="1.0" encoding="UTF-8" standalone="yes"?>
<Relationships xmlns="http://schemas.openxmlformats.org/package/2006/relationships"><Relationship Id="rId8" Type="http://schemas.openxmlformats.org/officeDocument/2006/relationships/image" Target="../media/image113.wmf"/><Relationship Id="rId13" Type="http://schemas.openxmlformats.org/officeDocument/2006/relationships/image" Target="../media/image118.wmf"/><Relationship Id="rId3" Type="http://schemas.openxmlformats.org/officeDocument/2006/relationships/image" Target="../media/image110.wmf"/><Relationship Id="rId7" Type="http://schemas.openxmlformats.org/officeDocument/2006/relationships/image" Target="../media/image61.wmf"/><Relationship Id="rId12" Type="http://schemas.openxmlformats.org/officeDocument/2006/relationships/image" Target="../media/image117.wmf"/><Relationship Id="rId2" Type="http://schemas.openxmlformats.org/officeDocument/2006/relationships/image" Target="../media/image109.wmf"/><Relationship Id="rId1" Type="http://schemas.openxmlformats.org/officeDocument/2006/relationships/image" Target="../media/image46.wmf"/><Relationship Id="rId6" Type="http://schemas.openxmlformats.org/officeDocument/2006/relationships/image" Target="../media/image112.wmf"/><Relationship Id="rId11" Type="http://schemas.openxmlformats.org/officeDocument/2006/relationships/image" Target="../media/image116.wmf"/><Relationship Id="rId5" Type="http://schemas.openxmlformats.org/officeDocument/2006/relationships/image" Target="../media/image50.wmf"/><Relationship Id="rId15" Type="http://schemas.openxmlformats.org/officeDocument/2006/relationships/image" Target="../media/image120.wmf"/><Relationship Id="rId10" Type="http://schemas.openxmlformats.org/officeDocument/2006/relationships/image" Target="../media/image115.wmf"/><Relationship Id="rId4" Type="http://schemas.openxmlformats.org/officeDocument/2006/relationships/image" Target="../media/image111.wmf"/><Relationship Id="rId9" Type="http://schemas.openxmlformats.org/officeDocument/2006/relationships/image" Target="../media/image114.wmf"/><Relationship Id="rId14" Type="http://schemas.openxmlformats.org/officeDocument/2006/relationships/image" Target="../media/image119.wmf"/></Relationships>
</file>

<file path=ppt/drawings/_rels/vmlDrawing2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wmf"/><Relationship Id="rId2" Type="http://schemas.openxmlformats.org/officeDocument/2006/relationships/image" Target="../media/image122.wmf"/><Relationship Id="rId1" Type="http://schemas.openxmlformats.org/officeDocument/2006/relationships/image" Target="../media/image121.wmf"/><Relationship Id="rId5" Type="http://schemas.openxmlformats.org/officeDocument/2006/relationships/image" Target="../media/image125.wmf"/><Relationship Id="rId4" Type="http://schemas.openxmlformats.org/officeDocument/2006/relationships/image" Target="../media/image124.wmf"/></Relationships>
</file>

<file path=ppt/drawings/_rels/vmlDrawing2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wmf"/><Relationship Id="rId2" Type="http://schemas.openxmlformats.org/officeDocument/2006/relationships/image" Target="../media/image127.wmf"/><Relationship Id="rId1" Type="http://schemas.openxmlformats.org/officeDocument/2006/relationships/image" Target="../media/image126.wmf"/></Relationships>
</file>

<file path=ppt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5.wmf"/></Relationships>
</file>

<file path=ppt/drawings/_rels/vmlDrawing27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9.wmf"/><Relationship Id="rId1" Type="http://schemas.openxmlformats.org/officeDocument/2006/relationships/image" Target="../media/image138.wmf"/></Relationships>
</file>

<file path=ppt/drawings/_rels/vmlDrawing28.v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wmf"/><Relationship Id="rId1" Type="http://schemas.openxmlformats.org/officeDocument/2006/relationships/image" Target="../media/image140.wmf"/></Relationships>
</file>

<file path=ppt/drawings/_rels/vmlDrawing29.v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wmf"/><Relationship Id="rId1" Type="http://schemas.openxmlformats.org/officeDocument/2006/relationships/image" Target="../media/image140.wmf"/></Relationships>
</file>

<file path=ppt/drawings/_rels/vmlDrawing30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wmf"/><Relationship Id="rId7" Type="http://schemas.openxmlformats.org/officeDocument/2006/relationships/image" Target="../media/image148.wmf"/><Relationship Id="rId2" Type="http://schemas.openxmlformats.org/officeDocument/2006/relationships/image" Target="../media/image143.wmf"/><Relationship Id="rId1" Type="http://schemas.openxmlformats.org/officeDocument/2006/relationships/image" Target="../media/image142.wmf"/><Relationship Id="rId6" Type="http://schemas.openxmlformats.org/officeDocument/2006/relationships/image" Target="../media/image147.wmf"/><Relationship Id="rId5" Type="http://schemas.openxmlformats.org/officeDocument/2006/relationships/image" Target="../media/image146.wmf"/><Relationship Id="rId4" Type="http://schemas.openxmlformats.org/officeDocument/2006/relationships/image" Target="../media/image145.wmf"/></Relationships>
</file>

<file path=ppt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9.wmf"/></Relationships>
</file>

<file path=ppt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0.png"/></Relationships>
</file>

<file path=ppt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1.png"/></Relationships>
</file>

<file path=ppt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2.png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0.52174</cdr:x>
      <cdr:y>0.50921</cdr:y>
    </cdr:from>
    <cdr:to>
      <cdr:x>0.56522</cdr:x>
      <cdr:y>0.59068</cdr:y>
    </cdr:to>
    <cdr:sp macro="" textlink="">
      <cdr:nvSpPr>
        <cdr:cNvPr id="2" name="Oval 1"/>
        <cdr:cNvSpPr/>
      </cdr:nvSpPr>
      <cdr:spPr>
        <a:xfrm xmlns:a="http://schemas.openxmlformats.org/drawingml/2006/main">
          <a:off x="3456384" y="1800200"/>
          <a:ext cx="288032" cy="288032"/>
        </a:xfrm>
        <a:prstGeom xmlns:a="http://schemas.openxmlformats.org/drawingml/2006/main" prst="ellipse">
          <a:avLst/>
        </a:prstGeom>
        <a:noFill xmlns:a="http://schemas.openxmlformats.org/drawingml/2006/main"/>
        <a:ln xmlns:a="http://schemas.openxmlformats.org/drawingml/2006/main">
          <a:solidFill>
            <a:srgbClr val="FF0000"/>
          </a:solidFill>
        </a:ln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en-US"/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0D076F-89F5-4D5B-9CE0-CC1F8A35F373}" type="datetimeFigureOut">
              <a:rPr lang="en-GB" smtClean="0"/>
              <a:pPr/>
              <a:t>27/09/2011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1036CA-06C2-4E25-8CF1-33DB237A337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25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26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27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28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29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30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42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43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44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45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46</a:t>
            </a:fld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47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8.bin"/><Relationship Id="rId3" Type="http://schemas.openxmlformats.org/officeDocument/2006/relationships/oleObject" Target="../embeddings/oleObject3.bin"/><Relationship Id="rId7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6.bin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4.bin"/><Relationship Id="rId13" Type="http://schemas.openxmlformats.org/officeDocument/2006/relationships/oleObject" Target="../embeddings/oleObject19.bin"/><Relationship Id="rId3" Type="http://schemas.openxmlformats.org/officeDocument/2006/relationships/oleObject" Target="../embeddings/oleObject9.bin"/><Relationship Id="rId7" Type="http://schemas.openxmlformats.org/officeDocument/2006/relationships/oleObject" Target="../embeddings/oleObject13.bin"/><Relationship Id="rId12" Type="http://schemas.openxmlformats.org/officeDocument/2006/relationships/oleObject" Target="../embeddings/oleObject1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2.bin"/><Relationship Id="rId11" Type="http://schemas.openxmlformats.org/officeDocument/2006/relationships/oleObject" Target="../embeddings/oleObject17.bin"/><Relationship Id="rId5" Type="http://schemas.openxmlformats.org/officeDocument/2006/relationships/oleObject" Target="../embeddings/oleObject11.bin"/><Relationship Id="rId10" Type="http://schemas.openxmlformats.org/officeDocument/2006/relationships/oleObject" Target="../embeddings/oleObject16.bin"/><Relationship Id="rId4" Type="http://schemas.openxmlformats.org/officeDocument/2006/relationships/oleObject" Target="../embeddings/oleObject10.bin"/><Relationship Id="rId9" Type="http://schemas.openxmlformats.org/officeDocument/2006/relationships/oleObject" Target="../embeddings/oleObject15.bin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5.bin"/><Relationship Id="rId13" Type="http://schemas.openxmlformats.org/officeDocument/2006/relationships/oleObject" Target="../embeddings/oleObject30.bin"/><Relationship Id="rId3" Type="http://schemas.openxmlformats.org/officeDocument/2006/relationships/oleObject" Target="../embeddings/oleObject20.bin"/><Relationship Id="rId7" Type="http://schemas.openxmlformats.org/officeDocument/2006/relationships/oleObject" Target="../embeddings/oleObject24.bin"/><Relationship Id="rId12" Type="http://schemas.openxmlformats.org/officeDocument/2006/relationships/oleObject" Target="../embeddings/oleObject2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23.bin"/><Relationship Id="rId11" Type="http://schemas.openxmlformats.org/officeDocument/2006/relationships/oleObject" Target="../embeddings/oleObject28.bin"/><Relationship Id="rId5" Type="http://schemas.openxmlformats.org/officeDocument/2006/relationships/oleObject" Target="../embeddings/oleObject22.bin"/><Relationship Id="rId15" Type="http://schemas.openxmlformats.org/officeDocument/2006/relationships/oleObject" Target="../embeddings/oleObject32.bin"/><Relationship Id="rId10" Type="http://schemas.openxmlformats.org/officeDocument/2006/relationships/oleObject" Target="../embeddings/oleObject27.bin"/><Relationship Id="rId4" Type="http://schemas.openxmlformats.org/officeDocument/2006/relationships/oleObject" Target="../embeddings/oleObject21.bin"/><Relationship Id="rId9" Type="http://schemas.openxmlformats.org/officeDocument/2006/relationships/oleObject" Target="../embeddings/oleObject26.bin"/><Relationship Id="rId14" Type="http://schemas.openxmlformats.org/officeDocument/2006/relationships/oleObject" Target="../embeddings/oleObject31.bin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9.bin"/><Relationship Id="rId3" Type="http://schemas.openxmlformats.org/officeDocument/2006/relationships/oleObject" Target="../embeddings/oleObject34.bin"/><Relationship Id="rId7" Type="http://schemas.openxmlformats.org/officeDocument/2006/relationships/oleObject" Target="../embeddings/oleObject3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37.bin"/><Relationship Id="rId11" Type="http://schemas.openxmlformats.org/officeDocument/2006/relationships/oleObject" Target="../embeddings/oleObject42.bin"/><Relationship Id="rId5" Type="http://schemas.openxmlformats.org/officeDocument/2006/relationships/oleObject" Target="../embeddings/oleObject36.bin"/><Relationship Id="rId10" Type="http://schemas.openxmlformats.org/officeDocument/2006/relationships/oleObject" Target="../embeddings/oleObject41.bin"/><Relationship Id="rId4" Type="http://schemas.openxmlformats.org/officeDocument/2006/relationships/oleObject" Target="../embeddings/oleObject35.bin"/><Relationship Id="rId9" Type="http://schemas.openxmlformats.org/officeDocument/2006/relationships/oleObject" Target="../embeddings/oleObject40.bin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8.bin"/><Relationship Id="rId3" Type="http://schemas.openxmlformats.org/officeDocument/2006/relationships/oleObject" Target="../embeddings/oleObject43.bin"/><Relationship Id="rId7" Type="http://schemas.openxmlformats.org/officeDocument/2006/relationships/oleObject" Target="../embeddings/oleObject4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46.bin"/><Relationship Id="rId5" Type="http://schemas.openxmlformats.org/officeDocument/2006/relationships/oleObject" Target="../embeddings/oleObject45.bin"/><Relationship Id="rId4" Type="http://schemas.openxmlformats.org/officeDocument/2006/relationships/oleObject" Target="../embeddings/oleObject44.bin"/><Relationship Id="rId9" Type="http://schemas.openxmlformats.org/officeDocument/2006/relationships/oleObject" Target="../embeddings/oleObject49.bin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5.bin"/><Relationship Id="rId3" Type="http://schemas.openxmlformats.org/officeDocument/2006/relationships/oleObject" Target="../embeddings/oleObject50.bin"/><Relationship Id="rId7" Type="http://schemas.openxmlformats.org/officeDocument/2006/relationships/oleObject" Target="../embeddings/oleObject5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oleObject" Target="../embeddings/oleObject53.bin"/><Relationship Id="rId11" Type="http://schemas.openxmlformats.org/officeDocument/2006/relationships/oleObject" Target="../embeddings/oleObject58.bin"/><Relationship Id="rId5" Type="http://schemas.openxmlformats.org/officeDocument/2006/relationships/oleObject" Target="../embeddings/oleObject52.bin"/><Relationship Id="rId10" Type="http://schemas.openxmlformats.org/officeDocument/2006/relationships/oleObject" Target="../embeddings/oleObject57.bin"/><Relationship Id="rId4" Type="http://schemas.openxmlformats.org/officeDocument/2006/relationships/oleObject" Target="../embeddings/oleObject51.bin"/><Relationship Id="rId9" Type="http://schemas.openxmlformats.org/officeDocument/2006/relationships/oleObject" Target="../embeddings/oleObject56.bin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3.bin"/><Relationship Id="rId13" Type="http://schemas.openxmlformats.org/officeDocument/2006/relationships/oleObject" Target="../embeddings/oleObject68.bin"/><Relationship Id="rId3" Type="http://schemas.openxmlformats.org/officeDocument/2006/relationships/notesSlide" Target="../notesSlides/notesSlide1.xml"/><Relationship Id="rId7" Type="http://schemas.openxmlformats.org/officeDocument/2006/relationships/oleObject" Target="../embeddings/oleObject62.bin"/><Relationship Id="rId12" Type="http://schemas.openxmlformats.org/officeDocument/2006/relationships/oleObject" Target="../embeddings/oleObject6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oleObject" Target="../embeddings/oleObject61.bin"/><Relationship Id="rId11" Type="http://schemas.openxmlformats.org/officeDocument/2006/relationships/oleObject" Target="../embeddings/oleObject66.bin"/><Relationship Id="rId5" Type="http://schemas.openxmlformats.org/officeDocument/2006/relationships/oleObject" Target="../embeddings/oleObject60.bin"/><Relationship Id="rId10" Type="http://schemas.openxmlformats.org/officeDocument/2006/relationships/oleObject" Target="../embeddings/oleObject65.bin"/><Relationship Id="rId4" Type="http://schemas.openxmlformats.org/officeDocument/2006/relationships/oleObject" Target="../embeddings/oleObject59.bin"/><Relationship Id="rId9" Type="http://schemas.openxmlformats.org/officeDocument/2006/relationships/oleObject" Target="../embeddings/oleObject64.bin"/><Relationship Id="rId14" Type="http://schemas.openxmlformats.org/officeDocument/2006/relationships/oleObject" Target="../embeddings/oleObject69.bin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4.bin"/><Relationship Id="rId13" Type="http://schemas.openxmlformats.org/officeDocument/2006/relationships/oleObject" Target="../embeddings/oleObject79.bin"/><Relationship Id="rId18" Type="http://schemas.openxmlformats.org/officeDocument/2006/relationships/oleObject" Target="../embeddings/oleObject84.bin"/><Relationship Id="rId3" Type="http://schemas.openxmlformats.org/officeDocument/2006/relationships/notesSlide" Target="../notesSlides/notesSlide2.xml"/><Relationship Id="rId7" Type="http://schemas.openxmlformats.org/officeDocument/2006/relationships/oleObject" Target="../embeddings/oleObject73.bin"/><Relationship Id="rId12" Type="http://schemas.openxmlformats.org/officeDocument/2006/relationships/oleObject" Target="../embeddings/oleObject78.bin"/><Relationship Id="rId17" Type="http://schemas.openxmlformats.org/officeDocument/2006/relationships/oleObject" Target="../embeddings/oleObject83.bin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82.bin"/><Relationship Id="rId1" Type="http://schemas.openxmlformats.org/officeDocument/2006/relationships/vmlDrawing" Target="../drawings/vmlDrawing11.vml"/><Relationship Id="rId6" Type="http://schemas.openxmlformats.org/officeDocument/2006/relationships/oleObject" Target="../embeddings/oleObject72.bin"/><Relationship Id="rId11" Type="http://schemas.openxmlformats.org/officeDocument/2006/relationships/oleObject" Target="../embeddings/oleObject77.bin"/><Relationship Id="rId5" Type="http://schemas.openxmlformats.org/officeDocument/2006/relationships/oleObject" Target="../embeddings/oleObject71.bin"/><Relationship Id="rId15" Type="http://schemas.openxmlformats.org/officeDocument/2006/relationships/oleObject" Target="../embeddings/oleObject81.bin"/><Relationship Id="rId10" Type="http://schemas.openxmlformats.org/officeDocument/2006/relationships/oleObject" Target="../embeddings/oleObject76.bin"/><Relationship Id="rId4" Type="http://schemas.openxmlformats.org/officeDocument/2006/relationships/oleObject" Target="../embeddings/oleObject70.bin"/><Relationship Id="rId9" Type="http://schemas.openxmlformats.org/officeDocument/2006/relationships/oleObject" Target="../embeddings/oleObject75.bin"/><Relationship Id="rId14" Type="http://schemas.openxmlformats.org/officeDocument/2006/relationships/oleObject" Target="../embeddings/oleObject80.bin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89.bin"/><Relationship Id="rId13" Type="http://schemas.openxmlformats.org/officeDocument/2006/relationships/oleObject" Target="../embeddings/oleObject94.bin"/><Relationship Id="rId18" Type="http://schemas.openxmlformats.org/officeDocument/2006/relationships/oleObject" Target="../embeddings/oleObject99.bin"/><Relationship Id="rId3" Type="http://schemas.openxmlformats.org/officeDocument/2006/relationships/notesSlide" Target="../notesSlides/notesSlide3.xml"/><Relationship Id="rId7" Type="http://schemas.openxmlformats.org/officeDocument/2006/relationships/oleObject" Target="../embeddings/oleObject88.bin"/><Relationship Id="rId12" Type="http://schemas.openxmlformats.org/officeDocument/2006/relationships/oleObject" Target="../embeddings/oleObject93.bin"/><Relationship Id="rId17" Type="http://schemas.openxmlformats.org/officeDocument/2006/relationships/oleObject" Target="../embeddings/oleObject98.bin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97.bin"/><Relationship Id="rId1" Type="http://schemas.openxmlformats.org/officeDocument/2006/relationships/vmlDrawing" Target="../drawings/vmlDrawing12.vml"/><Relationship Id="rId6" Type="http://schemas.openxmlformats.org/officeDocument/2006/relationships/oleObject" Target="../embeddings/oleObject87.bin"/><Relationship Id="rId11" Type="http://schemas.openxmlformats.org/officeDocument/2006/relationships/oleObject" Target="../embeddings/oleObject92.bin"/><Relationship Id="rId5" Type="http://schemas.openxmlformats.org/officeDocument/2006/relationships/oleObject" Target="../embeddings/oleObject86.bin"/><Relationship Id="rId15" Type="http://schemas.openxmlformats.org/officeDocument/2006/relationships/oleObject" Target="../embeddings/oleObject96.bin"/><Relationship Id="rId10" Type="http://schemas.openxmlformats.org/officeDocument/2006/relationships/oleObject" Target="../embeddings/oleObject91.bin"/><Relationship Id="rId4" Type="http://schemas.openxmlformats.org/officeDocument/2006/relationships/oleObject" Target="../embeddings/oleObject85.bin"/><Relationship Id="rId9" Type="http://schemas.openxmlformats.org/officeDocument/2006/relationships/oleObject" Target="../embeddings/oleObject90.bin"/><Relationship Id="rId14" Type="http://schemas.openxmlformats.org/officeDocument/2006/relationships/oleObject" Target="../embeddings/oleObject95.bin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04.bin"/><Relationship Id="rId13" Type="http://schemas.openxmlformats.org/officeDocument/2006/relationships/oleObject" Target="../embeddings/oleObject109.bin"/><Relationship Id="rId18" Type="http://schemas.openxmlformats.org/officeDocument/2006/relationships/oleObject" Target="../embeddings/oleObject114.bin"/><Relationship Id="rId3" Type="http://schemas.openxmlformats.org/officeDocument/2006/relationships/notesSlide" Target="../notesSlides/notesSlide4.xml"/><Relationship Id="rId7" Type="http://schemas.openxmlformats.org/officeDocument/2006/relationships/oleObject" Target="../embeddings/oleObject103.bin"/><Relationship Id="rId12" Type="http://schemas.openxmlformats.org/officeDocument/2006/relationships/oleObject" Target="../embeddings/oleObject108.bin"/><Relationship Id="rId17" Type="http://schemas.openxmlformats.org/officeDocument/2006/relationships/oleObject" Target="../embeddings/oleObject113.bin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112.bin"/><Relationship Id="rId1" Type="http://schemas.openxmlformats.org/officeDocument/2006/relationships/vmlDrawing" Target="../drawings/vmlDrawing13.vml"/><Relationship Id="rId6" Type="http://schemas.openxmlformats.org/officeDocument/2006/relationships/oleObject" Target="../embeddings/oleObject102.bin"/><Relationship Id="rId11" Type="http://schemas.openxmlformats.org/officeDocument/2006/relationships/oleObject" Target="../embeddings/oleObject107.bin"/><Relationship Id="rId5" Type="http://schemas.openxmlformats.org/officeDocument/2006/relationships/oleObject" Target="../embeddings/oleObject101.bin"/><Relationship Id="rId15" Type="http://schemas.openxmlformats.org/officeDocument/2006/relationships/oleObject" Target="../embeddings/oleObject111.bin"/><Relationship Id="rId10" Type="http://schemas.openxmlformats.org/officeDocument/2006/relationships/oleObject" Target="../embeddings/oleObject106.bin"/><Relationship Id="rId4" Type="http://schemas.openxmlformats.org/officeDocument/2006/relationships/oleObject" Target="../embeddings/oleObject100.bin"/><Relationship Id="rId9" Type="http://schemas.openxmlformats.org/officeDocument/2006/relationships/oleObject" Target="../embeddings/oleObject105.bin"/><Relationship Id="rId14" Type="http://schemas.openxmlformats.org/officeDocument/2006/relationships/oleObject" Target="../embeddings/oleObject110.bin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19.bin"/><Relationship Id="rId3" Type="http://schemas.openxmlformats.org/officeDocument/2006/relationships/notesSlide" Target="../notesSlides/notesSlide5.xml"/><Relationship Id="rId7" Type="http://schemas.openxmlformats.org/officeDocument/2006/relationships/oleObject" Target="../embeddings/oleObject11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oleObject" Target="../embeddings/oleObject117.bin"/><Relationship Id="rId5" Type="http://schemas.openxmlformats.org/officeDocument/2006/relationships/oleObject" Target="../embeddings/oleObject116.bin"/><Relationship Id="rId4" Type="http://schemas.openxmlformats.org/officeDocument/2006/relationships/oleObject" Target="../embeddings/oleObject115.bin"/><Relationship Id="rId9" Type="http://schemas.openxmlformats.org/officeDocument/2006/relationships/oleObject" Target="../embeddings/oleObject120.bin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25.bin"/><Relationship Id="rId3" Type="http://schemas.openxmlformats.org/officeDocument/2006/relationships/notesSlide" Target="../notesSlides/notesSlide6.xml"/><Relationship Id="rId7" Type="http://schemas.openxmlformats.org/officeDocument/2006/relationships/oleObject" Target="../embeddings/oleObject12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6" Type="http://schemas.openxmlformats.org/officeDocument/2006/relationships/oleObject" Target="../embeddings/oleObject123.bin"/><Relationship Id="rId5" Type="http://schemas.openxmlformats.org/officeDocument/2006/relationships/oleObject" Target="../embeddings/oleObject122.bin"/><Relationship Id="rId4" Type="http://schemas.openxmlformats.org/officeDocument/2006/relationships/oleObject" Target="../embeddings/oleObject121.bin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7" Type="http://schemas.openxmlformats.org/officeDocument/2006/relationships/oleObject" Target="../embeddings/oleObject12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6" Type="http://schemas.openxmlformats.org/officeDocument/2006/relationships/oleObject" Target="../embeddings/oleObject128.bin"/><Relationship Id="rId5" Type="http://schemas.openxmlformats.org/officeDocument/2006/relationships/oleObject" Target="../embeddings/oleObject127.bin"/><Relationship Id="rId4" Type="http://schemas.openxmlformats.org/officeDocument/2006/relationships/oleObject" Target="../embeddings/oleObject126.bin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35.bin"/><Relationship Id="rId3" Type="http://schemas.openxmlformats.org/officeDocument/2006/relationships/oleObject" Target="../embeddings/oleObject130.bin"/><Relationship Id="rId7" Type="http://schemas.openxmlformats.org/officeDocument/2006/relationships/oleObject" Target="../embeddings/oleObject13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7.vml"/><Relationship Id="rId6" Type="http://schemas.openxmlformats.org/officeDocument/2006/relationships/oleObject" Target="../embeddings/oleObject133.bin"/><Relationship Id="rId11" Type="http://schemas.openxmlformats.org/officeDocument/2006/relationships/image" Target="../media/image81.png"/><Relationship Id="rId5" Type="http://schemas.openxmlformats.org/officeDocument/2006/relationships/oleObject" Target="../embeddings/oleObject132.bin"/><Relationship Id="rId10" Type="http://schemas.openxmlformats.org/officeDocument/2006/relationships/oleObject" Target="../embeddings/oleObject137.bin"/><Relationship Id="rId4" Type="http://schemas.openxmlformats.org/officeDocument/2006/relationships/oleObject" Target="../embeddings/oleObject131.bin"/><Relationship Id="rId9" Type="http://schemas.openxmlformats.org/officeDocument/2006/relationships/oleObject" Target="../embeddings/oleObject136.bin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43.bin"/><Relationship Id="rId13" Type="http://schemas.openxmlformats.org/officeDocument/2006/relationships/oleObject" Target="../embeddings/oleObject147.bin"/><Relationship Id="rId3" Type="http://schemas.openxmlformats.org/officeDocument/2006/relationships/oleObject" Target="../embeddings/oleObject138.bin"/><Relationship Id="rId7" Type="http://schemas.openxmlformats.org/officeDocument/2006/relationships/oleObject" Target="../embeddings/oleObject142.bin"/><Relationship Id="rId12" Type="http://schemas.openxmlformats.org/officeDocument/2006/relationships/oleObject" Target="../embeddings/oleObject14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8.vml"/><Relationship Id="rId6" Type="http://schemas.openxmlformats.org/officeDocument/2006/relationships/oleObject" Target="../embeddings/oleObject141.bin"/><Relationship Id="rId11" Type="http://schemas.openxmlformats.org/officeDocument/2006/relationships/oleObject" Target="../embeddings/oleObject145.bin"/><Relationship Id="rId5" Type="http://schemas.openxmlformats.org/officeDocument/2006/relationships/oleObject" Target="../embeddings/oleObject140.bin"/><Relationship Id="rId10" Type="http://schemas.openxmlformats.org/officeDocument/2006/relationships/oleObject" Target="../embeddings/oleObject144.bin"/><Relationship Id="rId4" Type="http://schemas.openxmlformats.org/officeDocument/2006/relationships/oleObject" Target="../embeddings/oleObject139.bin"/><Relationship Id="rId9" Type="http://schemas.openxmlformats.org/officeDocument/2006/relationships/image" Target="../media/image81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53.bin"/><Relationship Id="rId3" Type="http://schemas.openxmlformats.org/officeDocument/2006/relationships/oleObject" Target="../embeddings/oleObject148.bin"/><Relationship Id="rId7" Type="http://schemas.openxmlformats.org/officeDocument/2006/relationships/oleObject" Target="../embeddings/oleObject15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9.vml"/><Relationship Id="rId6" Type="http://schemas.openxmlformats.org/officeDocument/2006/relationships/oleObject" Target="../embeddings/oleObject151.bin"/><Relationship Id="rId11" Type="http://schemas.openxmlformats.org/officeDocument/2006/relationships/oleObject" Target="../embeddings/oleObject156.bin"/><Relationship Id="rId5" Type="http://schemas.openxmlformats.org/officeDocument/2006/relationships/oleObject" Target="../embeddings/oleObject150.bin"/><Relationship Id="rId10" Type="http://schemas.openxmlformats.org/officeDocument/2006/relationships/oleObject" Target="../embeddings/oleObject155.bin"/><Relationship Id="rId4" Type="http://schemas.openxmlformats.org/officeDocument/2006/relationships/oleObject" Target="../embeddings/oleObject149.bin"/><Relationship Id="rId9" Type="http://schemas.openxmlformats.org/officeDocument/2006/relationships/oleObject" Target="../embeddings/oleObject154.bin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61.bin"/><Relationship Id="rId13" Type="http://schemas.openxmlformats.org/officeDocument/2006/relationships/oleObject" Target="../embeddings/oleObject166.bin"/><Relationship Id="rId3" Type="http://schemas.openxmlformats.org/officeDocument/2006/relationships/notesSlide" Target="../notesSlides/notesSlide7.xml"/><Relationship Id="rId7" Type="http://schemas.openxmlformats.org/officeDocument/2006/relationships/oleObject" Target="../embeddings/oleObject160.bin"/><Relationship Id="rId12" Type="http://schemas.openxmlformats.org/officeDocument/2006/relationships/oleObject" Target="../embeddings/oleObject16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0.vml"/><Relationship Id="rId6" Type="http://schemas.openxmlformats.org/officeDocument/2006/relationships/oleObject" Target="../embeddings/oleObject159.bin"/><Relationship Id="rId11" Type="http://schemas.openxmlformats.org/officeDocument/2006/relationships/oleObject" Target="../embeddings/oleObject164.bin"/><Relationship Id="rId5" Type="http://schemas.openxmlformats.org/officeDocument/2006/relationships/oleObject" Target="../embeddings/oleObject158.bin"/><Relationship Id="rId10" Type="http://schemas.openxmlformats.org/officeDocument/2006/relationships/oleObject" Target="../embeddings/oleObject163.bin"/><Relationship Id="rId4" Type="http://schemas.openxmlformats.org/officeDocument/2006/relationships/oleObject" Target="../embeddings/oleObject157.bin"/><Relationship Id="rId9" Type="http://schemas.openxmlformats.org/officeDocument/2006/relationships/oleObject" Target="../embeddings/oleObject162.bin"/><Relationship Id="rId14" Type="http://schemas.openxmlformats.org/officeDocument/2006/relationships/oleObject" Target="../embeddings/oleObject167.bin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72.bin"/><Relationship Id="rId13" Type="http://schemas.openxmlformats.org/officeDocument/2006/relationships/oleObject" Target="../embeddings/oleObject177.bin"/><Relationship Id="rId18" Type="http://schemas.openxmlformats.org/officeDocument/2006/relationships/oleObject" Target="../embeddings/oleObject182.bin"/><Relationship Id="rId3" Type="http://schemas.openxmlformats.org/officeDocument/2006/relationships/notesSlide" Target="../notesSlides/notesSlide8.xml"/><Relationship Id="rId7" Type="http://schemas.openxmlformats.org/officeDocument/2006/relationships/oleObject" Target="../embeddings/oleObject171.bin"/><Relationship Id="rId12" Type="http://schemas.openxmlformats.org/officeDocument/2006/relationships/oleObject" Target="../embeddings/oleObject176.bin"/><Relationship Id="rId17" Type="http://schemas.openxmlformats.org/officeDocument/2006/relationships/oleObject" Target="../embeddings/oleObject181.bin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180.bin"/><Relationship Id="rId1" Type="http://schemas.openxmlformats.org/officeDocument/2006/relationships/vmlDrawing" Target="../drawings/vmlDrawing21.vml"/><Relationship Id="rId6" Type="http://schemas.openxmlformats.org/officeDocument/2006/relationships/oleObject" Target="../embeddings/oleObject170.bin"/><Relationship Id="rId11" Type="http://schemas.openxmlformats.org/officeDocument/2006/relationships/oleObject" Target="../embeddings/oleObject175.bin"/><Relationship Id="rId5" Type="http://schemas.openxmlformats.org/officeDocument/2006/relationships/oleObject" Target="../embeddings/oleObject169.bin"/><Relationship Id="rId15" Type="http://schemas.openxmlformats.org/officeDocument/2006/relationships/oleObject" Target="../embeddings/oleObject179.bin"/><Relationship Id="rId10" Type="http://schemas.openxmlformats.org/officeDocument/2006/relationships/oleObject" Target="../embeddings/oleObject174.bin"/><Relationship Id="rId4" Type="http://schemas.openxmlformats.org/officeDocument/2006/relationships/oleObject" Target="../embeddings/oleObject168.bin"/><Relationship Id="rId9" Type="http://schemas.openxmlformats.org/officeDocument/2006/relationships/oleObject" Target="../embeddings/oleObject173.bin"/><Relationship Id="rId14" Type="http://schemas.openxmlformats.org/officeDocument/2006/relationships/oleObject" Target="../embeddings/oleObject178.bin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87.bin"/><Relationship Id="rId13" Type="http://schemas.openxmlformats.org/officeDocument/2006/relationships/oleObject" Target="../embeddings/oleObject192.bin"/><Relationship Id="rId18" Type="http://schemas.openxmlformats.org/officeDocument/2006/relationships/image" Target="../media/image81.png"/><Relationship Id="rId3" Type="http://schemas.openxmlformats.org/officeDocument/2006/relationships/notesSlide" Target="../notesSlides/notesSlide9.xml"/><Relationship Id="rId7" Type="http://schemas.openxmlformats.org/officeDocument/2006/relationships/oleObject" Target="../embeddings/oleObject186.bin"/><Relationship Id="rId12" Type="http://schemas.openxmlformats.org/officeDocument/2006/relationships/oleObject" Target="../embeddings/oleObject191.bin"/><Relationship Id="rId17" Type="http://schemas.openxmlformats.org/officeDocument/2006/relationships/oleObject" Target="../embeddings/oleObject196.bin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195.bin"/><Relationship Id="rId1" Type="http://schemas.openxmlformats.org/officeDocument/2006/relationships/vmlDrawing" Target="../drawings/vmlDrawing22.vml"/><Relationship Id="rId6" Type="http://schemas.openxmlformats.org/officeDocument/2006/relationships/oleObject" Target="../embeddings/oleObject185.bin"/><Relationship Id="rId11" Type="http://schemas.openxmlformats.org/officeDocument/2006/relationships/oleObject" Target="../embeddings/oleObject190.bin"/><Relationship Id="rId5" Type="http://schemas.openxmlformats.org/officeDocument/2006/relationships/oleObject" Target="../embeddings/oleObject184.bin"/><Relationship Id="rId15" Type="http://schemas.openxmlformats.org/officeDocument/2006/relationships/oleObject" Target="../embeddings/oleObject194.bin"/><Relationship Id="rId10" Type="http://schemas.openxmlformats.org/officeDocument/2006/relationships/oleObject" Target="../embeddings/oleObject189.bin"/><Relationship Id="rId4" Type="http://schemas.openxmlformats.org/officeDocument/2006/relationships/oleObject" Target="../embeddings/oleObject183.bin"/><Relationship Id="rId9" Type="http://schemas.openxmlformats.org/officeDocument/2006/relationships/oleObject" Target="../embeddings/oleObject188.bin"/><Relationship Id="rId14" Type="http://schemas.openxmlformats.org/officeDocument/2006/relationships/oleObject" Target="../embeddings/oleObject193.bin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01.bin"/><Relationship Id="rId13" Type="http://schemas.openxmlformats.org/officeDocument/2006/relationships/oleObject" Target="../embeddings/oleObject206.bin"/><Relationship Id="rId18" Type="http://schemas.openxmlformats.org/officeDocument/2006/relationships/oleObject" Target="../embeddings/oleObject210.bin"/><Relationship Id="rId3" Type="http://schemas.openxmlformats.org/officeDocument/2006/relationships/notesSlide" Target="../notesSlides/notesSlide10.xml"/><Relationship Id="rId7" Type="http://schemas.openxmlformats.org/officeDocument/2006/relationships/oleObject" Target="../embeddings/oleObject200.bin"/><Relationship Id="rId12" Type="http://schemas.openxmlformats.org/officeDocument/2006/relationships/oleObject" Target="../embeddings/oleObject205.bin"/><Relationship Id="rId17" Type="http://schemas.openxmlformats.org/officeDocument/2006/relationships/oleObject" Target="../embeddings/oleObject209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81.png"/><Relationship Id="rId1" Type="http://schemas.openxmlformats.org/officeDocument/2006/relationships/vmlDrawing" Target="../drawings/vmlDrawing23.vml"/><Relationship Id="rId6" Type="http://schemas.openxmlformats.org/officeDocument/2006/relationships/oleObject" Target="../embeddings/oleObject199.bin"/><Relationship Id="rId11" Type="http://schemas.openxmlformats.org/officeDocument/2006/relationships/oleObject" Target="../embeddings/oleObject204.bin"/><Relationship Id="rId5" Type="http://schemas.openxmlformats.org/officeDocument/2006/relationships/oleObject" Target="../embeddings/oleObject198.bin"/><Relationship Id="rId15" Type="http://schemas.openxmlformats.org/officeDocument/2006/relationships/oleObject" Target="../embeddings/oleObject208.bin"/><Relationship Id="rId10" Type="http://schemas.openxmlformats.org/officeDocument/2006/relationships/oleObject" Target="../embeddings/oleObject203.bin"/><Relationship Id="rId19" Type="http://schemas.openxmlformats.org/officeDocument/2006/relationships/oleObject" Target="../embeddings/oleObject211.bin"/><Relationship Id="rId4" Type="http://schemas.openxmlformats.org/officeDocument/2006/relationships/oleObject" Target="../embeddings/oleObject197.bin"/><Relationship Id="rId9" Type="http://schemas.openxmlformats.org/officeDocument/2006/relationships/oleObject" Target="../embeddings/oleObject202.bin"/><Relationship Id="rId14" Type="http://schemas.openxmlformats.org/officeDocument/2006/relationships/oleObject" Target="../embeddings/oleObject207.bin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16.bin"/><Relationship Id="rId3" Type="http://schemas.openxmlformats.org/officeDocument/2006/relationships/notesSlide" Target="../notesSlides/notesSlide11.xml"/><Relationship Id="rId7" Type="http://schemas.openxmlformats.org/officeDocument/2006/relationships/oleObject" Target="../embeddings/oleObject2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4.vml"/><Relationship Id="rId6" Type="http://schemas.openxmlformats.org/officeDocument/2006/relationships/oleObject" Target="../embeddings/oleObject214.bin"/><Relationship Id="rId5" Type="http://schemas.openxmlformats.org/officeDocument/2006/relationships/oleObject" Target="../embeddings/oleObject213.bin"/><Relationship Id="rId4" Type="http://schemas.openxmlformats.org/officeDocument/2006/relationships/oleObject" Target="../embeddings/oleObject212.bin"/><Relationship Id="rId9" Type="http://schemas.openxmlformats.org/officeDocument/2006/relationships/image" Target="../media/image8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7" Type="http://schemas.openxmlformats.org/officeDocument/2006/relationships/oleObject" Target="../embeddings/oleObject21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5.vml"/><Relationship Id="rId6" Type="http://schemas.openxmlformats.org/officeDocument/2006/relationships/oleObject" Target="../embeddings/oleObject218.bin"/><Relationship Id="rId5" Type="http://schemas.openxmlformats.org/officeDocument/2006/relationships/image" Target="../media/image81.png"/><Relationship Id="rId4" Type="http://schemas.openxmlformats.org/officeDocument/2006/relationships/oleObject" Target="../embeddings/oleObject217.bin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gif"/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2.gif"/><Relationship Id="rId4" Type="http://schemas.openxmlformats.org/officeDocument/2006/relationships/image" Target="../media/image131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4.png"/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6.vml"/><Relationship Id="rId4" Type="http://schemas.openxmlformats.org/officeDocument/2006/relationships/oleObject" Target="../embeddings/oleObject220.bin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jpeg"/><Relationship Id="rId2" Type="http://schemas.openxmlformats.org/officeDocument/2006/relationships/image" Target="../media/image13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7.png"/><Relationship Id="rId4" Type="http://schemas.openxmlformats.org/officeDocument/2006/relationships/image" Target="../media/image136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jpeg"/><Relationship Id="rId7" Type="http://schemas.openxmlformats.org/officeDocument/2006/relationships/oleObject" Target="../embeddings/oleObject22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7.vml"/><Relationship Id="rId6" Type="http://schemas.openxmlformats.org/officeDocument/2006/relationships/oleObject" Target="../embeddings/oleObject221.bin"/><Relationship Id="rId5" Type="http://schemas.openxmlformats.org/officeDocument/2006/relationships/image" Target="../media/image137.png"/><Relationship Id="rId4" Type="http://schemas.openxmlformats.org/officeDocument/2006/relationships/image" Target="../media/image136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jpeg"/><Relationship Id="rId7" Type="http://schemas.openxmlformats.org/officeDocument/2006/relationships/oleObject" Target="../embeddings/oleObject22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8.vml"/><Relationship Id="rId6" Type="http://schemas.openxmlformats.org/officeDocument/2006/relationships/oleObject" Target="../embeddings/oleObject223.bin"/><Relationship Id="rId5" Type="http://schemas.openxmlformats.org/officeDocument/2006/relationships/image" Target="../media/image137.png"/><Relationship Id="rId4" Type="http://schemas.openxmlformats.org/officeDocument/2006/relationships/image" Target="../media/image136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jpeg"/><Relationship Id="rId7" Type="http://schemas.openxmlformats.org/officeDocument/2006/relationships/oleObject" Target="../embeddings/oleObject22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9.vml"/><Relationship Id="rId6" Type="http://schemas.openxmlformats.org/officeDocument/2006/relationships/oleObject" Target="../embeddings/oleObject225.bin"/><Relationship Id="rId5" Type="http://schemas.openxmlformats.org/officeDocument/2006/relationships/image" Target="../media/image137.png"/><Relationship Id="rId4" Type="http://schemas.openxmlformats.org/officeDocument/2006/relationships/image" Target="../media/image136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31.bin"/><Relationship Id="rId3" Type="http://schemas.openxmlformats.org/officeDocument/2006/relationships/image" Target="../media/image136.png"/><Relationship Id="rId7" Type="http://schemas.openxmlformats.org/officeDocument/2006/relationships/oleObject" Target="../embeddings/oleObject23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0.vml"/><Relationship Id="rId6" Type="http://schemas.openxmlformats.org/officeDocument/2006/relationships/oleObject" Target="../embeddings/oleObject229.bin"/><Relationship Id="rId5" Type="http://schemas.openxmlformats.org/officeDocument/2006/relationships/oleObject" Target="../embeddings/oleObject228.bin"/><Relationship Id="rId10" Type="http://schemas.openxmlformats.org/officeDocument/2006/relationships/oleObject" Target="../embeddings/oleObject233.bin"/><Relationship Id="rId4" Type="http://schemas.openxmlformats.org/officeDocument/2006/relationships/oleObject" Target="../embeddings/oleObject227.bin"/><Relationship Id="rId9" Type="http://schemas.openxmlformats.org/officeDocument/2006/relationships/oleObject" Target="../embeddings/oleObject232.bin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6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1.vml"/><Relationship Id="rId5" Type="http://schemas.openxmlformats.org/officeDocument/2006/relationships/chart" Target="../charts/chart1.xml"/><Relationship Id="rId4" Type="http://schemas.openxmlformats.org/officeDocument/2006/relationships/oleObject" Target="../embeddings/oleObject234.bin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2.vml"/><Relationship Id="rId4" Type="http://schemas.openxmlformats.org/officeDocument/2006/relationships/oleObject" Target="../embeddings/oleObject235.bin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3.vml"/><Relationship Id="rId4" Type="http://schemas.openxmlformats.org/officeDocument/2006/relationships/oleObject" Target="../embeddings/oleObject236.bin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4.vml"/><Relationship Id="rId4" Type="http://schemas.openxmlformats.org/officeDocument/2006/relationships/oleObject" Target="../embeddings/oleObject237.bin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28794" y="4929198"/>
            <a:ext cx="5168914" cy="1327144"/>
          </a:xfrm>
        </p:spPr>
        <p:txBody>
          <a:bodyPr/>
          <a:lstStyle/>
          <a:p>
            <a:r>
              <a:rPr lang="en-US" sz="1800" dirty="0" smtClean="0">
                <a:solidFill>
                  <a:srgbClr val="408000"/>
                </a:solidFill>
              </a:rPr>
              <a:t>Level : </a:t>
            </a:r>
            <a:r>
              <a:rPr lang="en-US" sz="1800" dirty="0" err="1" smtClean="0">
                <a:solidFill>
                  <a:srgbClr val="408000"/>
                </a:solidFill>
              </a:rPr>
              <a:t>BSc</a:t>
            </a:r>
            <a:r>
              <a:rPr lang="en-US" sz="1800" dirty="0" smtClean="0">
                <a:solidFill>
                  <a:srgbClr val="408000"/>
                </a:solidFill>
              </a:rPr>
              <a:t> 2 / HND 2</a:t>
            </a:r>
          </a:p>
          <a:p>
            <a:r>
              <a:rPr lang="en-US" sz="1800" dirty="0" smtClean="0">
                <a:solidFill>
                  <a:srgbClr val="408000"/>
                </a:solidFill>
              </a:rPr>
              <a:t>Lecturer :Tim Tudor</a:t>
            </a:r>
          </a:p>
          <a:p>
            <a:r>
              <a:rPr lang="en-US" sz="1800" dirty="0" smtClean="0">
                <a:solidFill>
                  <a:srgbClr val="408000"/>
                </a:solidFill>
              </a:rPr>
              <a:t>Email </a:t>
            </a:r>
            <a:r>
              <a:rPr lang="en-US" sz="1800" smtClean="0">
                <a:solidFill>
                  <a:srgbClr val="408000"/>
                </a:solidFill>
              </a:rPr>
              <a:t>: </a:t>
            </a:r>
            <a:r>
              <a:rPr lang="en-US" sz="1800" smtClean="0">
                <a:solidFill>
                  <a:srgbClr val="408000"/>
                </a:solidFill>
              </a:rPr>
              <a:t>timothy.tudor@smu.ac.uk</a:t>
            </a:r>
            <a:endParaRPr lang="en-US" sz="1800" dirty="0" smtClean="0">
              <a:solidFill>
                <a:srgbClr val="408000"/>
              </a:solidFill>
            </a:endParaRP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57252" y="857232"/>
            <a:ext cx="7772400" cy="1470025"/>
          </a:xfrm>
          <a:noFill/>
          <a:ln/>
        </p:spPr>
        <p:txBody>
          <a:bodyPr/>
          <a:lstStyle/>
          <a:p>
            <a:r>
              <a:rPr lang="en-US" sz="4400" dirty="0" smtClean="0">
                <a:solidFill>
                  <a:srgbClr val="408000"/>
                </a:solidFill>
              </a:rPr>
              <a:t>Mechanical Principles</a:t>
            </a:r>
            <a:endParaRPr lang="en-US" sz="4400" dirty="0">
              <a:solidFill>
                <a:srgbClr val="408000"/>
              </a:solidFill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 cstate="print"/>
          <a:srcRect l="48340" t="39062" r="22363" b="32617"/>
          <a:stretch>
            <a:fillRect/>
          </a:stretch>
        </p:blipFill>
        <p:spPr bwMode="auto">
          <a:xfrm>
            <a:off x="1857356" y="2428868"/>
            <a:ext cx="2500330" cy="18127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2" name="Picture 2" descr="http://product-image.tradeindia.com/00162662/b/0/V-Belts-Industria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2428868"/>
            <a:ext cx="2357454" cy="17707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395536" y="2924944"/>
            <a:ext cx="7920880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Topics we will cover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sz="1400" b="1" dirty="0" smtClean="0">
                <a:solidFill>
                  <a:srgbClr val="008000"/>
                </a:solidFill>
              </a:rPr>
              <a:t>Outcome 1 						(3-4 Weeks)</a:t>
            </a:r>
          </a:p>
          <a:p>
            <a:pPr lvl="3"/>
            <a:r>
              <a:rPr lang="en-GB" sz="1400" b="1" i="1" dirty="0" smtClean="0"/>
              <a:t>Elastic constants and their relationships</a:t>
            </a:r>
            <a:endParaRPr lang="en-GB" sz="1400" dirty="0" smtClean="0"/>
          </a:p>
          <a:p>
            <a:pPr lvl="3"/>
            <a:r>
              <a:rPr lang="en-GB" sz="1400" b="1" i="1" dirty="0" smtClean="0"/>
              <a:t>Two and three-dimensional loading</a:t>
            </a:r>
          </a:p>
          <a:p>
            <a:pPr lvl="3"/>
            <a:r>
              <a:rPr lang="en-GB" sz="1400" b="1" i="1" dirty="0" smtClean="0"/>
              <a:t>Volumetric strain</a:t>
            </a:r>
          </a:p>
          <a:p>
            <a:pPr lvl="3"/>
            <a:r>
              <a:rPr lang="en-GB" sz="1400" b="1" i="1" dirty="0" smtClean="0"/>
              <a:t>Other Elastic constants</a:t>
            </a:r>
            <a:endParaRPr lang="en-GB" sz="1400" dirty="0" smtClean="0"/>
          </a:p>
          <a:p>
            <a:pPr>
              <a:buNone/>
            </a:pPr>
            <a:r>
              <a:rPr lang="en-US" sz="1400" b="1" dirty="0" smtClean="0">
                <a:solidFill>
                  <a:srgbClr val="008000"/>
                </a:solidFill>
              </a:rPr>
              <a:t>Outcome 2 						(8-9 Weeks)</a:t>
            </a:r>
          </a:p>
          <a:p>
            <a:pPr lvl="3"/>
            <a:r>
              <a:rPr lang="en-GB" sz="1400" b="1" i="1" dirty="0" smtClean="0"/>
              <a:t>Loaded beams</a:t>
            </a:r>
          </a:p>
          <a:p>
            <a:pPr lvl="3"/>
            <a:r>
              <a:rPr lang="en-GB" sz="1400" b="1" i="1" dirty="0" smtClean="0"/>
              <a:t>Pressure in thin walled vessels</a:t>
            </a:r>
            <a:endParaRPr lang="en-GB" sz="1400" dirty="0" smtClean="0"/>
          </a:p>
          <a:p>
            <a:pPr lvl="3"/>
            <a:r>
              <a:rPr lang="en-GB" sz="1400" b="1" i="1" dirty="0" smtClean="0"/>
              <a:t>Pressure in thick walled vessels</a:t>
            </a:r>
            <a:endParaRPr lang="en-GB" sz="1400" dirty="0" smtClean="0"/>
          </a:p>
          <a:p>
            <a:pPr lvl="3"/>
            <a:endParaRPr lang="en-US" sz="1400" b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8000"/>
                </a:solidFill>
              </a:rPr>
              <a:t>Outcome 3 						(9-10 Weeks)</a:t>
            </a:r>
          </a:p>
          <a:p>
            <a:pPr lvl="3"/>
            <a:r>
              <a:rPr lang="en-GB" sz="1400" b="1" i="1" dirty="0" smtClean="0"/>
              <a:t>Friction Clutches</a:t>
            </a:r>
          </a:p>
          <a:p>
            <a:pPr lvl="3"/>
            <a:r>
              <a:rPr lang="en-GB" sz="1400" b="1" i="1" dirty="0" smtClean="0"/>
              <a:t>Gear Trains</a:t>
            </a:r>
          </a:p>
          <a:p>
            <a:pPr lvl="3"/>
            <a:r>
              <a:rPr lang="en-GB" sz="1400" b="1" i="1" dirty="0" smtClean="0"/>
              <a:t>Pulleys / Belts</a:t>
            </a:r>
            <a:endParaRPr lang="en-US" sz="1400" b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8000"/>
                </a:solidFill>
              </a:rPr>
              <a:t>Outcome 4 						(4-5 Weeks)</a:t>
            </a:r>
          </a:p>
          <a:p>
            <a:pPr lvl="3"/>
            <a:r>
              <a:rPr lang="en-GB" sz="1400" b="1" i="1" dirty="0" smtClean="0"/>
              <a:t>Flywheels</a:t>
            </a:r>
            <a:endParaRPr lang="en-GB" sz="1400" dirty="0" smtClean="0"/>
          </a:p>
          <a:p>
            <a:pPr lvl="3"/>
            <a:r>
              <a:rPr lang="en-GB" sz="1400" b="1" i="1" dirty="0" smtClean="0"/>
              <a:t>Balancing</a:t>
            </a:r>
            <a:endParaRPr lang="en-GB" sz="1400" dirty="0" smtClean="0"/>
          </a:p>
          <a:p>
            <a:pPr>
              <a:buNone/>
            </a:pPr>
            <a:endParaRPr lang="en-US" sz="1400" b="1" dirty="0" smtClean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When the loads on a beam do not conform to standard cases, the solution for slope and deflection must be found from first principles. </a:t>
            </a:r>
          </a:p>
          <a:p>
            <a:endParaRPr lang="en-GB" dirty="0" smtClean="0"/>
          </a:p>
          <a:p>
            <a:r>
              <a:rPr lang="en-GB" dirty="0" smtClean="0"/>
              <a:t>Macaulay developed a method for making the integrations simpler.</a:t>
            </a:r>
          </a:p>
          <a:p>
            <a:endParaRPr lang="en-GB" dirty="0" smtClean="0"/>
          </a:p>
          <a:p>
            <a:r>
              <a:rPr lang="en-GB" dirty="0" smtClean="0"/>
              <a:t>The basic equation governing the slope and deflection of beams is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Where the bending moment, M is a function of x</a:t>
            </a:r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2" name="Object 2"/>
          <p:cNvGraphicFramePr>
            <a:graphicFrameLocks noChangeAspect="1"/>
          </p:cNvGraphicFramePr>
          <p:nvPr/>
        </p:nvGraphicFramePr>
        <p:xfrm>
          <a:off x="3635896" y="5085184"/>
          <a:ext cx="1325602" cy="720080"/>
        </p:xfrm>
        <a:graphic>
          <a:graphicData uri="http://schemas.openxmlformats.org/presentationml/2006/ole">
            <p:oleObj spid="_x0000_s12290" name="Equation" r:id="rId3" imgW="774364" imgH="418918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When a beam has a variety of loads it is difficult to apply this theory because some loads may be within the limits of x during the derivation but not during the solution at a particular point. </a:t>
            </a:r>
          </a:p>
          <a:p>
            <a:endParaRPr lang="en-GB" dirty="0" smtClean="0"/>
          </a:p>
          <a:p>
            <a:r>
              <a:rPr lang="en-GB" dirty="0" smtClean="0"/>
              <a:t>Macaulay's method makes it possible to do the integration necessary by placing all the terms containing x within a square bracket and </a:t>
            </a:r>
            <a:r>
              <a:rPr lang="en-GB" b="1" dirty="0" smtClean="0"/>
              <a:t>integrating the bracket, not x.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r>
              <a:rPr lang="en-GB" dirty="0" smtClean="0"/>
              <a:t>During evaluation, </a:t>
            </a:r>
            <a:r>
              <a:rPr lang="en-GB" b="1" dirty="0" smtClean="0"/>
              <a:t>any bracket with a negative value is ignored </a:t>
            </a:r>
            <a:r>
              <a:rPr lang="en-GB" dirty="0" smtClean="0"/>
              <a:t>because a negative value means that the load it refers to is not within the limit of x. </a:t>
            </a:r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The general method of solution is conducted as follows. </a:t>
            </a:r>
          </a:p>
          <a:p>
            <a:endParaRPr lang="en-GB" dirty="0" smtClean="0"/>
          </a:p>
          <a:p>
            <a:r>
              <a:rPr lang="en-GB" dirty="0" smtClean="0"/>
              <a:t>In a real example, the loads and reactions would have numerical values but for the sake of demonstrating the general method we will use algebraic symbols. This example has only point loads.</a:t>
            </a:r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1857" name="Object 1"/>
          <p:cNvGraphicFramePr>
            <a:graphicFrameLocks noChangeAspect="1"/>
          </p:cNvGraphicFramePr>
          <p:nvPr/>
        </p:nvGraphicFramePr>
        <p:xfrm>
          <a:off x="2843808" y="4149080"/>
          <a:ext cx="3733326" cy="2353047"/>
        </p:xfrm>
        <a:graphic>
          <a:graphicData uri="http://schemas.openxmlformats.org/presentationml/2006/ole">
            <p:oleObj spid="_x0000_s121857" name="Bitmap Image" r:id="rId3" imgW="2704762" imgH="1704762" progId="PBrush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Step 1 : Write down the bending moment equation placing x on the extreme right hand end of the beam so that it contains all the loads. write all terms containing x in a square bracket.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1857" name="Object 1"/>
          <p:cNvGraphicFramePr>
            <a:graphicFrameLocks noChangeAspect="1"/>
          </p:cNvGraphicFramePr>
          <p:nvPr/>
        </p:nvGraphicFramePr>
        <p:xfrm>
          <a:off x="2771800" y="3140968"/>
          <a:ext cx="3661318" cy="2307662"/>
        </p:xfrm>
        <a:graphic>
          <a:graphicData uri="http://schemas.openxmlformats.org/presentationml/2006/ole">
            <p:oleObj spid="_x0000_s122882" name="Bitmap Image" r:id="rId3" imgW="2704762" imgH="1704762" progId="PBrush">
              <p:embed/>
            </p:oleObj>
          </a:graphicData>
        </a:graphic>
      </p:graphicFrame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2883" name="Object 3"/>
          <p:cNvGraphicFramePr>
            <a:graphicFrameLocks noChangeAspect="1"/>
          </p:cNvGraphicFramePr>
          <p:nvPr/>
        </p:nvGraphicFramePr>
        <p:xfrm>
          <a:off x="702593" y="5517232"/>
          <a:ext cx="1781175" cy="850900"/>
        </p:xfrm>
        <a:graphic>
          <a:graphicData uri="http://schemas.openxmlformats.org/presentationml/2006/ole">
            <p:oleObj spid="_x0000_s122883" name="Equation" r:id="rId4" imgW="876240" imgH="419040" progId="Equation.3">
              <p:embed/>
            </p:oleObj>
          </a:graphicData>
        </a:graphic>
      </p:graphicFrame>
      <p:graphicFrame>
        <p:nvGraphicFramePr>
          <p:cNvPr id="122885" name="Object 5"/>
          <p:cNvGraphicFramePr>
            <a:graphicFrameLocks noChangeAspect="1"/>
          </p:cNvGraphicFramePr>
          <p:nvPr/>
        </p:nvGraphicFramePr>
        <p:xfrm>
          <a:off x="2483768" y="5732463"/>
          <a:ext cx="749300" cy="438150"/>
        </p:xfrm>
        <a:graphic>
          <a:graphicData uri="http://schemas.openxmlformats.org/presentationml/2006/ole">
            <p:oleObj spid="_x0000_s122885" name="Equation" r:id="rId5" imgW="368280" imgH="215640" progId="Equation.3">
              <p:embed/>
            </p:oleObj>
          </a:graphicData>
        </a:graphic>
      </p:graphicFrame>
      <p:graphicFrame>
        <p:nvGraphicFramePr>
          <p:cNvPr id="122886" name="Object 6"/>
          <p:cNvGraphicFramePr>
            <a:graphicFrameLocks noChangeAspect="1"/>
          </p:cNvGraphicFramePr>
          <p:nvPr/>
        </p:nvGraphicFramePr>
        <p:xfrm>
          <a:off x="4427984" y="5733256"/>
          <a:ext cx="1289050" cy="438150"/>
        </p:xfrm>
        <a:graphic>
          <a:graphicData uri="http://schemas.openxmlformats.org/presentationml/2006/ole">
            <p:oleObj spid="_x0000_s122886" name="Equation" r:id="rId6" imgW="634680" imgH="215640" progId="Equation.3">
              <p:embed/>
            </p:oleObj>
          </a:graphicData>
        </a:graphic>
      </p:graphicFrame>
      <p:graphicFrame>
        <p:nvGraphicFramePr>
          <p:cNvPr id="122887" name="Object 7"/>
          <p:cNvGraphicFramePr>
            <a:graphicFrameLocks noChangeAspect="1"/>
          </p:cNvGraphicFramePr>
          <p:nvPr/>
        </p:nvGraphicFramePr>
        <p:xfrm>
          <a:off x="3215134" y="5727154"/>
          <a:ext cx="1212850" cy="438150"/>
        </p:xfrm>
        <a:graphic>
          <a:graphicData uri="http://schemas.openxmlformats.org/presentationml/2006/ole">
            <p:oleObj spid="_x0000_s122887" name="Equation" r:id="rId7" imgW="596880" imgH="215640" progId="Equation.3">
              <p:embed/>
            </p:oleObj>
          </a:graphicData>
        </a:graphic>
      </p:graphicFrame>
      <p:graphicFrame>
        <p:nvGraphicFramePr>
          <p:cNvPr id="122888" name="Object 8"/>
          <p:cNvGraphicFramePr>
            <a:graphicFrameLocks noChangeAspect="1"/>
          </p:cNvGraphicFramePr>
          <p:nvPr/>
        </p:nvGraphicFramePr>
        <p:xfrm>
          <a:off x="5710014" y="5733256"/>
          <a:ext cx="1238250" cy="463550"/>
        </p:xfrm>
        <a:graphic>
          <a:graphicData uri="http://schemas.openxmlformats.org/presentationml/2006/ole">
            <p:oleObj spid="_x0000_s122888" name="Equation" r:id="rId8" imgW="609480" imgH="228600" progId="Equation.3">
              <p:embed/>
            </p:oleObj>
          </a:graphicData>
        </a:graphic>
      </p:graphicFrame>
      <p:sp>
        <p:nvSpPr>
          <p:cNvPr id="14" name="Oval 13"/>
          <p:cNvSpPr/>
          <p:nvPr/>
        </p:nvSpPr>
        <p:spPr>
          <a:xfrm>
            <a:off x="2843808" y="4581128"/>
            <a:ext cx="504056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3419872" y="4581128"/>
            <a:ext cx="504056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4355976" y="4581128"/>
            <a:ext cx="504056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5292080" y="4581128"/>
            <a:ext cx="504056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9" name="Straight Arrow Connector 18"/>
          <p:cNvCxnSpPr>
            <a:stCxn id="14" idx="2"/>
          </p:cNvCxnSpPr>
          <p:nvPr/>
        </p:nvCxnSpPr>
        <p:spPr>
          <a:xfrm rot="10800000" flipV="1">
            <a:off x="2843808" y="4797152"/>
            <a:ext cx="1588" cy="93610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5" idx="4"/>
          </p:cNvCxnSpPr>
          <p:nvPr/>
        </p:nvCxnSpPr>
        <p:spPr>
          <a:xfrm rot="16200000" flipH="1">
            <a:off x="3329862" y="5355214"/>
            <a:ext cx="720080" cy="3600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rot="16200000" flipH="1">
            <a:off x="4391980" y="5265204"/>
            <a:ext cx="720080" cy="21602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17" idx="4"/>
          </p:cNvCxnSpPr>
          <p:nvPr/>
        </p:nvCxnSpPr>
        <p:spPr>
          <a:xfrm rot="16200000" flipH="1">
            <a:off x="5526106" y="5031178"/>
            <a:ext cx="720080" cy="68407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467544" y="3429000"/>
            <a:ext cx="20162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rgbClr val="FF0000"/>
                </a:solidFill>
              </a:rPr>
              <a:t>Remember sign convention!! </a:t>
            </a:r>
          </a:p>
          <a:p>
            <a:r>
              <a:rPr lang="en-GB" sz="1600" dirty="0" smtClean="0">
                <a:solidFill>
                  <a:srgbClr val="FF0000"/>
                </a:solidFill>
              </a:rPr>
              <a:t>Up = +</a:t>
            </a:r>
            <a:r>
              <a:rPr lang="en-GB" sz="1600" dirty="0" err="1" smtClean="0">
                <a:solidFill>
                  <a:srgbClr val="FF0000"/>
                </a:solidFill>
              </a:rPr>
              <a:t>ve</a:t>
            </a:r>
            <a:endParaRPr lang="en-GB" sz="1600" dirty="0" smtClean="0">
              <a:solidFill>
                <a:srgbClr val="FF0000"/>
              </a:solidFill>
            </a:endParaRPr>
          </a:p>
          <a:p>
            <a:r>
              <a:rPr lang="en-GB" sz="1600" dirty="0" smtClean="0">
                <a:solidFill>
                  <a:srgbClr val="FF0000"/>
                </a:solidFill>
              </a:rPr>
              <a:t>Down = -</a:t>
            </a:r>
            <a:r>
              <a:rPr lang="en-GB" sz="1600" dirty="0" err="1" smtClean="0">
                <a:solidFill>
                  <a:srgbClr val="FF0000"/>
                </a:solidFill>
              </a:rPr>
              <a:t>ve</a:t>
            </a:r>
            <a:endParaRPr lang="en-GB" sz="1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Step 2 : </a:t>
            </a:r>
            <a:r>
              <a:rPr lang="en-GB" b="1" dirty="0" smtClean="0"/>
              <a:t>Integrate once </a:t>
            </a:r>
            <a:r>
              <a:rPr lang="en-GB" dirty="0" smtClean="0"/>
              <a:t>treating the square bracket as the variable. </a:t>
            </a:r>
            <a:r>
              <a:rPr lang="en-GB" dirty="0" err="1" smtClean="0"/>
              <a:t>E.g</a:t>
            </a:r>
            <a:r>
              <a:rPr lang="en-GB" dirty="0" smtClean="0"/>
              <a:t> [x-y] </a:t>
            </a:r>
            <a:r>
              <a:rPr lang="en-GB" dirty="0" smtClean="0">
                <a:sym typeface="Wingdings" pitchFamily="2" charset="2"/>
              </a:rPr>
              <a:t> increase power by 1 and divide by new power  </a:t>
            </a:r>
            <a:r>
              <a:rPr lang="en-GB" dirty="0" smtClean="0"/>
              <a:t>[x-y]</a:t>
            </a:r>
            <a:r>
              <a:rPr lang="en-GB" baseline="30000" dirty="0" smtClean="0"/>
              <a:t>2</a:t>
            </a:r>
            <a:r>
              <a:rPr lang="en-GB" dirty="0" smtClean="0"/>
              <a:t> /2</a:t>
            </a:r>
            <a:r>
              <a:rPr lang="en-GB" baseline="30000" dirty="0" smtClean="0"/>
              <a:t> 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2883" name="Object 3"/>
          <p:cNvGraphicFramePr>
            <a:graphicFrameLocks noChangeAspect="1"/>
          </p:cNvGraphicFramePr>
          <p:nvPr/>
        </p:nvGraphicFramePr>
        <p:xfrm>
          <a:off x="1043608" y="3225800"/>
          <a:ext cx="1187450" cy="850900"/>
        </p:xfrm>
        <a:graphic>
          <a:graphicData uri="http://schemas.openxmlformats.org/presentationml/2006/ole">
            <p:oleObj spid="_x0000_s123907" name="Equation" r:id="rId3" imgW="583920" imgH="419040" progId="Equation.3">
              <p:embed/>
            </p:oleObj>
          </a:graphicData>
        </a:graphic>
      </p:graphicFrame>
      <p:graphicFrame>
        <p:nvGraphicFramePr>
          <p:cNvPr id="122885" name="Object 5"/>
          <p:cNvGraphicFramePr>
            <a:graphicFrameLocks noChangeAspect="1"/>
          </p:cNvGraphicFramePr>
          <p:nvPr/>
        </p:nvGraphicFramePr>
        <p:xfrm>
          <a:off x="2310532" y="3441403"/>
          <a:ext cx="749300" cy="438150"/>
        </p:xfrm>
        <a:graphic>
          <a:graphicData uri="http://schemas.openxmlformats.org/presentationml/2006/ole">
            <p:oleObj spid="_x0000_s123908" name="Equation" r:id="rId4" imgW="368280" imgH="215640" progId="Equation.3">
              <p:embed/>
            </p:oleObj>
          </a:graphicData>
        </a:graphic>
      </p:graphicFrame>
      <p:graphicFrame>
        <p:nvGraphicFramePr>
          <p:cNvPr id="122886" name="Object 6"/>
          <p:cNvGraphicFramePr>
            <a:graphicFrameLocks noChangeAspect="1"/>
          </p:cNvGraphicFramePr>
          <p:nvPr/>
        </p:nvGraphicFramePr>
        <p:xfrm>
          <a:off x="4644008" y="3442196"/>
          <a:ext cx="1289050" cy="438150"/>
        </p:xfrm>
        <a:graphic>
          <a:graphicData uri="http://schemas.openxmlformats.org/presentationml/2006/ole">
            <p:oleObj spid="_x0000_s123909" name="Equation" r:id="rId5" imgW="634680" imgH="215640" progId="Equation.3">
              <p:embed/>
            </p:oleObj>
          </a:graphicData>
        </a:graphic>
      </p:graphicFrame>
      <p:graphicFrame>
        <p:nvGraphicFramePr>
          <p:cNvPr id="122887" name="Object 7"/>
          <p:cNvGraphicFramePr>
            <a:graphicFrameLocks noChangeAspect="1"/>
          </p:cNvGraphicFramePr>
          <p:nvPr/>
        </p:nvGraphicFramePr>
        <p:xfrm>
          <a:off x="3203848" y="3436094"/>
          <a:ext cx="1212850" cy="438150"/>
        </p:xfrm>
        <a:graphic>
          <a:graphicData uri="http://schemas.openxmlformats.org/presentationml/2006/ole">
            <p:oleObj spid="_x0000_s123910" name="Equation" r:id="rId6" imgW="596880" imgH="215640" progId="Equation.3">
              <p:embed/>
            </p:oleObj>
          </a:graphicData>
        </a:graphic>
      </p:graphicFrame>
      <p:graphicFrame>
        <p:nvGraphicFramePr>
          <p:cNvPr id="122888" name="Object 8"/>
          <p:cNvGraphicFramePr>
            <a:graphicFrameLocks noChangeAspect="1"/>
          </p:cNvGraphicFramePr>
          <p:nvPr/>
        </p:nvGraphicFramePr>
        <p:xfrm>
          <a:off x="6228184" y="3442196"/>
          <a:ext cx="1238250" cy="463550"/>
        </p:xfrm>
        <a:graphic>
          <a:graphicData uri="http://schemas.openxmlformats.org/presentationml/2006/ole">
            <p:oleObj spid="_x0000_s123911" name="Equation" r:id="rId7" imgW="609480" imgH="228600" progId="Equation.3">
              <p:embed/>
            </p:oleObj>
          </a:graphicData>
        </a:graphic>
      </p:graphicFrame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3912" name="Object 8"/>
          <p:cNvGraphicFramePr>
            <a:graphicFrameLocks noChangeAspect="1"/>
          </p:cNvGraphicFramePr>
          <p:nvPr/>
        </p:nvGraphicFramePr>
        <p:xfrm>
          <a:off x="1115616" y="5138067"/>
          <a:ext cx="1047750" cy="811213"/>
        </p:xfrm>
        <a:graphic>
          <a:graphicData uri="http://schemas.openxmlformats.org/presentationml/2006/ole">
            <p:oleObj spid="_x0000_s123912" name="Equation" r:id="rId8" imgW="507960" imgH="393480" progId="Equation.3">
              <p:embed/>
            </p:oleObj>
          </a:graphicData>
        </a:graphic>
      </p:graphicFrame>
      <p:graphicFrame>
        <p:nvGraphicFramePr>
          <p:cNvPr id="123914" name="Object 10"/>
          <p:cNvGraphicFramePr>
            <a:graphicFrameLocks noChangeAspect="1"/>
          </p:cNvGraphicFramePr>
          <p:nvPr/>
        </p:nvGraphicFramePr>
        <p:xfrm>
          <a:off x="7812162" y="5282083"/>
          <a:ext cx="576262" cy="339725"/>
        </p:xfrm>
        <a:graphic>
          <a:graphicData uri="http://schemas.openxmlformats.org/presentationml/2006/ole">
            <p:oleObj spid="_x0000_s123914" name="Equation" r:id="rId9" imgW="279360" imgH="164880" progId="Equation.3">
              <p:embed/>
            </p:oleObj>
          </a:graphicData>
        </a:graphic>
      </p:graphicFrame>
      <p:graphicFrame>
        <p:nvGraphicFramePr>
          <p:cNvPr id="123915" name="Object 11"/>
          <p:cNvGraphicFramePr>
            <a:graphicFrameLocks noChangeAspect="1"/>
          </p:cNvGraphicFramePr>
          <p:nvPr/>
        </p:nvGraphicFramePr>
        <p:xfrm>
          <a:off x="2195736" y="5066059"/>
          <a:ext cx="995363" cy="863600"/>
        </p:xfrm>
        <a:graphic>
          <a:graphicData uri="http://schemas.openxmlformats.org/presentationml/2006/ole">
            <p:oleObj spid="_x0000_s123915" name="Equation" r:id="rId10" imgW="482400" imgH="419040" progId="Equation.3">
              <p:embed/>
            </p:oleObj>
          </a:graphicData>
        </a:graphic>
      </p:graphicFrame>
      <p:graphicFrame>
        <p:nvGraphicFramePr>
          <p:cNvPr id="123916" name="Object 12"/>
          <p:cNvGraphicFramePr>
            <a:graphicFrameLocks noChangeAspect="1"/>
          </p:cNvGraphicFramePr>
          <p:nvPr/>
        </p:nvGraphicFramePr>
        <p:xfrm>
          <a:off x="3203848" y="5066059"/>
          <a:ext cx="1465262" cy="863600"/>
        </p:xfrm>
        <a:graphic>
          <a:graphicData uri="http://schemas.openxmlformats.org/presentationml/2006/ole">
            <p:oleObj spid="_x0000_s123916" name="Equation" r:id="rId11" imgW="711000" imgH="419040" progId="Equation.3">
              <p:embed/>
            </p:oleObj>
          </a:graphicData>
        </a:graphic>
      </p:graphicFrame>
      <p:graphicFrame>
        <p:nvGraphicFramePr>
          <p:cNvPr id="123917" name="Object 13"/>
          <p:cNvGraphicFramePr>
            <a:graphicFrameLocks noChangeAspect="1"/>
          </p:cNvGraphicFramePr>
          <p:nvPr/>
        </p:nvGraphicFramePr>
        <p:xfrm>
          <a:off x="4644008" y="5066555"/>
          <a:ext cx="1517650" cy="863600"/>
        </p:xfrm>
        <a:graphic>
          <a:graphicData uri="http://schemas.openxmlformats.org/presentationml/2006/ole">
            <p:oleObj spid="_x0000_s123917" name="Equation" r:id="rId12" imgW="736560" imgH="419040" progId="Equation.3">
              <p:embed/>
            </p:oleObj>
          </a:graphicData>
        </a:graphic>
      </p:graphicFrame>
      <p:graphicFrame>
        <p:nvGraphicFramePr>
          <p:cNvPr id="123918" name="Object 14"/>
          <p:cNvGraphicFramePr>
            <a:graphicFrameLocks noChangeAspect="1"/>
          </p:cNvGraphicFramePr>
          <p:nvPr/>
        </p:nvGraphicFramePr>
        <p:xfrm>
          <a:off x="6248102" y="5066059"/>
          <a:ext cx="1492250" cy="863600"/>
        </p:xfrm>
        <a:graphic>
          <a:graphicData uri="http://schemas.openxmlformats.org/presentationml/2006/ole">
            <p:oleObj spid="_x0000_s123918" name="Equation" r:id="rId13" imgW="723600" imgH="419040" progId="Equation.3">
              <p:embed/>
            </p:oleObj>
          </a:graphicData>
        </a:graphic>
      </p:graphicFrame>
      <p:cxnSp>
        <p:nvCxnSpPr>
          <p:cNvPr id="32" name="Straight Arrow Connector 31"/>
          <p:cNvCxnSpPr/>
          <p:nvPr/>
        </p:nvCxnSpPr>
        <p:spPr>
          <a:xfrm rot="5400000">
            <a:off x="1258838" y="4580334"/>
            <a:ext cx="86409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 rot="5400000">
            <a:off x="2410966" y="4580334"/>
            <a:ext cx="86409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 rot="5400000">
            <a:off x="3636690" y="4580334"/>
            <a:ext cx="86409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 rot="5400000">
            <a:off x="5076850" y="4580334"/>
            <a:ext cx="86409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 rot="5400000">
            <a:off x="6589018" y="4580334"/>
            <a:ext cx="86409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0" dur="2000" fill="hold"/>
                                        <p:tgtEl>
                                          <p:spTgt spid="1239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Step 2 : </a:t>
            </a:r>
            <a:r>
              <a:rPr lang="en-GB" b="1" dirty="0" smtClean="0"/>
              <a:t>Integrate again </a:t>
            </a:r>
            <a:r>
              <a:rPr lang="en-GB" dirty="0" smtClean="0"/>
              <a:t>using the same rules.</a:t>
            </a:r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3912" name="Object 8"/>
          <p:cNvGraphicFramePr>
            <a:graphicFrameLocks noChangeAspect="1"/>
          </p:cNvGraphicFramePr>
          <p:nvPr/>
        </p:nvGraphicFramePr>
        <p:xfrm>
          <a:off x="611758" y="2780928"/>
          <a:ext cx="1047750" cy="811213"/>
        </p:xfrm>
        <a:graphic>
          <a:graphicData uri="http://schemas.openxmlformats.org/presentationml/2006/ole">
            <p:oleObj spid="_x0000_s124935" name="Equation" r:id="rId3" imgW="507960" imgH="393480" progId="Equation.3">
              <p:embed/>
            </p:oleObj>
          </a:graphicData>
        </a:graphic>
      </p:graphicFrame>
      <p:graphicFrame>
        <p:nvGraphicFramePr>
          <p:cNvPr id="123914" name="Object 10"/>
          <p:cNvGraphicFramePr>
            <a:graphicFrameLocks noChangeAspect="1"/>
          </p:cNvGraphicFramePr>
          <p:nvPr/>
        </p:nvGraphicFramePr>
        <p:xfrm>
          <a:off x="7308304" y="2924944"/>
          <a:ext cx="576262" cy="339725"/>
        </p:xfrm>
        <a:graphic>
          <a:graphicData uri="http://schemas.openxmlformats.org/presentationml/2006/ole">
            <p:oleObj spid="_x0000_s124936" name="Equation" r:id="rId4" imgW="279360" imgH="164880" progId="Equation.3">
              <p:embed/>
            </p:oleObj>
          </a:graphicData>
        </a:graphic>
      </p:graphicFrame>
      <p:graphicFrame>
        <p:nvGraphicFramePr>
          <p:cNvPr id="123915" name="Object 11"/>
          <p:cNvGraphicFramePr>
            <a:graphicFrameLocks noChangeAspect="1"/>
          </p:cNvGraphicFramePr>
          <p:nvPr/>
        </p:nvGraphicFramePr>
        <p:xfrm>
          <a:off x="1691878" y="2708920"/>
          <a:ext cx="995363" cy="863600"/>
        </p:xfrm>
        <a:graphic>
          <a:graphicData uri="http://schemas.openxmlformats.org/presentationml/2006/ole">
            <p:oleObj spid="_x0000_s124937" name="Equation" r:id="rId5" imgW="482400" imgH="419040" progId="Equation.3">
              <p:embed/>
            </p:oleObj>
          </a:graphicData>
        </a:graphic>
      </p:graphicFrame>
      <p:graphicFrame>
        <p:nvGraphicFramePr>
          <p:cNvPr id="123916" name="Object 12"/>
          <p:cNvGraphicFramePr>
            <a:graphicFrameLocks noChangeAspect="1"/>
          </p:cNvGraphicFramePr>
          <p:nvPr/>
        </p:nvGraphicFramePr>
        <p:xfrm>
          <a:off x="2699990" y="2708920"/>
          <a:ext cx="1465262" cy="863600"/>
        </p:xfrm>
        <a:graphic>
          <a:graphicData uri="http://schemas.openxmlformats.org/presentationml/2006/ole">
            <p:oleObj spid="_x0000_s124938" name="Equation" r:id="rId6" imgW="711000" imgH="419040" progId="Equation.3">
              <p:embed/>
            </p:oleObj>
          </a:graphicData>
        </a:graphic>
      </p:graphicFrame>
      <p:graphicFrame>
        <p:nvGraphicFramePr>
          <p:cNvPr id="123917" name="Object 13"/>
          <p:cNvGraphicFramePr>
            <a:graphicFrameLocks noChangeAspect="1"/>
          </p:cNvGraphicFramePr>
          <p:nvPr/>
        </p:nvGraphicFramePr>
        <p:xfrm>
          <a:off x="4140150" y="2709416"/>
          <a:ext cx="1517650" cy="863600"/>
        </p:xfrm>
        <a:graphic>
          <a:graphicData uri="http://schemas.openxmlformats.org/presentationml/2006/ole">
            <p:oleObj spid="_x0000_s124939" name="Equation" r:id="rId7" imgW="736560" imgH="419040" progId="Equation.3">
              <p:embed/>
            </p:oleObj>
          </a:graphicData>
        </a:graphic>
      </p:graphicFrame>
      <p:graphicFrame>
        <p:nvGraphicFramePr>
          <p:cNvPr id="123918" name="Object 14"/>
          <p:cNvGraphicFramePr>
            <a:graphicFrameLocks noChangeAspect="1"/>
          </p:cNvGraphicFramePr>
          <p:nvPr/>
        </p:nvGraphicFramePr>
        <p:xfrm>
          <a:off x="5744244" y="2708920"/>
          <a:ext cx="1492250" cy="863600"/>
        </p:xfrm>
        <a:graphic>
          <a:graphicData uri="http://schemas.openxmlformats.org/presentationml/2006/ole">
            <p:oleObj spid="_x0000_s124940" name="Equation" r:id="rId8" imgW="723600" imgH="419040" progId="Equation.3">
              <p:embed/>
            </p:oleObj>
          </a:graphicData>
        </a:graphic>
      </p:graphicFrame>
      <p:cxnSp>
        <p:nvCxnSpPr>
          <p:cNvPr id="32" name="Straight Arrow Connector 31"/>
          <p:cNvCxnSpPr/>
          <p:nvPr/>
        </p:nvCxnSpPr>
        <p:spPr>
          <a:xfrm rot="5400000">
            <a:off x="756370" y="4148286"/>
            <a:ext cx="86409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 rot="5400000">
            <a:off x="1908498" y="4148286"/>
            <a:ext cx="86409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 rot="5400000">
            <a:off x="3204642" y="4148286"/>
            <a:ext cx="86409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 rot="5400000">
            <a:off x="4716810" y="4148286"/>
            <a:ext cx="86409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 rot="5400000">
            <a:off x="6300986" y="4148286"/>
            <a:ext cx="86409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rot="5400000">
            <a:off x="7237090" y="4148286"/>
            <a:ext cx="86409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4941" name="Object 13"/>
          <p:cNvGraphicFramePr>
            <a:graphicFrameLocks noChangeAspect="1"/>
          </p:cNvGraphicFramePr>
          <p:nvPr/>
        </p:nvGraphicFramePr>
        <p:xfrm>
          <a:off x="905868" y="5025032"/>
          <a:ext cx="785812" cy="419100"/>
        </p:xfrm>
        <a:graphic>
          <a:graphicData uri="http://schemas.openxmlformats.org/presentationml/2006/ole">
            <p:oleObj spid="_x0000_s124941" name="Equation" r:id="rId9" imgW="380880" imgH="203040" progId="Equation.3">
              <p:embed/>
            </p:oleObj>
          </a:graphicData>
        </a:graphic>
      </p:graphicFrame>
      <p:graphicFrame>
        <p:nvGraphicFramePr>
          <p:cNvPr id="124943" name="Object 15"/>
          <p:cNvGraphicFramePr>
            <a:graphicFrameLocks noChangeAspect="1"/>
          </p:cNvGraphicFramePr>
          <p:nvPr/>
        </p:nvGraphicFramePr>
        <p:xfrm>
          <a:off x="7956376" y="5031903"/>
          <a:ext cx="550862" cy="341313"/>
        </p:xfrm>
        <a:graphic>
          <a:graphicData uri="http://schemas.openxmlformats.org/presentationml/2006/ole">
            <p:oleObj spid="_x0000_s124943" name="Equation" r:id="rId10" imgW="266400" imgH="164880" progId="Equation.3">
              <p:embed/>
            </p:oleObj>
          </a:graphicData>
        </a:graphic>
      </p:graphicFrame>
      <p:graphicFrame>
        <p:nvGraphicFramePr>
          <p:cNvPr id="124944" name="Object 16"/>
          <p:cNvGraphicFramePr>
            <a:graphicFrameLocks noChangeAspect="1"/>
          </p:cNvGraphicFramePr>
          <p:nvPr/>
        </p:nvGraphicFramePr>
        <p:xfrm>
          <a:off x="1691680" y="4796060"/>
          <a:ext cx="968375" cy="865187"/>
        </p:xfrm>
        <a:graphic>
          <a:graphicData uri="http://schemas.openxmlformats.org/presentationml/2006/ole">
            <p:oleObj spid="_x0000_s124944" name="Equation" r:id="rId11" imgW="469800" imgH="419040" progId="Equation.3">
              <p:embed/>
            </p:oleObj>
          </a:graphicData>
        </a:graphic>
      </p:graphicFrame>
      <p:graphicFrame>
        <p:nvGraphicFramePr>
          <p:cNvPr id="124945" name="Object 17"/>
          <p:cNvGraphicFramePr>
            <a:graphicFrameLocks noChangeAspect="1"/>
          </p:cNvGraphicFramePr>
          <p:nvPr/>
        </p:nvGraphicFramePr>
        <p:xfrm>
          <a:off x="2699792" y="4796060"/>
          <a:ext cx="1439862" cy="865188"/>
        </p:xfrm>
        <a:graphic>
          <a:graphicData uri="http://schemas.openxmlformats.org/presentationml/2006/ole">
            <p:oleObj spid="_x0000_s124945" name="Equation" r:id="rId12" imgW="698400" imgH="419040" progId="Equation.3">
              <p:embed/>
            </p:oleObj>
          </a:graphicData>
        </a:graphic>
      </p:graphicFrame>
      <p:graphicFrame>
        <p:nvGraphicFramePr>
          <p:cNvPr id="124946" name="Object 18"/>
          <p:cNvGraphicFramePr>
            <a:graphicFrameLocks noChangeAspect="1"/>
          </p:cNvGraphicFramePr>
          <p:nvPr/>
        </p:nvGraphicFramePr>
        <p:xfrm>
          <a:off x="4139952" y="4797152"/>
          <a:ext cx="1519238" cy="865188"/>
        </p:xfrm>
        <a:graphic>
          <a:graphicData uri="http://schemas.openxmlformats.org/presentationml/2006/ole">
            <p:oleObj spid="_x0000_s124946" name="Equation" r:id="rId13" imgW="736560" imgH="419040" progId="Equation.3">
              <p:embed/>
            </p:oleObj>
          </a:graphicData>
        </a:graphic>
      </p:graphicFrame>
      <p:graphicFrame>
        <p:nvGraphicFramePr>
          <p:cNvPr id="124947" name="Object 19"/>
          <p:cNvGraphicFramePr>
            <a:graphicFrameLocks noChangeAspect="1"/>
          </p:cNvGraphicFramePr>
          <p:nvPr/>
        </p:nvGraphicFramePr>
        <p:xfrm>
          <a:off x="5697438" y="4796061"/>
          <a:ext cx="1466850" cy="865187"/>
        </p:xfrm>
        <a:graphic>
          <a:graphicData uri="http://schemas.openxmlformats.org/presentationml/2006/ole">
            <p:oleObj spid="_x0000_s124947" name="Equation" r:id="rId14" imgW="711000" imgH="419040" progId="Equation.3">
              <p:embed/>
            </p:oleObj>
          </a:graphicData>
        </a:graphic>
      </p:graphicFrame>
      <p:graphicFrame>
        <p:nvGraphicFramePr>
          <p:cNvPr id="124948" name="Object 20"/>
          <p:cNvGraphicFramePr>
            <a:graphicFrameLocks noChangeAspect="1"/>
          </p:cNvGraphicFramePr>
          <p:nvPr/>
        </p:nvGraphicFramePr>
        <p:xfrm>
          <a:off x="7215584" y="5033491"/>
          <a:ext cx="812800" cy="339725"/>
        </p:xfrm>
        <a:graphic>
          <a:graphicData uri="http://schemas.openxmlformats.org/presentationml/2006/ole">
            <p:oleObj spid="_x0000_s124948" name="Equation" r:id="rId15" imgW="393480" imgH="1648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2" dur="2000" fill="hold"/>
                                        <p:tgtEl>
                                          <p:spTgt spid="12494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Step 4: Use </a:t>
            </a:r>
            <a:r>
              <a:rPr lang="en-GB" b="1" dirty="0" smtClean="0"/>
              <a:t>boundary conditions </a:t>
            </a:r>
            <a:r>
              <a:rPr lang="en-GB" dirty="0" smtClean="0"/>
              <a:t>to solve A and B.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</a:t>
            </a:r>
            <a:r>
              <a:rPr lang="en-GB" b="1" dirty="0" smtClean="0"/>
              <a:t>IGNORE</a:t>
            </a:r>
            <a:r>
              <a:rPr lang="en-GB" dirty="0" smtClean="0"/>
              <a:t> </a:t>
            </a:r>
            <a:r>
              <a:rPr lang="en-GB" b="1" dirty="0" smtClean="0"/>
              <a:t>any brackets containing negative values</a:t>
            </a:r>
            <a:r>
              <a:rPr lang="en-GB" dirty="0" smtClean="0"/>
              <a:t>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Step 5: </a:t>
            </a:r>
            <a:r>
              <a:rPr lang="en-GB" b="1" dirty="0" smtClean="0"/>
              <a:t>Solve slope and deflection </a:t>
            </a:r>
            <a:r>
              <a:rPr lang="en-GB" dirty="0" smtClean="0"/>
              <a:t>by putting in appropriate value of x.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</a:t>
            </a:r>
            <a:r>
              <a:rPr lang="en-GB" b="1" dirty="0" smtClean="0"/>
              <a:t>IGNORE</a:t>
            </a:r>
            <a:r>
              <a:rPr lang="en-GB" dirty="0" smtClean="0"/>
              <a:t> </a:t>
            </a:r>
            <a:r>
              <a:rPr lang="en-GB" b="1" dirty="0" smtClean="0"/>
              <a:t>any brackets containing negative values</a:t>
            </a:r>
            <a:r>
              <a:rPr lang="en-GB" dirty="0" smtClean="0"/>
              <a:t>.</a:t>
            </a:r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The beam shown is 7 m long with an flexural stiffness  (E I value) of 200 MNm</a:t>
            </a:r>
            <a:r>
              <a:rPr lang="en-GB" baseline="30000" dirty="0" smtClean="0"/>
              <a:t>2</a:t>
            </a:r>
            <a:r>
              <a:rPr lang="en-GB" dirty="0" smtClean="0"/>
              <a:t>. Determine the slope and deflection at the middle.</a:t>
            </a:r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6977" name="Object 1"/>
          <p:cNvGraphicFramePr>
            <a:graphicFrameLocks noChangeAspect="1"/>
          </p:cNvGraphicFramePr>
          <p:nvPr/>
        </p:nvGraphicFramePr>
        <p:xfrm>
          <a:off x="1979712" y="2852936"/>
          <a:ext cx="5030503" cy="2952328"/>
        </p:xfrm>
        <a:graphic>
          <a:graphicData uri="http://schemas.openxmlformats.org/presentationml/2006/ole">
            <p:oleObj spid="_x0000_s126977" name="Bitmap Image" r:id="rId3" imgW="2905531" imgH="1704762" progId="PBrush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First solve the reactions by taking moments about the right end.</a:t>
            </a:r>
          </a:p>
          <a:p>
            <a:pPr>
              <a:buNone/>
            </a:pPr>
            <a:r>
              <a:rPr lang="en-GB" dirty="0" smtClean="0"/>
              <a:t>		   ACWM	              =   CWM</a:t>
            </a:r>
          </a:p>
          <a:p>
            <a:pPr>
              <a:buNone/>
            </a:pPr>
            <a:r>
              <a:rPr lang="en-GB" dirty="0" smtClean="0"/>
              <a:t>	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Total forces up = total forces down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6977" name="Object 1"/>
          <p:cNvGraphicFramePr>
            <a:graphicFrameLocks noChangeAspect="1"/>
          </p:cNvGraphicFramePr>
          <p:nvPr/>
        </p:nvGraphicFramePr>
        <p:xfrm>
          <a:off x="5796136" y="3140968"/>
          <a:ext cx="3227084" cy="1893929"/>
        </p:xfrm>
        <a:graphic>
          <a:graphicData uri="http://schemas.openxmlformats.org/presentationml/2006/ole">
            <p:oleObj spid="_x0000_s128002" name="Bitmap Image" r:id="rId3" imgW="2905531" imgH="1704762" progId="PBrush">
              <p:embed/>
            </p:oleObj>
          </a:graphicData>
        </a:graphic>
      </p:graphicFrame>
      <p:graphicFrame>
        <p:nvGraphicFramePr>
          <p:cNvPr id="12" name="Object 11"/>
          <p:cNvGraphicFramePr>
            <a:graphicFrameLocks noChangeAspect="1"/>
          </p:cNvGraphicFramePr>
          <p:nvPr/>
        </p:nvGraphicFramePr>
        <p:xfrm>
          <a:off x="611560" y="2636912"/>
          <a:ext cx="4896544" cy="462451"/>
        </p:xfrm>
        <a:graphic>
          <a:graphicData uri="http://schemas.openxmlformats.org/presentationml/2006/ole">
            <p:oleObj spid="_x0000_s128003" name="Equation" r:id="rId4" imgW="2286000" imgH="215640" progId="Equation.3">
              <p:embed/>
            </p:oleObj>
          </a:graphicData>
        </a:graphic>
      </p:graphicFrame>
      <p:graphicFrame>
        <p:nvGraphicFramePr>
          <p:cNvPr id="128004" name="Object 4"/>
          <p:cNvGraphicFramePr>
            <a:graphicFrameLocks noChangeAspect="1"/>
          </p:cNvGraphicFramePr>
          <p:nvPr/>
        </p:nvGraphicFramePr>
        <p:xfrm>
          <a:off x="1835696" y="3140968"/>
          <a:ext cx="3744416" cy="479551"/>
        </p:xfrm>
        <a:graphic>
          <a:graphicData uri="http://schemas.openxmlformats.org/presentationml/2006/ole">
            <p:oleObj spid="_x0000_s128004" name="Equation" r:id="rId5" imgW="1688760" imgH="215640" progId="Equation.3">
              <p:embed/>
            </p:oleObj>
          </a:graphicData>
        </a:graphic>
      </p:graphicFrame>
      <p:graphicFrame>
        <p:nvGraphicFramePr>
          <p:cNvPr id="128005" name="Object 5"/>
          <p:cNvGraphicFramePr>
            <a:graphicFrameLocks noChangeAspect="1"/>
          </p:cNvGraphicFramePr>
          <p:nvPr/>
        </p:nvGraphicFramePr>
        <p:xfrm>
          <a:off x="1187624" y="3789040"/>
          <a:ext cx="3162176" cy="861871"/>
        </p:xfrm>
        <a:graphic>
          <a:graphicData uri="http://schemas.openxmlformats.org/presentationml/2006/ole">
            <p:oleObj spid="_x0000_s128005" name="Equation" r:id="rId6" imgW="1447560" imgH="393480" progId="Equation.3">
              <p:embed/>
            </p:oleObj>
          </a:graphicData>
        </a:graphic>
      </p:graphicFrame>
      <p:graphicFrame>
        <p:nvGraphicFramePr>
          <p:cNvPr id="128006" name="Object 6"/>
          <p:cNvGraphicFramePr>
            <a:graphicFrameLocks noChangeAspect="1"/>
          </p:cNvGraphicFramePr>
          <p:nvPr/>
        </p:nvGraphicFramePr>
        <p:xfrm>
          <a:off x="4339952" y="3986612"/>
          <a:ext cx="1456184" cy="378492"/>
        </p:xfrm>
        <a:graphic>
          <a:graphicData uri="http://schemas.openxmlformats.org/presentationml/2006/ole">
            <p:oleObj spid="_x0000_s128006" name="Equation" r:id="rId7" imgW="685800" imgH="177480" progId="Equation.3">
              <p:embed/>
            </p:oleObj>
          </a:graphicData>
        </a:graphic>
      </p:graphicFrame>
      <p:graphicFrame>
        <p:nvGraphicFramePr>
          <p:cNvPr id="128007" name="Object 7"/>
          <p:cNvGraphicFramePr>
            <a:graphicFrameLocks noChangeAspect="1"/>
          </p:cNvGraphicFramePr>
          <p:nvPr/>
        </p:nvGraphicFramePr>
        <p:xfrm>
          <a:off x="1043608" y="5301208"/>
          <a:ext cx="3528392" cy="477463"/>
        </p:xfrm>
        <a:graphic>
          <a:graphicData uri="http://schemas.openxmlformats.org/presentationml/2006/ole">
            <p:oleObj spid="_x0000_s128007" name="Equation" r:id="rId8" imgW="1688760" imgH="228600" progId="Equation.3">
              <p:embed/>
            </p:oleObj>
          </a:graphicData>
        </a:graphic>
      </p:graphicFrame>
      <p:graphicFrame>
        <p:nvGraphicFramePr>
          <p:cNvPr id="128008" name="Object 8"/>
          <p:cNvGraphicFramePr>
            <a:graphicFrameLocks noChangeAspect="1"/>
          </p:cNvGraphicFramePr>
          <p:nvPr/>
        </p:nvGraphicFramePr>
        <p:xfrm>
          <a:off x="1619672" y="5733256"/>
          <a:ext cx="3672408" cy="496951"/>
        </p:xfrm>
        <a:graphic>
          <a:graphicData uri="http://schemas.openxmlformats.org/presentationml/2006/ole">
            <p:oleObj spid="_x0000_s128008" name="Equation" r:id="rId9" imgW="1688760" imgH="228600" progId="Equation.3">
              <p:embed/>
            </p:oleObj>
          </a:graphicData>
        </a:graphic>
      </p:graphicFrame>
      <p:graphicFrame>
        <p:nvGraphicFramePr>
          <p:cNvPr id="128009" name="Object 9"/>
          <p:cNvGraphicFramePr>
            <a:graphicFrameLocks noChangeAspect="1"/>
          </p:cNvGraphicFramePr>
          <p:nvPr/>
        </p:nvGraphicFramePr>
        <p:xfrm>
          <a:off x="1691680" y="6165304"/>
          <a:ext cx="4716016" cy="499238"/>
        </p:xfrm>
        <a:graphic>
          <a:graphicData uri="http://schemas.openxmlformats.org/presentationml/2006/ole">
            <p:oleObj spid="_x0000_s128009" name="Equation" r:id="rId10" imgW="2158920" imgH="228600" progId="Equation.3">
              <p:embed/>
            </p:oleObj>
          </a:graphicData>
        </a:graphic>
      </p:graphicFrame>
      <p:graphicFrame>
        <p:nvGraphicFramePr>
          <p:cNvPr id="128010" name="Object 10"/>
          <p:cNvGraphicFramePr>
            <a:graphicFrameLocks noChangeAspect="1"/>
          </p:cNvGraphicFramePr>
          <p:nvPr/>
        </p:nvGraphicFramePr>
        <p:xfrm>
          <a:off x="6372200" y="6225258"/>
          <a:ext cx="1440160" cy="365495"/>
        </p:xfrm>
        <a:graphic>
          <a:graphicData uri="http://schemas.openxmlformats.org/presentationml/2006/ole">
            <p:oleObj spid="_x0000_s128010" name="Equation" r:id="rId11" imgW="698400" imgH="177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Next write out the bending equation. 		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6977" name="Object 1"/>
          <p:cNvGraphicFramePr>
            <a:graphicFrameLocks noChangeAspect="1"/>
          </p:cNvGraphicFramePr>
          <p:nvPr/>
        </p:nvGraphicFramePr>
        <p:xfrm>
          <a:off x="2561007" y="2348880"/>
          <a:ext cx="3595169" cy="2109953"/>
        </p:xfrm>
        <a:graphic>
          <a:graphicData uri="http://schemas.openxmlformats.org/presentationml/2006/ole">
            <p:oleObj spid="_x0000_s129026" name="Bitmap Image" r:id="rId3" imgW="2905531" imgH="1704762" progId="PBrush">
              <p:embed/>
            </p:oleObj>
          </a:graphicData>
        </a:graphic>
      </p:graphicFrame>
      <p:graphicFrame>
        <p:nvGraphicFramePr>
          <p:cNvPr id="129035" name="Object 11"/>
          <p:cNvGraphicFramePr>
            <a:graphicFrameLocks noChangeAspect="1"/>
          </p:cNvGraphicFramePr>
          <p:nvPr/>
        </p:nvGraphicFramePr>
        <p:xfrm>
          <a:off x="6653857" y="2492896"/>
          <a:ext cx="1806575" cy="460375"/>
        </p:xfrm>
        <a:graphic>
          <a:graphicData uri="http://schemas.openxmlformats.org/presentationml/2006/ole">
            <p:oleObj spid="_x0000_s129035" name="Equation" r:id="rId4" imgW="850680" imgH="215640" progId="Equation.3">
              <p:embed/>
            </p:oleObj>
          </a:graphicData>
        </a:graphic>
      </p:graphicFrame>
      <p:graphicFrame>
        <p:nvGraphicFramePr>
          <p:cNvPr id="129036" name="Object 12"/>
          <p:cNvGraphicFramePr>
            <a:graphicFrameLocks noChangeAspect="1"/>
          </p:cNvGraphicFramePr>
          <p:nvPr/>
        </p:nvGraphicFramePr>
        <p:xfrm>
          <a:off x="6626870" y="3068960"/>
          <a:ext cx="1833562" cy="446087"/>
        </p:xfrm>
        <a:graphic>
          <a:graphicData uri="http://schemas.openxmlformats.org/presentationml/2006/ole">
            <p:oleObj spid="_x0000_s129036" name="Equation" r:id="rId5" imgW="888840" imgH="215640" progId="Equation.3">
              <p:embed/>
            </p:oleObj>
          </a:graphicData>
        </a:graphic>
      </p:graphicFrame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9037" name="Object 13"/>
          <p:cNvGraphicFramePr>
            <a:graphicFrameLocks noChangeAspect="1"/>
          </p:cNvGraphicFramePr>
          <p:nvPr/>
        </p:nvGraphicFramePr>
        <p:xfrm>
          <a:off x="899592" y="4725144"/>
          <a:ext cx="1673225" cy="935038"/>
        </p:xfrm>
        <a:graphic>
          <a:graphicData uri="http://schemas.openxmlformats.org/presentationml/2006/ole">
            <p:oleObj spid="_x0000_s129037" name="Equation" r:id="rId6" imgW="749160" imgH="419040" progId="Equation.3">
              <p:embed/>
            </p:oleObj>
          </a:graphicData>
        </a:graphic>
      </p:graphicFrame>
      <p:graphicFrame>
        <p:nvGraphicFramePr>
          <p:cNvPr id="129039" name="Object 15"/>
          <p:cNvGraphicFramePr>
            <a:graphicFrameLocks noChangeAspect="1"/>
          </p:cNvGraphicFramePr>
          <p:nvPr/>
        </p:nvGraphicFramePr>
        <p:xfrm>
          <a:off x="2581027" y="5013176"/>
          <a:ext cx="1558925" cy="454025"/>
        </p:xfrm>
        <a:graphic>
          <a:graphicData uri="http://schemas.openxmlformats.org/presentationml/2006/ole">
            <p:oleObj spid="_x0000_s129039" name="Equation" r:id="rId7" imgW="698400" imgH="203040" progId="Equation.3">
              <p:embed/>
            </p:oleObj>
          </a:graphicData>
        </a:graphic>
      </p:graphicFrame>
      <p:graphicFrame>
        <p:nvGraphicFramePr>
          <p:cNvPr id="129040" name="Object 16"/>
          <p:cNvGraphicFramePr>
            <a:graphicFrameLocks noChangeAspect="1"/>
          </p:cNvGraphicFramePr>
          <p:nvPr/>
        </p:nvGraphicFramePr>
        <p:xfrm>
          <a:off x="4139952" y="5013176"/>
          <a:ext cx="1985962" cy="454025"/>
        </p:xfrm>
        <a:graphic>
          <a:graphicData uri="http://schemas.openxmlformats.org/presentationml/2006/ole">
            <p:oleObj spid="_x0000_s129040" name="Equation" r:id="rId8" imgW="888840" imgH="203040" progId="Equation.3">
              <p:embed/>
            </p:oleObj>
          </a:graphicData>
        </a:graphic>
      </p:graphicFrame>
      <p:graphicFrame>
        <p:nvGraphicFramePr>
          <p:cNvPr id="129041" name="Object 17"/>
          <p:cNvGraphicFramePr>
            <a:graphicFrameLocks noChangeAspect="1"/>
          </p:cNvGraphicFramePr>
          <p:nvPr/>
        </p:nvGraphicFramePr>
        <p:xfrm>
          <a:off x="6084168" y="5013176"/>
          <a:ext cx="2239962" cy="454025"/>
        </p:xfrm>
        <a:graphic>
          <a:graphicData uri="http://schemas.openxmlformats.org/presentationml/2006/ole">
            <p:oleObj spid="_x0000_s129041" name="Equation" r:id="rId9" imgW="100296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9035">
                                            <p:subSp spid="_x0000_s129035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9036">
                                            <p:subSp spid="_x0000_s129036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Integrate once treating the square bracket as the variable.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9037" name="Object 13"/>
          <p:cNvGraphicFramePr>
            <a:graphicFrameLocks noChangeAspect="1"/>
          </p:cNvGraphicFramePr>
          <p:nvPr/>
        </p:nvGraphicFramePr>
        <p:xfrm>
          <a:off x="971600" y="2420888"/>
          <a:ext cx="884238" cy="809625"/>
        </p:xfrm>
        <a:graphic>
          <a:graphicData uri="http://schemas.openxmlformats.org/presentationml/2006/ole">
            <p:oleObj spid="_x0000_s130053" name="Equation" r:id="rId3" imgW="457200" imgH="419040" progId="Equation.3">
              <p:embed/>
            </p:oleObj>
          </a:graphicData>
        </a:graphic>
      </p:graphicFrame>
      <p:graphicFrame>
        <p:nvGraphicFramePr>
          <p:cNvPr id="129039" name="Object 15"/>
          <p:cNvGraphicFramePr>
            <a:graphicFrameLocks noChangeAspect="1"/>
          </p:cNvGraphicFramePr>
          <p:nvPr/>
        </p:nvGraphicFramePr>
        <p:xfrm>
          <a:off x="1835696" y="2636912"/>
          <a:ext cx="1350615" cy="393356"/>
        </p:xfrm>
        <a:graphic>
          <a:graphicData uri="http://schemas.openxmlformats.org/presentationml/2006/ole">
            <p:oleObj spid="_x0000_s130054" name="Equation" r:id="rId4" imgW="698400" imgH="203040" progId="Equation.3">
              <p:embed/>
            </p:oleObj>
          </a:graphicData>
        </a:graphic>
      </p:graphicFrame>
      <p:graphicFrame>
        <p:nvGraphicFramePr>
          <p:cNvPr id="129040" name="Object 16"/>
          <p:cNvGraphicFramePr>
            <a:graphicFrameLocks noChangeAspect="1"/>
          </p:cNvGraphicFramePr>
          <p:nvPr/>
        </p:nvGraphicFramePr>
        <p:xfrm>
          <a:off x="3203848" y="2636912"/>
          <a:ext cx="1728192" cy="395094"/>
        </p:xfrm>
        <a:graphic>
          <a:graphicData uri="http://schemas.openxmlformats.org/presentationml/2006/ole">
            <p:oleObj spid="_x0000_s130055" name="Equation" r:id="rId5" imgW="888840" imgH="203040" progId="Equation.3">
              <p:embed/>
            </p:oleObj>
          </a:graphicData>
        </a:graphic>
      </p:graphicFrame>
      <p:graphicFrame>
        <p:nvGraphicFramePr>
          <p:cNvPr id="129041" name="Object 17"/>
          <p:cNvGraphicFramePr>
            <a:graphicFrameLocks noChangeAspect="1"/>
          </p:cNvGraphicFramePr>
          <p:nvPr/>
        </p:nvGraphicFramePr>
        <p:xfrm>
          <a:off x="4932040" y="2636912"/>
          <a:ext cx="1951930" cy="395643"/>
        </p:xfrm>
        <a:graphic>
          <a:graphicData uri="http://schemas.openxmlformats.org/presentationml/2006/ole">
            <p:oleObj spid="_x0000_s130056" name="Equation" r:id="rId6" imgW="1002960" imgH="203040" progId="Equation.3">
              <p:embed/>
            </p:oleObj>
          </a:graphicData>
        </a:graphic>
      </p:graphicFrame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0057" name="Object 9"/>
          <p:cNvGraphicFramePr>
            <a:graphicFrameLocks noChangeAspect="1"/>
          </p:cNvGraphicFramePr>
          <p:nvPr/>
        </p:nvGraphicFramePr>
        <p:xfrm>
          <a:off x="1032545" y="3721720"/>
          <a:ext cx="1019175" cy="787400"/>
        </p:xfrm>
        <a:graphic>
          <a:graphicData uri="http://schemas.openxmlformats.org/presentationml/2006/ole">
            <p:oleObj spid="_x0000_s130057" name="Equation" r:id="rId7" imgW="507960" imgH="393480" progId="Equation.3">
              <p:embed/>
            </p:oleObj>
          </a:graphicData>
        </a:graphic>
      </p:graphicFrame>
      <p:graphicFrame>
        <p:nvGraphicFramePr>
          <p:cNvPr id="130059" name="Object 11"/>
          <p:cNvGraphicFramePr>
            <a:graphicFrameLocks noChangeAspect="1"/>
          </p:cNvGraphicFramePr>
          <p:nvPr/>
        </p:nvGraphicFramePr>
        <p:xfrm>
          <a:off x="2051720" y="3717032"/>
          <a:ext cx="1400175" cy="838200"/>
        </p:xfrm>
        <a:graphic>
          <a:graphicData uri="http://schemas.openxmlformats.org/presentationml/2006/ole">
            <p:oleObj spid="_x0000_s130059" name="Equation" r:id="rId8" imgW="698400" imgH="419040" progId="Equation.3">
              <p:embed/>
            </p:oleObj>
          </a:graphicData>
        </a:graphic>
      </p:graphicFrame>
      <p:graphicFrame>
        <p:nvGraphicFramePr>
          <p:cNvPr id="130060" name="Object 12"/>
          <p:cNvGraphicFramePr>
            <a:graphicFrameLocks noChangeAspect="1"/>
          </p:cNvGraphicFramePr>
          <p:nvPr/>
        </p:nvGraphicFramePr>
        <p:xfrm>
          <a:off x="3419872" y="3717032"/>
          <a:ext cx="2038350" cy="838200"/>
        </p:xfrm>
        <a:graphic>
          <a:graphicData uri="http://schemas.openxmlformats.org/presentationml/2006/ole">
            <p:oleObj spid="_x0000_s130060" name="Equation" r:id="rId9" imgW="1015920" imgH="419040" progId="Equation.3">
              <p:embed/>
            </p:oleObj>
          </a:graphicData>
        </a:graphic>
      </p:graphicFrame>
      <p:graphicFrame>
        <p:nvGraphicFramePr>
          <p:cNvPr id="130061" name="Object 13"/>
          <p:cNvGraphicFramePr>
            <a:graphicFrameLocks noChangeAspect="1"/>
          </p:cNvGraphicFramePr>
          <p:nvPr/>
        </p:nvGraphicFramePr>
        <p:xfrm>
          <a:off x="5364088" y="3717032"/>
          <a:ext cx="2216150" cy="838200"/>
        </p:xfrm>
        <a:graphic>
          <a:graphicData uri="http://schemas.openxmlformats.org/presentationml/2006/ole">
            <p:oleObj spid="_x0000_s130061" name="Equation" r:id="rId10" imgW="1104840" imgH="419040" progId="Equation.3">
              <p:embed/>
            </p:oleObj>
          </a:graphicData>
        </a:graphic>
      </p:graphicFrame>
      <p:graphicFrame>
        <p:nvGraphicFramePr>
          <p:cNvPr id="130062" name="Object 14"/>
          <p:cNvGraphicFramePr>
            <a:graphicFrameLocks noChangeAspect="1"/>
          </p:cNvGraphicFramePr>
          <p:nvPr/>
        </p:nvGraphicFramePr>
        <p:xfrm>
          <a:off x="7596336" y="3962896"/>
          <a:ext cx="636588" cy="330200"/>
        </p:xfrm>
        <a:graphic>
          <a:graphicData uri="http://schemas.openxmlformats.org/presentationml/2006/ole">
            <p:oleObj spid="_x0000_s130062" name="Equation" r:id="rId11" imgW="317160" imgH="164880" progId="Equation.3">
              <p:embed/>
            </p:oleObj>
          </a:graphicData>
        </a:graphic>
      </p:graphicFrame>
      <p:cxnSp>
        <p:nvCxnSpPr>
          <p:cNvPr id="26" name="Straight Arrow Connector 25"/>
          <p:cNvCxnSpPr/>
          <p:nvPr/>
        </p:nvCxnSpPr>
        <p:spPr>
          <a:xfrm rot="5400000">
            <a:off x="1368438" y="3464210"/>
            <a:ext cx="360040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Integrate again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0057" name="Object 9"/>
          <p:cNvGraphicFramePr>
            <a:graphicFrameLocks noChangeAspect="1"/>
          </p:cNvGraphicFramePr>
          <p:nvPr/>
        </p:nvGraphicFramePr>
        <p:xfrm>
          <a:off x="456481" y="2467744"/>
          <a:ext cx="1019175" cy="787400"/>
        </p:xfrm>
        <a:graphic>
          <a:graphicData uri="http://schemas.openxmlformats.org/presentationml/2006/ole">
            <p:oleObj spid="_x0000_s131078" name="Equation" r:id="rId4" imgW="507960" imgH="393480" progId="Equation.3">
              <p:embed/>
            </p:oleObj>
          </a:graphicData>
        </a:graphic>
      </p:graphicFrame>
      <p:graphicFrame>
        <p:nvGraphicFramePr>
          <p:cNvPr id="130059" name="Object 11"/>
          <p:cNvGraphicFramePr>
            <a:graphicFrameLocks noChangeAspect="1"/>
          </p:cNvGraphicFramePr>
          <p:nvPr/>
        </p:nvGraphicFramePr>
        <p:xfrm>
          <a:off x="1475656" y="2463056"/>
          <a:ext cx="1400175" cy="838200"/>
        </p:xfrm>
        <a:graphic>
          <a:graphicData uri="http://schemas.openxmlformats.org/presentationml/2006/ole">
            <p:oleObj spid="_x0000_s131079" name="Equation" r:id="rId5" imgW="698400" imgH="419040" progId="Equation.3">
              <p:embed/>
            </p:oleObj>
          </a:graphicData>
        </a:graphic>
      </p:graphicFrame>
      <p:graphicFrame>
        <p:nvGraphicFramePr>
          <p:cNvPr id="130060" name="Object 12"/>
          <p:cNvGraphicFramePr>
            <a:graphicFrameLocks noChangeAspect="1"/>
          </p:cNvGraphicFramePr>
          <p:nvPr/>
        </p:nvGraphicFramePr>
        <p:xfrm>
          <a:off x="2843808" y="2463056"/>
          <a:ext cx="2038350" cy="838200"/>
        </p:xfrm>
        <a:graphic>
          <a:graphicData uri="http://schemas.openxmlformats.org/presentationml/2006/ole">
            <p:oleObj spid="_x0000_s131080" name="Equation" r:id="rId6" imgW="1015920" imgH="419040" progId="Equation.3">
              <p:embed/>
            </p:oleObj>
          </a:graphicData>
        </a:graphic>
      </p:graphicFrame>
      <p:graphicFrame>
        <p:nvGraphicFramePr>
          <p:cNvPr id="130061" name="Object 13"/>
          <p:cNvGraphicFramePr>
            <a:graphicFrameLocks noChangeAspect="1"/>
          </p:cNvGraphicFramePr>
          <p:nvPr/>
        </p:nvGraphicFramePr>
        <p:xfrm>
          <a:off x="4788024" y="2463056"/>
          <a:ext cx="2216150" cy="838200"/>
        </p:xfrm>
        <a:graphic>
          <a:graphicData uri="http://schemas.openxmlformats.org/presentationml/2006/ole">
            <p:oleObj spid="_x0000_s131081" name="Equation" r:id="rId7" imgW="1104840" imgH="419040" progId="Equation.3">
              <p:embed/>
            </p:oleObj>
          </a:graphicData>
        </a:graphic>
      </p:graphicFrame>
      <p:graphicFrame>
        <p:nvGraphicFramePr>
          <p:cNvPr id="130062" name="Object 14"/>
          <p:cNvGraphicFramePr>
            <a:graphicFrameLocks noChangeAspect="1"/>
          </p:cNvGraphicFramePr>
          <p:nvPr/>
        </p:nvGraphicFramePr>
        <p:xfrm>
          <a:off x="7020272" y="2708920"/>
          <a:ext cx="636588" cy="330200"/>
        </p:xfrm>
        <a:graphic>
          <a:graphicData uri="http://schemas.openxmlformats.org/presentationml/2006/ole">
            <p:oleObj spid="_x0000_s131082" name="Equation" r:id="rId8" imgW="317160" imgH="164880" progId="Equation.3">
              <p:embed/>
            </p:oleObj>
          </a:graphicData>
        </a:graphic>
      </p:graphicFrame>
      <p:cxnSp>
        <p:nvCxnSpPr>
          <p:cNvPr id="26" name="Straight Arrow Connector 25"/>
          <p:cNvCxnSpPr/>
          <p:nvPr/>
        </p:nvCxnSpPr>
        <p:spPr>
          <a:xfrm rot="5400000">
            <a:off x="792374" y="3536218"/>
            <a:ext cx="360040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1083" name="Object 11"/>
          <p:cNvGraphicFramePr>
            <a:graphicFrameLocks noChangeAspect="1"/>
          </p:cNvGraphicFramePr>
          <p:nvPr/>
        </p:nvGraphicFramePr>
        <p:xfrm>
          <a:off x="686668" y="3861048"/>
          <a:ext cx="788988" cy="419100"/>
        </p:xfrm>
        <a:graphic>
          <a:graphicData uri="http://schemas.openxmlformats.org/presentationml/2006/ole">
            <p:oleObj spid="_x0000_s131083" name="Equation" r:id="rId9" imgW="380880" imgH="203040" progId="Equation.3">
              <p:embed/>
            </p:oleObj>
          </a:graphicData>
        </a:graphic>
      </p:graphicFrame>
      <p:graphicFrame>
        <p:nvGraphicFramePr>
          <p:cNvPr id="131085" name="Object 13"/>
          <p:cNvGraphicFramePr>
            <a:graphicFrameLocks noChangeAspect="1"/>
          </p:cNvGraphicFramePr>
          <p:nvPr/>
        </p:nvGraphicFramePr>
        <p:xfrm>
          <a:off x="1475656" y="3645024"/>
          <a:ext cx="1368151" cy="834052"/>
        </p:xfrm>
        <a:graphic>
          <a:graphicData uri="http://schemas.openxmlformats.org/presentationml/2006/ole">
            <p:oleObj spid="_x0000_s131085" name="Equation" r:id="rId10" imgW="685800" imgH="419040" progId="Equation.3">
              <p:embed/>
            </p:oleObj>
          </a:graphicData>
        </a:graphic>
      </p:graphicFrame>
      <p:graphicFrame>
        <p:nvGraphicFramePr>
          <p:cNvPr id="131086" name="Object 14"/>
          <p:cNvGraphicFramePr>
            <a:graphicFrameLocks noChangeAspect="1"/>
          </p:cNvGraphicFramePr>
          <p:nvPr/>
        </p:nvGraphicFramePr>
        <p:xfrm>
          <a:off x="2844801" y="3645024"/>
          <a:ext cx="1943223" cy="831285"/>
        </p:xfrm>
        <a:graphic>
          <a:graphicData uri="http://schemas.openxmlformats.org/presentationml/2006/ole">
            <p:oleObj spid="_x0000_s131086" name="Equation" r:id="rId11" imgW="977760" imgH="419040" progId="Equation.3">
              <p:embed/>
            </p:oleObj>
          </a:graphicData>
        </a:graphic>
      </p:graphicFrame>
      <p:graphicFrame>
        <p:nvGraphicFramePr>
          <p:cNvPr id="131087" name="Object 15"/>
          <p:cNvGraphicFramePr>
            <a:graphicFrameLocks noChangeAspect="1"/>
          </p:cNvGraphicFramePr>
          <p:nvPr/>
        </p:nvGraphicFramePr>
        <p:xfrm>
          <a:off x="4788024" y="3609753"/>
          <a:ext cx="2160240" cy="827359"/>
        </p:xfrm>
        <a:graphic>
          <a:graphicData uri="http://schemas.openxmlformats.org/presentationml/2006/ole">
            <p:oleObj spid="_x0000_s131087" name="Equation" r:id="rId12" imgW="1091880" imgH="419040" progId="Equation.3">
              <p:embed/>
            </p:oleObj>
          </a:graphicData>
        </a:graphic>
      </p:graphicFrame>
      <p:graphicFrame>
        <p:nvGraphicFramePr>
          <p:cNvPr id="131088" name="Object 16"/>
          <p:cNvGraphicFramePr>
            <a:graphicFrameLocks noChangeAspect="1"/>
          </p:cNvGraphicFramePr>
          <p:nvPr/>
        </p:nvGraphicFramePr>
        <p:xfrm>
          <a:off x="6997972" y="3789040"/>
          <a:ext cx="814388" cy="339725"/>
        </p:xfrm>
        <a:graphic>
          <a:graphicData uri="http://schemas.openxmlformats.org/presentationml/2006/ole">
            <p:oleObj spid="_x0000_s131088" name="Equation" r:id="rId13" imgW="393480" imgH="164880" progId="Equation.3">
              <p:embed/>
            </p:oleObj>
          </a:graphicData>
        </a:graphic>
      </p:graphicFrame>
      <p:graphicFrame>
        <p:nvGraphicFramePr>
          <p:cNvPr id="131089" name="Object 17"/>
          <p:cNvGraphicFramePr>
            <a:graphicFrameLocks noChangeAspect="1"/>
          </p:cNvGraphicFramePr>
          <p:nvPr/>
        </p:nvGraphicFramePr>
        <p:xfrm>
          <a:off x="7740352" y="3789040"/>
          <a:ext cx="630238" cy="339725"/>
        </p:xfrm>
        <a:graphic>
          <a:graphicData uri="http://schemas.openxmlformats.org/presentationml/2006/ole">
            <p:oleObj spid="_x0000_s131089" name="Equation" r:id="rId14" imgW="304560" imgH="1648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We now have our 3 equations but need to find the constants of integration, A and B.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0057" name="Object 9"/>
          <p:cNvGraphicFramePr>
            <a:graphicFrameLocks noChangeAspect="1"/>
          </p:cNvGraphicFramePr>
          <p:nvPr/>
        </p:nvGraphicFramePr>
        <p:xfrm>
          <a:off x="107008" y="4153972"/>
          <a:ext cx="1019175" cy="787400"/>
        </p:xfrm>
        <a:graphic>
          <a:graphicData uri="http://schemas.openxmlformats.org/presentationml/2006/ole">
            <p:oleObj spid="_x0000_s132098" name="Equation" r:id="rId4" imgW="507960" imgH="393480" progId="Equation.3">
              <p:embed/>
            </p:oleObj>
          </a:graphicData>
        </a:graphic>
      </p:graphicFrame>
      <p:graphicFrame>
        <p:nvGraphicFramePr>
          <p:cNvPr id="130059" name="Object 11"/>
          <p:cNvGraphicFramePr>
            <a:graphicFrameLocks noChangeAspect="1"/>
          </p:cNvGraphicFramePr>
          <p:nvPr/>
        </p:nvGraphicFramePr>
        <p:xfrm>
          <a:off x="1126183" y="4149284"/>
          <a:ext cx="1400175" cy="838200"/>
        </p:xfrm>
        <a:graphic>
          <a:graphicData uri="http://schemas.openxmlformats.org/presentationml/2006/ole">
            <p:oleObj spid="_x0000_s132099" name="Equation" r:id="rId5" imgW="698400" imgH="419040" progId="Equation.3">
              <p:embed/>
            </p:oleObj>
          </a:graphicData>
        </a:graphic>
      </p:graphicFrame>
      <p:graphicFrame>
        <p:nvGraphicFramePr>
          <p:cNvPr id="130060" name="Object 12"/>
          <p:cNvGraphicFramePr>
            <a:graphicFrameLocks noChangeAspect="1"/>
          </p:cNvGraphicFramePr>
          <p:nvPr/>
        </p:nvGraphicFramePr>
        <p:xfrm>
          <a:off x="2494335" y="4149284"/>
          <a:ext cx="2038350" cy="838200"/>
        </p:xfrm>
        <a:graphic>
          <a:graphicData uri="http://schemas.openxmlformats.org/presentationml/2006/ole">
            <p:oleObj spid="_x0000_s132100" name="Equation" r:id="rId6" imgW="1015920" imgH="419040" progId="Equation.3">
              <p:embed/>
            </p:oleObj>
          </a:graphicData>
        </a:graphic>
      </p:graphicFrame>
      <p:graphicFrame>
        <p:nvGraphicFramePr>
          <p:cNvPr id="130061" name="Object 13"/>
          <p:cNvGraphicFramePr>
            <a:graphicFrameLocks noChangeAspect="1"/>
          </p:cNvGraphicFramePr>
          <p:nvPr/>
        </p:nvGraphicFramePr>
        <p:xfrm>
          <a:off x="4438551" y="4149284"/>
          <a:ext cx="2216150" cy="838200"/>
        </p:xfrm>
        <a:graphic>
          <a:graphicData uri="http://schemas.openxmlformats.org/presentationml/2006/ole">
            <p:oleObj spid="_x0000_s132101" name="Equation" r:id="rId7" imgW="1104840" imgH="419040" progId="Equation.3">
              <p:embed/>
            </p:oleObj>
          </a:graphicData>
        </a:graphic>
      </p:graphicFrame>
      <p:graphicFrame>
        <p:nvGraphicFramePr>
          <p:cNvPr id="130062" name="Object 14"/>
          <p:cNvGraphicFramePr>
            <a:graphicFrameLocks noChangeAspect="1"/>
          </p:cNvGraphicFramePr>
          <p:nvPr/>
        </p:nvGraphicFramePr>
        <p:xfrm>
          <a:off x="6670799" y="4395148"/>
          <a:ext cx="636588" cy="330200"/>
        </p:xfrm>
        <a:graphic>
          <a:graphicData uri="http://schemas.openxmlformats.org/presentationml/2006/ole">
            <p:oleObj spid="_x0000_s132102" name="Equation" r:id="rId8" imgW="317160" imgH="164880" progId="Equation.3">
              <p:embed/>
            </p:oleObj>
          </a:graphicData>
        </a:graphic>
      </p:graphicFrame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1083" name="Object 11"/>
          <p:cNvGraphicFramePr>
            <a:graphicFrameLocks noChangeAspect="1"/>
          </p:cNvGraphicFramePr>
          <p:nvPr/>
        </p:nvGraphicFramePr>
        <p:xfrm>
          <a:off x="337195" y="5547276"/>
          <a:ext cx="788988" cy="419100"/>
        </p:xfrm>
        <a:graphic>
          <a:graphicData uri="http://schemas.openxmlformats.org/presentationml/2006/ole">
            <p:oleObj spid="_x0000_s132103" name="Equation" r:id="rId9" imgW="380880" imgH="203040" progId="Equation.3">
              <p:embed/>
            </p:oleObj>
          </a:graphicData>
        </a:graphic>
      </p:graphicFrame>
      <p:graphicFrame>
        <p:nvGraphicFramePr>
          <p:cNvPr id="131085" name="Object 13"/>
          <p:cNvGraphicFramePr>
            <a:graphicFrameLocks noChangeAspect="1"/>
          </p:cNvGraphicFramePr>
          <p:nvPr/>
        </p:nvGraphicFramePr>
        <p:xfrm>
          <a:off x="1126183" y="5331252"/>
          <a:ext cx="1368151" cy="834052"/>
        </p:xfrm>
        <a:graphic>
          <a:graphicData uri="http://schemas.openxmlformats.org/presentationml/2006/ole">
            <p:oleObj spid="_x0000_s132104" name="Equation" r:id="rId10" imgW="685800" imgH="419040" progId="Equation.3">
              <p:embed/>
            </p:oleObj>
          </a:graphicData>
        </a:graphic>
      </p:graphicFrame>
      <p:graphicFrame>
        <p:nvGraphicFramePr>
          <p:cNvPr id="131086" name="Object 14"/>
          <p:cNvGraphicFramePr>
            <a:graphicFrameLocks noChangeAspect="1"/>
          </p:cNvGraphicFramePr>
          <p:nvPr/>
        </p:nvGraphicFramePr>
        <p:xfrm>
          <a:off x="2495328" y="5331252"/>
          <a:ext cx="1943223" cy="831285"/>
        </p:xfrm>
        <a:graphic>
          <a:graphicData uri="http://schemas.openxmlformats.org/presentationml/2006/ole">
            <p:oleObj spid="_x0000_s132105" name="Equation" r:id="rId11" imgW="977760" imgH="419040" progId="Equation.3">
              <p:embed/>
            </p:oleObj>
          </a:graphicData>
        </a:graphic>
      </p:graphicFrame>
      <p:graphicFrame>
        <p:nvGraphicFramePr>
          <p:cNvPr id="131087" name="Object 15"/>
          <p:cNvGraphicFramePr>
            <a:graphicFrameLocks noChangeAspect="1"/>
          </p:cNvGraphicFramePr>
          <p:nvPr/>
        </p:nvGraphicFramePr>
        <p:xfrm>
          <a:off x="4438551" y="5295981"/>
          <a:ext cx="2160240" cy="827359"/>
        </p:xfrm>
        <a:graphic>
          <a:graphicData uri="http://schemas.openxmlformats.org/presentationml/2006/ole">
            <p:oleObj spid="_x0000_s132106" name="Equation" r:id="rId12" imgW="1091880" imgH="419040" progId="Equation.3">
              <p:embed/>
            </p:oleObj>
          </a:graphicData>
        </a:graphic>
      </p:graphicFrame>
      <p:graphicFrame>
        <p:nvGraphicFramePr>
          <p:cNvPr id="131088" name="Object 16"/>
          <p:cNvGraphicFramePr>
            <a:graphicFrameLocks noChangeAspect="1"/>
          </p:cNvGraphicFramePr>
          <p:nvPr/>
        </p:nvGraphicFramePr>
        <p:xfrm>
          <a:off x="6648499" y="5475268"/>
          <a:ext cx="814388" cy="339725"/>
        </p:xfrm>
        <a:graphic>
          <a:graphicData uri="http://schemas.openxmlformats.org/presentationml/2006/ole">
            <p:oleObj spid="_x0000_s132107" name="Equation" r:id="rId13" imgW="393480" imgH="164880" progId="Equation.3">
              <p:embed/>
            </p:oleObj>
          </a:graphicData>
        </a:graphic>
      </p:graphicFrame>
      <p:graphicFrame>
        <p:nvGraphicFramePr>
          <p:cNvPr id="131089" name="Object 17"/>
          <p:cNvGraphicFramePr>
            <a:graphicFrameLocks noChangeAspect="1"/>
          </p:cNvGraphicFramePr>
          <p:nvPr/>
        </p:nvGraphicFramePr>
        <p:xfrm>
          <a:off x="7390879" y="5475268"/>
          <a:ext cx="630238" cy="339725"/>
        </p:xfrm>
        <a:graphic>
          <a:graphicData uri="http://schemas.openxmlformats.org/presentationml/2006/ole">
            <p:oleObj spid="_x0000_s132108" name="Equation" r:id="rId14" imgW="304560" imgH="164880" progId="Equation.3">
              <p:embed/>
            </p:oleObj>
          </a:graphicData>
        </a:graphic>
      </p:graphicFrame>
      <p:graphicFrame>
        <p:nvGraphicFramePr>
          <p:cNvPr id="132109" name="Object 13"/>
          <p:cNvGraphicFramePr>
            <a:graphicFrameLocks noChangeAspect="1"/>
          </p:cNvGraphicFramePr>
          <p:nvPr/>
        </p:nvGraphicFramePr>
        <p:xfrm>
          <a:off x="35496" y="2997076"/>
          <a:ext cx="884238" cy="809625"/>
        </p:xfrm>
        <a:graphic>
          <a:graphicData uri="http://schemas.openxmlformats.org/presentationml/2006/ole">
            <p:oleObj spid="_x0000_s132109" name="Equation" r:id="rId15" imgW="457200" imgH="419040" progId="Equation.3">
              <p:embed/>
            </p:oleObj>
          </a:graphicData>
        </a:graphic>
      </p:graphicFrame>
      <p:graphicFrame>
        <p:nvGraphicFramePr>
          <p:cNvPr id="132110" name="Object 14"/>
          <p:cNvGraphicFramePr>
            <a:graphicFrameLocks noChangeAspect="1"/>
          </p:cNvGraphicFramePr>
          <p:nvPr/>
        </p:nvGraphicFramePr>
        <p:xfrm>
          <a:off x="899096" y="3212976"/>
          <a:ext cx="1350963" cy="393700"/>
        </p:xfrm>
        <a:graphic>
          <a:graphicData uri="http://schemas.openxmlformats.org/presentationml/2006/ole">
            <p:oleObj spid="_x0000_s132110" name="Equation" r:id="rId16" imgW="698400" imgH="203040" progId="Equation.3">
              <p:embed/>
            </p:oleObj>
          </a:graphicData>
        </a:graphic>
      </p:graphicFrame>
      <p:graphicFrame>
        <p:nvGraphicFramePr>
          <p:cNvPr id="132111" name="Object 15"/>
          <p:cNvGraphicFramePr>
            <a:graphicFrameLocks noChangeAspect="1"/>
          </p:cNvGraphicFramePr>
          <p:nvPr/>
        </p:nvGraphicFramePr>
        <p:xfrm>
          <a:off x="2267521" y="3212976"/>
          <a:ext cx="1728788" cy="395287"/>
        </p:xfrm>
        <a:graphic>
          <a:graphicData uri="http://schemas.openxmlformats.org/presentationml/2006/ole">
            <p:oleObj spid="_x0000_s132111" name="Equation" r:id="rId17" imgW="888840" imgH="203040" progId="Equation.3">
              <p:embed/>
            </p:oleObj>
          </a:graphicData>
        </a:graphic>
      </p:graphicFrame>
      <p:graphicFrame>
        <p:nvGraphicFramePr>
          <p:cNvPr id="132112" name="Object 16"/>
          <p:cNvGraphicFramePr>
            <a:graphicFrameLocks noChangeAspect="1"/>
          </p:cNvGraphicFramePr>
          <p:nvPr/>
        </p:nvGraphicFramePr>
        <p:xfrm>
          <a:off x="3996309" y="3212976"/>
          <a:ext cx="1951037" cy="395287"/>
        </p:xfrm>
        <a:graphic>
          <a:graphicData uri="http://schemas.openxmlformats.org/presentationml/2006/ole">
            <p:oleObj spid="_x0000_s132112" name="Equation" r:id="rId18" imgW="1002960" imgH="203040" progId="Equation.3">
              <p:embed/>
            </p:oleObj>
          </a:graphicData>
        </a:graphic>
      </p:graphicFrame>
      <p:sp>
        <p:nvSpPr>
          <p:cNvPr id="30" name="Rounded Rectangle 29"/>
          <p:cNvSpPr/>
          <p:nvPr/>
        </p:nvSpPr>
        <p:spPr>
          <a:xfrm>
            <a:off x="8100392" y="3068960"/>
            <a:ext cx="93610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Eqn</a:t>
            </a:r>
            <a:r>
              <a:rPr lang="en-GB" dirty="0" smtClean="0">
                <a:solidFill>
                  <a:schemeClr val="tx1"/>
                </a:solidFill>
              </a:rPr>
              <a:t> 1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Rounded Rectangle 30"/>
          <p:cNvSpPr/>
          <p:nvPr/>
        </p:nvSpPr>
        <p:spPr>
          <a:xfrm>
            <a:off x="8100392" y="4293096"/>
            <a:ext cx="93610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Eqn</a:t>
            </a:r>
            <a:r>
              <a:rPr lang="en-GB" dirty="0" smtClean="0">
                <a:solidFill>
                  <a:schemeClr val="tx1"/>
                </a:solidFill>
              </a:rPr>
              <a:t> 2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2" name="Rounded Rectangle 31"/>
          <p:cNvSpPr/>
          <p:nvPr/>
        </p:nvSpPr>
        <p:spPr>
          <a:xfrm>
            <a:off x="8100392" y="5445224"/>
            <a:ext cx="93610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Eqn</a:t>
            </a:r>
            <a:r>
              <a:rPr lang="en-GB" dirty="0" smtClean="0">
                <a:solidFill>
                  <a:schemeClr val="tx1"/>
                </a:solidFill>
              </a:rPr>
              <a:t> 3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Boundary conditions :</a:t>
            </a:r>
          </a:p>
          <a:p>
            <a:pPr lvl="1"/>
            <a:r>
              <a:rPr lang="en-GB" dirty="0" smtClean="0"/>
              <a:t>At x = 0, y = 0   </a:t>
            </a:r>
          </a:p>
          <a:p>
            <a:pPr lvl="1"/>
            <a:r>
              <a:rPr lang="en-GB" dirty="0" smtClean="0"/>
              <a:t>At x = 7,  y = 0</a:t>
            </a:r>
          </a:p>
          <a:p>
            <a:endParaRPr lang="en-GB" dirty="0" smtClean="0"/>
          </a:p>
          <a:p>
            <a:r>
              <a:rPr lang="en-GB" dirty="0" smtClean="0"/>
              <a:t>Substitution of x=0 and y=0 into equation 3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3137" name="Object 17"/>
          <p:cNvGraphicFramePr>
            <a:graphicFrameLocks noChangeAspect="1"/>
          </p:cNvGraphicFramePr>
          <p:nvPr/>
        </p:nvGraphicFramePr>
        <p:xfrm>
          <a:off x="5368801" y="1268760"/>
          <a:ext cx="3595687" cy="2109788"/>
        </p:xfrm>
        <a:graphic>
          <a:graphicData uri="http://schemas.openxmlformats.org/presentationml/2006/ole">
            <p:oleObj spid="_x0000_s133137" name="Bitmap Image" r:id="rId4" imgW="2905531" imgH="1704762" progId="PBrush">
              <p:embed/>
            </p:oleObj>
          </a:graphicData>
        </a:graphic>
      </p:graphicFrame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3140" name="Object 20"/>
          <p:cNvGraphicFramePr>
            <a:graphicFrameLocks noChangeAspect="1"/>
          </p:cNvGraphicFramePr>
          <p:nvPr/>
        </p:nvGraphicFramePr>
        <p:xfrm>
          <a:off x="755576" y="5517232"/>
          <a:ext cx="5681663" cy="395288"/>
        </p:xfrm>
        <a:graphic>
          <a:graphicData uri="http://schemas.openxmlformats.org/presentationml/2006/ole">
            <p:oleObj spid="_x0000_s133140" name="Equation" r:id="rId5" imgW="2908080" imgH="203040" progId="Equation.3">
              <p:embed/>
            </p:oleObj>
          </a:graphicData>
        </a:graphic>
      </p:graphicFrame>
      <p:graphicFrame>
        <p:nvGraphicFramePr>
          <p:cNvPr id="133141" name="Object 21"/>
          <p:cNvGraphicFramePr>
            <a:graphicFrameLocks noChangeAspect="1"/>
          </p:cNvGraphicFramePr>
          <p:nvPr/>
        </p:nvGraphicFramePr>
        <p:xfrm>
          <a:off x="1208336" y="6165304"/>
          <a:ext cx="3795712" cy="346075"/>
        </p:xfrm>
        <a:graphic>
          <a:graphicData uri="http://schemas.openxmlformats.org/presentationml/2006/ole">
            <p:oleObj spid="_x0000_s133141" name="Equation" r:id="rId6" imgW="1942920" imgH="177480" progId="Equation.3">
              <p:embed/>
            </p:oleObj>
          </a:graphicData>
        </a:graphic>
      </p:graphicFrame>
      <p:graphicFrame>
        <p:nvGraphicFramePr>
          <p:cNvPr id="133142" name="Object 22"/>
          <p:cNvGraphicFramePr>
            <a:graphicFrameLocks noChangeAspect="1"/>
          </p:cNvGraphicFramePr>
          <p:nvPr/>
        </p:nvGraphicFramePr>
        <p:xfrm>
          <a:off x="684808" y="4004940"/>
          <a:ext cx="788988" cy="419100"/>
        </p:xfrm>
        <a:graphic>
          <a:graphicData uri="http://schemas.openxmlformats.org/presentationml/2006/ole">
            <p:oleObj spid="_x0000_s133142" name="Equation" r:id="rId7" imgW="380880" imgH="203040" progId="Equation.3">
              <p:embed/>
            </p:oleObj>
          </a:graphicData>
        </a:graphic>
      </p:graphicFrame>
      <p:graphicFrame>
        <p:nvGraphicFramePr>
          <p:cNvPr id="133143" name="Object 23"/>
          <p:cNvGraphicFramePr>
            <a:graphicFrameLocks noChangeAspect="1"/>
          </p:cNvGraphicFramePr>
          <p:nvPr/>
        </p:nvGraphicFramePr>
        <p:xfrm>
          <a:off x="1473796" y="3789040"/>
          <a:ext cx="1368425" cy="835025"/>
        </p:xfrm>
        <a:graphic>
          <a:graphicData uri="http://schemas.openxmlformats.org/presentationml/2006/ole">
            <p:oleObj spid="_x0000_s133143" name="Equation" r:id="rId8" imgW="685800" imgH="419040" progId="Equation.3">
              <p:embed/>
            </p:oleObj>
          </a:graphicData>
        </a:graphic>
      </p:graphicFrame>
      <p:graphicFrame>
        <p:nvGraphicFramePr>
          <p:cNvPr id="133144" name="Object 24"/>
          <p:cNvGraphicFramePr>
            <a:graphicFrameLocks noChangeAspect="1"/>
          </p:cNvGraphicFramePr>
          <p:nvPr/>
        </p:nvGraphicFramePr>
        <p:xfrm>
          <a:off x="2843808" y="3789040"/>
          <a:ext cx="1943100" cy="831850"/>
        </p:xfrm>
        <a:graphic>
          <a:graphicData uri="http://schemas.openxmlformats.org/presentationml/2006/ole">
            <p:oleObj spid="_x0000_s133144" name="Equation" r:id="rId9" imgW="977760" imgH="419040" progId="Equation.3">
              <p:embed/>
            </p:oleObj>
          </a:graphicData>
        </a:graphic>
      </p:graphicFrame>
      <p:graphicFrame>
        <p:nvGraphicFramePr>
          <p:cNvPr id="133145" name="Object 25"/>
          <p:cNvGraphicFramePr>
            <a:graphicFrameLocks noChangeAspect="1"/>
          </p:cNvGraphicFramePr>
          <p:nvPr/>
        </p:nvGraphicFramePr>
        <p:xfrm>
          <a:off x="4786908" y="3754115"/>
          <a:ext cx="2160588" cy="827088"/>
        </p:xfrm>
        <a:graphic>
          <a:graphicData uri="http://schemas.openxmlformats.org/presentationml/2006/ole">
            <p:oleObj spid="_x0000_s133145" name="Equation" r:id="rId10" imgW="1091880" imgH="419040" progId="Equation.3">
              <p:embed/>
            </p:oleObj>
          </a:graphicData>
        </a:graphic>
      </p:graphicFrame>
      <p:graphicFrame>
        <p:nvGraphicFramePr>
          <p:cNvPr id="133146" name="Object 26"/>
          <p:cNvGraphicFramePr>
            <a:graphicFrameLocks noChangeAspect="1"/>
          </p:cNvGraphicFramePr>
          <p:nvPr/>
        </p:nvGraphicFramePr>
        <p:xfrm>
          <a:off x="6996708" y="3933503"/>
          <a:ext cx="814388" cy="339725"/>
        </p:xfrm>
        <a:graphic>
          <a:graphicData uri="http://schemas.openxmlformats.org/presentationml/2006/ole">
            <p:oleObj spid="_x0000_s133146" name="Equation" r:id="rId11" imgW="393480" imgH="164880" progId="Equation.3">
              <p:embed/>
            </p:oleObj>
          </a:graphicData>
        </a:graphic>
      </p:graphicFrame>
      <p:graphicFrame>
        <p:nvGraphicFramePr>
          <p:cNvPr id="133147" name="Object 27"/>
          <p:cNvGraphicFramePr>
            <a:graphicFrameLocks noChangeAspect="1"/>
          </p:cNvGraphicFramePr>
          <p:nvPr/>
        </p:nvGraphicFramePr>
        <p:xfrm>
          <a:off x="7739658" y="3933503"/>
          <a:ext cx="630238" cy="339725"/>
        </p:xfrm>
        <a:graphic>
          <a:graphicData uri="http://schemas.openxmlformats.org/presentationml/2006/ole">
            <p:oleObj spid="_x0000_s133147" name="Equation" r:id="rId12" imgW="304560" imgH="164880" progId="Equation.3">
              <p:embed/>
            </p:oleObj>
          </a:graphicData>
        </a:graphic>
      </p:graphicFrame>
      <p:graphicFrame>
        <p:nvGraphicFramePr>
          <p:cNvPr id="133148" name="Object 28"/>
          <p:cNvGraphicFramePr>
            <a:graphicFrameLocks noChangeAspect="1"/>
          </p:cNvGraphicFramePr>
          <p:nvPr/>
        </p:nvGraphicFramePr>
        <p:xfrm>
          <a:off x="467544" y="4819725"/>
          <a:ext cx="1000125" cy="446087"/>
        </p:xfrm>
        <a:graphic>
          <a:graphicData uri="http://schemas.openxmlformats.org/presentationml/2006/ole">
            <p:oleObj spid="_x0000_s133148" name="Equation" r:id="rId13" imgW="482400" imgH="215640" progId="Equation.3">
              <p:embed/>
            </p:oleObj>
          </a:graphicData>
        </a:graphic>
      </p:graphicFrame>
      <p:graphicFrame>
        <p:nvGraphicFramePr>
          <p:cNvPr id="133149" name="Object 29"/>
          <p:cNvGraphicFramePr>
            <a:graphicFrameLocks noChangeAspect="1"/>
          </p:cNvGraphicFramePr>
          <p:nvPr/>
        </p:nvGraphicFramePr>
        <p:xfrm>
          <a:off x="1475656" y="4581128"/>
          <a:ext cx="1368425" cy="835025"/>
        </p:xfrm>
        <a:graphic>
          <a:graphicData uri="http://schemas.openxmlformats.org/presentationml/2006/ole">
            <p:oleObj spid="_x0000_s133149" name="Equation" r:id="rId14" imgW="685800" imgH="419040" progId="Equation.3">
              <p:embed/>
            </p:oleObj>
          </a:graphicData>
        </a:graphic>
      </p:graphicFrame>
      <p:graphicFrame>
        <p:nvGraphicFramePr>
          <p:cNvPr id="133150" name="Object 30"/>
          <p:cNvGraphicFramePr>
            <a:graphicFrameLocks noChangeAspect="1"/>
          </p:cNvGraphicFramePr>
          <p:nvPr/>
        </p:nvGraphicFramePr>
        <p:xfrm>
          <a:off x="2857500" y="4616525"/>
          <a:ext cx="1917700" cy="831850"/>
        </p:xfrm>
        <a:graphic>
          <a:graphicData uri="http://schemas.openxmlformats.org/presentationml/2006/ole">
            <p:oleObj spid="_x0000_s133150" name="Equation" r:id="rId15" imgW="965160" imgH="419040" progId="Equation.3">
              <p:embed/>
            </p:oleObj>
          </a:graphicData>
        </a:graphic>
      </p:graphicFrame>
      <p:graphicFrame>
        <p:nvGraphicFramePr>
          <p:cNvPr id="133151" name="Object 31"/>
          <p:cNvGraphicFramePr>
            <a:graphicFrameLocks noChangeAspect="1"/>
          </p:cNvGraphicFramePr>
          <p:nvPr/>
        </p:nvGraphicFramePr>
        <p:xfrm>
          <a:off x="4788024" y="4581128"/>
          <a:ext cx="2160587" cy="827087"/>
        </p:xfrm>
        <a:graphic>
          <a:graphicData uri="http://schemas.openxmlformats.org/presentationml/2006/ole">
            <p:oleObj spid="_x0000_s133151" name="Equation" r:id="rId16" imgW="1091880" imgH="419040" progId="Equation.3">
              <p:embed/>
            </p:oleObj>
          </a:graphicData>
        </a:graphic>
      </p:graphicFrame>
      <p:graphicFrame>
        <p:nvGraphicFramePr>
          <p:cNvPr id="133152" name="Object 32"/>
          <p:cNvGraphicFramePr>
            <a:graphicFrameLocks noChangeAspect="1"/>
          </p:cNvGraphicFramePr>
          <p:nvPr/>
        </p:nvGraphicFramePr>
        <p:xfrm>
          <a:off x="6945313" y="4784700"/>
          <a:ext cx="919162" cy="444500"/>
        </p:xfrm>
        <a:graphic>
          <a:graphicData uri="http://schemas.openxmlformats.org/presentationml/2006/ole">
            <p:oleObj spid="_x0000_s133152" name="Equation" r:id="rId17" imgW="444240" imgH="215640" progId="Equation.3">
              <p:embed/>
            </p:oleObj>
          </a:graphicData>
        </a:graphic>
      </p:graphicFrame>
      <p:graphicFrame>
        <p:nvGraphicFramePr>
          <p:cNvPr id="133153" name="Object 33"/>
          <p:cNvGraphicFramePr>
            <a:graphicFrameLocks noChangeAspect="1"/>
          </p:cNvGraphicFramePr>
          <p:nvPr/>
        </p:nvGraphicFramePr>
        <p:xfrm>
          <a:off x="7884368" y="4817467"/>
          <a:ext cx="630237" cy="339725"/>
        </p:xfrm>
        <a:graphic>
          <a:graphicData uri="http://schemas.openxmlformats.org/presentationml/2006/ole">
            <p:oleObj spid="_x0000_s133153" name="Equation" r:id="rId18" imgW="304560" imgH="1648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Using equation 3 again but this time we</a:t>
            </a:r>
          </a:p>
          <a:p>
            <a:pPr>
              <a:buNone/>
            </a:pPr>
            <a:r>
              <a:rPr lang="en-GB" dirty="0" smtClean="0"/>
              <a:t>	use </a:t>
            </a:r>
          </a:p>
          <a:p>
            <a:pPr>
              <a:buNone/>
            </a:pPr>
            <a:r>
              <a:rPr lang="en-GB" dirty="0" smtClean="0"/>
              <a:t>			x = 7,  y = 0 and B = 0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3137" name="Object 17"/>
          <p:cNvGraphicFramePr>
            <a:graphicFrameLocks noChangeAspect="1"/>
          </p:cNvGraphicFramePr>
          <p:nvPr/>
        </p:nvGraphicFramePr>
        <p:xfrm>
          <a:off x="5580112" y="1196752"/>
          <a:ext cx="3436227" cy="2016224"/>
        </p:xfrm>
        <a:graphic>
          <a:graphicData uri="http://schemas.openxmlformats.org/presentationml/2006/ole">
            <p:oleObj spid="_x0000_s138247" name="Bitmap Image" r:id="rId4" imgW="2905531" imgH="1704762" progId="PBrush">
              <p:embed/>
            </p:oleObj>
          </a:graphicData>
        </a:graphic>
      </p:graphicFrame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8251" name="Object 11"/>
          <p:cNvGraphicFramePr>
            <a:graphicFrameLocks noChangeAspect="1"/>
          </p:cNvGraphicFramePr>
          <p:nvPr/>
        </p:nvGraphicFramePr>
        <p:xfrm>
          <a:off x="684808" y="3716908"/>
          <a:ext cx="788988" cy="419100"/>
        </p:xfrm>
        <a:graphic>
          <a:graphicData uri="http://schemas.openxmlformats.org/presentationml/2006/ole">
            <p:oleObj spid="_x0000_s138251" name="Equation" r:id="rId5" imgW="380880" imgH="203040" progId="Equation.3">
              <p:embed/>
            </p:oleObj>
          </a:graphicData>
        </a:graphic>
      </p:graphicFrame>
      <p:graphicFrame>
        <p:nvGraphicFramePr>
          <p:cNvPr id="138252" name="Object 12"/>
          <p:cNvGraphicFramePr>
            <a:graphicFrameLocks noChangeAspect="1"/>
          </p:cNvGraphicFramePr>
          <p:nvPr/>
        </p:nvGraphicFramePr>
        <p:xfrm>
          <a:off x="1473796" y="3501008"/>
          <a:ext cx="1368425" cy="835025"/>
        </p:xfrm>
        <a:graphic>
          <a:graphicData uri="http://schemas.openxmlformats.org/presentationml/2006/ole">
            <p:oleObj spid="_x0000_s138252" name="Equation" r:id="rId6" imgW="685800" imgH="419040" progId="Equation.3">
              <p:embed/>
            </p:oleObj>
          </a:graphicData>
        </a:graphic>
      </p:graphicFrame>
      <p:graphicFrame>
        <p:nvGraphicFramePr>
          <p:cNvPr id="138253" name="Object 13"/>
          <p:cNvGraphicFramePr>
            <a:graphicFrameLocks noChangeAspect="1"/>
          </p:cNvGraphicFramePr>
          <p:nvPr/>
        </p:nvGraphicFramePr>
        <p:xfrm>
          <a:off x="2843808" y="3501008"/>
          <a:ext cx="1943100" cy="831850"/>
        </p:xfrm>
        <a:graphic>
          <a:graphicData uri="http://schemas.openxmlformats.org/presentationml/2006/ole">
            <p:oleObj spid="_x0000_s138253" name="Equation" r:id="rId7" imgW="977760" imgH="419040" progId="Equation.3">
              <p:embed/>
            </p:oleObj>
          </a:graphicData>
        </a:graphic>
      </p:graphicFrame>
      <p:graphicFrame>
        <p:nvGraphicFramePr>
          <p:cNvPr id="138254" name="Object 14"/>
          <p:cNvGraphicFramePr>
            <a:graphicFrameLocks noChangeAspect="1"/>
          </p:cNvGraphicFramePr>
          <p:nvPr/>
        </p:nvGraphicFramePr>
        <p:xfrm>
          <a:off x="4786908" y="3466083"/>
          <a:ext cx="2160588" cy="827088"/>
        </p:xfrm>
        <a:graphic>
          <a:graphicData uri="http://schemas.openxmlformats.org/presentationml/2006/ole">
            <p:oleObj spid="_x0000_s138254" name="Equation" r:id="rId8" imgW="1091880" imgH="419040" progId="Equation.3">
              <p:embed/>
            </p:oleObj>
          </a:graphicData>
        </a:graphic>
      </p:graphicFrame>
      <p:graphicFrame>
        <p:nvGraphicFramePr>
          <p:cNvPr id="138255" name="Object 15"/>
          <p:cNvGraphicFramePr>
            <a:graphicFrameLocks noChangeAspect="1"/>
          </p:cNvGraphicFramePr>
          <p:nvPr/>
        </p:nvGraphicFramePr>
        <p:xfrm>
          <a:off x="6996708" y="3645471"/>
          <a:ext cx="814388" cy="339725"/>
        </p:xfrm>
        <a:graphic>
          <a:graphicData uri="http://schemas.openxmlformats.org/presentationml/2006/ole">
            <p:oleObj spid="_x0000_s138255" name="Equation" r:id="rId9" imgW="393480" imgH="164880" progId="Equation.3">
              <p:embed/>
            </p:oleObj>
          </a:graphicData>
        </a:graphic>
      </p:graphicFrame>
      <p:graphicFrame>
        <p:nvGraphicFramePr>
          <p:cNvPr id="138256" name="Object 16"/>
          <p:cNvGraphicFramePr>
            <a:graphicFrameLocks noChangeAspect="1"/>
          </p:cNvGraphicFramePr>
          <p:nvPr/>
        </p:nvGraphicFramePr>
        <p:xfrm>
          <a:off x="7739658" y="3645471"/>
          <a:ext cx="630238" cy="339725"/>
        </p:xfrm>
        <a:graphic>
          <a:graphicData uri="http://schemas.openxmlformats.org/presentationml/2006/ole">
            <p:oleObj spid="_x0000_s138256" name="Equation" r:id="rId10" imgW="304560" imgH="164880" progId="Equation.3">
              <p:embed/>
            </p:oleObj>
          </a:graphicData>
        </a:graphic>
      </p:graphicFrame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8259" name="Object 19"/>
          <p:cNvGraphicFramePr>
            <a:graphicFrameLocks noChangeAspect="1"/>
          </p:cNvGraphicFramePr>
          <p:nvPr/>
        </p:nvGraphicFramePr>
        <p:xfrm>
          <a:off x="732755" y="5157192"/>
          <a:ext cx="6359525" cy="874712"/>
        </p:xfrm>
        <a:graphic>
          <a:graphicData uri="http://schemas.openxmlformats.org/presentationml/2006/ole">
            <p:oleObj spid="_x0000_s138259" name="Equation" r:id="rId11" imgW="3047760" imgH="419040" progId="Equation.3">
              <p:embed/>
            </p:oleObj>
          </a:graphicData>
        </a:graphic>
      </p:graphicFrame>
      <p:graphicFrame>
        <p:nvGraphicFramePr>
          <p:cNvPr id="138260" name="Object 20"/>
          <p:cNvGraphicFramePr>
            <a:graphicFrameLocks noChangeAspect="1"/>
          </p:cNvGraphicFramePr>
          <p:nvPr/>
        </p:nvGraphicFramePr>
        <p:xfrm>
          <a:off x="878359" y="6165304"/>
          <a:ext cx="1749425" cy="371475"/>
        </p:xfrm>
        <a:graphic>
          <a:graphicData uri="http://schemas.openxmlformats.org/presentationml/2006/ole">
            <p:oleObj spid="_x0000_s138260" name="Equation" r:id="rId12" imgW="838080" imgH="177480" progId="Equation.3">
              <p:embed/>
            </p:oleObj>
          </a:graphicData>
        </a:graphic>
      </p:graphicFrame>
      <p:graphicFrame>
        <p:nvGraphicFramePr>
          <p:cNvPr id="138261" name="Object 21"/>
          <p:cNvGraphicFramePr>
            <a:graphicFrameLocks noChangeAspect="1"/>
          </p:cNvGraphicFramePr>
          <p:nvPr/>
        </p:nvGraphicFramePr>
        <p:xfrm>
          <a:off x="547539" y="4459288"/>
          <a:ext cx="1000125" cy="446087"/>
        </p:xfrm>
        <a:graphic>
          <a:graphicData uri="http://schemas.openxmlformats.org/presentationml/2006/ole">
            <p:oleObj spid="_x0000_s138261" name="Equation" r:id="rId13" imgW="482400" imgH="215640" progId="Equation.3">
              <p:embed/>
            </p:oleObj>
          </a:graphicData>
        </a:graphic>
      </p:graphicFrame>
      <p:graphicFrame>
        <p:nvGraphicFramePr>
          <p:cNvPr id="138262" name="Object 22"/>
          <p:cNvGraphicFramePr>
            <a:graphicFrameLocks noChangeAspect="1"/>
          </p:cNvGraphicFramePr>
          <p:nvPr/>
        </p:nvGraphicFramePr>
        <p:xfrm>
          <a:off x="1492324" y="4256013"/>
          <a:ext cx="1368425" cy="835025"/>
        </p:xfrm>
        <a:graphic>
          <a:graphicData uri="http://schemas.openxmlformats.org/presentationml/2006/ole">
            <p:oleObj spid="_x0000_s138262" name="Equation" r:id="rId14" imgW="685800" imgH="419040" progId="Equation.3">
              <p:embed/>
            </p:oleObj>
          </a:graphicData>
        </a:graphic>
      </p:graphicFrame>
      <p:graphicFrame>
        <p:nvGraphicFramePr>
          <p:cNvPr id="138263" name="Object 23"/>
          <p:cNvGraphicFramePr>
            <a:graphicFrameLocks noChangeAspect="1"/>
          </p:cNvGraphicFramePr>
          <p:nvPr/>
        </p:nvGraphicFramePr>
        <p:xfrm>
          <a:off x="2862337" y="4256013"/>
          <a:ext cx="1943100" cy="831850"/>
        </p:xfrm>
        <a:graphic>
          <a:graphicData uri="http://schemas.openxmlformats.org/presentationml/2006/ole">
            <p:oleObj spid="_x0000_s138263" name="Equation" r:id="rId15" imgW="977760" imgH="419040" progId="Equation.3">
              <p:embed/>
            </p:oleObj>
          </a:graphicData>
        </a:graphic>
      </p:graphicFrame>
      <p:graphicFrame>
        <p:nvGraphicFramePr>
          <p:cNvPr id="138264" name="Object 24"/>
          <p:cNvGraphicFramePr>
            <a:graphicFrameLocks noChangeAspect="1"/>
          </p:cNvGraphicFramePr>
          <p:nvPr/>
        </p:nvGraphicFramePr>
        <p:xfrm>
          <a:off x="4805437" y="4221088"/>
          <a:ext cx="2160587" cy="827087"/>
        </p:xfrm>
        <a:graphic>
          <a:graphicData uri="http://schemas.openxmlformats.org/presentationml/2006/ole">
            <p:oleObj spid="_x0000_s138264" name="Equation" r:id="rId16" imgW="1091880" imgH="419040" progId="Equation.3">
              <p:embed/>
            </p:oleObj>
          </a:graphicData>
        </a:graphic>
      </p:graphicFrame>
      <p:graphicFrame>
        <p:nvGraphicFramePr>
          <p:cNvPr id="138265" name="Object 25"/>
          <p:cNvGraphicFramePr>
            <a:graphicFrameLocks noChangeAspect="1"/>
          </p:cNvGraphicFramePr>
          <p:nvPr/>
        </p:nvGraphicFramePr>
        <p:xfrm>
          <a:off x="6962775" y="4348163"/>
          <a:ext cx="919163" cy="444500"/>
        </p:xfrm>
        <a:graphic>
          <a:graphicData uri="http://schemas.openxmlformats.org/presentationml/2006/ole">
            <p:oleObj spid="_x0000_s138265" name="Equation" r:id="rId17" imgW="444240" imgH="215640" progId="Equation.3">
              <p:embed/>
            </p:oleObj>
          </a:graphicData>
        </a:graphic>
      </p:graphicFrame>
      <p:graphicFrame>
        <p:nvGraphicFramePr>
          <p:cNvPr id="138266" name="Object 26"/>
          <p:cNvGraphicFramePr>
            <a:graphicFrameLocks noChangeAspect="1"/>
          </p:cNvGraphicFramePr>
          <p:nvPr/>
        </p:nvGraphicFramePr>
        <p:xfrm>
          <a:off x="7884368" y="4348163"/>
          <a:ext cx="682625" cy="444500"/>
        </p:xfrm>
        <a:graphic>
          <a:graphicData uri="http://schemas.openxmlformats.org/presentationml/2006/ole">
            <p:oleObj spid="_x0000_s138266" name="Equation" r:id="rId18" imgW="33012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Now use equation 2 with</a:t>
            </a:r>
          </a:p>
          <a:p>
            <a:pPr>
              <a:buNone/>
            </a:pPr>
            <a:r>
              <a:rPr lang="en-GB" dirty="0" smtClean="0"/>
              <a:t>	 x = 3.5 to find the slope</a:t>
            </a:r>
          </a:p>
          <a:p>
            <a:pPr>
              <a:buNone/>
            </a:pPr>
            <a:r>
              <a:rPr lang="en-GB" dirty="0" smtClean="0"/>
              <a:t>	at the middle.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3137" name="Object 17"/>
          <p:cNvGraphicFramePr>
            <a:graphicFrameLocks noChangeAspect="1"/>
          </p:cNvGraphicFramePr>
          <p:nvPr/>
        </p:nvGraphicFramePr>
        <p:xfrm>
          <a:off x="5796136" y="1196752"/>
          <a:ext cx="3220203" cy="1889471"/>
        </p:xfrm>
        <a:graphic>
          <a:graphicData uri="http://schemas.openxmlformats.org/presentationml/2006/ole">
            <p:oleObj spid="_x0000_s140290" name="Bitmap Image" r:id="rId4" imgW="2905531" imgH="1704762" progId="PBrush">
              <p:embed/>
            </p:oleObj>
          </a:graphicData>
        </a:graphic>
      </p:graphicFrame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40300" name="Object 12"/>
          <p:cNvGraphicFramePr>
            <a:graphicFrameLocks noChangeAspect="1"/>
          </p:cNvGraphicFramePr>
          <p:nvPr/>
        </p:nvGraphicFramePr>
        <p:xfrm>
          <a:off x="899592" y="3028628"/>
          <a:ext cx="7402513" cy="760412"/>
        </p:xfrm>
        <a:graphic>
          <a:graphicData uri="http://schemas.openxmlformats.org/presentationml/2006/ole">
            <p:oleObj spid="_x0000_s140300" name="Equation" r:id="rId5" imgW="4089240" imgH="419040" progId="Equation.3">
              <p:embed/>
            </p:oleObj>
          </a:graphicData>
        </a:graphic>
      </p:graphicFrame>
      <p:graphicFrame>
        <p:nvGraphicFramePr>
          <p:cNvPr id="140302" name="Object 14"/>
          <p:cNvGraphicFramePr>
            <a:graphicFrameLocks noChangeAspect="1"/>
          </p:cNvGraphicFramePr>
          <p:nvPr/>
        </p:nvGraphicFramePr>
        <p:xfrm>
          <a:off x="899592" y="4221088"/>
          <a:ext cx="7307263" cy="760412"/>
        </p:xfrm>
        <a:graphic>
          <a:graphicData uri="http://schemas.openxmlformats.org/presentationml/2006/ole">
            <p:oleObj spid="_x0000_s140302" name="Equation" r:id="rId6" imgW="4038480" imgH="419040" progId="Equation.3">
              <p:embed/>
            </p:oleObj>
          </a:graphicData>
        </a:graphic>
      </p:graphicFrame>
      <p:graphicFrame>
        <p:nvGraphicFramePr>
          <p:cNvPr id="140303" name="Object 15"/>
          <p:cNvGraphicFramePr>
            <a:graphicFrameLocks noChangeAspect="1"/>
          </p:cNvGraphicFramePr>
          <p:nvPr/>
        </p:nvGraphicFramePr>
        <p:xfrm>
          <a:off x="899592" y="3861048"/>
          <a:ext cx="6067425" cy="368300"/>
        </p:xfrm>
        <a:graphic>
          <a:graphicData uri="http://schemas.openxmlformats.org/presentationml/2006/ole">
            <p:oleObj spid="_x0000_s140303" name="Equation" r:id="rId7" imgW="3352680" imgH="203040" progId="Equation.3">
              <p:embed/>
            </p:oleObj>
          </a:graphicData>
        </a:graphic>
      </p:graphicFrame>
      <p:graphicFrame>
        <p:nvGraphicFramePr>
          <p:cNvPr id="140304" name="Object 16"/>
          <p:cNvGraphicFramePr>
            <a:graphicFrameLocks noChangeAspect="1"/>
          </p:cNvGraphicFramePr>
          <p:nvPr/>
        </p:nvGraphicFramePr>
        <p:xfrm>
          <a:off x="927075" y="5085184"/>
          <a:ext cx="5445125" cy="712788"/>
        </p:xfrm>
        <a:graphic>
          <a:graphicData uri="http://schemas.openxmlformats.org/presentationml/2006/ole">
            <p:oleObj spid="_x0000_s140304" name="Equation" r:id="rId8" imgW="3009600" imgH="393480" progId="Equation.3">
              <p:embed/>
            </p:oleObj>
          </a:graphicData>
        </a:graphic>
      </p:graphicFrame>
      <p:graphicFrame>
        <p:nvGraphicFramePr>
          <p:cNvPr id="140305" name="Object 17"/>
          <p:cNvGraphicFramePr>
            <a:graphicFrameLocks noChangeAspect="1"/>
          </p:cNvGraphicFramePr>
          <p:nvPr/>
        </p:nvGraphicFramePr>
        <p:xfrm>
          <a:off x="1907704" y="5954985"/>
          <a:ext cx="6985000" cy="714375"/>
        </p:xfrm>
        <a:graphic>
          <a:graphicData uri="http://schemas.openxmlformats.org/presentationml/2006/ole">
            <p:oleObj spid="_x0000_s140305" name="Equation" r:id="rId9" imgW="386064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Now use equation 3 with</a:t>
            </a:r>
          </a:p>
          <a:p>
            <a:pPr>
              <a:buNone/>
            </a:pPr>
            <a:r>
              <a:rPr lang="en-GB" dirty="0" smtClean="0"/>
              <a:t>	 x = 3.5 to find the deflection </a:t>
            </a:r>
          </a:p>
          <a:p>
            <a:pPr>
              <a:buNone/>
            </a:pPr>
            <a:r>
              <a:rPr lang="en-GB" dirty="0" smtClean="0"/>
              <a:t>	at the middle.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3137" name="Object 17"/>
          <p:cNvGraphicFramePr>
            <a:graphicFrameLocks noChangeAspect="1"/>
          </p:cNvGraphicFramePr>
          <p:nvPr/>
        </p:nvGraphicFramePr>
        <p:xfrm>
          <a:off x="5796136" y="1196752"/>
          <a:ext cx="3220203" cy="1889471"/>
        </p:xfrm>
        <a:graphic>
          <a:graphicData uri="http://schemas.openxmlformats.org/presentationml/2006/ole">
            <p:oleObj spid="_x0000_s142338" name="Bitmap Image" r:id="rId4" imgW="2905531" imgH="1704762" progId="PBrush">
              <p:embed/>
            </p:oleObj>
          </a:graphicData>
        </a:graphic>
      </p:graphicFrame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40303" name="Object 15"/>
          <p:cNvGraphicFramePr>
            <a:graphicFrameLocks noChangeAspect="1"/>
          </p:cNvGraphicFramePr>
          <p:nvPr/>
        </p:nvGraphicFramePr>
        <p:xfrm>
          <a:off x="792163" y="4076700"/>
          <a:ext cx="7148512" cy="368300"/>
        </p:xfrm>
        <a:graphic>
          <a:graphicData uri="http://schemas.openxmlformats.org/presentationml/2006/ole">
            <p:oleObj spid="_x0000_s142341" name="Equation" r:id="rId5" imgW="3949560" imgH="203040" progId="Equation.3">
              <p:embed/>
            </p:oleObj>
          </a:graphicData>
        </a:graphic>
      </p:graphicFrame>
      <p:sp>
        <p:nvSpPr>
          <p:cNvPr id="14234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42344" name="Object 8"/>
          <p:cNvGraphicFramePr>
            <a:graphicFrameLocks noChangeAspect="1"/>
          </p:cNvGraphicFramePr>
          <p:nvPr/>
        </p:nvGraphicFramePr>
        <p:xfrm>
          <a:off x="2771800" y="5589240"/>
          <a:ext cx="4354513" cy="735012"/>
        </p:xfrm>
        <a:graphic>
          <a:graphicData uri="http://schemas.openxmlformats.org/presentationml/2006/ole">
            <p:oleObj spid="_x0000_s142344" name="Equation" r:id="rId6" imgW="2336760" imgH="393480" progId="Equation.3">
              <p:embed/>
            </p:oleObj>
          </a:graphicData>
        </a:graphic>
      </p:graphicFrame>
      <p:graphicFrame>
        <p:nvGraphicFramePr>
          <p:cNvPr id="142346" name="Object 10"/>
          <p:cNvGraphicFramePr>
            <a:graphicFrameLocks noChangeAspect="1"/>
          </p:cNvGraphicFramePr>
          <p:nvPr/>
        </p:nvGraphicFramePr>
        <p:xfrm>
          <a:off x="755576" y="3212976"/>
          <a:ext cx="7951787" cy="782638"/>
        </p:xfrm>
        <a:graphic>
          <a:graphicData uri="http://schemas.openxmlformats.org/presentationml/2006/ole">
            <p:oleObj spid="_x0000_s142346" name="Equation" r:id="rId7" imgW="4267080" imgH="419040" progId="Equation.3">
              <p:embed/>
            </p:oleObj>
          </a:graphicData>
        </a:graphic>
      </p:graphicFrame>
      <p:graphicFrame>
        <p:nvGraphicFramePr>
          <p:cNvPr id="142347" name="Object 11"/>
          <p:cNvGraphicFramePr>
            <a:graphicFrameLocks noChangeAspect="1"/>
          </p:cNvGraphicFramePr>
          <p:nvPr/>
        </p:nvGraphicFramePr>
        <p:xfrm>
          <a:off x="1763688" y="4869160"/>
          <a:ext cx="6035675" cy="427038"/>
        </p:xfrm>
        <a:graphic>
          <a:graphicData uri="http://schemas.openxmlformats.org/presentationml/2006/ole">
            <p:oleObj spid="_x0000_s142347" name="Equation" r:id="rId8" imgW="323820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UDLs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8534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8794" y="1714488"/>
            <a:ext cx="4514850" cy="273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85349" name="Object 5"/>
          <p:cNvGraphicFramePr>
            <a:graphicFrameLocks noChangeAspect="1"/>
          </p:cNvGraphicFramePr>
          <p:nvPr/>
        </p:nvGraphicFramePr>
        <p:xfrm>
          <a:off x="1785919" y="4429132"/>
          <a:ext cx="5286411" cy="469327"/>
        </p:xfrm>
        <a:graphic>
          <a:graphicData uri="http://schemas.openxmlformats.org/presentationml/2006/ole">
            <p:oleObj spid="_x0000_s186370" name="Equation" r:id="rId4" imgW="2438280" imgH="215640" progId="Equation.3">
              <p:embed/>
            </p:oleObj>
          </a:graphicData>
        </a:graphic>
      </p:graphicFrame>
      <p:graphicFrame>
        <p:nvGraphicFramePr>
          <p:cNvPr id="185350" name="Object 6"/>
          <p:cNvGraphicFramePr>
            <a:graphicFrameLocks noChangeAspect="1"/>
          </p:cNvGraphicFramePr>
          <p:nvPr/>
        </p:nvGraphicFramePr>
        <p:xfrm>
          <a:off x="1055688" y="5072063"/>
          <a:ext cx="6292850" cy="735012"/>
        </p:xfrm>
        <a:graphic>
          <a:graphicData uri="http://schemas.openxmlformats.org/presentationml/2006/ole">
            <p:oleObj spid="_x0000_s186371" name="Equation" r:id="rId5" imgW="3377880" imgH="393480" progId="Equation.3">
              <p:embed/>
            </p:oleObj>
          </a:graphicData>
        </a:graphic>
      </p:graphicFrame>
      <p:graphicFrame>
        <p:nvGraphicFramePr>
          <p:cNvPr id="185351" name="Object 7"/>
          <p:cNvGraphicFramePr>
            <a:graphicFrameLocks noChangeAspect="1"/>
          </p:cNvGraphicFramePr>
          <p:nvPr/>
        </p:nvGraphicFramePr>
        <p:xfrm>
          <a:off x="1714480" y="5786454"/>
          <a:ext cx="2955925" cy="735012"/>
        </p:xfrm>
        <a:graphic>
          <a:graphicData uri="http://schemas.openxmlformats.org/presentationml/2006/ole">
            <p:oleObj spid="_x0000_s186372" name="Equation" r:id="rId6" imgW="1587240" imgH="393480" progId="Equation.3">
              <p:embed/>
            </p:oleObj>
          </a:graphicData>
        </a:graphic>
      </p:graphicFrame>
      <p:graphicFrame>
        <p:nvGraphicFramePr>
          <p:cNvPr id="185352" name="Object 8"/>
          <p:cNvGraphicFramePr>
            <a:graphicFrameLocks noChangeAspect="1"/>
          </p:cNvGraphicFramePr>
          <p:nvPr/>
        </p:nvGraphicFramePr>
        <p:xfrm>
          <a:off x="4786314" y="5715016"/>
          <a:ext cx="1347788" cy="806450"/>
        </p:xfrm>
        <a:graphic>
          <a:graphicData uri="http://schemas.openxmlformats.org/presentationml/2006/ole">
            <p:oleObj spid="_x0000_s186373" name="Equation" r:id="rId7" imgW="723600" imgH="431640" progId="Equation.3">
              <p:embed/>
            </p:oleObj>
          </a:graphicData>
        </a:graphic>
      </p:graphicFrame>
      <p:cxnSp>
        <p:nvCxnSpPr>
          <p:cNvPr id="21" name="Straight Connector 20"/>
          <p:cNvCxnSpPr/>
          <p:nvPr/>
        </p:nvCxnSpPr>
        <p:spPr>
          <a:xfrm rot="5400000">
            <a:off x="4143372" y="3214686"/>
            <a:ext cx="128588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rot="10800000">
            <a:off x="4786314" y="3643314"/>
            <a:ext cx="21431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4500562" y="3714752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d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26" name="Straight Connector 25"/>
          <p:cNvCxnSpPr/>
          <p:nvPr/>
        </p:nvCxnSpPr>
        <p:spPr>
          <a:xfrm rot="5400000">
            <a:off x="4357686" y="3214686"/>
            <a:ext cx="128588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 2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The beam shown is 6 m long with an E I value of 300 MNm2. Determine the slope at the left end and the deflection at the middle.</a:t>
            </a:r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4438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2928934"/>
            <a:ext cx="4867046" cy="2857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First solve the reactions by taking moments about the right end.</a:t>
            </a:r>
          </a:p>
          <a:p>
            <a:pPr>
              <a:buNone/>
            </a:pPr>
            <a:r>
              <a:rPr lang="en-GB" dirty="0" smtClean="0"/>
              <a:t>		   ACWM	              =   CWM</a:t>
            </a:r>
          </a:p>
          <a:p>
            <a:pPr>
              <a:buNone/>
            </a:pPr>
            <a:r>
              <a:rPr lang="en-GB" dirty="0" smtClean="0"/>
              <a:t>	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Total forces up = total forces down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" name="Object 11"/>
          <p:cNvGraphicFramePr>
            <a:graphicFrameLocks noChangeAspect="1"/>
          </p:cNvGraphicFramePr>
          <p:nvPr/>
        </p:nvGraphicFramePr>
        <p:xfrm>
          <a:off x="747713" y="2406650"/>
          <a:ext cx="4624387" cy="923925"/>
        </p:xfrm>
        <a:graphic>
          <a:graphicData uri="http://schemas.openxmlformats.org/presentationml/2006/ole">
            <p:oleObj spid="_x0000_s145411" name="Equation" r:id="rId3" imgW="2158920" imgH="431640" progId="Equation.3">
              <p:embed/>
            </p:oleObj>
          </a:graphicData>
        </a:graphic>
      </p:graphicFrame>
      <p:graphicFrame>
        <p:nvGraphicFramePr>
          <p:cNvPr id="128004" name="Object 4"/>
          <p:cNvGraphicFramePr>
            <a:graphicFrameLocks noChangeAspect="1"/>
          </p:cNvGraphicFramePr>
          <p:nvPr/>
        </p:nvGraphicFramePr>
        <p:xfrm>
          <a:off x="1993906" y="3357562"/>
          <a:ext cx="3435350" cy="479425"/>
        </p:xfrm>
        <a:graphic>
          <a:graphicData uri="http://schemas.openxmlformats.org/presentationml/2006/ole">
            <p:oleObj spid="_x0000_s145412" name="Equation" r:id="rId4" imgW="1549080" imgH="215640" progId="Equation.3">
              <p:embed/>
            </p:oleObj>
          </a:graphicData>
        </a:graphic>
      </p:graphicFrame>
      <p:graphicFrame>
        <p:nvGraphicFramePr>
          <p:cNvPr id="128005" name="Object 5"/>
          <p:cNvGraphicFramePr>
            <a:graphicFrameLocks noChangeAspect="1"/>
          </p:cNvGraphicFramePr>
          <p:nvPr/>
        </p:nvGraphicFramePr>
        <p:xfrm>
          <a:off x="1951034" y="3929066"/>
          <a:ext cx="2192338" cy="862012"/>
        </p:xfrm>
        <a:graphic>
          <a:graphicData uri="http://schemas.openxmlformats.org/presentationml/2006/ole">
            <p:oleObj spid="_x0000_s145413" name="Equation" r:id="rId5" imgW="1002960" imgH="393480" progId="Equation.3">
              <p:embed/>
            </p:oleObj>
          </a:graphicData>
        </a:graphic>
      </p:graphicFrame>
      <p:graphicFrame>
        <p:nvGraphicFramePr>
          <p:cNvPr id="128006" name="Object 6"/>
          <p:cNvGraphicFramePr>
            <a:graphicFrameLocks noChangeAspect="1"/>
          </p:cNvGraphicFramePr>
          <p:nvPr/>
        </p:nvGraphicFramePr>
        <p:xfrm>
          <a:off x="4143372" y="4143380"/>
          <a:ext cx="1077912" cy="379412"/>
        </p:xfrm>
        <a:graphic>
          <a:graphicData uri="http://schemas.openxmlformats.org/presentationml/2006/ole">
            <p:oleObj spid="_x0000_s145414" name="Equation" r:id="rId6" imgW="507960" imgH="177480" progId="Equation.3">
              <p:embed/>
            </p:oleObj>
          </a:graphicData>
        </a:graphic>
      </p:graphicFrame>
      <p:graphicFrame>
        <p:nvGraphicFramePr>
          <p:cNvPr id="128007" name="Object 7"/>
          <p:cNvGraphicFramePr>
            <a:graphicFrameLocks noChangeAspect="1"/>
          </p:cNvGraphicFramePr>
          <p:nvPr/>
        </p:nvGraphicFramePr>
        <p:xfrm>
          <a:off x="1062032" y="5313363"/>
          <a:ext cx="2652712" cy="450850"/>
        </p:xfrm>
        <a:graphic>
          <a:graphicData uri="http://schemas.openxmlformats.org/presentationml/2006/ole">
            <p:oleObj spid="_x0000_s145415" name="Equation" r:id="rId7" imgW="1269720" imgH="215640" progId="Equation.3">
              <p:embed/>
            </p:oleObj>
          </a:graphicData>
        </a:graphic>
      </p:graphicFrame>
      <p:graphicFrame>
        <p:nvGraphicFramePr>
          <p:cNvPr id="128008" name="Object 8"/>
          <p:cNvGraphicFramePr>
            <a:graphicFrameLocks noChangeAspect="1"/>
          </p:cNvGraphicFramePr>
          <p:nvPr/>
        </p:nvGraphicFramePr>
        <p:xfrm>
          <a:off x="1620832" y="5745163"/>
          <a:ext cx="2236788" cy="471487"/>
        </p:xfrm>
        <a:graphic>
          <a:graphicData uri="http://schemas.openxmlformats.org/presentationml/2006/ole">
            <p:oleObj spid="_x0000_s145416" name="Equation" r:id="rId8" imgW="1028520" imgH="215640" progId="Equation.3">
              <p:embed/>
            </p:oleObj>
          </a:graphicData>
        </a:graphic>
      </p:graphicFrame>
      <p:graphicFrame>
        <p:nvGraphicFramePr>
          <p:cNvPr id="128009" name="Object 9"/>
          <p:cNvGraphicFramePr>
            <a:graphicFrameLocks noChangeAspect="1"/>
          </p:cNvGraphicFramePr>
          <p:nvPr/>
        </p:nvGraphicFramePr>
        <p:xfrm>
          <a:off x="1643042" y="6178550"/>
          <a:ext cx="2274888" cy="471488"/>
        </p:xfrm>
        <a:graphic>
          <a:graphicData uri="http://schemas.openxmlformats.org/presentationml/2006/ole">
            <p:oleObj spid="_x0000_s145417" name="Equation" r:id="rId9" imgW="1041120" imgH="215640" progId="Equation.3">
              <p:embed/>
            </p:oleObj>
          </a:graphicData>
        </a:graphic>
      </p:graphicFrame>
      <p:graphicFrame>
        <p:nvGraphicFramePr>
          <p:cNvPr id="128010" name="Object 10"/>
          <p:cNvGraphicFramePr>
            <a:graphicFrameLocks noChangeAspect="1"/>
          </p:cNvGraphicFramePr>
          <p:nvPr/>
        </p:nvGraphicFramePr>
        <p:xfrm>
          <a:off x="3929058" y="6215082"/>
          <a:ext cx="1020762" cy="365125"/>
        </p:xfrm>
        <a:graphic>
          <a:graphicData uri="http://schemas.openxmlformats.org/presentationml/2006/ole">
            <p:oleObj spid="_x0000_s145418" name="Equation" r:id="rId10" imgW="495000" imgH="177480" progId="Equation.3">
              <p:embed/>
            </p:oleObj>
          </a:graphicData>
        </a:graphic>
      </p:graphicFrame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857884" y="2500306"/>
            <a:ext cx="2920252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Next write out the bending equation. 		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9037" name="Object 13"/>
          <p:cNvGraphicFramePr>
            <a:graphicFrameLocks noChangeAspect="1"/>
          </p:cNvGraphicFramePr>
          <p:nvPr/>
        </p:nvGraphicFramePr>
        <p:xfrm>
          <a:off x="899592" y="5517328"/>
          <a:ext cx="1673225" cy="935038"/>
        </p:xfrm>
        <a:graphic>
          <a:graphicData uri="http://schemas.openxmlformats.org/presentationml/2006/ole">
            <p:oleObj spid="_x0000_s146437" name="Equation" r:id="rId3" imgW="749160" imgH="419040" progId="Equation.3">
              <p:embed/>
            </p:oleObj>
          </a:graphicData>
        </a:graphic>
      </p:graphicFrame>
      <p:graphicFrame>
        <p:nvGraphicFramePr>
          <p:cNvPr id="129039" name="Object 15"/>
          <p:cNvGraphicFramePr>
            <a:graphicFrameLocks noChangeAspect="1"/>
          </p:cNvGraphicFramePr>
          <p:nvPr/>
        </p:nvGraphicFramePr>
        <p:xfrm>
          <a:off x="2568575" y="5805509"/>
          <a:ext cx="1585913" cy="454025"/>
        </p:xfrm>
        <a:graphic>
          <a:graphicData uri="http://schemas.openxmlformats.org/presentationml/2006/ole">
            <p:oleObj spid="_x0000_s146438" name="Equation" r:id="rId4" imgW="711000" imgH="203040" progId="Equation.3">
              <p:embed/>
            </p:oleObj>
          </a:graphicData>
        </a:graphic>
      </p:graphicFrame>
      <p:graphicFrame>
        <p:nvGraphicFramePr>
          <p:cNvPr id="129040" name="Object 16"/>
          <p:cNvGraphicFramePr>
            <a:graphicFrameLocks noChangeAspect="1"/>
          </p:cNvGraphicFramePr>
          <p:nvPr/>
        </p:nvGraphicFramePr>
        <p:xfrm>
          <a:off x="4139952" y="5805360"/>
          <a:ext cx="1985962" cy="454025"/>
        </p:xfrm>
        <a:graphic>
          <a:graphicData uri="http://schemas.openxmlformats.org/presentationml/2006/ole">
            <p:oleObj spid="_x0000_s146439" name="Equation" r:id="rId5" imgW="888840" imgH="203040" progId="Equation.3">
              <p:embed/>
            </p:oleObj>
          </a:graphicData>
        </a:graphic>
      </p:graphicFrame>
      <p:graphicFrame>
        <p:nvGraphicFramePr>
          <p:cNvPr id="129041" name="Object 17"/>
          <p:cNvGraphicFramePr>
            <a:graphicFrameLocks noChangeAspect="1"/>
          </p:cNvGraphicFramePr>
          <p:nvPr/>
        </p:nvGraphicFramePr>
        <p:xfrm>
          <a:off x="6215074" y="5564209"/>
          <a:ext cx="1390650" cy="936625"/>
        </p:xfrm>
        <a:graphic>
          <a:graphicData uri="http://schemas.openxmlformats.org/presentationml/2006/ole">
            <p:oleObj spid="_x0000_s146440" name="Equation" r:id="rId6" imgW="622080" imgH="419040" progId="Equation.3">
              <p:embed/>
            </p:oleObj>
          </a:graphicData>
        </a:graphic>
      </p:graphicFrame>
      <p:graphicFrame>
        <p:nvGraphicFramePr>
          <p:cNvPr id="146441" name="Object 9"/>
          <p:cNvGraphicFramePr>
            <a:graphicFrameLocks noChangeAspect="1"/>
          </p:cNvGraphicFramePr>
          <p:nvPr/>
        </p:nvGraphicFramePr>
        <p:xfrm>
          <a:off x="6572264" y="2357430"/>
          <a:ext cx="1454150" cy="461963"/>
        </p:xfrm>
        <a:graphic>
          <a:graphicData uri="http://schemas.openxmlformats.org/presentationml/2006/ole">
            <p:oleObj spid="_x0000_s146441" name="Equation" r:id="rId7" imgW="685800" imgH="215640" progId="Equation.3">
              <p:embed/>
            </p:oleObj>
          </a:graphicData>
        </a:graphic>
      </p:graphicFrame>
      <p:graphicFrame>
        <p:nvGraphicFramePr>
          <p:cNvPr id="146442" name="Object 10"/>
          <p:cNvGraphicFramePr>
            <a:graphicFrameLocks noChangeAspect="1"/>
          </p:cNvGraphicFramePr>
          <p:nvPr/>
        </p:nvGraphicFramePr>
        <p:xfrm>
          <a:off x="6588149" y="2857496"/>
          <a:ext cx="1412875" cy="442912"/>
        </p:xfrm>
        <a:graphic>
          <a:graphicData uri="http://schemas.openxmlformats.org/presentationml/2006/ole">
            <p:oleObj spid="_x0000_s146442" name="Equation" r:id="rId8" imgW="685800" imgH="215640" progId="Equation.3">
              <p:embed/>
            </p:oleObj>
          </a:graphicData>
        </a:graphic>
      </p:graphicFrame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00298" y="2214554"/>
            <a:ext cx="3406961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6443" name="Object 11"/>
          <p:cNvGraphicFramePr>
            <a:graphicFrameLocks noChangeAspect="1"/>
          </p:cNvGraphicFramePr>
          <p:nvPr/>
        </p:nvGraphicFramePr>
        <p:xfrm>
          <a:off x="2571736" y="4714884"/>
          <a:ext cx="1047750" cy="482600"/>
        </p:xfrm>
        <a:graphic>
          <a:graphicData uri="http://schemas.openxmlformats.org/presentationml/2006/ole">
            <p:oleObj spid="_x0000_s146443" name="Equation" r:id="rId10" imgW="469800" imgH="215640" progId="Equation.3">
              <p:embed/>
            </p:oleObj>
          </a:graphicData>
        </a:graphic>
      </p:graphicFrame>
      <p:graphicFrame>
        <p:nvGraphicFramePr>
          <p:cNvPr id="146444" name="Object 12"/>
          <p:cNvGraphicFramePr>
            <a:graphicFrameLocks noChangeAspect="1"/>
          </p:cNvGraphicFramePr>
          <p:nvPr/>
        </p:nvGraphicFramePr>
        <p:xfrm>
          <a:off x="3714744" y="4760925"/>
          <a:ext cx="1985963" cy="454025"/>
        </p:xfrm>
        <a:graphic>
          <a:graphicData uri="http://schemas.openxmlformats.org/presentationml/2006/ole">
            <p:oleObj spid="_x0000_s146444" name="Equation" r:id="rId11" imgW="888840" imgH="203040" progId="Equation.3">
              <p:embed/>
            </p:oleObj>
          </a:graphicData>
        </a:graphic>
      </p:graphicFrame>
      <p:graphicFrame>
        <p:nvGraphicFramePr>
          <p:cNvPr id="146445" name="Object 13"/>
          <p:cNvGraphicFramePr>
            <a:graphicFrameLocks noChangeAspect="1"/>
          </p:cNvGraphicFramePr>
          <p:nvPr/>
        </p:nvGraphicFramePr>
        <p:xfrm>
          <a:off x="5667393" y="4478338"/>
          <a:ext cx="1476375" cy="965200"/>
        </p:xfrm>
        <a:graphic>
          <a:graphicData uri="http://schemas.openxmlformats.org/presentationml/2006/ole">
            <p:oleObj spid="_x0000_s146445" name="Equation" r:id="rId12" imgW="660240" imgH="431640" progId="Equation.3">
              <p:embed/>
            </p:oleObj>
          </a:graphicData>
        </a:graphic>
      </p:graphicFrame>
      <p:graphicFrame>
        <p:nvGraphicFramePr>
          <p:cNvPr id="146446" name="Object 14"/>
          <p:cNvGraphicFramePr>
            <a:graphicFrameLocks noChangeAspect="1"/>
          </p:cNvGraphicFramePr>
          <p:nvPr/>
        </p:nvGraphicFramePr>
        <p:xfrm>
          <a:off x="857224" y="4429132"/>
          <a:ext cx="1673225" cy="935037"/>
        </p:xfrm>
        <a:graphic>
          <a:graphicData uri="http://schemas.openxmlformats.org/presentationml/2006/ole">
            <p:oleObj spid="_x0000_s146446" name="Equation" r:id="rId13" imgW="749160" imgH="419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Integrate once treating the square bracket as the variable.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0057" name="Object 9"/>
          <p:cNvGraphicFramePr>
            <a:graphicFrameLocks noChangeAspect="1"/>
          </p:cNvGraphicFramePr>
          <p:nvPr/>
        </p:nvGraphicFramePr>
        <p:xfrm>
          <a:off x="1032545" y="3721720"/>
          <a:ext cx="1019175" cy="787400"/>
        </p:xfrm>
        <a:graphic>
          <a:graphicData uri="http://schemas.openxmlformats.org/presentationml/2006/ole">
            <p:oleObj spid="_x0000_s147462" name="Equation" r:id="rId3" imgW="507960" imgH="393480" progId="Equation.3">
              <p:embed/>
            </p:oleObj>
          </a:graphicData>
        </a:graphic>
      </p:graphicFrame>
      <p:graphicFrame>
        <p:nvGraphicFramePr>
          <p:cNvPr id="130059" name="Object 11"/>
          <p:cNvGraphicFramePr>
            <a:graphicFrameLocks noChangeAspect="1"/>
          </p:cNvGraphicFramePr>
          <p:nvPr/>
        </p:nvGraphicFramePr>
        <p:xfrm>
          <a:off x="2051720" y="3717032"/>
          <a:ext cx="1400175" cy="838200"/>
        </p:xfrm>
        <a:graphic>
          <a:graphicData uri="http://schemas.openxmlformats.org/presentationml/2006/ole">
            <p:oleObj spid="_x0000_s147463" name="Equation" r:id="rId4" imgW="698400" imgH="419040" progId="Equation.3">
              <p:embed/>
            </p:oleObj>
          </a:graphicData>
        </a:graphic>
      </p:graphicFrame>
      <p:graphicFrame>
        <p:nvGraphicFramePr>
          <p:cNvPr id="130060" name="Object 12"/>
          <p:cNvGraphicFramePr>
            <a:graphicFrameLocks noChangeAspect="1"/>
          </p:cNvGraphicFramePr>
          <p:nvPr/>
        </p:nvGraphicFramePr>
        <p:xfrm>
          <a:off x="3419872" y="3717032"/>
          <a:ext cx="2038350" cy="838200"/>
        </p:xfrm>
        <a:graphic>
          <a:graphicData uri="http://schemas.openxmlformats.org/presentationml/2006/ole">
            <p:oleObj spid="_x0000_s147464" name="Equation" r:id="rId5" imgW="1015920" imgH="419040" progId="Equation.3">
              <p:embed/>
            </p:oleObj>
          </a:graphicData>
        </a:graphic>
      </p:graphicFrame>
      <p:graphicFrame>
        <p:nvGraphicFramePr>
          <p:cNvPr id="130061" name="Object 13"/>
          <p:cNvGraphicFramePr>
            <a:graphicFrameLocks noChangeAspect="1"/>
          </p:cNvGraphicFramePr>
          <p:nvPr/>
        </p:nvGraphicFramePr>
        <p:xfrm>
          <a:off x="5429256" y="3716338"/>
          <a:ext cx="1376362" cy="838200"/>
        </p:xfrm>
        <a:graphic>
          <a:graphicData uri="http://schemas.openxmlformats.org/presentationml/2006/ole">
            <p:oleObj spid="_x0000_s147465" name="Equation" r:id="rId6" imgW="685800" imgH="419040" progId="Equation.3">
              <p:embed/>
            </p:oleObj>
          </a:graphicData>
        </a:graphic>
      </p:graphicFrame>
      <p:graphicFrame>
        <p:nvGraphicFramePr>
          <p:cNvPr id="130062" name="Object 14"/>
          <p:cNvGraphicFramePr>
            <a:graphicFrameLocks noChangeAspect="1"/>
          </p:cNvGraphicFramePr>
          <p:nvPr/>
        </p:nvGraphicFramePr>
        <p:xfrm>
          <a:off x="6864370" y="3962896"/>
          <a:ext cx="636588" cy="330200"/>
        </p:xfrm>
        <a:graphic>
          <a:graphicData uri="http://schemas.openxmlformats.org/presentationml/2006/ole">
            <p:oleObj spid="_x0000_s147466" name="Equation" r:id="rId7" imgW="317160" imgH="164880" progId="Equation.3">
              <p:embed/>
            </p:oleObj>
          </a:graphicData>
        </a:graphic>
      </p:graphicFrame>
      <p:cxnSp>
        <p:nvCxnSpPr>
          <p:cNvPr id="26" name="Straight Arrow Connector 25"/>
          <p:cNvCxnSpPr/>
          <p:nvPr/>
        </p:nvCxnSpPr>
        <p:spPr>
          <a:xfrm rot="5400000">
            <a:off x="1368438" y="3464210"/>
            <a:ext cx="360040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graphicFrame>
        <p:nvGraphicFramePr>
          <p:cNvPr id="147467" name="Object 11"/>
          <p:cNvGraphicFramePr>
            <a:graphicFrameLocks noChangeAspect="1"/>
          </p:cNvGraphicFramePr>
          <p:nvPr/>
        </p:nvGraphicFramePr>
        <p:xfrm>
          <a:off x="1000100" y="2354263"/>
          <a:ext cx="1020763" cy="935037"/>
        </p:xfrm>
        <a:graphic>
          <a:graphicData uri="http://schemas.openxmlformats.org/presentationml/2006/ole">
            <p:oleObj spid="_x0000_s147467" name="Equation" r:id="rId8" imgW="457200" imgH="419040" progId="Equation.3">
              <p:embed/>
            </p:oleObj>
          </a:graphicData>
        </a:graphic>
      </p:graphicFrame>
      <p:graphicFrame>
        <p:nvGraphicFramePr>
          <p:cNvPr id="147468" name="Object 12"/>
          <p:cNvGraphicFramePr>
            <a:graphicFrameLocks noChangeAspect="1"/>
          </p:cNvGraphicFramePr>
          <p:nvPr/>
        </p:nvGraphicFramePr>
        <p:xfrm>
          <a:off x="2071670" y="2643182"/>
          <a:ext cx="1585913" cy="454025"/>
        </p:xfrm>
        <a:graphic>
          <a:graphicData uri="http://schemas.openxmlformats.org/presentationml/2006/ole">
            <p:oleObj spid="_x0000_s147468" name="Equation" r:id="rId9" imgW="711000" imgH="203040" progId="Equation.3">
              <p:embed/>
            </p:oleObj>
          </a:graphicData>
        </a:graphic>
      </p:graphicFrame>
      <p:graphicFrame>
        <p:nvGraphicFramePr>
          <p:cNvPr id="147469" name="Object 13"/>
          <p:cNvGraphicFramePr>
            <a:graphicFrameLocks noChangeAspect="1"/>
          </p:cNvGraphicFramePr>
          <p:nvPr/>
        </p:nvGraphicFramePr>
        <p:xfrm>
          <a:off x="3643306" y="2643182"/>
          <a:ext cx="1985963" cy="454025"/>
        </p:xfrm>
        <a:graphic>
          <a:graphicData uri="http://schemas.openxmlformats.org/presentationml/2006/ole">
            <p:oleObj spid="_x0000_s147469" name="Equation" r:id="rId10" imgW="888840" imgH="203040" progId="Equation.3">
              <p:embed/>
            </p:oleObj>
          </a:graphicData>
        </a:graphic>
      </p:graphicFrame>
      <p:graphicFrame>
        <p:nvGraphicFramePr>
          <p:cNvPr id="147470" name="Object 14"/>
          <p:cNvGraphicFramePr>
            <a:graphicFrameLocks noChangeAspect="1"/>
          </p:cNvGraphicFramePr>
          <p:nvPr/>
        </p:nvGraphicFramePr>
        <p:xfrm>
          <a:off x="5557838" y="2387600"/>
          <a:ext cx="1562100" cy="965200"/>
        </p:xfrm>
        <a:graphic>
          <a:graphicData uri="http://schemas.openxmlformats.org/presentationml/2006/ole">
            <p:oleObj spid="_x0000_s147470" name="Equation" r:id="rId11" imgW="698400" imgH="431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13006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Integrate again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0057" name="Object 9"/>
          <p:cNvGraphicFramePr>
            <a:graphicFrameLocks noChangeAspect="1"/>
          </p:cNvGraphicFramePr>
          <p:nvPr/>
        </p:nvGraphicFramePr>
        <p:xfrm>
          <a:off x="456481" y="2467744"/>
          <a:ext cx="1019175" cy="787400"/>
        </p:xfrm>
        <a:graphic>
          <a:graphicData uri="http://schemas.openxmlformats.org/presentationml/2006/ole">
            <p:oleObj spid="_x0000_s148482" name="Equation" r:id="rId4" imgW="507960" imgH="393480" progId="Equation.3">
              <p:embed/>
            </p:oleObj>
          </a:graphicData>
        </a:graphic>
      </p:graphicFrame>
      <p:graphicFrame>
        <p:nvGraphicFramePr>
          <p:cNvPr id="130059" name="Object 11"/>
          <p:cNvGraphicFramePr>
            <a:graphicFrameLocks noChangeAspect="1"/>
          </p:cNvGraphicFramePr>
          <p:nvPr/>
        </p:nvGraphicFramePr>
        <p:xfrm>
          <a:off x="1475656" y="2463056"/>
          <a:ext cx="1400175" cy="838200"/>
        </p:xfrm>
        <a:graphic>
          <a:graphicData uri="http://schemas.openxmlformats.org/presentationml/2006/ole">
            <p:oleObj spid="_x0000_s148483" name="Equation" r:id="rId5" imgW="698400" imgH="419040" progId="Equation.3">
              <p:embed/>
            </p:oleObj>
          </a:graphicData>
        </a:graphic>
      </p:graphicFrame>
      <p:graphicFrame>
        <p:nvGraphicFramePr>
          <p:cNvPr id="130060" name="Object 12"/>
          <p:cNvGraphicFramePr>
            <a:graphicFrameLocks noChangeAspect="1"/>
          </p:cNvGraphicFramePr>
          <p:nvPr/>
        </p:nvGraphicFramePr>
        <p:xfrm>
          <a:off x="2843808" y="2463056"/>
          <a:ext cx="2038350" cy="838200"/>
        </p:xfrm>
        <a:graphic>
          <a:graphicData uri="http://schemas.openxmlformats.org/presentationml/2006/ole">
            <p:oleObj spid="_x0000_s148484" name="Equation" r:id="rId6" imgW="1015920" imgH="419040" progId="Equation.3">
              <p:embed/>
            </p:oleObj>
          </a:graphicData>
        </a:graphic>
      </p:graphicFrame>
      <p:graphicFrame>
        <p:nvGraphicFramePr>
          <p:cNvPr id="130061" name="Object 13"/>
          <p:cNvGraphicFramePr>
            <a:graphicFrameLocks noChangeAspect="1"/>
          </p:cNvGraphicFramePr>
          <p:nvPr/>
        </p:nvGraphicFramePr>
        <p:xfrm>
          <a:off x="4857752" y="2463800"/>
          <a:ext cx="1374775" cy="838200"/>
        </p:xfrm>
        <a:graphic>
          <a:graphicData uri="http://schemas.openxmlformats.org/presentationml/2006/ole">
            <p:oleObj spid="_x0000_s148485" name="Equation" r:id="rId7" imgW="685800" imgH="419040" progId="Equation.3">
              <p:embed/>
            </p:oleObj>
          </a:graphicData>
        </a:graphic>
      </p:graphicFrame>
      <p:graphicFrame>
        <p:nvGraphicFramePr>
          <p:cNvPr id="130062" name="Object 14"/>
          <p:cNvGraphicFramePr>
            <a:graphicFrameLocks noChangeAspect="1"/>
          </p:cNvGraphicFramePr>
          <p:nvPr/>
        </p:nvGraphicFramePr>
        <p:xfrm>
          <a:off x="6429388" y="2708920"/>
          <a:ext cx="636588" cy="330200"/>
        </p:xfrm>
        <a:graphic>
          <a:graphicData uri="http://schemas.openxmlformats.org/presentationml/2006/ole">
            <p:oleObj spid="_x0000_s148486" name="Equation" r:id="rId8" imgW="317160" imgH="164880" progId="Equation.3">
              <p:embed/>
            </p:oleObj>
          </a:graphicData>
        </a:graphic>
      </p:graphicFrame>
      <p:cxnSp>
        <p:nvCxnSpPr>
          <p:cNvPr id="26" name="Straight Arrow Connector 25"/>
          <p:cNvCxnSpPr/>
          <p:nvPr/>
        </p:nvCxnSpPr>
        <p:spPr>
          <a:xfrm rot="5400000">
            <a:off x="792374" y="3536218"/>
            <a:ext cx="360040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1083" name="Object 11"/>
          <p:cNvGraphicFramePr>
            <a:graphicFrameLocks noChangeAspect="1"/>
          </p:cNvGraphicFramePr>
          <p:nvPr/>
        </p:nvGraphicFramePr>
        <p:xfrm>
          <a:off x="686668" y="3861048"/>
          <a:ext cx="788988" cy="419100"/>
        </p:xfrm>
        <a:graphic>
          <a:graphicData uri="http://schemas.openxmlformats.org/presentationml/2006/ole">
            <p:oleObj spid="_x0000_s148487" name="Equation" r:id="rId9" imgW="380880" imgH="203040" progId="Equation.3">
              <p:embed/>
            </p:oleObj>
          </a:graphicData>
        </a:graphic>
      </p:graphicFrame>
      <p:graphicFrame>
        <p:nvGraphicFramePr>
          <p:cNvPr id="131085" name="Object 13"/>
          <p:cNvGraphicFramePr>
            <a:graphicFrameLocks noChangeAspect="1"/>
          </p:cNvGraphicFramePr>
          <p:nvPr/>
        </p:nvGraphicFramePr>
        <p:xfrm>
          <a:off x="1463675" y="3644900"/>
          <a:ext cx="1392238" cy="833438"/>
        </p:xfrm>
        <a:graphic>
          <a:graphicData uri="http://schemas.openxmlformats.org/presentationml/2006/ole">
            <p:oleObj spid="_x0000_s148488" name="Equation" r:id="rId10" imgW="698400" imgH="419040" progId="Equation.3">
              <p:embed/>
            </p:oleObj>
          </a:graphicData>
        </a:graphic>
      </p:graphicFrame>
      <p:graphicFrame>
        <p:nvGraphicFramePr>
          <p:cNvPr id="131086" name="Object 14"/>
          <p:cNvGraphicFramePr>
            <a:graphicFrameLocks noChangeAspect="1"/>
          </p:cNvGraphicFramePr>
          <p:nvPr/>
        </p:nvGraphicFramePr>
        <p:xfrm>
          <a:off x="2844801" y="3645024"/>
          <a:ext cx="1943223" cy="831285"/>
        </p:xfrm>
        <a:graphic>
          <a:graphicData uri="http://schemas.openxmlformats.org/presentationml/2006/ole">
            <p:oleObj spid="_x0000_s148489" name="Equation" r:id="rId11" imgW="977760" imgH="419040" progId="Equation.3">
              <p:embed/>
            </p:oleObj>
          </a:graphicData>
        </a:graphic>
      </p:graphicFrame>
      <p:graphicFrame>
        <p:nvGraphicFramePr>
          <p:cNvPr id="131087" name="Object 15"/>
          <p:cNvGraphicFramePr>
            <a:graphicFrameLocks noChangeAspect="1"/>
          </p:cNvGraphicFramePr>
          <p:nvPr/>
        </p:nvGraphicFramePr>
        <p:xfrm>
          <a:off x="4905387" y="3571876"/>
          <a:ext cx="1381125" cy="827088"/>
        </p:xfrm>
        <a:graphic>
          <a:graphicData uri="http://schemas.openxmlformats.org/presentationml/2006/ole">
            <p:oleObj spid="_x0000_s148490" name="Equation" r:id="rId12" imgW="698400" imgH="419040" progId="Equation.3">
              <p:embed/>
            </p:oleObj>
          </a:graphicData>
        </a:graphic>
      </p:graphicFrame>
      <p:graphicFrame>
        <p:nvGraphicFramePr>
          <p:cNvPr id="131088" name="Object 16"/>
          <p:cNvGraphicFramePr>
            <a:graphicFrameLocks noChangeAspect="1"/>
          </p:cNvGraphicFramePr>
          <p:nvPr/>
        </p:nvGraphicFramePr>
        <p:xfrm>
          <a:off x="6429388" y="3789040"/>
          <a:ext cx="814388" cy="339725"/>
        </p:xfrm>
        <a:graphic>
          <a:graphicData uri="http://schemas.openxmlformats.org/presentationml/2006/ole">
            <p:oleObj spid="_x0000_s148491" name="Equation" r:id="rId13" imgW="393480" imgH="164880" progId="Equation.3">
              <p:embed/>
            </p:oleObj>
          </a:graphicData>
        </a:graphic>
      </p:graphicFrame>
      <p:graphicFrame>
        <p:nvGraphicFramePr>
          <p:cNvPr id="131089" name="Object 17"/>
          <p:cNvGraphicFramePr>
            <a:graphicFrameLocks noChangeAspect="1"/>
          </p:cNvGraphicFramePr>
          <p:nvPr/>
        </p:nvGraphicFramePr>
        <p:xfrm>
          <a:off x="7286644" y="3789040"/>
          <a:ext cx="630238" cy="339725"/>
        </p:xfrm>
        <a:graphic>
          <a:graphicData uri="http://schemas.openxmlformats.org/presentationml/2006/ole">
            <p:oleObj spid="_x0000_s148492" name="Equation" r:id="rId14" imgW="304560" imgH="1648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13108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We now have our 3 equations but need to find the constants of integration, A and B.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0" name="Rounded Rectangle 29"/>
          <p:cNvSpPr/>
          <p:nvPr/>
        </p:nvSpPr>
        <p:spPr>
          <a:xfrm>
            <a:off x="8100392" y="3068960"/>
            <a:ext cx="93610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Eqn</a:t>
            </a:r>
            <a:r>
              <a:rPr lang="en-GB" dirty="0" smtClean="0">
                <a:solidFill>
                  <a:schemeClr val="tx1"/>
                </a:solidFill>
              </a:rPr>
              <a:t> 1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Rounded Rectangle 30"/>
          <p:cNvSpPr/>
          <p:nvPr/>
        </p:nvSpPr>
        <p:spPr>
          <a:xfrm>
            <a:off x="8100392" y="4293096"/>
            <a:ext cx="93610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Eqn</a:t>
            </a:r>
            <a:r>
              <a:rPr lang="en-GB" dirty="0" smtClean="0">
                <a:solidFill>
                  <a:schemeClr val="tx1"/>
                </a:solidFill>
              </a:rPr>
              <a:t> 2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2" name="Rounded Rectangle 31"/>
          <p:cNvSpPr/>
          <p:nvPr/>
        </p:nvSpPr>
        <p:spPr>
          <a:xfrm>
            <a:off x="8100392" y="5445224"/>
            <a:ext cx="93610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Eqn</a:t>
            </a:r>
            <a:r>
              <a:rPr lang="en-GB" dirty="0" smtClean="0">
                <a:solidFill>
                  <a:schemeClr val="tx1"/>
                </a:solidFill>
              </a:rPr>
              <a:t> 3</a:t>
            </a:r>
            <a:endParaRPr lang="en-GB" dirty="0">
              <a:solidFill>
                <a:schemeClr val="tx1"/>
              </a:solidFill>
            </a:endParaRPr>
          </a:p>
        </p:txBody>
      </p:sp>
      <p:graphicFrame>
        <p:nvGraphicFramePr>
          <p:cNvPr id="149521" name="Object 17"/>
          <p:cNvGraphicFramePr>
            <a:graphicFrameLocks noChangeAspect="1"/>
          </p:cNvGraphicFramePr>
          <p:nvPr/>
        </p:nvGraphicFramePr>
        <p:xfrm>
          <a:off x="327012" y="4146555"/>
          <a:ext cx="1019175" cy="787400"/>
        </p:xfrm>
        <a:graphic>
          <a:graphicData uri="http://schemas.openxmlformats.org/presentationml/2006/ole">
            <p:oleObj spid="_x0000_s149521" name="Equation" r:id="rId4" imgW="507960" imgH="393480" progId="Equation.3">
              <p:embed/>
            </p:oleObj>
          </a:graphicData>
        </a:graphic>
      </p:graphicFrame>
      <p:graphicFrame>
        <p:nvGraphicFramePr>
          <p:cNvPr id="149522" name="Object 18"/>
          <p:cNvGraphicFramePr>
            <a:graphicFrameLocks noChangeAspect="1"/>
          </p:cNvGraphicFramePr>
          <p:nvPr/>
        </p:nvGraphicFramePr>
        <p:xfrm>
          <a:off x="1346187" y="4143380"/>
          <a:ext cx="1400175" cy="838200"/>
        </p:xfrm>
        <a:graphic>
          <a:graphicData uri="http://schemas.openxmlformats.org/presentationml/2006/ole">
            <p:oleObj spid="_x0000_s149522" name="Equation" r:id="rId5" imgW="698400" imgH="419040" progId="Equation.3">
              <p:embed/>
            </p:oleObj>
          </a:graphicData>
        </a:graphic>
      </p:graphicFrame>
      <p:graphicFrame>
        <p:nvGraphicFramePr>
          <p:cNvPr id="149523" name="Object 19"/>
          <p:cNvGraphicFramePr>
            <a:graphicFrameLocks noChangeAspect="1"/>
          </p:cNvGraphicFramePr>
          <p:nvPr/>
        </p:nvGraphicFramePr>
        <p:xfrm>
          <a:off x="2713025" y="4143380"/>
          <a:ext cx="2038350" cy="838200"/>
        </p:xfrm>
        <a:graphic>
          <a:graphicData uri="http://schemas.openxmlformats.org/presentationml/2006/ole">
            <p:oleObj spid="_x0000_s149523" name="Equation" r:id="rId6" imgW="1015920" imgH="419040" progId="Equation.3">
              <p:embed/>
            </p:oleObj>
          </a:graphicData>
        </a:graphic>
      </p:graphicFrame>
      <p:graphicFrame>
        <p:nvGraphicFramePr>
          <p:cNvPr id="149524" name="Object 20"/>
          <p:cNvGraphicFramePr>
            <a:graphicFrameLocks noChangeAspect="1"/>
          </p:cNvGraphicFramePr>
          <p:nvPr/>
        </p:nvGraphicFramePr>
        <p:xfrm>
          <a:off x="4727562" y="4143380"/>
          <a:ext cx="1374775" cy="838200"/>
        </p:xfrm>
        <a:graphic>
          <a:graphicData uri="http://schemas.openxmlformats.org/presentationml/2006/ole">
            <p:oleObj spid="_x0000_s149524" name="Equation" r:id="rId7" imgW="685800" imgH="419040" progId="Equation.3">
              <p:embed/>
            </p:oleObj>
          </a:graphicData>
        </a:graphic>
      </p:graphicFrame>
      <p:graphicFrame>
        <p:nvGraphicFramePr>
          <p:cNvPr id="149525" name="Object 21"/>
          <p:cNvGraphicFramePr>
            <a:graphicFrameLocks noChangeAspect="1"/>
          </p:cNvGraphicFramePr>
          <p:nvPr/>
        </p:nvGraphicFramePr>
        <p:xfrm>
          <a:off x="6299187" y="4387855"/>
          <a:ext cx="636588" cy="330200"/>
        </p:xfrm>
        <a:graphic>
          <a:graphicData uri="http://schemas.openxmlformats.org/presentationml/2006/ole">
            <p:oleObj spid="_x0000_s149525" name="Equation" r:id="rId8" imgW="317160" imgH="164880" progId="Equation.3">
              <p:embed/>
            </p:oleObj>
          </a:graphicData>
        </a:graphic>
      </p:graphicFrame>
      <p:graphicFrame>
        <p:nvGraphicFramePr>
          <p:cNvPr id="149526" name="Object 22"/>
          <p:cNvGraphicFramePr>
            <a:graphicFrameLocks noChangeAspect="1"/>
          </p:cNvGraphicFramePr>
          <p:nvPr/>
        </p:nvGraphicFramePr>
        <p:xfrm>
          <a:off x="557200" y="5540380"/>
          <a:ext cx="788987" cy="419100"/>
        </p:xfrm>
        <a:graphic>
          <a:graphicData uri="http://schemas.openxmlformats.org/presentationml/2006/ole">
            <p:oleObj spid="_x0000_s149526" name="Equation" r:id="rId9" imgW="380880" imgH="203040" progId="Equation.3">
              <p:embed/>
            </p:oleObj>
          </a:graphicData>
        </a:graphic>
      </p:graphicFrame>
      <p:graphicFrame>
        <p:nvGraphicFramePr>
          <p:cNvPr id="149527" name="Object 23"/>
          <p:cNvGraphicFramePr>
            <a:graphicFrameLocks noChangeAspect="1"/>
          </p:cNvGraphicFramePr>
          <p:nvPr/>
        </p:nvGraphicFramePr>
        <p:xfrm>
          <a:off x="1333487" y="5324480"/>
          <a:ext cx="1392238" cy="833438"/>
        </p:xfrm>
        <a:graphic>
          <a:graphicData uri="http://schemas.openxmlformats.org/presentationml/2006/ole">
            <p:oleObj spid="_x0000_s149527" name="Equation" r:id="rId10" imgW="698400" imgH="419040" progId="Equation.3">
              <p:embed/>
            </p:oleObj>
          </a:graphicData>
        </a:graphic>
      </p:graphicFrame>
      <p:graphicFrame>
        <p:nvGraphicFramePr>
          <p:cNvPr id="149528" name="Object 24"/>
          <p:cNvGraphicFramePr>
            <a:graphicFrameLocks noChangeAspect="1"/>
          </p:cNvGraphicFramePr>
          <p:nvPr/>
        </p:nvGraphicFramePr>
        <p:xfrm>
          <a:off x="2714612" y="5324480"/>
          <a:ext cx="1943100" cy="831850"/>
        </p:xfrm>
        <a:graphic>
          <a:graphicData uri="http://schemas.openxmlformats.org/presentationml/2006/ole">
            <p:oleObj spid="_x0000_s149528" name="Equation" r:id="rId11" imgW="977760" imgH="419040" progId="Equation.3">
              <p:embed/>
            </p:oleObj>
          </a:graphicData>
        </a:graphic>
      </p:graphicFrame>
      <p:graphicFrame>
        <p:nvGraphicFramePr>
          <p:cNvPr id="149529" name="Object 25"/>
          <p:cNvGraphicFramePr>
            <a:graphicFrameLocks noChangeAspect="1"/>
          </p:cNvGraphicFramePr>
          <p:nvPr/>
        </p:nvGraphicFramePr>
        <p:xfrm>
          <a:off x="4775187" y="5251455"/>
          <a:ext cx="1381125" cy="827088"/>
        </p:xfrm>
        <a:graphic>
          <a:graphicData uri="http://schemas.openxmlformats.org/presentationml/2006/ole">
            <p:oleObj spid="_x0000_s149529" name="Equation" r:id="rId12" imgW="698400" imgH="419040" progId="Equation.3">
              <p:embed/>
            </p:oleObj>
          </a:graphicData>
        </a:graphic>
      </p:graphicFrame>
      <p:graphicFrame>
        <p:nvGraphicFramePr>
          <p:cNvPr id="149530" name="Object 26"/>
          <p:cNvGraphicFramePr>
            <a:graphicFrameLocks noChangeAspect="1"/>
          </p:cNvGraphicFramePr>
          <p:nvPr/>
        </p:nvGraphicFramePr>
        <p:xfrm>
          <a:off x="6299187" y="5468943"/>
          <a:ext cx="814388" cy="339725"/>
        </p:xfrm>
        <a:graphic>
          <a:graphicData uri="http://schemas.openxmlformats.org/presentationml/2006/ole">
            <p:oleObj spid="_x0000_s149530" name="Equation" r:id="rId13" imgW="393480" imgH="164880" progId="Equation.3">
              <p:embed/>
            </p:oleObj>
          </a:graphicData>
        </a:graphic>
      </p:graphicFrame>
      <p:graphicFrame>
        <p:nvGraphicFramePr>
          <p:cNvPr id="149531" name="Object 27"/>
          <p:cNvGraphicFramePr>
            <a:graphicFrameLocks noChangeAspect="1"/>
          </p:cNvGraphicFramePr>
          <p:nvPr/>
        </p:nvGraphicFramePr>
        <p:xfrm>
          <a:off x="7156437" y="5468943"/>
          <a:ext cx="630238" cy="339725"/>
        </p:xfrm>
        <a:graphic>
          <a:graphicData uri="http://schemas.openxmlformats.org/presentationml/2006/ole">
            <p:oleObj spid="_x0000_s149531" name="Equation" r:id="rId14" imgW="304560" imgH="164880" progId="Equation.3">
              <p:embed/>
            </p:oleObj>
          </a:graphicData>
        </a:graphic>
      </p:graphicFrame>
      <p:graphicFrame>
        <p:nvGraphicFramePr>
          <p:cNvPr id="149532" name="Object 28"/>
          <p:cNvGraphicFramePr>
            <a:graphicFrameLocks noChangeAspect="1"/>
          </p:cNvGraphicFramePr>
          <p:nvPr/>
        </p:nvGraphicFramePr>
        <p:xfrm>
          <a:off x="357166" y="2786059"/>
          <a:ext cx="896302" cy="821028"/>
        </p:xfrm>
        <a:graphic>
          <a:graphicData uri="http://schemas.openxmlformats.org/presentationml/2006/ole">
            <p:oleObj spid="_x0000_s149532" name="Equation" r:id="rId15" imgW="457200" imgH="419040" progId="Equation.3">
              <p:embed/>
            </p:oleObj>
          </a:graphicData>
        </a:graphic>
      </p:graphicFrame>
      <p:graphicFrame>
        <p:nvGraphicFramePr>
          <p:cNvPr id="149533" name="Object 29"/>
          <p:cNvGraphicFramePr>
            <a:graphicFrameLocks noChangeAspect="1"/>
          </p:cNvGraphicFramePr>
          <p:nvPr/>
        </p:nvGraphicFramePr>
        <p:xfrm>
          <a:off x="1428729" y="3074984"/>
          <a:ext cx="1392542" cy="398666"/>
        </p:xfrm>
        <a:graphic>
          <a:graphicData uri="http://schemas.openxmlformats.org/presentationml/2006/ole">
            <p:oleObj spid="_x0000_s149533" name="Equation" r:id="rId16" imgW="711000" imgH="203040" progId="Equation.3">
              <p:embed/>
            </p:oleObj>
          </a:graphicData>
        </a:graphic>
      </p:graphicFrame>
      <p:graphicFrame>
        <p:nvGraphicFramePr>
          <p:cNvPr id="149534" name="Object 30"/>
          <p:cNvGraphicFramePr>
            <a:graphicFrameLocks noChangeAspect="1"/>
          </p:cNvGraphicFramePr>
          <p:nvPr/>
        </p:nvGraphicFramePr>
        <p:xfrm>
          <a:off x="3000354" y="3074984"/>
          <a:ext cx="1743814" cy="398666"/>
        </p:xfrm>
        <a:graphic>
          <a:graphicData uri="http://schemas.openxmlformats.org/presentationml/2006/ole">
            <p:oleObj spid="_x0000_s149534" name="Equation" r:id="rId17" imgW="888840" imgH="203040" progId="Equation.3">
              <p:embed/>
            </p:oleObj>
          </a:graphicData>
        </a:graphic>
      </p:graphicFrame>
      <p:graphicFrame>
        <p:nvGraphicFramePr>
          <p:cNvPr id="149535" name="Object 31"/>
          <p:cNvGraphicFramePr>
            <a:graphicFrameLocks noChangeAspect="1"/>
          </p:cNvGraphicFramePr>
          <p:nvPr/>
        </p:nvGraphicFramePr>
        <p:xfrm>
          <a:off x="4914879" y="2819395"/>
          <a:ext cx="1371634" cy="847513"/>
        </p:xfrm>
        <a:graphic>
          <a:graphicData uri="http://schemas.openxmlformats.org/presentationml/2006/ole">
            <p:oleObj spid="_x0000_s149535" name="Equation" r:id="rId18" imgW="698400" imgH="431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Boundary conditions :</a:t>
            </a:r>
          </a:p>
          <a:p>
            <a:pPr lvl="1"/>
            <a:r>
              <a:rPr lang="en-GB" dirty="0" smtClean="0"/>
              <a:t>At x = 0, y = 0   </a:t>
            </a:r>
          </a:p>
          <a:p>
            <a:pPr lvl="1"/>
            <a:r>
              <a:rPr lang="en-GB" dirty="0" smtClean="0"/>
              <a:t>At x = 6,  y = 0</a:t>
            </a:r>
          </a:p>
          <a:p>
            <a:endParaRPr lang="en-GB" dirty="0" smtClean="0"/>
          </a:p>
          <a:p>
            <a:r>
              <a:rPr lang="en-GB" dirty="0" smtClean="0"/>
              <a:t>Substitution of x=0 and y=0 into equation 3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3140" name="Object 20"/>
          <p:cNvGraphicFramePr>
            <a:graphicFrameLocks noChangeAspect="1"/>
          </p:cNvGraphicFramePr>
          <p:nvPr/>
        </p:nvGraphicFramePr>
        <p:xfrm>
          <a:off x="785786" y="5715016"/>
          <a:ext cx="5681663" cy="395288"/>
        </p:xfrm>
        <a:graphic>
          <a:graphicData uri="http://schemas.openxmlformats.org/presentationml/2006/ole">
            <p:oleObj spid="_x0000_s150531" name="Equation" r:id="rId4" imgW="2908080" imgH="203040" progId="Equation.3">
              <p:embed/>
            </p:oleObj>
          </a:graphicData>
        </a:graphic>
      </p:graphicFrame>
      <p:graphicFrame>
        <p:nvGraphicFramePr>
          <p:cNvPr id="133141" name="Object 21"/>
          <p:cNvGraphicFramePr>
            <a:graphicFrameLocks noChangeAspect="1"/>
          </p:cNvGraphicFramePr>
          <p:nvPr/>
        </p:nvGraphicFramePr>
        <p:xfrm>
          <a:off x="1208336" y="6165304"/>
          <a:ext cx="3795712" cy="346075"/>
        </p:xfrm>
        <a:graphic>
          <a:graphicData uri="http://schemas.openxmlformats.org/presentationml/2006/ole">
            <p:oleObj spid="_x0000_s150532" name="Equation" r:id="rId5" imgW="1942920" imgH="177480" progId="Equation.3">
              <p:embed/>
            </p:oleObj>
          </a:graphicData>
        </a:graphic>
      </p:graphicFrame>
      <p:graphicFrame>
        <p:nvGraphicFramePr>
          <p:cNvPr id="133148" name="Object 28"/>
          <p:cNvGraphicFramePr>
            <a:graphicFrameLocks noChangeAspect="1"/>
          </p:cNvGraphicFramePr>
          <p:nvPr/>
        </p:nvGraphicFramePr>
        <p:xfrm>
          <a:off x="467544" y="5014928"/>
          <a:ext cx="1000125" cy="446087"/>
        </p:xfrm>
        <a:graphic>
          <a:graphicData uri="http://schemas.openxmlformats.org/presentationml/2006/ole">
            <p:oleObj spid="_x0000_s150539" name="Equation" r:id="rId6" imgW="482400" imgH="215640" progId="Equation.3">
              <p:embed/>
            </p:oleObj>
          </a:graphicData>
        </a:graphic>
      </p:graphicFrame>
      <p:graphicFrame>
        <p:nvGraphicFramePr>
          <p:cNvPr id="133149" name="Object 29"/>
          <p:cNvGraphicFramePr>
            <a:graphicFrameLocks noChangeAspect="1"/>
          </p:cNvGraphicFramePr>
          <p:nvPr/>
        </p:nvGraphicFramePr>
        <p:xfrm>
          <a:off x="1463675" y="4776788"/>
          <a:ext cx="1393825" cy="835025"/>
        </p:xfrm>
        <a:graphic>
          <a:graphicData uri="http://schemas.openxmlformats.org/presentationml/2006/ole">
            <p:oleObj spid="_x0000_s150540" name="Equation" r:id="rId7" imgW="698400" imgH="419040" progId="Equation.3">
              <p:embed/>
            </p:oleObj>
          </a:graphicData>
        </a:graphic>
      </p:graphicFrame>
      <p:graphicFrame>
        <p:nvGraphicFramePr>
          <p:cNvPr id="133150" name="Object 30"/>
          <p:cNvGraphicFramePr>
            <a:graphicFrameLocks noChangeAspect="1"/>
          </p:cNvGraphicFramePr>
          <p:nvPr/>
        </p:nvGraphicFramePr>
        <p:xfrm>
          <a:off x="2857500" y="4811728"/>
          <a:ext cx="1917700" cy="831850"/>
        </p:xfrm>
        <a:graphic>
          <a:graphicData uri="http://schemas.openxmlformats.org/presentationml/2006/ole">
            <p:oleObj spid="_x0000_s150541" name="Equation" r:id="rId8" imgW="965160" imgH="419040" progId="Equation.3">
              <p:embed/>
            </p:oleObj>
          </a:graphicData>
        </a:graphic>
      </p:graphicFrame>
      <p:graphicFrame>
        <p:nvGraphicFramePr>
          <p:cNvPr id="133151" name="Object 31"/>
          <p:cNvGraphicFramePr>
            <a:graphicFrameLocks noChangeAspect="1"/>
          </p:cNvGraphicFramePr>
          <p:nvPr/>
        </p:nvGraphicFramePr>
        <p:xfrm>
          <a:off x="4786314" y="4776788"/>
          <a:ext cx="1381125" cy="827087"/>
        </p:xfrm>
        <a:graphic>
          <a:graphicData uri="http://schemas.openxmlformats.org/presentationml/2006/ole">
            <p:oleObj spid="_x0000_s150542" name="Equation" r:id="rId9" imgW="698400" imgH="419040" progId="Equation.3">
              <p:embed/>
            </p:oleObj>
          </a:graphicData>
        </a:graphic>
      </p:graphicFrame>
      <p:graphicFrame>
        <p:nvGraphicFramePr>
          <p:cNvPr id="133152" name="Object 32"/>
          <p:cNvGraphicFramePr>
            <a:graphicFrameLocks noChangeAspect="1"/>
          </p:cNvGraphicFramePr>
          <p:nvPr/>
        </p:nvGraphicFramePr>
        <p:xfrm>
          <a:off x="6286512" y="4979903"/>
          <a:ext cx="919162" cy="444500"/>
        </p:xfrm>
        <a:graphic>
          <a:graphicData uri="http://schemas.openxmlformats.org/presentationml/2006/ole">
            <p:oleObj spid="_x0000_s150543" name="Equation" r:id="rId10" imgW="444240" imgH="215640" progId="Equation.3">
              <p:embed/>
            </p:oleObj>
          </a:graphicData>
        </a:graphic>
      </p:graphicFrame>
      <p:graphicFrame>
        <p:nvGraphicFramePr>
          <p:cNvPr id="133153" name="Object 33"/>
          <p:cNvGraphicFramePr>
            <a:graphicFrameLocks noChangeAspect="1"/>
          </p:cNvGraphicFramePr>
          <p:nvPr/>
        </p:nvGraphicFramePr>
        <p:xfrm>
          <a:off x="7286644" y="5012670"/>
          <a:ext cx="630237" cy="339725"/>
        </p:xfrm>
        <a:graphic>
          <a:graphicData uri="http://schemas.openxmlformats.org/presentationml/2006/ole">
            <p:oleObj spid="_x0000_s150544" name="Equation" r:id="rId11" imgW="304560" imgH="164880" progId="Equation.3">
              <p:embed/>
            </p:oleObj>
          </a:graphicData>
        </a:graphic>
      </p:graphicFrame>
      <p:graphicFrame>
        <p:nvGraphicFramePr>
          <p:cNvPr id="150545" name="Object 17"/>
          <p:cNvGraphicFramePr>
            <a:graphicFrameLocks noChangeAspect="1"/>
          </p:cNvGraphicFramePr>
          <p:nvPr/>
        </p:nvGraphicFramePr>
        <p:xfrm>
          <a:off x="485762" y="4002090"/>
          <a:ext cx="788987" cy="419100"/>
        </p:xfrm>
        <a:graphic>
          <a:graphicData uri="http://schemas.openxmlformats.org/presentationml/2006/ole">
            <p:oleObj spid="_x0000_s150545" name="Equation" r:id="rId12" imgW="380880" imgH="203040" progId="Equation.3">
              <p:embed/>
            </p:oleObj>
          </a:graphicData>
        </a:graphic>
      </p:graphicFrame>
      <p:graphicFrame>
        <p:nvGraphicFramePr>
          <p:cNvPr id="150546" name="Object 18"/>
          <p:cNvGraphicFramePr>
            <a:graphicFrameLocks noChangeAspect="1"/>
          </p:cNvGraphicFramePr>
          <p:nvPr/>
        </p:nvGraphicFramePr>
        <p:xfrm>
          <a:off x="1262049" y="3786190"/>
          <a:ext cx="1392238" cy="833438"/>
        </p:xfrm>
        <a:graphic>
          <a:graphicData uri="http://schemas.openxmlformats.org/presentationml/2006/ole">
            <p:oleObj spid="_x0000_s150546" name="Equation" r:id="rId13" imgW="698400" imgH="419040" progId="Equation.3">
              <p:embed/>
            </p:oleObj>
          </a:graphicData>
        </a:graphic>
      </p:graphicFrame>
      <p:graphicFrame>
        <p:nvGraphicFramePr>
          <p:cNvPr id="150547" name="Object 19"/>
          <p:cNvGraphicFramePr>
            <a:graphicFrameLocks noChangeAspect="1"/>
          </p:cNvGraphicFramePr>
          <p:nvPr/>
        </p:nvGraphicFramePr>
        <p:xfrm>
          <a:off x="2643174" y="3786190"/>
          <a:ext cx="1943100" cy="831850"/>
        </p:xfrm>
        <a:graphic>
          <a:graphicData uri="http://schemas.openxmlformats.org/presentationml/2006/ole">
            <p:oleObj spid="_x0000_s150547" name="Equation" r:id="rId14" imgW="977760" imgH="419040" progId="Equation.3">
              <p:embed/>
            </p:oleObj>
          </a:graphicData>
        </a:graphic>
      </p:graphicFrame>
      <p:graphicFrame>
        <p:nvGraphicFramePr>
          <p:cNvPr id="150548" name="Object 20"/>
          <p:cNvGraphicFramePr>
            <a:graphicFrameLocks noChangeAspect="1"/>
          </p:cNvGraphicFramePr>
          <p:nvPr/>
        </p:nvGraphicFramePr>
        <p:xfrm>
          <a:off x="4703749" y="3713165"/>
          <a:ext cx="1381125" cy="827088"/>
        </p:xfrm>
        <a:graphic>
          <a:graphicData uri="http://schemas.openxmlformats.org/presentationml/2006/ole">
            <p:oleObj spid="_x0000_s150548" name="Equation" r:id="rId15" imgW="698400" imgH="419040" progId="Equation.3">
              <p:embed/>
            </p:oleObj>
          </a:graphicData>
        </a:graphic>
      </p:graphicFrame>
      <p:graphicFrame>
        <p:nvGraphicFramePr>
          <p:cNvPr id="150549" name="Object 21"/>
          <p:cNvGraphicFramePr>
            <a:graphicFrameLocks noChangeAspect="1"/>
          </p:cNvGraphicFramePr>
          <p:nvPr/>
        </p:nvGraphicFramePr>
        <p:xfrm>
          <a:off x="6227749" y="3930653"/>
          <a:ext cx="814388" cy="339725"/>
        </p:xfrm>
        <a:graphic>
          <a:graphicData uri="http://schemas.openxmlformats.org/presentationml/2006/ole">
            <p:oleObj spid="_x0000_s150549" name="Equation" r:id="rId16" imgW="393480" imgH="164880" progId="Equation.3">
              <p:embed/>
            </p:oleObj>
          </a:graphicData>
        </a:graphic>
      </p:graphicFrame>
      <p:graphicFrame>
        <p:nvGraphicFramePr>
          <p:cNvPr id="150550" name="Object 22"/>
          <p:cNvGraphicFramePr>
            <a:graphicFrameLocks noChangeAspect="1"/>
          </p:cNvGraphicFramePr>
          <p:nvPr/>
        </p:nvGraphicFramePr>
        <p:xfrm>
          <a:off x="7084999" y="3930653"/>
          <a:ext cx="630238" cy="339725"/>
        </p:xfrm>
        <a:graphic>
          <a:graphicData uri="http://schemas.openxmlformats.org/presentationml/2006/ole">
            <p:oleObj spid="_x0000_s150550" name="Equation" r:id="rId17" imgW="304560" imgH="164880" progId="Equation.3">
              <p:embed/>
            </p:oleObj>
          </a:graphicData>
        </a:graphic>
      </p:graphicFrame>
      <p:pic>
        <p:nvPicPr>
          <p:cNvPr id="36" name="Picture 3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5357818" y="1285860"/>
            <a:ext cx="3406961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Using equation 3 again but this time we</a:t>
            </a:r>
          </a:p>
          <a:p>
            <a:pPr>
              <a:buNone/>
            </a:pPr>
            <a:r>
              <a:rPr lang="en-GB" dirty="0" smtClean="0"/>
              <a:t>	use </a:t>
            </a:r>
          </a:p>
          <a:p>
            <a:pPr>
              <a:buNone/>
            </a:pPr>
            <a:r>
              <a:rPr lang="en-GB" dirty="0" smtClean="0"/>
              <a:t>			x = 6,  y = 0 and B = 0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8251" name="Object 11"/>
          <p:cNvGraphicFramePr>
            <a:graphicFrameLocks noChangeAspect="1"/>
          </p:cNvGraphicFramePr>
          <p:nvPr/>
        </p:nvGraphicFramePr>
        <p:xfrm>
          <a:off x="684808" y="3716908"/>
          <a:ext cx="788988" cy="419100"/>
        </p:xfrm>
        <a:graphic>
          <a:graphicData uri="http://schemas.openxmlformats.org/presentationml/2006/ole">
            <p:oleObj spid="_x0000_s151555" name="Equation" r:id="rId4" imgW="380880" imgH="203040" progId="Equation.3">
              <p:embed/>
            </p:oleObj>
          </a:graphicData>
        </a:graphic>
      </p:graphicFrame>
      <p:graphicFrame>
        <p:nvGraphicFramePr>
          <p:cNvPr id="138252" name="Object 12"/>
          <p:cNvGraphicFramePr>
            <a:graphicFrameLocks noChangeAspect="1"/>
          </p:cNvGraphicFramePr>
          <p:nvPr/>
        </p:nvGraphicFramePr>
        <p:xfrm>
          <a:off x="1460500" y="3500438"/>
          <a:ext cx="1393825" cy="835025"/>
        </p:xfrm>
        <a:graphic>
          <a:graphicData uri="http://schemas.openxmlformats.org/presentationml/2006/ole">
            <p:oleObj spid="_x0000_s151556" name="Equation" r:id="rId5" imgW="698400" imgH="419040" progId="Equation.3">
              <p:embed/>
            </p:oleObj>
          </a:graphicData>
        </a:graphic>
      </p:graphicFrame>
      <p:graphicFrame>
        <p:nvGraphicFramePr>
          <p:cNvPr id="138253" name="Object 13"/>
          <p:cNvGraphicFramePr>
            <a:graphicFrameLocks noChangeAspect="1"/>
          </p:cNvGraphicFramePr>
          <p:nvPr/>
        </p:nvGraphicFramePr>
        <p:xfrm>
          <a:off x="2843808" y="3501008"/>
          <a:ext cx="1943100" cy="831850"/>
        </p:xfrm>
        <a:graphic>
          <a:graphicData uri="http://schemas.openxmlformats.org/presentationml/2006/ole">
            <p:oleObj spid="_x0000_s151557" name="Equation" r:id="rId6" imgW="977760" imgH="419040" progId="Equation.3">
              <p:embed/>
            </p:oleObj>
          </a:graphicData>
        </a:graphic>
      </p:graphicFrame>
      <p:graphicFrame>
        <p:nvGraphicFramePr>
          <p:cNvPr id="138254" name="Object 14"/>
          <p:cNvGraphicFramePr>
            <a:graphicFrameLocks noChangeAspect="1"/>
          </p:cNvGraphicFramePr>
          <p:nvPr/>
        </p:nvGraphicFramePr>
        <p:xfrm>
          <a:off x="4857752" y="3465513"/>
          <a:ext cx="1382713" cy="827087"/>
        </p:xfrm>
        <a:graphic>
          <a:graphicData uri="http://schemas.openxmlformats.org/presentationml/2006/ole">
            <p:oleObj spid="_x0000_s151558" name="Equation" r:id="rId7" imgW="698400" imgH="419040" progId="Equation.3">
              <p:embed/>
            </p:oleObj>
          </a:graphicData>
        </a:graphic>
      </p:graphicFrame>
      <p:graphicFrame>
        <p:nvGraphicFramePr>
          <p:cNvPr id="138255" name="Object 15"/>
          <p:cNvGraphicFramePr>
            <a:graphicFrameLocks noChangeAspect="1"/>
          </p:cNvGraphicFramePr>
          <p:nvPr/>
        </p:nvGraphicFramePr>
        <p:xfrm>
          <a:off x="6429388" y="3645471"/>
          <a:ext cx="814388" cy="339725"/>
        </p:xfrm>
        <a:graphic>
          <a:graphicData uri="http://schemas.openxmlformats.org/presentationml/2006/ole">
            <p:oleObj spid="_x0000_s151559" name="Equation" r:id="rId8" imgW="393480" imgH="164880" progId="Equation.3">
              <p:embed/>
            </p:oleObj>
          </a:graphicData>
        </a:graphic>
      </p:graphicFrame>
      <p:graphicFrame>
        <p:nvGraphicFramePr>
          <p:cNvPr id="138256" name="Object 16"/>
          <p:cNvGraphicFramePr>
            <a:graphicFrameLocks noChangeAspect="1"/>
          </p:cNvGraphicFramePr>
          <p:nvPr/>
        </p:nvGraphicFramePr>
        <p:xfrm>
          <a:off x="7215206" y="3645471"/>
          <a:ext cx="630238" cy="339725"/>
        </p:xfrm>
        <a:graphic>
          <a:graphicData uri="http://schemas.openxmlformats.org/presentationml/2006/ole">
            <p:oleObj spid="_x0000_s151560" name="Equation" r:id="rId9" imgW="304560" imgH="164880" progId="Equation.3">
              <p:embed/>
            </p:oleObj>
          </a:graphicData>
        </a:graphic>
      </p:graphicFrame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38261" name="Object 21"/>
          <p:cNvGraphicFramePr>
            <a:graphicFrameLocks noChangeAspect="1"/>
          </p:cNvGraphicFramePr>
          <p:nvPr/>
        </p:nvGraphicFramePr>
        <p:xfrm>
          <a:off x="547539" y="4459288"/>
          <a:ext cx="1000125" cy="446087"/>
        </p:xfrm>
        <a:graphic>
          <a:graphicData uri="http://schemas.openxmlformats.org/presentationml/2006/ole">
            <p:oleObj spid="_x0000_s151563" name="Equation" r:id="rId10" imgW="482400" imgH="215640" progId="Equation.3">
              <p:embed/>
            </p:oleObj>
          </a:graphicData>
        </a:graphic>
      </p:graphicFrame>
      <p:graphicFrame>
        <p:nvGraphicFramePr>
          <p:cNvPr id="138262" name="Object 22"/>
          <p:cNvGraphicFramePr>
            <a:graphicFrameLocks noChangeAspect="1"/>
          </p:cNvGraphicFramePr>
          <p:nvPr/>
        </p:nvGraphicFramePr>
        <p:xfrm>
          <a:off x="1479550" y="4256088"/>
          <a:ext cx="1393825" cy="835025"/>
        </p:xfrm>
        <a:graphic>
          <a:graphicData uri="http://schemas.openxmlformats.org/presentationml/2006/ole">
            <p:oleObj spid="_x0000_s151564" name="Equation" r:id="rId11" imgW="698400" imgH="419040" progId="Equation.3">
              <p:embed/>
            </p:oleObj>
          </a:graphicData>
        </a:graphic>
      </p:graphicFrame>
      <p:graphicFrame>
        <p:nvGraphicFramePr>
          <p:cNvPr id="138263" name="Object 23"/>
          <p:cNvGraphicFramePr>
            <a:graphicFrameLocks noChangeAspect="1"/>
          </p:cNvGraphicFramePr>
          <p:nvPr/>
        </p:nvGraphicFramePr>
        <p:xfrm>
          <a:off x="2874963" y="4256088"/>
          <a:ext cx="1917700" cy="831850"/>
        </p:xfrm>
        <a:graphic>
          <a:graphicData uri="http://schemas.openxmlformats.org/presentationml/2006/ole">
            <p:oleObj spid="_x0000_s151565" name="Equation" r:id="rId12" imgW="965160" imgH="419040" progId="Equation.3">
              <p:embed/>
            </p:oleObj>
          </a:graphicData>
        </a:graphic>
      </p:graphicFrame>
      <p:graphicFrame>
        <p:nvGraphicFramePr>
          <p:cNvPr id="138264" name="Object 24"/>
          <p:cNvGraphicFramePr>
            <a:graphicFrameLocks noChangeAspect="1"/>
          </p:cNvGraphicFramePr>
          <p:nvPr/>
        </p:nvGraphicFramePr>
        <p:xfrm>
          <a:off x="4929190" y="4221163"/>
          <a:ext cx="1381125" cy="827087"/>
        </p:xfrm>
        <a:graphic>
          <a:graphicData uri="http://schemas.openxmlformats.org/presentationml/2006/ole">
            <p:oleObj spid="_x0000_s151566" name="Equation" r:id="rId13" imgW="698400" imgH="419040" progId="Equation.3">
              <p:embed/>
            </p:oleObj>
          </a:graphicData>
        </a:graphic>
      </p:graphicFrame>
      <p:graphicFrame>
        <p:nvGraphicFramePr>
          <p:cNvPr id="138265" name="Object 25"/>
          <p:cNvGraphicFramePr>
            <a:graphicFrameLocks noChangeAspect="1"/>
          </p:cNvGraphicFramePr>
          <p:nvPr/>
        </p:nvGraphicFramePr>
        <p:xfrm>
          <a:off x="6429388" y="4348163"/>
          <a:ext cx="919163" cy="444500"/>
        </p:xfrm>
        <a:graphic>
          <a:graphicData uri="http://schemas.openxmlformats.org/presentationml/2006/ole">
            <p:oleObj spid="_x0000_s151567" name="Equation" r:id="rId14" imgW="444240" imgH="215640" progId="Equation.3">
              <p:embed/>
            </p:oleObj>
          </a:graphicData>
        </a:graphic>
      </p:graphicFrame>
      <p:graphicFrame>
        <p:nvGraphicFramePr>
          <p:cNvPr id="138266" name="Object 26"/>
          <p:cNvGraphicFramePr>
            <a:graphicFrameLocks noChangeAspect="1"/>
          </p:cNvGraphicFramePr>
          <p:nvPr/>
        </p:nvGraphicFramePr>
        <p:xfrm>
          <a:off x="7429520" y="4348163"/>
          <a:ext cx="682625" cy="444500"/>
        </p:xfrm>
        <a:graphic>
          <a:graphicData uri="http://schemas.openxmlformats.org/presentationml/2006/ole">
            <p:oleObj spid="_x0000_s151568" name="Equation" r:id="rId15" imgW="330120" imgH="215640" progId="Equation.3">
              <p:embed/>
            </p:oleObj>
          </a:graphicData>
        </a:graphic>
      </p:graphicFrame>
      <p:pic>
        <p:nvPicPr>
          <p:cNvPr id="31" name="Picture 3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429256" y="1214422"/>
            <a:ext cx="3406961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1570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51569" name="Object 17"/>
          <p:cNvGraphicFramePr>
            <a:graphicFrameLocks noChangeAspect="1"/>
          </p:cNvGraphicFramePr>
          <p:nvPr/>
        </p:nvGraphicFramePr>
        <p:xfrm>
          <a:off x="928662" y="6215082"/>
          <a:ext cx="1684338" cy="379412"/>
        </p:xfrm>
        <a:graphic>
          <a:graphicData uri="http://schemas.openxmlformats.org/presentationml/2006/ole">
            <p:oleObj spid="_x0000_s151569" name="Equation" r:id="rId17" imgW="787320" imgH="177480" progId="Equation.3">
              <p:embed/>
            </p:oleObj>
          </a:graphicData>
        </a:graphic>
      </p:graphicFrame>
      <p:graphicFrame>
        <p:nvGraphicFramePr>
          <p:cNvPr id="151571" name="Object 19"/>
          <p:cNvGraphicFramePr>
            <a:graphicFrameLocks noChangeAspect="1"/>
          </p:cNvGraphicFramePr>
          <p:nvPr/>
        </p:nvGraphicFramePr>
        <p:xfrm>
          <a:off x="911225" y="5214938"/>
          <a:ext cx="5106988" cy="433387"/>
        </p:xfrm>
        <a:graphic>
          <a:graphicData uri="http://schemas.openxmlformats.org/presentationml/2006/ole">
            <p:oleObj spid="_x0000_s151571" name="Equation" r:id="rId18" imgW="2387520" imgH="203040" progId="Equation.3">
              <p:embed/>
            </p:oleObj>
          </a:graphicData>
        </a:graphic>
      </p:graphicFrame>
      <p:graphicFrame>
        <p:nvGraphicFramePr>
          <p:cNvPr id="151573" name="Object 21"/>
          <p:cNvGraphicFramePr>
            <a:graphicFrameLocks noChangeAspect="1"/>
          </p:cNvGraphicFramePr>
          <p:nvPr/>
        </p:nvGraphicFramePr>
        <p:xfrm>
          <a:off x="884225" y="5786454"/>
          <a:ext cx="1901825" cy="379412"/>
        </p:xfrm>
        <a:graphic>
          <a:graphicData uri="http://schemas.openxmlformats.org/presentationml/2006/ole">
            <p:oleObj spid="_x0000_s151573" name="Equation" r:id="rId19" imgW="888840" imgH="177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Now use equation 2 with</a:t>
            </a:r>
          </a:p>
          <a:p>
            <a:pPr>
              <a:buNone/>
            </a:pPr>
            <a:r>
              <a:rPr lang="en-GB" dirty="0" smtClean="0"/>
              <a:t>	 x = 0 to find the slope</a:t>
            </a:r>
          </a:p>
          <a:p>
            <a:pPr>
              <a:buNone/>
            </a:pPr>
            <a:r>
              <a:rPr lang="en-GB" dirty="0" smtClean="0"/>
              <a:t>	at the left end.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40300" name="Object 12"/>
          <p:cNvGraphicFramePr>
            <a:graphicFrameLocks noChangeAspect="1"/>
          </p:cNvGraphicFramePr>
          <p:nvPr/>
        </p:nvGraphicFramePr>
        <p:xfrm>
          <a:off x="1624013" y="3028950"/>
          <a:ext cx="5954712" cy="760413"/>
        </p:xfrm>
        <a:graphic>
          <a:graphicData uri="http://schemas.openxmlformats.org/presentationml/2006/ole">
            <p:oleObj spid="_x0000_s164867" name="Equation" r:id="rId4" imgW="3288960" imgH="419040" progId="Equation.3">
              <p:embed/>
            </p:oleObj>
          </a:graphicData>
        </a:graphic>
      </p:graphicFrame>
      <p:graphicFrame>
        <p:nvGraphicFramePr>
          <p:cNvPr id="140302" name="Object 14"/>
          <p:cNvGraphicFramePr>
            <a:graphicFrameLocks noChangeAspect="1"/>
          </p:cNvGraphicFramePr>
          <p:nvPr/>
        </p:nvGraphicFramePr>
        <p:xfrm>
          <a:off x="2915816" y="4149080"/>
          <a:ext cx="3262313" cy="714375"/>
        </p:xfrm>
        <a:graphic>
          <a:graphicData uri="http://schemas.openxmlformats.org/presentationml/2006/ole">
            <p:oleObj spid="_x0000_s164868" name="Equation" r:id="rId5" imgW="1803240" imgH="393480" progId="Equation.3">
              <p:embed/>
            </p:oleObj>
          </a:graphicData>
        </a:graphic>
      </p:graphicFrame>
      <p:graphicFrame>
        <p:nvGraphicFramePr>
          <p:cNvPr id="140303" name="Object 15"/>
          <p:cNvGraphicFramePr>
            <a:graphicFrameLocks noChangeAspect="1"/>
          </p:cNvGraphicFramePr>
          <p:nvPr/>
        </p:nvGraphicFramePr>
        <p:xfrm>
          <a:off x="1417638" y="3860800"/>
          <a:ext cx="5033962" cy="368300"/>
        </p:xfrm>
        <a:graphic>
          <a:graphicData uri="http://schemas.openxmlformats.org/presentationml/2006/ole">
            <p:oleObj spid="_x0000_s164869" name="Equation" r:id="rId6" imgW="2781000" imgH="203040" progId="Equation.3">
              <p:embed/>
            </p:oleObj>
          </a:graphicData>
        </a:graphic>
      </p:graphicFrame>
      <p:graphicFrame>
        <p:nvGraphicFramePr>
          <p:cNvPr id="140304" name="Object 16"/>
          <p:cNvGraphicFramePr>
            <a:graphicFrameLocks noChangeAspect="1"/>
          </p:cNvGraphicFramePr>
          <p:nvPr/>
        </p:nvGraphicFramePr>
        <p:xfrm>
          <a:off x="2928926" y="5084763"/>
          <a:ext cx="2503488" cy="712787"/>
        </p:xfrm>
        <a:graphic>
          <a:graphicData uri="http://schemas.openxmlformats.org/presentationml/2006/ole">
            <p:oleObj spid="_x0000_s164870" name="Equation" r:id="rId7" imgW="1384200" imgH="393480" progId="Equation.3">
              <p:embed/>
            </p:oleObj>
          </a:graphicData>
        </a:graphic>
      </p:graphicFrame>
      <p:graphicFrame>
        <p:nvGraphicFramePr>
          <p:cNvPr id="140305" name="Object 17"/>
          <p:cNvGraphicFramePr>
            <a:graphicFrameLocks noChangeAspect="1"/>
          </p:cNvGraphicFramePr>
          <p:nvPr/>
        </p:nvGraphicFramePr>
        <p:xfrm>
          <a:off x="1976438" y="5954713"/>
          <a:ext cx="6848475" cy="714375"/>
        </p:xfrm>
        <a:graphic>
          <a:graphicData uri="http://schemas.openxmlformats.org/presentationml/2006/ole">
            <p:oleObj spid="_x0000_s164871" name="Equation" r:id="rId8" imgW="3784320" imgH="393480" progId="Equation.3">
              <p:embed/>
            </p:oleObj>
          </a:graphicData>
        </a:graphic>
      </p:graphicFrame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429257" y="1142476"/>
            <a:ext cx="3286148" cy="19293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Now use equation 3 with</a:t>
            </a:r>
          </a:p>
          <a:p>
            <a:pPr>
              <a:buNone/>
            </a:pPr>
            <a:r>
              <a:rPr lang="en-GB" dirty="0" smtClean="0"/>
              <a:t>	 x = 3 to find the deflection </a:t>
            </a:r>
          </a:p>
          <a:p>
            <a:pPr>
              <a:buNone/>
            </a:pPr>
            <a:r>
              <a:rPr lang="en-GB" dirty="0" smtClean="0"/>
              <a:t>	at the middle.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234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42346" name="Object 10"/>
          <p:cNvGraphicFramePr>
            <a:graphicFrameLocks noChangeAspect="1"/>
          </p:cNvGraphicFramePr>
          <p:nvPr/>
        </p:nvGraphicFramePr>
        <p:xfrm>
          <a:off x="1619250" y="3213100"/>
          <a:ext cx="6223000" cy="782638"/>
        </p:xfrm>
        <a:graphic>
          <a:graphicData uri="http://schemas.openxmlformats.org/presentationml/2006/ole">
            <p:oleObj spid="_x0000_s165893" name="Equation" r:id="rId4" imgW="3340080" imgH="419040" progId="Equation.3">
              <p:embed/>
            </p:oleObj>
          </a:graphicData>
        </a:graphic>
      </p:graphicFrame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29256" y="1142984"/>
            <a:ext cx="3406961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589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65895" name="Object 7"/>
          <p:cNvGraphicFramePr>
            <a:graphicFrameLocks noChangeAspect="1"/>
          </p:cNvGraphicFramePr>
          <p:nvPr/>
        </p:nvGraphicFramePr>
        <p:xfrm>
          <a:off x="928662" y="4286256"/>
          <a:ext cx="6402388" cy="422275"/>
        </p:xfrm>
        <a:graphic>
          <a:graphicData uri="http://schemas.openxmlformats.org/presentationml/2006/ole">
            <p:oleObj spid="_x0000_s165895" name="Equation" r:id="rId6" imgW="3441600" imgH="228600" progId="Equation.3">
              <p:embed/>
            </p:oleObj>
          </a:graphicData>
        </a:graphic>
      </p:graphicFrame>
      <p:graphicFrame>
        <p:nvGraphicFramePr>
          <p:cNvPr id="165897" name="Object 9"/>
          <p:cNvGraphicFramePr>
            <a:graphicFrameLocks noChangeAspect="1"/>
          </p:cNvGraphicFramePr>
          <p:nvPr/>
        </p:nvGraphicFramePr>
        <p:xfrm>
          <a:off x="1763713" y="5143500"/>
          <a:ext cx="4913312" cy="730250"/>
        </p:xfrm>
        <a:graphic>
          <a:graphicData uri="http://schemas.openxmlformats.org/presentationml/2006/ole">
            <p:oleObj spid="_x0000_s165897" name="Equation" r:id="rId7" imgW="264132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2346">
                                            <p:subSp spid="_x0000_s165893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46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852936"/>
            <a:ext cx="3629025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UDLs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Supposing that a uniformly distributed load is applied from a distance a to a distance b measured from one end. (A).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It is necessary to continue the loading up to the section at x compensating this with an equal negative load from b to x</a:t>
            </a:r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75108" name="Picture 4" descr="Hence\;\;\;\;\;M\;=\;Rx\;-\;\frac{w}{2}[x\;-\;a]^2\;+\;\frac{w}{2}[x\;-\;b]^2"/>
          <p:cNvPicPr>
            <a:picLocks noChangeAspect="1" noChangeArrowheads="1"/>
          </p:cNvPicPr>
          <p:nvPr/>
        </p:nvPicPr>
        <p:blipFill>
          <a:blip r:embed="rId3" cstate="print"/>
          <a:srcRect r="28550"/>
          <a:stretch>
            <a:fillRect/>
          </a:stretch>
        </p:blipFill>
        <p:spPr bwMode="auto">
          <a:xfrm>
            <a:off x="1071538" y="5643578"/>
            <a:ext cx="4929222" cy="619128"/>
          </a:xfrm>
          <a:prstGeom prst="rect">
            <a:avLst/>
          </a:prstGeom>
          <a:noFill/>
        </p:spPr>
      </p:pic>
      <p:pic>
        <p:nvPicPr>
          <p:cNvPr id="13" name="Picture 4" descr="Hence\;\;\;\;\;M\;=\;Rx\;-\;\frac{w}{2}[x\;-\;a]^2\;+\;\frac{w}{2}[x\;-\;b]^2"/>
          <p:cNvPicPr>
            <a:picLocks noChangeAspect="1" noChangeArrowheads="1"/>
          </p:cNvPicPr>
          <p:nvPr/>
        </p:nvPicPr>
        <p:blipFill>
          <a:blip r:embed="rId3" cstate="print"/>
          <a:srcRect l="70415"/>
          <a:stretch>
            <a:fillRect/>
          </a:stretch>
        </p:blipFill>
        <p:spPr bwMode="auto">
          <a:xfrm>
            <a:off x="5857884" y="5643578"/>
            <a:ext cx="2041050" cy="619128"/>
          </a:xfrm>
          <a:prstGeom prst="rect">
            <a:avLst/>
          </a:prstGeom>
          <a:noFill/>
        </p:spPr>
      </p:pic>
      <p:pic>
        <p:nvPicPr>
          <p:cNvPr id="187394" name="Picture 2"/>
          <p:cNvPicPr>
            <a:picLocks noChangeAspect="1" noChangeArrowheads="1"/>
          </p:cNvPicPr>
          <p:nvPr/>
        </p:nvPicPr>
        <p:blipFill>
          <a:blip r:embed="rId4" cstate="print"/>
          <a:srcRect l="3778"/>
          <a:stretch>
            <a:fillRect/>
          </a:stretch>
        </p:blipFill>
        <p:spPr bwMode="auto">
          <a:xfrm>
            <a:off x="2771800" y="2852936"/>
            <a:ext cx="3638549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5106" name="Picture 2" descr="13108/img_mac_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9792" y="2852936"/>
            <a:ext cx="3714776" cy="15203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Over Hanging Loads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Suppose our beam has two supports but overhangs at one end with a load at this end of the beam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Our method doesn’t change. We look from just before the RH end and create our moment equation but R</a:t>
            </a:r>
            <a:r>
              <a:rPr lang="en-GB" baseline="-25000" dirty="0" smtClean="0"/>
              <a:t>2 </a:t>
            </a:r>
            <a:r>
              <a:rPr lang="en-GB" dirty="0" smtClean="0"/>
              <a:t>will be a positive bending moment as its force is up.</a:t>
            </a:r>
            <a:endParaRPr lang="en-GB" baseline="-25000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98658" name="Picture 2" descr="http://nptel.iitm.ac.in/courses/Webcourse-contents/IIT-ROORKEE/strength%20of%20materials/lects%20&amp;%20picts/image/lect33/fig%2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2571744"/>
            <a:ext cx="4461224" cy="2105028"/>
          </a:xfrm>
          <a:prstGeom prst="rect">
            <a:avLst/>
          </a:prstGeom>
          <a:noFill/>
        </p:spPr>
      </p:pic>
      <p:pic>
        <p:nvPicPr>
          <p:cNvPr id="198661" name="Picture 5"/>
          <p:cNvPicPr>
            <a:picLocks noChangeAspect="1" noChangeArrowheads="1"/>
          </p:cNvPicPr>
          <p:nvPr/>
        </p:nvPicPr>
        <p:blipFill>
          <a:blip r:embed="rId3" cstate="print"/>
          <a:srcRect r="79758"/>
          <a:stretch>
            <a:fillRect/>
          </a:stretch>
        </p:blipFill>
        <p:spPr bwMode="auto">
          <a:xfrm>
            <a:off x="1142976" y="5810272"/>
            <a:ext cx="1357322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5"/>
          <p:cNvPicPr>
            <a:picLocks noChangeAspect="1" noChangeArrowheads="1"/>
          </p:cNvPicPr>
          <p:nvPr/>
        </p:nvPicPr>
        <p:blipFill>
          <a:blip r:embed="rId3" cstate="print"/>
          <a:srcRect l="22372" r="68040"/>
          <a:stretch>
            <a:fillRect/>
          </a:stretch>
        </p:blipFill>
        <p:spPr bwMode="auto">
          <a:xfrm>
            <a:off x="2571736" y="5810272"/>
            <a:ext cx="642942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3" cstate="print"/>
          <a:srcRect l="31960" r="46733"/>
          <a:stretch>
            <a:fillRect/>
          </a:stretch>
        </p:blipFill>
        <p:spPr bwMode="auto">
          <a:xfrm>
            <a:off x="3286116" y="5810272"/>
            <a:ext cx="142876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5"/>
          <p:cNvPicPr>
            <a:picLocks noChangeAspect="1" noChangeArrowheads="1"/>
          </p:cNvPicPr>
          <p:nvPr/>
        </p:nvPicPr>
        <p:blipFill>
          <a:blip r:embed="rId3" cstate="print"/>
          <a:srcRect l="53267" r="23295"/>
          <a:stretch>
            <a:fillRect/>
          </a:stretch>
        </p:blipFill>
        <p:spPr bwMode="auto">
          <a:xfrm>
            <a:off x="4786314" y="5810272"/>
            <a:ext cx="1571636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5"/>
          <p:cNvPicPr>
            <a:picLocks noChangeAspect="1" noChangeArrowheads="1"/>
          </p:cNvPicPr>
          <p:nvPr/>
        </p:nvPicPr>
        <p:blipFill>
          <a:blip r:embed="rId3" cstate="print"/>
          <a:srcRect l="76705"/>
          <a:stretch>
            <a:fillRect/>
          </a:stretch>
        </p:blipFill>
        <p:spPr bwMode="auto">
          <a:xfrm>
            <a:off x="6367522" y="5810272"/>
            <a:ext cx="1562064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Finding Maximum Deflection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How do we find where maximum deflection occurs?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r>
              <a:rPr lang="en-GB" b="1" dirty="0" smtClean="0"/>
              <a:t>Between the two supports</a:t>
            </a:r>
            <a:r>
              <a:rPr lang="en-GB" dirty="0" smtClean="0"/>
              <a:t> maximum deflection occurs where the slope, </a:t>
            </a:r>
            <a:r>
              <a:rPr lang="en-GB" dirty="0" err="1" smtClean="0"/>
              <a:t>dy</a:t>
            </a:r>
            <a:r>
              <a:rPr lang="en-GB" dirty="0" smtClean="0"/>
              <a:t>/</a:t>
            </a:r>
            <a:r>
              <a:rPr lang="en-GB" dirty="0" err="1" smtClean="0"/>
              <a:t>dx</a:t>
            </a:r>
            <a:r>
              <a:rPr lang="en-GB" dirty="0" smtClean="0"/>
              <a:t>, is equal to zero. This may not be at centre if loads are asymmetrical between supports!</a:t>
            </a:r>
          </a:p>
          <a:p>
            <a:pPr>
              <a:buNone/>
            </a:pPr>
            <a:endParaRPr lang="en-GB" baseline="-25000" dirty="0" smtClean="0"/>
          </a:p>
          <a:p>
            <a:r>
              <a:rPr lang="en-GB" b="1" dirty="0" smtClean="0"/>
              <a:t>For cantilevers and overhangs </a:t>
            </a:r>
            <a:r>
              <a:rPr lang="en-GB" dirty="0" smtClean="0"/>
              <a:t>maximum deflection occurs at free end.</a:t>
            </a:r>
          </a:p>
          <a:p>
            <a:pPr>
              <a:buNone/>
            </a:pPr>
            <a:endParaRPr lang="en-GB" baseline="-25000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98658" name="Picture 2" descr="http://nptel.iitm.ac.in/courses/Webcourse-contents/IIT-ROORKEE/strength%20of%20materials/lects%20&amp;%20picts/image/lect33/fig%205.jpg"/>
          <p:cNvPicPr>
            <a:picLocks noChangeAspect="1" noChangeArrowheads="1"/>
          </p:cNvPicPr>
          <p:nvPr/>
        </p:nvPicPr>
        <p:blipFill>
          <a:blip r:embed="rId3" cstate="print"/>
          <a:srcRect t="15287" r="-237" b="14606"/>
          <a:stretch>
            <a:fillRect/>
          </a:stretch>
        </p:blipFill>
        <p:spPr bwMode="auto">
          <a:xfrm>
            <a:off x="1630944" y="2348880"/>
            <a:ext cx="6109408" cy="2016224"/>
          </a:xfrm>
          <a:prstGeom prst="rect">
            <a:avLst/>
          </a:prstGeom>
          <a:noFill/>
        </p:spPr>
      </p:pic>
      <p:cxnSp>
        <p:nvCxnSpPr>
          <p:cNvPr id="22" name="Straight Connector 21"/>
          <p:cNvCxnSpPr/>
          <p:nvPr/>
        </p:nvCxnSpPr>
        <p:spPr>
          <a:xfrm>
            <a:off x="3347864" y="3645024"/>
            <a:ext cx="1152128" cy="0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4" name="Object 23"/>
          <p:cNvGraphicFramePr>
            <a:graphicFrameLocks noChangeAspect="1"/>
          </p:cNvGraphicFramePr>
          <p:nvPr/>
        </p:nvGraphicFramePr>
        <p:xfrm>
          <a:off x="3923928" y="3683372"/>
          <a:ext cx="444500" cy="393700"/>
        </p:xfrm>
        <a:graphic>
          <a:graphicData uri="http://schemas.openxmlformats.org/presentationml/2006/ole">
            <p:oleObj spid="_x0000_s201730" name="Equation" r:id="rId4" imgW="44424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Finding Maximum Deflection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="1" dirty="0" smtClean="0"/>
          </a:p>
          <a:p>
            <a:r>
              <a:rPr lang="en-GB" dirty="0" smtClean="0"/>
              <a:t>To find where slope = 0 you must either :</a:t>
            </a:r>
          </a:p>
          <a:p>
            <a:endParaRPr lang="en-GB" dirty="0" smtClean="0"/>
          </a:p>
          <a:p>
            <a:pPr lvl="1"/>
            <a:r>
              <a:rPr lang="en-GB" b="1" dirty="0" smtClean="0"/>
              <a:t>Solve analytically </a:t>
            </a:r>
            <a:r>
              <a:rPr lang="en-GB" dirty="0" smtClean="0"/>
              <a:t>– Solve for x when </a:t>
            </a:r>
            <a:r>
              <a:rPr lang="en-GB" dirty="0" err="1" smtClean="0"/>
              <a:t>dy</a:t>
            </a:r>
            <a:r>
              <a:rPr lang="en-GB" dirty="0" smtClean="0"/>
              <a:t>/</a:t>
            </a:r>
            <a:r>
              <a:rPr lang="en-GB" dirty="0" err="1" smtClean="0"/>
              <a:t>dx</a:t>
            </a:r>
            <a:r>
              <a:rPr lang="en-GB" dirty="0" smtClean="0"/>
              <a:t>=0 (will be difficult for above example as equation will be cubic)</a:t>
            </a:r>
          </a:p>
          <a:p>
            <a:pPr lvl="1"/>
            <a:r>
              <a:rPr lang="en-GB" b="1" dirty="0" smtClean="0"/>
              <a:t>Plot graphically </a:t>
            </a:r>
            <a:r>
              <a:rPr lang="en-GB" dirty="0" smtClean="0"/>
              <a:t>– Plot </a:t>
            </a:r>
            <a:r>
              <a:rPr lang="en-GB" dirty="0" err="1" smtClean="0"/>
              <a:t>dy</a:t>
            </a:r>
            <a:r>
              <a:rPr lang="en-GB" dirty="0" smtClean="0"/>
              <a:t>/</a:t>
            </a:r>
            <a:r>
              <a:rPr lang="en-GB" dirty="0" err="1" smtClean="0"/>
              <a:t>dx</a:t>
            </a:r>
            <a:r>
              <a:rPr lang="en-GB" dirty="0" smtClean="0"/>
              <a:t> equation and see where graph crosses 0.</a:t>
            </a:r>
          </a:p>
          <a:p>
            <a:pPr lvl="1"/>
            <a:r>
              <a:rPr lang="en-GB" dirty="0" smtClean="0"/>
              <a:t>Or use </a:t>
            </a:r>
            <a:r>
              <a:rPr lang="en-GB" b="1" dirty="0" smtClean="0"/>
              <a:t>trial and error</a:t>
            </a:r>
            <a:r>
              <a:rPr lang="en-GB" dirty="0" smtClean="0"/>
              <a:t>! Guess where maximum deflection may be, calculate slope and refine guesses to find where </a:t>
            </a:r>
            <a:r>
              <a:rPr lang="en-GB" dirty="0" err="1" smtClean="0"/>
              <a:t>dy</a:t>
            </a:r>
            <a:r>
              <a:rPr lang="en-GB" dirty="0" smtClean="0"/>
              <a:t>/</a:t>
            </a:r>
            <a:r>
              <a:rPr lang="en-GB" dirty="0" err="1" smtClean="0"/>
              <a:t>dx</a:t>
            </a:r>
            <a:r>
              <a:rPr lang="en-GB" dirty="0" smtClean="0"/>
              <a:t> =0.</a:t>
            </a:r>
          </a:p>
          <a:p>
            <a:pPr>
              <a:buNone/>
            </a:pPr>
            <a:endParaRPr lang="en-GB" baseline="-25000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98658" name="Picture 2" descr="http://nptel.iitm.ac.in/courses/Webcourse-contents/IIT-ROORKEE/strength%20of%20materials/lects%20&amp;%20picts/image/lect33/fig%205.jpg"/>
          <p:cNvPicPr>
            <a:picLocks noChangeAspect="1" noChangeArrowheads="1"/>
          </p:cNvPicPr>
          <p:nvPr/>
        </p:nvPicPr>
        <p:blipFill>
          <a:blip r:embed="rId2" cstate="print"/>
          <a:srcRect t="15287" r="-237" b="14606"/>
          <a:stretch>
            <a:fillRect/>
          </a:stretch>
        </p:blipFill>
        <p:spPr bwMode="auto">
          <a:xfrm>
            <a:off x="1907704" y="1772816"/>
            <a:ext cx="4957280" cy="16359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Define equations for the slope and deflection of the following beam using Macaulay’s method.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98658" name="Picture 2" descr="http://nptel.iitm.ac.in/courses/Webcourse-contents/IIT-ROORKEE/strength%20of%20materials/lects%20&amp;%20picts/image/lect33/fig%2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2571744"/>
            <a:ext cx="6207394" cy="29289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Over Hanging Loads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98661" name="Picture 5"/>
          <p:cNvPicPr>
            <a:picLocks noChangeAspect="1" noChangeArrowheads="1"/>
          </p:cNvPicPr>
          <p:nvPr/>
        </p:nvPicPr>
        <p:blipFill>
          <a:blip r:embed="rId2" cstate="print"/>
          <a:srcRect r="79758"/>
          <a:stretch>
            <a:fillRect/>
          </a:stretch>
        </p:blipFill>
        <p:spPr bwMode="auto">
          <a:xfrm>
            <a:off x="500034" y="3929066"/>
            <a:ext cx="1357322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5"/>
          <p:cNvPicPr>
            <a:picLocks noChangeAspect="1" noChangeArrowheads="1"/>
          </p:cNvPicPr>
          <p:nvPr/>
        </p:nvPicPr>
        <p:blipFill>
          <a:blip r:embed="rId2" cstate="print"/>
          <a:srcRect l="22372" r="68040"/>
          <a:stretch>
            <a:fillRect/>
          </a:stretch>
        </p:blipFill>
        <p:spPr bwMode="auto">
          <a:xfrm>
            <a:off x="2071670" y="3929066"/>
            <a:ext cx="642942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2" cstate="print"/>
          <a:srcRect l="31960" r="46733"/>
          <a:stretch>
            <a:fillRect/>
          </a:stretch>
        </p:blipFill>
        <p:spPr bwMode="auto">
          <a:xfrm>
            <a:off x="2857488" y="3929066"/>
            <a:ext cx="142876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5"/>
          <p:cNvPicPr>
            <a:picLocks noChangeAspect="1" noChangeArrowheads="1"/>
          </p:cNvPicPr>
          <p:nvPr/>
        </p:nvPicPr>
        <p:blipFill>
          <a:blip r:embed="rId2" cstate="print"/>
          <a:srcRect l="53267" r="23295"/>
          <a:stretch>
            <a:fillRect/>
          </a:stretch>
        </p:blipFill>
        <p:spPr bwMode="auto">
          <a:xfrm>
            <a:off x="4429124" y="3929066"/>
            <a:ext cx="1571636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5"/>
          <p:cNvPicPr>
            <a:picLocks noChangeAspect="1" noChangeArrowheads="1"/>
          </p:cNvPicPr>
          <p:nvPr/>
        </p:nvPicPr>
        <p:blipFill>
          <a:blip r:embed="rId2" cstate="print"/>
          <a:srcRect l="76705"/>
          <a:stretch>
            <a:fillRect/>
          </a:stretch>
        </p:blipFill>
        <p:spPr bwMode="auto">
          <a:xfrm>
            <a:off x="6143636" y="3929066"/>
            <a:ext cx="1562064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 descr="http://nptel.iitm.ac.in/courses/Webcourse-contents/IIT-ROORKEE/strength%20of%20materials/lects%20&amp;%20picts/image/lect33/fig%205.jpg"/>
          <p:cNvPicPr>
            <a:picLocks noChangeAspect="1" noChangeArrowheads="1"/>
          </p:cNvPicPr>
          <p:nvPr/>
        </p:nvPicPr>
        <p:blipFill>
          <a:blip r:embed="rId3" cstate="print"/>
          <a:srcRect t="17184" b="14082"/>
          <a:stretch>
            <a:fillRect/>
          </a:stretch>
        </p:blipFill>
        <p:spPr bwMode="auto">
          <a:xfrm>
            <a:off x="1785918" y="1785926"/>
            <a:ext cx="5286412" cy="1714512"/>
          </a:xfrm>
          <a:prstGeom prst="rect">
            <a:avLst/>
          </a:prstGeom>
          <a:noFill/>
        </p:spPr>
      </p:pic>
      <p:pic>
        <p:nvPicPr>
          <p:cNvPr id="206851" name="Picture 3"/>
          <p:cNvPicPr>
            <a:picLocks noChangeAspect="1" noChangeArrowheads="1"/>
          </p:cNvPicPr>
          <p:nvPr/>
        </p:nvPicPr>
        <p:blipFill>
          <a:blip r:embed="rId4" cstate="print"/>
          <a:srcRect r="79381"/>
          <a:stretch>
            <a:fillRect/>
          </a:stretch>
        </p:blipFill>
        <p:spPr bwMode="auto">
          <a:xfrm>
            <a:off x="285720" y="4667266"/>
            <a:ext cx="1714512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52" name="Picture 4"/>
          <p:cNvPicPr>
            <a:picLocks noChangeAspect="1" noChangeArrowheads="1"/>
          </p:cNvPicPr>
          <p:nvPr/>
        </p:nvPicPr>
        <p:blipFill>
          <a:blip r:embed="rId5" cstate="print"/>
          <a:srcRect r="83696"/>
          <a:stretch>
            <a:fillRect/>
          </a:stretch>
        </p:blipFill>
        <p:spPr bwMode="auto">
          <a:xfrm>
            <a:off x="428596" y="5643578"/>
            <a:ext cx="1357322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4" cstate="print"/>
          <a:srcRect l="18041" r="69931"/>
          <a:stretch>
            <a:fillRect/>
          </a:stretch>
        </p:blipFill>
        <p:spPr bwMode="auto">
          <a:xfrm>
            <a:off x="1785918" y="4643446"/>
            <a:ext cx="1000132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4" cstate="print"/>
          <a:srcRect l="88489" r="3779"/>
          <a:stretch>
            <a:fillRect/>
          </a:stretch>
        </p:blipFill>
        <p:spPr bwMode="auto">
          <a:xfrm>
            <a:off x="7715272" y="4643446"/>
            <a:ext cx="642942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4" cstate="print"/>
          <a:srcRect l="49828" r="30412"/>
          <a:stretch>
            <a:fillRect/>
          </a:stretch>
        </p:blipFill>
        <p:spPr bwMode="auto">
          <a:xfrm>
            <a:off x="4429124" y="4643446"/>
            <a:ext cx="1643074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4" cstate="print"/>
          <a:srcRect l="30069" r="51031"/>
          <a:stretch>
            <a:fillRect/>
          </a:stretch>
        </p:blipFill>
        <p:spPr bwMode="auto">
          <a:xfrm>
            <a:off x="2786050" y="4643446"/>
            <a:ext cx="1571636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4" cstate="print"/>
          <a:srcRect l="69588" r="11626"/>
          <a:stretch>
            <a:fillRect/>
          </a:stretch>
        </p:blipFill>
        <p:spPr bwMode="auto">
          <a:xfrm>
            <a:off x="6153160" y="4643446"/>
            <a:ext cx="1562112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4"/>
          <p:cNvPicPr>
            <a:picLocks noChangeAspect="1" noChangeArrowheads="1"/>
          </p:cNvPicPr>
          <p:nvPr/>
        </p:nvPicPr>
        <p:blipFill>
          <a:blip r:embed="rId5" cstate="print"/>
          <a:srcRect l="18878" r="70824"/>
          <a:stretch>
            <a:fillRect/>
          </a:stretch>
        </p:blipFill>
        <p:spPr bwMode="auto">
          <a:xfrm>
            <a:off x="1928794" y="5643578"/>
            <a:ext cx="857256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5" cstate="print"/>
          <a:srcRect l="29176" r="53661"/>
          <a:stretch>
            <a:fillRect/>
          </a:stretch>
        </p:blipFill>
        <p:spPr bwMode="auto">
          <a:xfrm>
            <a:off x="2857488" y="5643578"/>
            <a:ext cx="1428760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4"/>
          <p:cNvPicPr>
            <a:picLocks noChangeAspect="1" noChangeArrowheads="1"/>
          </p:cNvPicPr>
          <p:nvPr/>
        </p:nvPicPr>
        <p:blipFill>
          <a:blip r:embed="rId5" cstate="print"/>
          <a:srcRect l="47197" r="35640"/>
          <a:stretch>
            <a:fillRect/>
          </a:stretch>
        </p:blipFill>
        <p:spPr bwMode="auto">
          <a:xfrm>
            <a:off x="4500562" y="5643578"/>
            <a:ext cx="1428760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4"/>
          <p:cNvPicPr>
            <a:picLocks noChangeAspect="1" noChangeArrowheads="1"/>
          </p:cNvPicPr>
          <p:nvPr/>
        </p:nvPicPr>
        <p:blipFill>
          <a:blip r:embed="rId5" cstate="print"/>
          <a:srcRect l="65217" r="15046"/>
          <a:stretch>
            <a:fillRect/>
          </a:stretch>
        </p:blipFill>
        <p:spPr bwMode="auto">
          <a:xfrm>
            <a:off x="6143636" y="5643578"/>
            <a:ext cx="1643074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4"/>
          <p:cNvPicPr>
            <a:picLocks noChangeAspect="1" noChangeArrowheads="1"/>
          </p:cNvPicPr>
          <p:nvPr/>
        </p:nvPicPr>
        <p:blipFill>
          <a:blip r:embed="rId5" cstate="print"/>
          <a:srcRect l="84954" r="7323"/>
          <a:stretch>
            <a:fillRect/>
          </a:stretch>
        </p:blipFill>
        <p:spPr bwMode="auto">
          <a:xfrm>
            <a:off x="7715272" y="5643578"/>
            <a:ext cx="642942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Picture 4"/>
          <p:cNvPicPr>
            <a:picLocks noChangeAspect="1" noChangeArrowheads="1"/>
          </p:cNvPicPr>
          <p:nvPr/>
        </p:nvPicPr>
        <p:blipFill>
          <a:blip r:embed="rId5" cstate="print"/>
          <a:srcRect l="93536"/>
          <a:stretch>
            <a:fillRect/>
          </a:stretch>
        </p:blipFill>
        <p:spPr bwMode="auto">
          <a:xfrm>
            <a:off x="8429652" y="5643578"/>
            <a:ext cx="538108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</a:t>
            </a: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sz="1800" dirty="0" smtClean="0"/>
              <a:t>	When boundary conditions x=0 </a:t>
            </a:r>
            <a:r>
              <a:rPr lang="en-GB" sz="1800" dirty="0" smtClean="0">
                <a:sym typeface="Wingdings" pitchFamily="2" charset="2"/>
              </a:rPr>
              <a:t> y=0 and x=6  y=0 </a:t>
            </a:r>
            <a:r>
              <a:rPr lang="en-GB" sz="1800" dirty="0" smtClean="0"/>
              <a:t>are applied B = 0 and A = -1.308333x10</a:t>
            </a:r>
            <a:r>
              <a:rPr lang="en-GB" sz="1800" baseline="30000" dirty="0" smtClean="0"/>
              <a:t>3</a:t>
            </a: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7" name="Picture 2" descr="http://nptel.iitm.ac.in/courses/Webcourse-contents/IIT-ROORKEE/strength%20of%20materials/lects%20&amp;%20picts/image/lect33/fig%205.jpg"/>
          <p:cNvPicPr>
            <a:picLocks noChangeAspect="1" noChangeArrowheads="1"/>
          </p:cNvPicPr>
          <p:nvPr/>
        </p:nvPicPr>
        <p:blipFill>
          <a:blip r:embed="rId3" cstate="print"/>
          <a:srcRect t="17184" b="14082"/>
          <a:stretch>
            <a:fillRect/>
          </a:stretch>
        </p:blipFill>
        <p:spPr bwMode="auto">
          <a:xfrm>
            <a:off x="1763688" y="1844824"/>
            <a:ext cx="5286412" cy="1714512"/>
          </a:xfrm>
          <a:prstGeom prst="rect">
            <a:avLst/>
          </a:prstGeom>
          <a:noFill/>
        </p:spPr>
      </p:pic>
      <p:pic>
        <p:nvPicPr>
          <p:cNvPr id="206851" name="Picture 3"/>
          <p:cNvPicPr>
            <a:picLocks noChangeAspect="1" noChangeArrowheads="1"/>
          </p:cNvPicPr>
          <p:nvPr/>
        </p:nvPicPr>
        <p:blipFill>
          <a:blip r:embed="rId4" cstate="print"/>
          <a:srcRect r="79381"/>
          <a:stretch>
            <a:fillRect/>
          </a:stretch>
        </p:blipFill>
        <p:spPr bwMode="auto">
          <a:xfrm>
            <a:off x="576064" y="4836626"/>
            <a:ext cx="1266306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52" name="Picture 4"/>
          <p:cNvPicPr>
            <a:picLocks noChangeAspect="1" noChangeArrowheads="1"/>
          </p:cNvPicPr>
          <p:nvPr/>
        </p:nvPicPr>
        <p:blipFill>
          <a:blip r:embed="rId5" cstate="print"/>
          <a:srcRect r="83696"/>
          <a:stretch>
            <a:fillRect/>
          </a:stretch>
        </p:blipFill>
        <p:spPr bwMode="auto">
          <a:xfrm>
            <a:off x="755576" y="5733256"/>
            <a:ext cx="1002493" cy="548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4" cstate="print"/>
          <a:srcRect l="18041" r="69931"/>
          <a:stretch>
            <a:fillRect/>
          </a:stretch>
        </p:blipFill>
        <p:spPr bwMode="auto">
          <a:xfrm>
            <a:off x="1745090" y="4812806"/>
            <a:ext cx="738678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4" cstate="print"/>
          <a:srcRect l="49828" r="30412"/>
          <a:stretch>
            <a:fillRect/>
          </a:stretch>
        </p:blipFill>
        <p:spPr bwMode="auto">
          <a:xfrm>
            <a:off x="3779912" y="4812806"/>
            <a:ext cx="1213543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4" cstate="print"/>
          <a:srcRect l="30069" r="51031"/>
          <a:stretch>
            <a:fillRect/>
          </a:stretch>
        </p:blipFill>
        <p:spPr bwMode="auto">
          <a:xfrm>
            <a:off x="2555776" y="4812806"/>
            <a:ext cx="1160780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4" cstate="print"/>
          <a:srcRect l="69588" r="11626"/>
          <a:stretch>
            <a:fillRect/>
          </a:stretch>
        </p:blipFill>
        <p:spPr bwMode="auto">
          <a:xfrm>
            <a:off x="5074438" y="4812806"/>
            <a:ext cx="1153746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4"/>
          <p:cNvPicPr>
            <a:picLocks noChangeAspect="1" noChangeArrowheads="1"/>
          </p:cNvPicPr>
          <p:nvPr/>
        </p:nvPicPr>
        <p:blipFill>
          <a:blip r:embed="rId5" cstate="print"/>
          <a:srcRect l="18878" r="70824"/>
          <a:stretch>
            <a:fillRect/>
          </a:stretch>
        </p:blipFill>
        <p:spPr bwMode="auto">
          <a:xfrm>
            <a:off x="1835696" y="5733256"/>
            <a:ext cx="633153" cy="548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5" cstate="print"/>
          <a:srcRect l="29176" r="53661"/>
          <a:stretch>
            <a:fillRect/>
          </a:stretch>
        </p:blipFill>
        <p:spPr bwMode="auto">
          <a:xfrm>
            <a:off x="2627784" y="5733256"/>
            <a:ext cx="1055255" cy="548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4"/>
          <p:cNvPicPr>
            <a:picLocks noChangeAspect="1" noChangeArrowheads="1"/>
          </p:cNvPicPr>
          <p:nvPr/>
        </p:nvPicPr>
        <p:blipFill>
          <a:blip r:embed="rId5" cstate="print"/>
          <a:srcRect l="47197" r="35640"/>
          <a:stretch>
            <a:fillRect/>
          </a:stretch>
        </p:blipFill>
        <p:spPr bwMode="auto">
          <a:xfrm>
            <a:off x="3779912" y="5733256"/>
            <a:ext cx="1055255" cy="548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4"/>
          <p:cNvPicPr>
            <a:picLocks noChangeAspect="1" noChangeArrowheads="1"/>
          </p:cNvPicPr>
          <p:nvPr/>
        </p:nvPicPr>
        <p:blipFill>
          <a:blip r:embed="rId5" cstate="print"/>
          <a:srcRect l="65217" r="15046"/>
          <a:stretch>
            <a:fillRect/>
          </a:stretch>
        </p:blipFill>
        <p:spPr bwMode="auto">
          <a:xfrm>
            <a:off x="5086648" y="5733256"/>
            <a:ext cx="1213544" cy="548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3778" name="Object 2"/>
          <p:cNvGraphicFramePr>
            <a:graphicFrameLocks noChangeAspect="1"/>
          </p:cNvGraphicFramePr>
          <p:nvPr/>
        </p:nvGraphicFramePr>
        <p:xfrm>
          <a:off x="6444209" y="5050446"/>
          <a:ext cx="1512167" cy="323041"/>
        </p:xfrm>
        <a:graphic>
          <a:graphicData uri="http://schemas.openxmlformats.org/presentationml/2006/ole">
            <p:oleObj spid="_x0000_s203778" name="Equation" r:id="rId6" imgW="952200" imgH="203040" progId="Equation.3">
              <p:embed/>
            </p:oleObj>
          </a:graphicData>
        </a:graphic>
      </p:graphicFrame>
      <p:graphicFrame>
        <p:nvGraphicFramePr>
          <p:cNvPr id="203779" name="Object 3"/>
          <p:cNvGraphicFramePr>
            <a:graphicFrameLocks noChangeAspect="1"/>
          </p:cNvGraphicFramePr>
          <p:nvPr/>
        </p:nvGraphicFramePr>
        <p:xfrm>
          <a:off x="6444208" y="5820918"/>
          <a:ext cx="1656184" cy="339030"/>
        </p:xfrm>
        <a:graphic>
          <a:graphicData uri="http://schemas.openxmlformats.org/presentationml/2006/ole">
            <p:oleObj spid="_x0000_s203779" name="Equation" r:id="rId7" imgW="111744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</a:t>
            </a:r>
          </a:p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Calculating maximum deflection between supports.</a:t>
            </a: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GB" sz="1800" dirty="0" smtClean="0"/>
              <a:t>	</a:t>
            </a:r>
          </a:p>
          <a:p>
            <a:pPr>
              <a:buNone/>
            </a:pPr>
            <a:r>
              <a:rPr lang="en-GB" sz="1800" dirty="0" smtClean="0"/>
              <a:t>	We are looking for maximum deflection between two supports so we drop the terms outside the limits of x. Note when x &lt; 4 terms in red = 0</a:t>
            </a:r>
            <a:endParaRPr lang="en-GB" sz="1800" baseline="30000" dirty="0" smtClean="0"/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7" name="Picture 2" descr="http://nptel.iitm.ac.in/courses/Webcourse-contents/IIT-ROORKEE/strength%20of%20materials/lects%20&amp;%20picts/image/lect33/fig%205.jpg"/>
          <p:cNvPicPr>
            <a:picLocks noChangeAspect="1" noChangeArrowheads="1"/>
          </p:cNvPicPr>
          <p:nvPr/>
        </p:nvPicPr>
        <p:blipFill>
          <a:blip r:embed="rId3" cstate="print"/>
          <a:srcRect t="17184" b="14082"/>
          <a:stretch>
            <a:fillRect/>
          </a:stretch>
        </p:blipFill>
        <p:spPr bwMode="auto">
          <a:xfrm>
            <a:off x="1785918" y="2074528"/>
            <a:ext cx="5286412" cy="1714512"/>
          </a:xfrm>
          <a:prstGeom prst="rect">
            <a:avLst/>
          </a:prstGeom>
          <a:noFill/>
        </p:spPr>
      </p:pic>
      <p:pic>
        <p:nvPicPr>
          <p:cNvPr id="206851" name="Picture 3"/>
          <p:cNvPicPr>
            <a:picLocks noChangeAspect="1" noChangeArrowheads="1"/>
          </p:cNvPicPr>
          <p:nvPr/>
        </p:nvPicPr>
        <p:blipFill>
          <a:blip r:embed="rId4" cstate="print"/>
          <a:srcRect r="79381"/>
          <a:stretch>
            <a:fillRect/>
          </a:stretch>
        </p:blipFill>
        <p:spPr bwMode="auto">
          <a:xfrm>
            <a:off x="720080" y="4964988"/>
            <a:ext cx="1266306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52" name="Picture 4"/>
          <p:cNvPicPr>
            <a:picLocks noChangeAspect="1" noChangeArrowheads="1"/>
          </p:cNvPicPr>
          <p:nvPr/>
        </p:nvPicPr>
        <p:blipFill>
          <a:blip r:embed="rId5" cstate="print"/>
          <a:srcRect r="83696"/>
          <a:stretch>
            <a:fillRect/>
          </a:stretch>
        </p:blipFill>
        <p:spPr bwMode="auto">
          <a:xfrm>
            <a:off x="899592" y="5861618"/>
            <a:ext cx="1002493" cy="548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4" cstate="print"/>
          <a:srcRect l="18041" r="69931"/>
          <a:stretch>
            <a:fillRect/>
          </a:stretch>
        </p:blipFill>
        <p:spPr bwMode="auto">
          <a:xfrm>
            <a:off x="1889106" y="4941168"/>
            <a:ext cx="738678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4" cstate="print"/>
          <a:srcRect l="49828" r="30412"/>
          <a:stretch>
            <a:fillRect/>
          </a:stretch>
        </p:blipFill>
        <p:spPr bwMode="auto">
          <a:xfrm>
            <a:off x="3923928" y="4941168"/>
            <a:ext cx="1213543" cy="773848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4" cstate="print"/>
          <a:srcRect l="30069" r="51031"/>
          <a:stretch>
            <a:fillRect/>
          </a:stretch>
        </p:blipFill>
        <p:spPr bwMode="auto">
          <a:xfrm>
            <a:off x="2699792" y="4941168"/>
            <a:ext cx="1160780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4"/>
          <p:cNvPicPr>
            <a:picLocks noChangeAspect="1" noChangeArrowheads="1"/>
          </p:cNvPicPr>
          <p:nvPr/>
        </p:nvPicPr>
        <p:blipFill>
          <a:blip r:embed="rId5" cstate="print"/>
          <a:srcRect l="18878" r="70824"/>
          <a:stretch>
            <a:fillRect/>
          </a:stretch>
        </p:blipFill>
        <p:spPr bwMode="auto">
          <a:xfrm>
            <a:off x="1979712" y="5861618"/>
            <a:ext cx="633153" cy="548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5" cstate="print"/>
          <a:srcRect l="29176" r="53661"/>
          <a:stretch>
            <a:fillRect/>
          </a:stretch>
        </p:blipFill>
        <p:spPr bwMode="auto">
          <a:xfrm>
            <a:off x="2771800" y="5861618"/>
            <a:ext cx="1055255" cy="548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4"/>
          <p:cNvPicPr>
            <a:picLocks noChangeAspect="1" noChangeArrowheads="1"/>
          </p:cNvPicPr>
          <p:nvPr/>
        </p:nvPicPr>
        <p:blipFill>
          <a:blip r:embed="rId5" cstate="print"/>
          <a:srcRect l="47197" r="35640"/>
          <a:stretch>
            <a:fillRect/>
          </a:stretch>
        </p:blipFill>
        <p:spPr bwMode="auto">
          <a:xfrm>
            <a:off x="3923928" y="5861618"/>
            <a:ext cx="1055255" cy="548729"/>
          </a:xfrm>
          <a:prstGeom prst="rect">
            <a:avLst/>
          </a:prstGeom>
          <a:noFill/>
          <a:ln w="22225">
            <a:solidFill>
              <a:srgbClr val="FF0000"/>
            </a:solidFill>
            <a:miter lim="800000"/>
            <a:headEnd/>
            <a:tailEnd/>
          </a:ln>
        </p:spPr>
      </p:pic>
      <p:graphicFrame>
        <p:nvGraphicFramePr>
          <p:cNvPr id="203778" name="Object 2"/>
          <p:cNvGraphicFramePr>
            <a:graphicFrameLocks noChangeAspect="1"/>
          </p:cNvGraphicFramePr>
          <p:nvPr/>
        </p:nvGraphicFramePr>
        <p:xfrm>
          <a:off x="5148064" y="5157192"/>
          <a:ext cx="1512167" cy="323041"/>
        </p:xfrm>
        <a:graphic>
          <a:graphicData uri="http://schemas.openxmlformats.org/presentationml/2006/ole">
            <p:oleObj spid="_x0000_s204802" name="Equation" r:id="rId6" imgW="952200" imgH="203040" progId="Equation.3">
              <p:embed/>
            </p:oleObj>
          </a:graphicData>
        </a:graphic>
      </p:graphicFrame>
      <p:graphicFrame>
        <p:nvGraphicFramePr>
          <p:cNvPr id="203779" name="Object 3"/>
          <p:cNvGraphicFramePr>
            <a:graphicFrameLocks noChangeAspect="1"/>
          </p:cNvGraphicFramePr>
          <p:nvPr/>
        </p:nvGraphicFramePr>
        <p:xfrm>
          <a:off x="5076056" y="6021288"/>
          <a:ext cx="1656184" cy="339030"/>
        </p:xfrm>
        <a:graphic>
          <a:graphicData uri="http://schemas.openxmlformats.org/presentationml/2006/ole">
            <p:oleObj spid="_x0000_s204803" name="Equation" r:id="rId7" imgW="111744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</a:t>
            </a:r>
          </a:p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Calculating maximum deflection between supports.</a:t>
            </a: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GB" sz="1800" dirty="0" smtClean="0"/>
              <a:t>	</a:t>
            </a:r>
          </a:p>
          <a:p>
            <a:pPr>
              <a:buNone/>
            </a:pPr>
            <a:r>
              <a:rPr lang="en-GB" sz="1800" dirty="0" smtClean="0"/>
              <a:t>	From inspection we can guess maximum deflection will most likely occur between x=2 and x=3 due to offset </a:t>
            </a:r>
            <a:r>
              <a:rPr lang="en-GB" sz="1800" dirty="0" err="1" smtClean="0"/>
              <a:t>udl</a:t>
            </a:r>
            <a:r>
              <a:rPr lang="en-GB" sz="1800" dirty="0" smtClean="0"/>
              <a:t>. In this range the red terms are negated.</a:t>
            </a:r>
            <a:endParaRPr lang="en-GB" sz="1800" baseline="30000" dirty="0" smtClean="0"/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7" name="Picture 2" descr="http://nptel.iitm.ac.in/courses/Webcourse-contents/IIT-ROORKEE/strength%20of%20materials/lects%20&amp;%20picts/image/lect33/fig%205.jpg"/>
          <p:cNvPicPr>
            <a:picLocks noChangeAspect="1" noChangeArrowheads="1"/>
          </p:cNvPicPr>
          <p:nvPr/>
        </p:nvPicPr>
        <p:blipFill>
          <a:blip r:embed="rId3" cstate="print"/>
          <a:srcRect t="17184" b="14082"/>
          <a:stretch>
            <a:fillRect/>
          </a:stretch>
        </p:blipFill>
        <p:spPr bwMode="auto">
          <a:xfrm>
            <a:off x="1785918" y="2074528"/>
            <a:ext cx="5286412" cy="1714512"/>
          </a:xfrm>
          <a:prstGeom prst="rect">
            <a:avLst/>
          </a:prstGeom>
          <a:noFill/>
        </p:spPr>
      </p:pic>
      <p:pic>
        <p:nvPicPr>
          <p:cNvPr id="206851" name="Picture 3"/>
          <p:cNvPicPr>
            <a:picLocks noChangeAspect="1" noChangeArrowheads="1"/>
          </p:cNvPicPr>
          <p:nvPr/>
        </p:nvPicPr>
        <p:blipFill>
          <a:blip r:embed="rId4" cstate="print"/>
          <a:srcRect r="79381"/>
          <a:stretch>
            <a:fillRect/>
          </a:stretch>
        </p:blipFill>
        <p:spPr bwMode="auto">
          <a:xfrm>
            <a:off x="720080" y="4964988"/>
            <a:ext cx="1266306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52" name="Picture 4"/>
          <p:cNvPicPr>
            <a:picLocks noChangeAspect="1" noChangeArrowheads="1"/>
          </p:cNvPicPr>
          <p:nvPr/>
        </p:nvPicPr>
        <p:blipFill>
          <a:blip r:embed="rId5" cstate="print"/>
          <a:srcRect r="83696"/>
          <a:stretch>
            <a:fillRect/>
          </a:stretch>
        </p:blipFill>
        <p:spPr bwMode="auto">
          <a:xfrm>
            <a:off x="899592" y="5861618"/>
            <a:ext cx="1002493" cy="548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4" cstate="print"/>
          <a:srcRect l="18041" r="69931"/>
          <a:stretch>
            <a:fillRect/>
          </a:stretch>
        </p:blipFill>
        <p:spPr bwMode="auto">
          <a:xfrm>
            <a:off x="1889106" y="4941168"/>
            <a:ext cx="738678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4" cstate="print"/>
          <a:srcRect l="30069" r="51031"/>
          <a:stretch>
            <a:fillRect/>
          </a:stretch>
        </p:blipFill>
        <p:spPr bwMode="auto">
          <a:xfrm>
            <a:off x="2699792" y="4941168"/>
            <a:ext cx="1160780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4"/>
          <p:cNvPicPr>
            <a:picLocks noChangeAspect="1" noChangeArrowheads="1"/>
          </p:cNvPicPr>
          <p:nvPr/>
        </p:nvPicPr>
        <p:blipFill>
          <a:blip r:embed="rId5" cstate="print"/>
          <a:srcRect l="18878" r="70824"/>
          <a:stretch>
            <a:fillRect/>
          </a:stretch>
        </p:blipFill>
        <p:spPr bwMode="auto">
          <a:xfrm>
            <a:off x="1979712" y="5861618"/>
            <a:ext cx="633153" cy="548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5" cstate="print"/>
          <a:srcRect l="29176" r="53661"/>
          <a:stretch>
            <a:fillRect/>
          </a:stretch>
        </p:blipFill>
        <p:spPr bwMode="auto">
          <a:xfrm>
            <a:off x="2771800" y="5861618"/>
            <a:ext cx="1055255" cy="548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3778" name="Object 2"/>
          <p:cNvGraphicFramePr>
            <a:graphicFrameLocks noChangeAspect="1"/>
          </p:cNvGraphicFramePr>
          <p:nvPr/>
        </p:nvGraphicFramePr>
        <p:xfrm>
          <a:off x="3923928" y="5157192"/>
          <a:ext cx="1512167" cy="323041"/>
        </p:xfrm>
        <a:graphic>
          <a:graphicData uri="http://schemas.openxmlformats.org/presentationml/2006/ole">
            <p:oleObj spid="_x0000_s208898" name="Equation" r:id="rId6" imgW="952200" imgH="203040" progId="Equation.3">
              <p:embed/>
            </p:oleObj>
          </a:graphicData>
        </a:graphic>
      </p:graphicFrame>
      <p:graphicFrame>
        <p:nvGraphicFramePr>
          <p:cNvPr id="203779" name="Object 3"/>
          <p:cNvGraphicFramePr>
            <a:graphicFrameLocks noChangeAspect="1"/>
          </p:cNvGraphicFramePr>
          <p:nvPr/>
        </p:nvGraphicFramePr>
        <p:xfrm>
          <a:off x="3923928" y="5949280"/>
          <a:ext cx="1656184" cy="339030"/>
        </p:xfrm>
        <a:graphic>
          <a:graphicData uri="http://schemas.openxmlformats.org/presentationml/2006/ole">
            <p:oleObj spid="_x0000_s208899" name="Equation" r:id="rId7" imgW="111744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</a:t>
            </a:r>
          </a:p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Calculating maximum deflection between supports.</a:t>
            </a:r>
          </a:p>
          <a:p>
            <a:pPr>
              <a:buNone/>
            </a:pPr>
            <a:r>
              <a:rPr lang="en-GB" sz="1800" dirty="0" smtClean="0"/>
              <a:t>Using </a:t>
            </a:r>
            <a:r>
              <a:rPr lang="en-GB" sz="1800" b="1" dirty="0" smtClean="0"/>
              <a:t>trial and error</a:t>
            </a:r>
          </a:p>
          <a:p>
            <a:pPr>
              <a:buNone/>
            </a:pPr>
            <a:endParaRPr lang="en-GB" sz="1800" b="1" dirty="0" smtClean="0"/>
          </a:p>
          <a:p>
            <a:pPr>
              <a:buNone/>
            </a:pPr>
            <a:r>
              <a:rPr lang="en-GB" sz="1800" b="1" dirty="0" smtClean="0"/>
              <a:t> 	</a:t>
            </a:r>
            <a:r>
              <a:rPr lang="en-GB" sz="1800" dirty="0" smtClean="0"/>
              <a:t>By inspection, maximum deflection should be somewhere between 2 and 3 m. Putting in x values into the following formula we can approximately find where slope = 0. 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</a:t>
            </a:r>
            <a:r>
              <a:rPr lang="en-GB" sz="1800" dirty="0" smtClean="0">
                <a:sym typeface="Wingdings" pitchFamily="2" charset="2"/>
              </a:rPr>
              <a:t> </a:t>
            </a:r>
            <a:endParaRPr lang="en-GB" sz="1800" baseline="30000" dirty="0" smtClean="0"/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206851" name="Picture 3"/>
          <p:cNvPicPr>
            <a:picLocks noChangeAspect="1" noChangeArrowheads="1"/>
          </p:cNvPicPr>
          <p:nvPr/>
        </p:nvPicPr>
        <p:blipFill>
          <a:blip r:embed="rId3" cstate="print"/>
          <a:srcRect r="79381"/>
          <a:stretch>
            <a:fillRect/>
          </a:stretch>
        </p:blipFill>
        <p:spPr bwMode="auto">
          <a:xfrm>
            <a:off x="1800201" y="3668844"/>
            <a:ext cx="1266306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3" cstate="print"/>
          <a:srcRect l="18041" r="69931"/>
          <a:stretch>
            <a:fillRect/>
          </a:stretch>
        </p:blipFill>
        <p:spPr bwMode="auto">
          <a:xfrm>
            <a:off x="2969227" y="3645024"/>
            <a:ext cx="738678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3" cstate="print"/>
          <a:srcRect l="30069" r="51031"/>
          <a:stretch>
            <a:fillRect/>
          </a:stretch>
        </p:blipFill>
        <p:spPr bwMode="auto">
          <a:xfrm>
            <a:off x="3779913" y="3645024"/>
            <a:ext cx="1160780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3778" name="Object 2"/>
          <p:cNvGraphicFramePr>
            <a:graphicFrameLocks noChangeAspect="1"/>
          </p:cNvGraphicFramePr>
          <p:nvPr/>
        </p:nvGraphicFramePr>
        <p:xfrm>
          <a:off x="5076057" y="3861048"/>
          <a:ext cx="1512167" cy="323041"/>
        </p:xfrm>
        <a:graphic>
          <a:graphicData uri="http://schemas.openxmlformats.org/presentationml/2006/ole">
            <p:oleObj spid="_x0000_s207874" name="Equation" r:id="rId4" imgW="952200" imgH="203040" progId="Equation.3">
              <p:embed/>
            </p:oleObj>
          </a:graphicData>
        </a:graphic>
      </p:graphicFrame>
      <p:graphicFrame>
        <p:nvGraphicFramePr>
          <p:cNvPr id="207875" name="Object 3"/>
          <p:cNvGraphicFramePr>
            <a:graphicFrameLocks noChangeAspect="1"/>
          </p:cNvGraphicFramePr>
          <p:nvPr/>
        </p:nvGraphicFramePr>
        <p:xfrm>
          <a:off x="683568" y="4725144"/>
          <a:ext cx="2952328" cy="553825"/>
        </p:xfrm>
        <a:graphic>
          <a:graphicData uri="http://schemas.openxmlformats.org/presentationml/2006/ole">
            <p:oleObj spid="_x0000_s207875" name="Equation" r:id="rId5" imgW="2095200" imgH="393480" progId="Equation.3">
              <p:embed/>
            </p:oleObj>
          </a:graphicData>
        </a:graphic>
      </p:graphicFrame>
      <p:graphicFrame>
        <p:nvGraphicFramePr>
          <p:cNvPr id="207876" name="Object 4"/>
          <p:cNvGraphicFramePr>
            <a:graphicFrameLocks noChangeAspect="1"/>
          </p:cNvGraphicFramePr>
          <p:nvPr/>
        </p:nvGraphicFramePr>
        <p:xfrm>
          <a:off x="683568" y="5373688"/>
          <a:ext cx="2825750" cy="554037"/>
        </p:xfrm>
        <a:graphic>
          <a:graphicData uri="http://schemas.openxmlformats.org/presentationml/2006/ole">
            <p:oleObj spid="_x0000_s207876" name="Equation" r:id="rId6" imgW="2006280" imgH="393480" progId="Equation.3">
              <p:embed/>
            </p:oleObj>
          </a:graphicData>
        </a:graphic>
      </p:graphicFrame>
      <p:graphicFrame>
        <p:nvGraphicFramePr>
          <p:cNvPr id="207877" name="Object 5"/>
          <p:cNvGraphicFramePr>
            <a:graphicFrameLocks noChangeAspect="1"/>
          </p:cNvGraphicFramePr>
          <p:nvPr/>
        </p:nvGraphicFramePr>
        <p:xfrm>
          <a:off x="612775" y="6043613"/>
          <a:ext cx="2968625" cy="554037"/>
        </p:xfrm>
        <a:graphic>
          <a:graphicData uri="http://schemas.openxmlformats.org/presentationml/2006/ole">
            <p:oleObj spid="_x0000_s207877" name="Equation" r:id="rId7" imgW="2108160" imgH="393480" progId="Equation.3">
              <p:embed/>
            </p:oleObj>
          </a:graphicData>
        </a:graphic>
      </p:graphicFrame>
      <p:graphicFrame>
        <p:nvGraphicFramePr>
          <p:cNvPr id="207878" name="Object 6"/>
          <p:cNvGraphicFramePr>
            <a:graphicFrameLocks noChangeAspect="1"/>
          </p:cNvGraphicFramePr>
          <p:nvPr/>
        </p:nvGraphicFramePr>
        <p:xfrm>
          <a:off x="4816475" y="4652963"/>
          <a:ext cx="3201988" cy="554037"/>
        </p:xfrm>
        <a:graphic>
          <a:graphicData uri="http://schemas.openxmlformats.org/presentationml/2006/ole">
            <p:oleObj spid="_x0000_s207878" name="Equation" r:id="rId8" imgW="2273040" imgH="393480" progId="Equation.3">
              <p:embed/>
            </p:oleObj>
          </a:graphicData>
        </a:graphic>
      </p:graphicFrame>
      <p:graphicFrame>
        <p:nvGraphicFramePr>
          <p:cNvPr id="207881" name="Object 9"/>
          <p:cNvGraphicFramePr>
            <a:graphicFrameLocks noChangeAspect="1"/>
          </p:cNvGraphicFramePr>
          <p:nvPr/>
        </p:nvGraphicFramePr>
        <p:xfrm>
          <a:off x="4807347" y="5301208"/>
          <a:ext cx="3221037" cy="554037"/>
        </p:xfrm>
        <a:graphic>
          <a:graphicData uri="http://schemas.openxmlformats.org/presentationml/2006/ole">
            <p:oleObj spid="_x0000_s207881" name="Equation" r:id="rId9" imgW="2286000" imgH="393480" progId="Equation.3">
              <p:embed/>
            </p:oleObj>
          </a:graphicData>
        </a:graphic>
      </p:graphicFrame>
      <p:graphicFrame>
        <p:nvGraphicFramePr>
          <p:cNvPr id="207882" name="Object 10"/>
          <p:cNvGraphicFramePr>
            <a:graphicFrameLocks noChangeAspect="1"/>
          </p:cNvGraphicFramePr>
          <p:nvPr/>
        </p:nvGraphicFramePr>
        <p:xfrm>
          <a:off x="4788024" y="5899298"/>
          <a:ext cx="3095625" cy="554038"/>
        </p:xfrm>
        <a:graphic>
          <a:graphicData uri="http://schemas.openxmlformats.org/presentationml/2006/ole">
            <p:oleObj spid="_x0000_s207882" name="Equation" r:id="rId10" imgW="2197080" imgH="393480" progId="Equation.3">
              <p:embed/>
            </p:oleObj>
          </a:graphicData>
        </a:graphic>
      </p:graphicFrame>
      <p:sp>
        <p:nvSpPr>
          <p:cNvPr id="26" name="Rounded Rectangle 25"/>
          <p:cNvSpPr/>
          <p:nvPr/>
        </p:nvSpPr>
        <p:spPr>
          <a:xfrm>
            <a:off x="4788024" y="5301208"/>
            <a:ext cx="3384376" cy="57606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</a:t>
            </a:r>
          </a:p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Calculating maximum deflection between supports.</a:t>
            </a:r>
          </a:p>
          <a:p>
            <a:pPr>
              <a:buNone/>
            </a:pPr>
            <a:r>
              <a:rPr lang="en-GB" sz="1800" dirty="0" smtClean="0"/>
              <a:t>Plotting the slope equation </a:t>
            </a:r>
            <a:r>
              <a:rPr lang="en-GB" sz="1800" b="1" dirty="0" smtClean="0"/>
              <a:t>graphically</a:t>
            </a:r>
            <a:endParaRPr lang="en-GB" sz="1800" b="1" baseline="30000" dirty="0" smtClean="0"/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206851" name="Picture 3"/>
          <p:cNvPicPr>
            <a:picLocks noChangeAspect="1" noChangeArrowheads="1"/>
          </p:cNvPicPr>
          <p:nvPr/>
        </p:nvPicPr>
        <p:blipFill>
          <a:blip r:embed="rId3" cstate="print"/>
          <a:srcRect r="79381"/>
          <a:stretch>
            <a:fillRect/>
          </a:stretch>
        </p:blipFill>
        <p:spPr bwMode="auto">
          <a:xfrm>
            <a:off x="1187624" y="2348880"/>
            <a:ext cx="1266306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3" cstate="print"/>
          <a:srcRect l="18041" r="69931"/>
          <a:stretch>
            <a:fillRect/>
          </a:stretch>
        </p:blipFill>
        <p:spPr bwMode="auto">
          <a:xfrm>
            <a:off x="2356650" y="2325060"/>
            <a:ext cx="738678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3" cstate="print"/>
          <a:srcRect l="30069" r="51031"/>
          <a:stretch>
            <a:fillRect/>
          </a:stretch>
        </p:blipFill>
        <p:spPr bwMode="auto">
          <a:xfrm>
            <a:off x="3167336" y="2325060"/>
            <a:ext cx="1160780" cy="773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3778" name="Object 2"/>
          <p:cNvGraphicFramePr>
            <a:graphicFrameLocks noChangeAspect="1"/>
          </p:cNvGraphicFramePr>
          <p:nvPr/>
        </p:nvGraphicFramePr>
        <p:xfrm>
          <a:off x="4427984" y="2529895"/>
          <a:ext cx="1512167" cy="323041"/>
        </p:xfrm>
        <a:graphic>
          <a:graphicData uri="http://schemas.openxmlformats.org/presentationml/2006/ole">
            <p:oleObj spid="_x0000_s205826" name="Equation" r:id="rId4" imgW="952200" imgH="203040" progId="Equation.3">
              <p:embed/>
            </p:oleObj>
          </a:graphicData>
        </a:graphic>
      </p:graphicFrame>
      <p:graphicFrame>
        <p:nvGraphicFramePr>
          <p:cNvPr id="23" name="Chart 22"/>
          <p:cNvGraphicFramePr/>
          <p:nvPr/>
        </p:nvGraphicFramePr>
        <p:xfrm>
          <a:off x="467544" y="3068960"/>
          <a:ext cx="6624736" cy="35352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cxnSp>
        <p:nvCxnSpPr>
          <p:cNvPr id="30" name="Straight Connector 29"/>
          <p:cNvCxnSpPr/>
          <p:nvPr/>
        </p:nvCxnSpPr>
        <p:spPr>
          <a:xfrm>
            <a:off x="4211960" y="5085184"/>
            <a:ext cx="3240360" cy="720080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7343800" y="4941168"/>
            <a:ext cx="1800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Maximum deflection </a:t>
            </a:r>
          </a:p>
          <a:p>
            <a:r>
              <a:rPr lang="en-GB" dirty="0" smtClean="0"/>
              <a:t>@ x = 2.46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5232644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Find the deflection at the centre of the beam shown. The flexural stiffness is 20 MNm2.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					</a:t>
            </a:r>
            <a:r>
              <a:rPr lang="en-GB" b="1" dirty="0" smtClean="0"/>
              <a:t>(0.0607 mm Down)</a:t>
            </a:r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234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589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896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68965" name="Object 5"/>
          <p:cNvGraphicFramePr>
            <a:graphicFrameLocks noChangeAspect="1"/>
          </p:cNvGraphicFramePr>
          <p:nvPr/>
        </p:nvGraphicFramePr>
        <p:xfrm>
          <a:off x="1928794" y="2786058"/>
          <a:ext cx="5218810" cy="2500330"/>
        </p:xfrm>
        <a:graphic>
          <a:graphicData uri="http://schemas.openxmlformats.org/presentationml/2006/ole">
            <p:oleObj spid="_x0000_s168965" name="Bitmap Image" r:id="rId4" imgW="2962689" imgH="1419048" progId="PBrush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5232644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Find the deflection of the beam shown at the centre position. The flexural stiffness is 18 MNm</a:t>
            </a:r>
            <a:r>
              <a:rPr lang="en-GB" baseline="30000" dirty="0" smtClean="0"/>
              <a:t>2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					</a:t>
            </a:r>
            <a:r>
              <a:rPr lang="en-GB" b="1" dirty="0" smtClean="0"/>
              <a:t>(</a:t>
            </a:r>
            <a:r>
              <a:rPr lang="en-GB" dirty="0" smtClean="0"/>
              <a:t>1.6 mm down</a:t>
            </a:r>
            <a:r>
              <a:rPr lang="en-GB" b="1" dirty="0" smtClean="0"/>
              <a:t>)</a:t>
            </a:r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234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589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896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10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71011" name="Object 3"/>
          <p:cNvGraphicFramePr>
            <a:graphicFrameLocks noChangeAspect="1"/>
          </p:cNvGraphicFramePr>
          <p:nvPr/>
        </p:nvGraphicFramePr>
        <p:xfrm>
          <a:off x="1714480" y="2857496"/>
          <a:ext cx="5790496" cy="2357454"/>
        </p:xfrm>
        <a:graphic>
          <a:graphicData uri="http://schemas.openxmlformats.org/presentationml/2006/ole">
            <p:oleObj spid="_x0000_s171011" name="Bitmap Image" r:id="rId4" imgW="3742857" imgH="1523810" progId="PBrush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5232644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Find value of EI which limits the deflection of the beam shown at the end to 2 mm.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					</a:t>
            </a:r>
          </a:p>
          <a:p>
            <a:pPr>
              <a:buNone/>
            </a:pPr>
            <a:r>
              <a:rPr lang="en-GB" b="1" dirty="0" smtClean="0"/>
              <a:t>							(</a:t>
            </a:r>
            <a:r>
              <a:rPr lang="en-GB" dirty="0" smtClean="0"/>
              <a:t>901800 Nm</a:t>
            </a:r>
            <a:r>
              <a:rPr lang="en-GB" baseline="30000" dirty="0" smtClean="0"/>
              <a:t>2</a:t>
            </a:r>
            <a:r>
              <a:rPr lang="en-GB" b="1" dirty="0" smtClean="0"/>
              <a:t>)</a:t>
            </a:r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234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589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896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10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30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73059" name="Object 3"/>
          <p:cNvGraphicFramePr>
            <a:graphicFrameLocks noChangeAspect="1"/>
          </p:cNvGraphicFramePr>
          <p:nvPr/>
        </p:nvGraphicFramePr>
        <p:xfrm>
          <a:off x="2928926" y="2857496"/>
          <a:ext cx="3925843" cy="2214578"/>
        </p:xfrm>
        <a:graphic>
          <a:graphicData uri="http://schemas.openxmlformats.org/presentationml/2006/ole">
            <p:oleObj spid="_x0000_s173059" name="Bitmap Image" r:id="rId4" imgW="2228571" imgH="1257476" progId="PBrush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5232644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A cantilever is 5m long and has a flexural stiffness of 25 MNm</a:t>
            </a:r>
            <a:r>
              <a:rPr lang="en-GB" baseline="30000" dirty="0" smtClean="0"/>
              <a:t>2</a:t>
            </a:r>
            <a:r>
              <a:rPr lang="en-GB" dirty="0" smtClean="0"/>
              <a:t>. It carries a point load of 1.5 </a:t>
            </a:r>
            <a:r>
              <a:rPr lang="en-GB" dirty="0" err="1" smtClean="0"/>
              <a:t>kN</a:t>
            </a:r>
            <a:r>
              <a:rPr lang="en-GB" dirty="0" smtClean="0"/>
              <a:t> at the free end and a </a:t>
            </a:r>
            <a:r>
              <a:rPr lang="en-GB" dirty="0" err="1" smtClean="0"/>
              <a:t>u.d.l</a:t>
            </a:r>
            <a:r>
              <a:rPr lang="en-GB" dirty="0" smtClean="0"/>
              <a:t>. of 500 N/m along its entire length. Calculate the deflection and slope at the free end. </a:t>
            </a:r>
          </a:p>
          <a:p>
            <a:endParaRPr lang="en-GB" dirty="0" smtClean="0"/>
          </a:p>
          <a:p>
            <a:r>
              <a:rPr lang="en-GB" dirty="0" smtClean="0"/>
              <a:t>Hint – Standard cases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b="1" dirty="0" smtClean="0"/>
              <a:t>					(4.06 mm down and 1.167 x 10</a:t>
            </a:r>
            <a:r>
              <a:rPr lang="en-GB" b="1" baseline="30000" dirty="0" smtClean="0"/>
              <a:t>-3</a:t>
            </a:r>
            <a:r>
              <a:rPr lang="en-GB" b="1" dirty="0" smtClean="0"/>
              <a:t>)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234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589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896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10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30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5232644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A cantilever beam is 6 m long and has a point load of 800 N at the free end and a </a:t>
            </a:r>
            <a:r>
              <a:rPr lang="en-GB" dirty="0" err="1" smtClean="0"/>
              <a:t>u.d.l</a:t>
            </a:r>
            <a:r>
              <a:rPr lang="en-GB" dirty="0" smtClean="0"/>
              <a:t>. of 400 N/m along its entire length. Calculate the flexural stiffness if the deflection is  1.5 mm downwards at the free end.   </a:t>
            </a:r>
          </a:p>
          <a:p>
            <a:endParaRPr lang="en-GB" dirty="0" smtClean="0"/>
          </a:p>
          <a:p>
            <a:r>
              <a:rPr lang="en-GB" dirty="0" smtClean="0"/>
              <a:t>Hint – Standard cases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b="1" dirty="0" smtClean="0"/>
              <a:t>					(-81.6 MNm</a:t>
            </a:r>
            <a:r>
              <a:rPr lang="en-GB" b="1" baseline="30000" dirty="0" smtClean="0"/>
              <a:t>2</a:t>
            </a:r>
            <a:r>
              <a:rPr lang="en-GB" b="1" dirty="0" smtClean="0"/>
              <a:t>)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234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589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896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10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30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5232644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A simply supported beam is 6 m long and has a flexural stiffness of 3 MNm2. It carries a point load of 800 N at the middle and a </a:t>
            </a:r>
            <a:r>
              <a:rPr lang="en-GB" dirty="0" err="1" smtClean="0"/>
              <a:t>u.d.l</a:t>
            </a:r>
            <a:r>
              <a:rPr lang="en-GB" dirty="0" smtClean="0"/>
              <a:t>. of 400 N/m along its entire length. Calculate the slope at the ends and the deflection at the middle.</a:t>
            </a:r>
          </a:p>
          <a:p>
            <a:endParaRPr lang="en-GB" dirty="0" smtClean="0"/>
          </a:p>
          <a:p>
            <a:r>
              <a:rPr lang="en-GB" dirty="0" smtClean="0"/>
              <a:t>Hint – Standard cases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b="1" dirty="0" smtClean="0"/>
              <a:t>					 (1.8 x 10</a:t>
            </a:r>
            <a:r>
              <a:rPr lang="en-GB" b="1" baseline="30000" dirty="0" smtClean="0"/>
              <a:t>-3</a:t>
            </a:r>
            <a:r>
              <a:rPr lang="en-GB" b="1" dirty="0" smtClean="0"/>
              <a:t> and 3.45 mm down).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234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589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896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10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30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1081</TotalTime>
  <Words>1467</Words>
  <Application>Microsoft Office PowerPoint</Application>
  <PresentationFormat>On-screen Show (4:3)</PresentationFormat>
  <Paragraphs>549</Paragraphs>
  <Slides>47</Slides>
  <Notes>18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47</vt:i4>
      </vt:variant>
    </vt:vector>
  </HeadingPairs>
  <TitlesOfParts>
    <vt:vector size="50" baseType="lpstr">
      <vt:lpstr>SMU POWERPOINT TEMPLATE</vt:lpstr>
      <vt:lpstr>Equation</vt:lpstr>
      <vt:lpstr>Bitmap Image</vt:lpstr>
      <vt:lpstr>Mechanical Principles</vt:lpstr>
      <vt:lpstr>Topics we will cover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Tim Tudor</cp:lastModifiedBy>
  <cp:revision>96</cp:revision>
  <dcterms:created xsi:type="dcterms:W3CDTF">2010-09-22T08:44:59Z</dcterms:created>
  <dcterms:modified xsi:type="dcterms:W3CDTF">2011-09-27T07:37:27Z</dcterms:modified>
</cp:coreProperties>
</file>