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9" r:id="rId6"/>
    <p:sldId id="276" r:id="rId7"/>
    <p:sldId id="262" r:id="rId8"/>
    <p:sldId id="279" r:id="rId9"/>
    <p:sldId id="281" r:id="rId10"/>
    <p:sldId id="282" r:id="rId11"/>
    <p:sldId id="275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pos="597" userDrawn="1">
          <p15:clr>
            <a:srgbClr val="A4A3A4"/>
          </p15:clr>
        </p15:guide>
        <p15:guide id="4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FF"/>
    <a:srgbClr val="FF99CC"/>
    <a:srgbClr val="F2F2F2"/>
    <a:srgbClr val="014067"/>
    <a:srgbClr val="3F3F3F"/>
    <a:srgbClr val="014E7D"/>
    <a:srgbClr val="013657"/>
    <a:srgbClr val="01456F"/>
    <a:srgbClr val="014B79"/>
    <a:srgbClr val="0937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21" autoAdjust="0"/>
    <p:restoredTop sz="94674" autoAdjust="0"/>
  </p:normalViewPr>
  <p:slideViewPr>
    <p:cSldViewPr snapToGrid="0" showGuides="1">
      <p:cViewPr varScale="1">
        <p:scale>
          <a:sx n="51" d="100"/>
          <a:sy n="51" d="100"/>
        </p:scale>
        <p:origin x="43" y="715"/>
      </p:cViewPr>
      <p:guideLst>
        <p:guide pos="3840"/>
        <p:guide pos="597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Vaughan" userId="cec56b84ddf43cc1" providerId="LiveId" clId="{667F1F44-6C05-47FB-B168-18231C22766B}"/>
    <pc:docChg chg="undo custSel addSld delSld modSld sldOrd">
      <pc:chgData name="Emily Vaughan" userId="cec56b84ddf43cc1" providerId="LiveId" clId="{667F1F44-6C05-47FB-B168-18231C22766B}" dt="2021-05-13T13:29:26.256" v="16" actId="680"/>
      <pc:docMkLst>
        <pc:docMk/>
      </pc:docMkLst>
      <pc:sldChg chg="del">
        <pc:chgData name="Emily Vaughan" userId="cec56b84ddf43cc1" providerId="LiveId" clId="{667F1F44-6C05-47FB-B168-18231C22766B}" dt="2021-05-13T13:28:57.538" v="13" actId="47"/>
        <pc:sldMkLst>
          <pc:docMk/>
          <pc:sldMk cId="3367490656" sldId="270"/>
        </pc:sldMkLst>
      </pc:sldChg>
      <pc:sldChg chg="del">
        <pc:chgData name="Emily Vaughan" userId="cec56b84ddf43cc1" providerId="LiveId" clId="{667F1F44-6C05-47FB-B168-18231C22766B}" dt="2021-05-13T13:28:55.875" v="12" actId="47"/>
        <pc:sldMkLst>
          <pc:docMk/>
          <pc:sldMk cId="190181011" sldId="271"/>
        </pc:sldMkLst>
      </pc:sldChg>
      <pc:sldChg chg="addSp delSp modSp mod ord">
        <pc:chgData name="Emily Vaughan" userId="cec56b84ddf43cc1" providerId="LiveId" clId="{667F1F44-6C05-47FB-B168-18231C22766B}" dt="2021-05-13T13:28:15.657" v="7"/>
        <pc:sldMkLst>
          <pc:docMk/>
          <pc:sldMk cId="3460809342" sldId="272"/>
        </pc:sldMkLst>
        <pc:spChg chg="add del">
          <ac:chgData name="Emily Vaughan" userId="cec56b84ddf43cc1" providerId="LiveId" clId="{667F1F44-6C05-47FB-B168-18231C22766B}" dt="2021-05-13T13:27:59.021" v="4" actId="931"/>
          <ac:spMkLst>
            <pc:docMk/>
            <pc:sldMk cId="3460809342" sldId="272"/>
            <ac:spMk id="2" creationId="{60082965-0041-40E9-A133-116BC931DAD6}"/>
          </ac:spMkLst>
        </pc:spChg>
        <pc:picChg chg="add del mod">
          <ac:chgData name="Emily Vaughan" userId="cec56b84ddf43cc1" providerId="LiveId" clId="{667F1F44-6C05-47FB-B168-18231C22766B}" dt="2021-05-13T13:27:25.460" v="3" actId="931"/>
          <ac:picMkLst>
            <pc:docMk/>
            <pc:sldMk cId="3460809342" sldId="272"/>
            <ac:picMk id="9" creationId="{DC697BBD-EA2C-4875-9AF4-6563AEB14EB2}"/>
          </ac:picMkLst>
        </pc:picChg>
        <pc:picChg chg="add mod">
          <ac:chgData name="Emily Vaughan" userId="cec56b84ddf43cc1" providerId="LiveId" clId="{667F1F44-6C05-47FB-B168-18231C22766B}" dt="2021-05-13T13:28:05.999" v="5" actId="14100"/>
          <ac:picMkLst>
            <pc:docMk/>
            <pc:sldMk cId="3460809342" sldId="272"/>
            <ac:picMk id="11" creationId="{76280B95-2C03-4161-AC96-84D365AF790F}"/>
          </ac:picMkLst>
        </pc:picChg>
      </pc:sldChg>
      <pc:sldChg chg="new">
        <pc:chgData name="Emily Vaughan" userId="cec56b84ddf43cc1" providerId="LiveId" clId="{667F1F44-6C05-47FB-B168-18231C22766B}" dt="2021-05-13T13:28:35.767" v="8" actId="680"/>
        <pc:sldMkLst>
          <pc:docMk/>
          <pc:sldMk cId="877945612" sldId="273"/>
        </pc:sldMkLst>
      </pc:sldChg>
      <pc:sldChg chg="new">
        <pc:chgData name="Emily Vaughan" userId="cec56b84ddf43cc1" providerId="LiveId" clId="{667F1F44-6C05-47FB-B168-18231C22766B}" dt="2021-05-13T13:28:46.216" v="11" actId="680"/>
        <pc:sldMkLst>
          <pc:docMk/>
          <pc:sldMk cId="981501366" sldId="274"/>
        </pc:sldMkLst>
      </pc:sldChg>
      <pc:sldChg chg="new del">
        <pc:chgData name="Emily Vaughan" userId="cec56b84ddf43cc1" providerId="LiveId" clId="{667F1F44-6C05-47FB-B168-18231C22766B}" dt="2021-05-13T13:28:41.336" v="10" actId="47"/>
        <pc:sldMkLst>
          <pc:docMk/>
          <pc:sldMk cId="3521114769" sldId="274"/>
        </pc:sldMkLst>
      </pc:sldChg>
      <pc:sldChg chg="new del">
        <pc:chgData name="Emily Vaughan" userId="cec56b84ddf43cc1" providerId="LiveId" clId="{667F1F44-6C05-47FB-B168-18231C22766B}" dt="2021-05-13T13:29:01.249" v="15" actId="47"/>
        <pc:sldMkLst>
          <pc:docMk/>
          <pc:sldMk cId="652837145" sldId="275"/>
        </pc:sldMkLst>
      </pc:sldChg>
      <pc:sldChg chg="new">
        <pc:chgData name="Emily Vaughan" userId="cec56b84ddf43cc1" providerId="LiveId" clId="{667F1F44-6C05-47FB-B168-18231C22766B}" dt="2021-05-13T13:29:26.256" v="16" actId="680"/>
        <pc:sldMkLst>
          <pc:docMk/>
          <pc:sldMk cId="4263500416" sldId="275"/>
        </pc:sldMkLst>
      </pc:sldChg>
    </pc:docChg>
  </pc:docChgLst>
  <pc:docChgLst>
    <pc:chgData name="Emily Vaughan" userId="cec56b84ddf43cc1" providerId="LiveId" clId="{C76CF536-8B0F-4CF1-BF35-8C8C7A39363A}"/>
    <pc:docChg chg="undo redo custSel addSld delSld modSld sldOrd addSection delSection">
      <pc:chgData name="Emily Vaughan" userId="cec56b84ddf43cc1" providerId="LiveId" clId="{C76CF536-8B0F-4CF1-BF35-8C8C7A39363A}" dt="2021-05-26T11:41:35.736" v="4968" actId="403"/>
      <pc:docMkLst>
        <pc:docMk/>
      </pc:docMkLst>
      <pc:sldChg chg="addSp delSp modSp mod modAnim">
        <pc:chgData name="Emily Vaughan" userId="cec56b84ddf43cc1" providerId="LiveId" clId="{C76CF536-8B0F-4CF1-BF35-8C8C7A39363A}" dt="2021-05-25T16:31:39.618" v="4638"/>
        <pc:sldMkLst>
          <pc:docMk/>
          <pc:sldMk cId="3980699782" sldId="256"/>
        </pc:sldMkLst>
        <pc:spChg chg="add del mod">
          <ac:chgData name="Emily Vaughan" userId="cec56b84ddf43cc1" providerId="LiveId" clId="{C76CF536-8B0F-4CF1-BF35-8C8C7A39363A}" dt="2021-05-24T19:45:52.904" v="2759" actId="478"/>
          <ac:spMkLst>
            <pc:docMk/>
            <pc:sldMk cId="3980699782" sldId="256"/>
            <ac:spMk id="4" creationId="{AEE3B1A9-B950-4472-B61C-4061FD702852}"/>
          </ac:spMkLst>
        </pc:spChg>
        <pc:spChg chg="add mod">
          <ac:chgData name="Emily Vaughan" userId="cec56b84ddf43cc1" providerId="LiveId" clId="{C76CF536-8B0F-4CF1-BF35-8C8C7A39363A}" dt="2021-05-25T12:45:48.298" v="3663" actId="313"/>
          <ac:spMkLst>
            <pc:docMk/>
            <pc:sldMk cId="3980699782" sldId="256"/>
            <ac:spMk id="4" creationId="{ED2E61F1-5B9E-45CA-B3D9-B4213F8F557B}"/>
          </ac:spMkLst>
        </pc:spChg>
        <pc:picChg chg="mod">
          <ac:chgData name="Emily Vaughan" userId="cec56b84ddf43cc1" providerId="LiveId" clId="{C76CF536-8B0F-4CF1-BF35-8C8C7A39363A}" dt="2021-05-24T19:42:41.672" v="2752" actId="14826"/>
          <ac:picMkLst>
            <pc:docMk/>
            <pc:sldMk cId="3980699782" sldId="256"/>
            <ac:picMk id="7" creationId="{45B24C80-284B-4782-AE74-7B05ABA4890E}"/>
          </ac:picMkLst>
        </pc:picChg>
      </pc:sldChg>
      <pc:sldChg chg="addSp delSp modSp mod ord modClrScheme modAnim chgLayout">
        <pc:chgData name="Emily Vaughan" userId="cec56b84ddf43cc1" providerId="LiveId" clId="{C76CF536-8B0F-4CF1-BF35-8C8C7A39363A}" dt="2021-05-25T16:31:46.991" v="4640"/>
        <pc:sldMkLst>
          <pc:docMk/>
          <pc:sldMk cId="972005540" sldId="259"/>
        </pc:sldMkLst>
        <pc:spChg chg="add mod">
          <ac:chgData name="Emily Vaughan" userId="cec56b84ddf43cc1" providerId="LiveId" clId="{C76CF536-8B0F-4CF1-BF35-8C8C7A39363A}" dt="2021-05-25T12:33:38.808" v="3453" actId="1076"/>
          <ac:spMkLst>
            <pc:docMk/>
            <pc:sldMk cId="972005540" sldId="259"/>
            <ac:spMk id="2" creationId="{23B14892-771B-4CCE-A3DC-FC0FFB359875}"/>
          </ac:spMkLst>
        </pc:spChg>
        <pc:spChg chg="add del mod">
          <ac:chgData name="Emily Vaughan" userId="cec56b84ddf43cc1" providerId="LiveId" clId="{C76CF536-8B0F-4CF1-BF35-8C8C7A39363A}" dt="2021-05-23T12:31:05.336" v="835" actId="478"/>
          <ac:spMkLst>
            <pc:docMk/>
            <pc:sldMk cId="972005540" sldId="259"/>
            <ac:spMk id="3" creationId="{0627CAA1-7239-48F8-A66A-F6EEF27F9918}"/>
          </ac:spMkLst>
        </pc:spChg>
        <pc:spChg chg="add mod">
          <ac:chgData name="Emily Vaughan" userId="cec56b84ddf43cc1" providerId="LiveId" clId="{C76CF536-8B0F-4CF1-BF35-8C8C7A39363A}" dt="2021-05-25T12:33:36.210" v="3452" actId="1076"/>
          <ac:spMkLst>
            <pc:docMk/>
            <pc:sldMk cId="972005540" sldId="259"/>
            <ac:spMk id="3" creationId="{E5259489-B38F-455B-8CB9-C6E80A9BA325}"/>
          </ac:spMkLst>
        </pc:spChg>
        <pc:spChg chg="mod ord">
          <ac:chgData name="Emily Vaughan" userId="cec56b84ddf43cc1" providerId="LiveId" clId="{C76CF536-8B0F-4CF1-BF35-8C8C7A39363A}" dt="2021-05-23T12:31:31.052" v="839" actId="1076"/>
          <ac:spMkLst>
            <pc:docMk/>
            <pc:sldMk cId="972005540" sldId="259"/>
            <ac:spMk id="4" creationId="{1ABE11BF-33A5-4653-A144-CCCBACF58C30}"/>
          </ac:spMkLst>
        </pc:spChg>
        <pc:spChg chg="mod ord">
          <ac:chgData name="Emily Vaughan" userId="cec56b84ddf43cc1" providerId="LiveId" clId="{C76CF536-8B0F-4CF1-BF35-8C8C7A39363A}" dt="2021-05-24T12:28:29.126" v="1507" actId="20577"/>
          <ac:spMkLst>
            <pc:docMk/>
            <pc:sldMk cId="972005540" sldId="259"/>
            <ac:spMk id="7" creationId="{2482DBEC-EE72-4155-ACC5-87E80C5606A9}"/>
          </ac:spMkLst>
        </pc:spChg>
        <pc:spChg chg="mod ord">
          <ac:chgData name="Emily Vaughan" userId="cec56b84ddf43cc1" providerId="LiveId" clId="{C76CF536-8B0F-4CF1-BF35-8C8C7A39363A}" dt="2021-05-23T13:19:06.306" v="1245" actId="1076"/>
          <ac:spMkLst>
            <pc:docMk/>
            <pc:sldMk cId="972005540" sldId="259"/>
            <ac:spMk id="9" creationId="{53469036-D1FB-4164-96AE-B6D8CECCFC96}"/>
          </ac:spMkLst>
        </pc:spChg>
        <pc:spChg chg="del mod ord">
          <ac:chgData name="Emily Vaughan" userId="cec56b84ddf43cc1" providerId="LiveId" clId="{C76CF536-8B0F-4CF1-BF35-8C8C7A39363A}" dt="2021-05-25T12:35:24.737" v="3498" actId="478"/>
          <ac:spMkLst>
            <pc:docMk/>
            <pc:sldMk cId="972005540" sldId="259"/>
            <ac:spMk id="11" creationId="{47F4D2C2-B71A-4089-A3FE-603C32706CA6}"/>
          </ac:spMkLst>
        </pc:spChg>
        <pc:spChg chg="mod ord">
          <ac:chgData name="Emily Vaughan" userId="cec56b84ddf43cc1" providerId="LiveId" clId="{C76CF536-8B0F-4CF1-BF35-8C8C7A39363A}" dt="2021-05-23T12:31:22.043" v="837" actId="700"/>
          <ac:spMkLst>
            <pc:docMk/>
            <pc:sldMk cId="972005540" sldId="259"/>
            <ac:spMk id="12" creationId="{FBA1BB58-7555-4382-B178-7ED04E137E77}"/>
          </ac:spMkLst>
        </pc:spChg>
        <pc:picChg chg="add del mod">
          <ac:chgData name="Emily Vaughan" userId="cec56b84ddf43cc1" providerId="LiveId" clId="{C76CF536-8B0F-4CF1-BF35-8C8C7A39363A}" dt="2021-05-23T13:00:30.758" v="1174" actId="478"/>
          <ac:picMkLst>
            <pc:docMk/>
            <pc:sldMk cId="972005540" sldId="259"/>
            <ac:picMk id="5" creationId="{0833E283-D378-4CE3-9DCD-0F82DF448443}"/>
          </ac:picMkLst>
        </pc:picChg>
        <pc:picChg chg="add mod">
          <ac:chgData name="Emily Vaughan" userId="cec56b84ddf43cc1" providerId="LiveId" clId="{C76CF536-8B0F-4CF1-BF35-8C8C7A39363A}" dt="2021-05-25T12:33:33.301" v="3451" actId="1076"/>
          <ac:picMkLst>
            <pc:docMk/>
            <pc:sldMk cId="972005540" sldId="259"/>
            <ac:picMk id="6" creationId="{D195CCF1-768A-4B14-8187-1502B615FBCB}"/>
          </ac:picMkLst>
        </pc:picChg>
        <pc:picChg chg="del">
          <ac:chgData name="Emily Vaughan" userId="cec56b84ddf43cc1" providerId="LiveId" clId="{C76CF536-8B0F-4CF1-BF35-8C8C7A39363A}" dt="2021-05-23T12:31:03.033" v="833" actId="478"/>
          <ac:picMkLst>
            <pc:docMk/>
            <pc:sldMk cId="972005540" sldId="259"/>
            <ac:picMk id="15" creationId="{647555B4-4B26-4FD2-A012-BD3E65561970}"/>
          </ac:picMkLst>
        </pc:picChg>
        <pc:picChg chg="add del mod">
          <ac:chgData name="Emily Vaughan" userId="cec56b84ddf43cc1" providerId="LiveId" clId="{C76CF536-8B0F-4CF1-BF35-8C8C7A39363A}" dt="2021-05-23T12:30:43.660" v="830"/>
          <ac:picMkLst>
            <pc:docMk/>
            <pc:sldMk cId="972005540" sldId="259"/>
            <ac:picMk id="1026" creationId="{9B432C72-61A2-48A9-80E4-9BA070F45463}"/>
          </ac:picMkLst>
        </pc:picChg>
        <pc:picChg chg="add mod">
          <ac:chgData name="Emily Vaughan" userId="cec56b84ddf43cc1" providerId="LiveId" clId="{C76CF536-8B0F-4CF1-BF35-8C8C7A39363A}" dt="2021-05-25T12:32:56.350" v="3387" actId="1038"/>
          <ac:picMkLst>
            <pc:docMk/>
            <pc:sldMk cId="972005540" sldId="259"/>
            <ac:picMk id="1028" creationId="{F3A4F115-FB5C-48F3-8C9A-5C44A11D31CA}"/>
          </ac:picMkLst>
        </pc:picChg>
      </pc:sldChg>
      <pc:sldChg chg="addSp delSp modSp add del mod delAnim modAnim modNotesTx">
        <pc:chgData name="Emily Vaughan" userId="cec56b84ddf43cc1" providerId="LiveId" clId="{C76CF536-8B0F-4CF1-BF35-8C8C7A39363A}" dt="2021-05-25T16:33:29.019" v="4655"/>
        <pc:sldMkLst>
          <pc:docMk/>
          <pc:sldMk cId="310042212" sldId="262"/>
        </pc:sldMkLst>
        <pc:spChg chg="del">
          <ac:chgData name="Emily Vaughan" userId="cec56b84ddf43cc1" providerId="LiveId" clId="{C76CF536-8B0F-4CF1-BF35-8C8C7A39363A}" dt="2021-05-25T12:35:38.732" v="3500" actId="478"/>
          <ac:spMkLst>
            <pc:docMk/>
            <pc:sldMk cId="310042212" sldId="262"/>
            <ac:spMk id="3" creationId="{B04C11C9-3DF6-471E-87C0-4DCED41031D4}"/>
          </ac:spMkLst>
        </pc:spChg>
        <pc:spChg chg="add mod">
          <ac:chgData name="Emily Vaughan" userId="cec56b84ddf43cc1" providerId="LiveId" clId="{C76CF536-8B0F-4CF1-BF35-8C8C7A39363A}" dt="2021-05-25T12:39:27.394" v="3561" actId="1076"/>
          <ac:spMkLst>
            <pc:docMk/>
            <pc:sldMk cId="310042212" sldId="262"/>
            <ac:spMk id="5" creationId="{DA48D6D7-5A71-48A2-A296-1417A4C6DE9E}"/>
          </ac:spMkLst>
        </pc:spChg>
        <pc:spChg chg="add del mod">
          <ac:chgData name="Emily Vaughan" userId="cec56b84ddf43cc1" providerId="LiveId" clId="{C76CF536-8B0F-4CF1-BF35-8C8C7A39363A}" dt="2021-05-24T13:20:09.694" v="1602" actId="478"/>
          <ac:spMkLst>
            <pc:docMk/>
            <pc:sldMk cId="310042212" sldId="262"/>
            <ac:spMk id="6" creationId="{20255112-9745-4A3E-88F3-D657D6B959FD}"/>
          </ac:spMkLst>
        </pc:spChg>
        <pc:spChg chg="add del">
          <ac:chgData name="Emily Vaughan" userId="cec56b84ddf43cc1" providerId="LiveId" clId="{C76CF536-8B0F-4CF1-BF35-8C8C7A39363A}" dt="2021-05-25T12:39:08.279" v="3556" actId="22"/>
          <ac:spMkLst>
            <pc:docMk/>
            <pc:sldMk cId="310042212" sldId="262"/>
            <ac:spMk id="10" creationId="{C4EFAC95-2803-4D31-9841-96F99E46F360}"/>
          </ac:spMkLst>
        </pc:spChg>
        <pc:spChg chg="add mod">
          <ac:chgData name="Emily Vaughan" userId="cec56b84ddf43cc1" providerId="LiveId" clId="{C76CF536-8B0F-4CF1-BF35-8C8C7A39363A}" dt="2021-05-25T12:40:07.380" v="3597" actId="1076"/>
          <ac:spMkLst>
            <pc:docMk/>
            <pc:sldMk cId="310042212" sldId="262"/>
            <ac:spMk id="11" creationId="{99805C5E-DDA3-44CC-AC18-0324547C6A4B}"/>
          </ac:spMkLst>
        </pc:spChg>
        <pc:spChg chg="del">
          <ac:chgData name="Emily Vaughan" userId="cec56b84ddf43cc1" providerId="LiveId" clId="{C76CF536-8B0F-4CF1-BF35-8C8C7A39363A}" dt="2021-05-24T13:20:07.426" v="1601" actId="478"/>
          <ac:spMkLst>
            <pc:docMk/>
            <pc:sldMk cId="310042212" sldId="262"/>
            <ac:spMk id="17" creationId="{D7CE36F2-C321-46C5-AFD9-00917224D390}"/>
          </ac:spMkLst>
        </pc:spChg>
        <pc:spChg chg="mod">
          <ac:chgData name="Emily Vaughan" userId="cec56b84ddf43cc1" providerId="LiveId" clId="{C76CF536-8B0F-4CF1-BF35-8C8C7A39363A}" dt="2021-05-24T19:00:35.952" v="2455" actId="1076"/>
          <ac:spMkLst>
            <pc:docMk/>
            <pc:sldMk cId="310042212" sldId="262"/>
            <ac:spMk id="18" creationId="{92896B42-4638-40D0-8887-7AB8D1D86B3D}"/>
          </ac:spMkLst>
        </pc:spChg>
        <pc:spChg chg="mod">
          <ac:chgData name="Emily Vaughan" userId="cec56b84ddf43cc1" providerId="LiveId" clId="{C76CF536-8B0F-4CF1-BF35-8C8C7A39363A}" dt="2021-05-24T19:17:45.435" v="2738" actId="20577"/>
          <ac:spMkLst>
            <pc:docMk/>
            <pc:sldMk cId="310042212" sldId="262"/>
            <ac:spMk id="33" creationId="{7CFD0302-279C-8A48-9E27-AD5B08D6501E}"/>
          </ac:spMkLst>
        </pc:spChg>
        <pc:picChg chg="add mod">
          <ac:chgData name="Emily Vaughan" userId="cec56b84ddf43cc1" providerId="LiveId" clId="{C76CF536-8B0F-4CF1-BF35-8C8C7A39363A}" dt="2021-05-25T12:39:41.930" v="3592" actId="1035"/>
          <ac:picMkLst>
            <pc:docMk/>
            <pc:sldMk cId="310042212" sldId="262"/>
            <ac:picMk id="2" creationId="{49546315-B899-4C90-AA24-44F610E3B75A}"/>
          </ac:picMkLst>
        </pc:picChg>
        <pc:picChg chg="add del mod">
          <ac:chgData name="Emily Vaughan" userId="cec56b84ddf43cc1" providerId="LiveId" clId="{C76CF536-8B0F-4CF1-BF35-8C8C7A39363A}" dt="2021-05-24T15:02:28.087" v="1856" actId="478"/>
          <ac:picMkLst>
            <pc:docMk/>
            <pc:sldMk cId="310042212" sldId="262"/>
            <ac:picMk id="7" creationId="{8488027A-7EEA-47B3-B647-BBD0F4081256}"/>
          </ac:picMkLst>
        </pc:picChg>
        <pc:picChg chg="add del mod">
          <ac:chgData name="Emily Vaughan" userId="cec56b84ddf43cc1" providerId="LiveId" clId="{C76CF536-8B0F-4CF1-BF35-8C8C7A39363A}" dt="2021-05-24T18:58:52.023" v="2344" actId="478"/>
          <ac:picMkLst>
            <pc:docMk/>
            <pc:sldMk cId="310042212" sldId="262"/>
            <ac:picMk id="15" creationId="{08B2D40C-1BF1-42EC-81CC-B91878F758C3}"/>
          </ac:picMkLst>
        </pc:picChg>
        <pc:picChg chg="add del mod">
          <ac:chgData name="Emily Vaughan" userId="cec56b84ddf43cc1" providerId="LiveId" clId="{C76CF536-8B0F-4CF1-BF35-8C8C7A39363A}" dt="2021-05-24T15:00:36.151" v="1831"/>
          <ac:picMkLst>
            <pc:docMk/>
            <pc:sldMk cId="310042212" sldId="262"/>
            <ac:picMk id="1026" creationId="{0E8F6EAB-30EA-43DA-B388-3349507B57D1}"/>
          </ac:picMkLst>
        </pc:picChg>
        <pc:picChg chg="add del mod">
          <ac:chgData name="Emily Vaughan" userId="cec56b84ddf43cc1" providerId="LiveId" clId="{C76CF536-8B0F-4CF1-BF35-8C8C7A39363A}" dt="2021-05-24T15:01:09.738" v="1843" actId="478"/>
          <ac:picMkLst>
            <pc:docMk/>
            <pc:sldMk cId="310042212" sldId="262"/>
            <ac:picMk id="1028" creationId="{871BC29C-71E2-40AA-B7CB-207FA65FD645}"/>
          </ac:picMkLst>
        </pc:picChg>
        <pc:picChg chg="add mod">
          <ac:chgData name="Emily Vaughan" userId="cec56b84ddf43cc1" providerId="LiveId" clId="{C76CF536-8B0F-4CF1-BF35-8C8C7A39363A}" dt="2021-05-25T12:37:15.371" v="3517" actId="1035"/>
          <ac:picMkLst>
            <pc:docMk/>
            <pc:sldMk cId="310042212" sldId="262"/>
            <ac:picMk id="1030" creationId="{169480A9-94C3-420B-B1A7-597CEE4083D9}"/>
          </ac:picMkLst>
        </pc:picChg>
        <pc:picChg chg="add del mod">
          <ac:chgData name="Emily Vaughan" userId="cec56b84ddf43cc1" providerId="LiveId" clId="{C76CF536-8B0F-4CF1-BF35-8C8C7A39363A}" dt="2021-05-24T16:56:36.255" v="2243" actId="478"/>
          <ac:picMkLst>
            <pc:docMk/>
            <pc:sldMk cId="310042212" sldId="262"/>
            <ac:picMk id="1031" creationId="{2D95815C-1E02-4371-B732-563491C679FB}"/>
          </ac:picMkLst>
        </pc:picChg>
      </pc:sldChg>
      <pc:sldChg chg="del">
        <pc:chgData name="Emily Vaughan" userId="cec56b84ddf43cc1" providerId="LiveId" clId="{C76CF536-8B0F-4CF1-BF35-8C8C7A39363A}" dt="2021-05-13T19:33:16.762" v="59" actId="47"/>
        <pc:sldMkLst>
          <pc:docMk/>
          <pc:sldMk cId="3891516162" sldId="269"/>
        </pc:sldMkLst>
      </pc:sldChg>
      <pc:sldChg chg="del">
        <pc:chgData name="Emily Vaughan" userId="cec56b84ddf43cc1" providerId="LiveId" clId="{C76CF536-8B0F-4CF1-BF35-8C8C7A39363A}" dt="2021-05-13T19:35:59.360" v="113" actId="47"/>
        <pc:sldMkLst>
          <pc:docMk/>
          <pc:sldMk cId="3460809342" sldId="272"/>
        </pc:sldMkLst>
      </pc:sldChg>
      <pc:sldChg chg="del">
        <pc:chgData name="Emily Vaughan" userId="cec56b84ddf43cc1" providerId="LiveId" clId="{C76CF536-8B0F-4CF1-BF35-8C8C7A39363A}" dt="2021-05-13T19:35:53.206" v="112" actId="47"/>
        <pc:sldMkLst>
          <pc:docMk/>
          <pc:sldMk cId="877945612" sldId="273"/>
        </pc:sldMkLst>
      </pc:sldChg>
      <pc:sldChg chg="addSp delSp modSp mod">
        <pc:chgData name="Emily Vaughan" userId="cec56b84ddf43cc1" providerId="LiveId" clId="{C76CF536-8B0F-4CF1-BF35-8C8C7A39363A}" dt="2021-05-26T11:41:35.736" v="4968" actId="403"/>
        <pc:sldMkLst>
          <pc:docMk/>
          <pc:sldMk cId="981501366" sldId="274"/>
        </pc:sldMkLst>
        <pc:spChg chg="del">
          <ac:chgData name="Emily Vaughan" userId="cec56b84ddf43cc1" providerId="LiveId" clId="{C76CF536-8B0F-4CF1-BF35-8C8C7A39363A}" dt="2021-05-25T13:14:25.470" v="3675" actId="478"/>
          <ac:spMkLst>
            <pc:docMk/>
            <pc:sldMk cId="981501366" sldId="274"/>
            <ac:spMk id="2" creationId="{EF13C5EE-0BB3-4F6B-9A01-E46731131C58}"/>
          </ac:spMkLst>
        </pc:spChg>
        <pc:spChg chg="add mod">
          <ac:chgData name="Emily Vaughan" userId="cec56b84ddf43cc1" providerId="LiveId" clId="{C76CF536-8B0F-4CF1-BF35-8C8C7A39363A}" dt="2021-05-26T11:41:35.736" v="4968" actId="403"/>
          <ac:spMkLst>
            <pc:docMk/>
            <pc:sldMk cId="981501366" sldId="274"/>
            <ac:spMk id="5" creationId="{264965A0-7A11-4A0E-A5CC-81D861AF7302}"/>
          </ac:spMkLst>
        </pc:spChg>
        <pc:picChg chg="add del mod">
          <ac:chgData name="Emily Vaughan" userId="cec56b84ddf43cc1" providerId="LiveId" clId="{C76CF536-8B0F-4CF1-BF35-8C8C7A39363A}" dt="2021-05-25T12:43:23.705" v="3649" actId="478"/>
          <ac:picMkLst>
            <pc:docMk/>
            <pc:sldMk cId="981501366" sldId="274"/>
            <ac:picMk id="6" creationId="{B5307ACF-95FB-4CA8-A49A-A6BA184A0D60}"/>
          </ac:picMkLst>
        </pc:picChg>
      </pc:sldChg>
      <pc:sldChg chg="addSp delSp modSp mod modClrScheme modAnim chgLayout">
        <pc:chgData name="Emily Vaughan" userId="cec56b84ddf43cc1" providerId="LiveId" clId="{C76CF536-8B0F-4CF1-BF35-8C8C7A39363A}" dt="2021-05-26T11:41:23.738" v="4967"/>
        <pc:sldMkLst>
          <pc:docMk/>
          <pc:sldMk cId="4263500416" sldId="275"/>
        </pc:sldMkLst>
        <pc:spChg chg="add del mod ord">
          <ac:chgData name="Emily Vaughan" userId="cec56b84ddf43cc1" providerId="LiveId" clId="{C76CF536-8B0F-4CF1-BF35-8C8C7A39363A}" dt="2021-05-24T14:39:14.726" v="1770" actId="478"/>
          <ac:spMkLst>
            <pc:docMk/>
            <pc:sldMk cId="4263500416" sldId="275"/>
            <ac:spMk id="2" creationId="{0C1CF46E-B1FA-4289-9C49-27D6F2EBC631}"/>
          </ac:spMkLst>
        </pc:spChg>
        <pc:spChg chg="add mod">
          <ac:chgData name="Emily Vaughan" userId="cec56b84ddf43cc1" providerId="LiveId" clId="{C76CF536-8B0F-4CF1-BF35-8C8C7A39363A}" dt="2021-05-25T15:37:43.513" v="3879" actId="1036"/>
          <ac:spMkLst>
            <pc:docMk/>
            <pc:sldMk cId="4263500416" sldId="275"/>
            <ac:spMk id="2" creationId="{D8D85E6A-A433-43DD-9ABB-2E6D73717F78}"/>
          </ac:spMkLst>
        </pc:spChg>
        <pc:spChg chg="add del mod ord">
          <ac:chgData name="Emily Vaughan" userId="cec56b84ddf43cc1" providerId="LiveId" clId="{C76CF536-8B0F-4CF1-BF35-8C8C7A39363A}" dt="2021-05-24T14:39:18.889" v="1772" actId="478"/>
          <ac:spMkLst>
            <pc:docMk/>
            <pc:sldMk cId="4263500416" sldId="275"/>
            <ac:spMk id="3" creationId="{4AE03B0D-E25D-4104-8765-F6DD04E64D11}"/>
          </ac:spMkLst>
        </pc:spChg>
        <pc:spChg chg="add mod">
          <ac:chgData name="Emily Vaughan" userId="cec56b84ddf43cc1" providerId="LiveId" clId="{C76CF536-8B0F-4CF1-BF35-8C8C7A39363A}" dt="2021-05-26T11:39:46.522" v="4962" actId="115"/>
          <ac:spMkLst>
            <pc:docMk/>
            <pc:sldMk cId="4263500416" sldId="275"/>
            <ac:spMk id="3" creationId="{E58385F7-BF66-4D0C-AA28-065963C9E8F0}"/>
          </ac:spMkLst>
        </pc:spChg>
        <pc:spChg chg="del mod ord">
          <ac:chgData name="Emily Vaughan" userId="cec56b84ddf43cc1" providerId="LiveId" clId="{C76CF536-8B0F-4CF1-BF35-8C8C7A39363A}" dt="2021-05-13T19:37:25.699" v="152" actId="700"/>
          <ac:spMkLst>
            <pc:docMk/>
            <pc:sldMk cId="4263500416" sldId="275"/>
            <ac:spMk id="4" creationId="{FD4E8C00-B2FF-4C70-9271-B78BC81957FA}"/>
          </ac:spMkLst>
        </pc:spChg>
        <pc:spChg chg="mod ord">
          <ac:chgData name="Emily Vaughan" userId="cec56b84ddf43cc1" providerId="LiveId" clId="{C76CF536-8B0F-4CF1-BF35-8C8C7A39363A}" dt="2021-05-13T19:37:33.722" v="154" actId="115"/>
          <ac:spMkLst>
            <pc:docMk/>
            <pc:sldMk cId="4263500416" sldId="275"/>
            <ac:spMk id="5" creationId="{BB4FE1D2-C393-4894-8D18-3F833EB78DBD}"/>
          </ac:spMkLst>
        </pc:spChg>
        <pc:spChg chg="del mod ord">
          <ac:chgData name="Emily Vaughan" userId="cec56b84ddf43cc1" providerId="LiveId" clId="{C76CF536-8B0F-4CF1-BF35-8C8C7A39363A}" dt="2021-05-25T13:14:29.251" v="3676" actId="478"/>
          <ac:spMkLst>
            <pc:docMk/>
            <pc:sldMk cId="4263500416" sldId="275"/>
            <ac:spMk id="6" creationId="{B9E24EC3-5B73-461D-9EB6-B158D70D97A1}"/>
          </ac:spMkLst>
        </pc:spChg>
        <pc:spChg chg="mod ord">
          <ac:chgData name="Emily Vaughan" userId="cec56b84ddf43cc1" providerId="LiveId" clId="{C76CF536-8B0F-4CF1-BF35-8C8C7A39363A}" dt="2021-05-13T19:37:25.699" v="152" actId="700"/>
          <ac:spMkLst>
            <pc:docMk/>
            <pc:sldMk cId="4263500416" sldId="275"/>
            <ac:spMk id="7" creationId="{C0D8D447-DC3D-4C8C-AF90-536551B7C811}"/>
          </ac:spMkLst>
        </pc:spChg>
        <pc:spChg chg="add del mod ord">
          <ac:chgData name="Emily Vaughan" userId="cec56b84ddf43cc1" providerId="LiveId" clId="{C76CF536-8B0F-4CF1-BF35-8C8C7A39363A}" dt="2021-05-24T14:39:29.562" v="1777" actId="478"/>
          <ac:spMkLst>
            <pc:docMk/>
            <pc:sldMk cId="4263500416" sldId="275"/>
            <ac:spMk id="8" creationId="{4913C6CA-7639-42FB-B8C5-74B0F778F48E}"/>
          </ac:spMkLst>
        </pc:spChg>
        <pc:spChg chg="add del mod">
          <ac:chgData name="Emily Vaughan" userId="cec56b84ddf43cc1" providerId="LiveId" clId="{C76CF536-8B0F-4CF1-BF35-8C8C7A39363A}" dt="2021-05-24T14:39:25.107" v="1775" actId="478"/>
          <ac:spMkLst>
            <pc:docMk/>
            <pc:sldMk cId="4263500416" sldId="275"/>
            <ac:spMk id="10" creationId="{DB865855-4FE3-4E71-819D-AF1F320528A1}"/>
          </ac:spMkLst>
        </pc:spChg>
        <pc:spChg chg="add del mod">
          <ac:chgData name="Emily Vaughan" userId="cec56b84ddf43cc1" providerId="LiveId" clId="{C76CF536-8B0F-4CF1-BF35-8C8C7A39363A}" dt="2021-05-24T14:39:16.615" v="1771" actId="478"/>
          <ac:spMkLst>
            <pc:docMk/>
            <pc:sldMk cId="4263500416" sldId="275"/>
            <ac:spMk id="11" creationId="{BE29B0B9-33CD-480C-ACDD-48438D6A8C35}"/>
          </ac:spMkLst>
        </pc:spChg>
        <pc:spChg chg="del mod ord">
          <ac:chgData name="Emily Vaughan" userId="cec56b84ddf43cc1" providerId="LiveId" clId="{C76CF536-8B0F-4CF1-BF35-8C8C7A39363A}" dt="2021-05-13T19:37:25.699" v="152" actId="700"/>
          <ac:spMkLst>
            <pc:docMk/>
            <pc:sldMk cId="4263500416" sldId="275"/>
            <ac:spMk id="12" creationId="{2D5E268E-AD58-4466-A65F-EB6C9C6E052E}"/>
          </ac:spMkLst>
        </pc:spChg>
        <pc:spChg chg="add del mod">
          <ac:chgData name="Emily Vaughan" userId="cec56b84ddf43cc1" providerId="LiveId" clId="{C76CF536-8B0F-4CF1-BF35-8C8C7A39363A}" dt="2021-05-24T14:39:21.550" v="1773" actId="478"/>
          <ac:spMkLst>
            <pc:docMk/>
            <pc:sldMk cId="4263500416" sldId="275"/>
            <ac:spMk id="13" creationId="{A18ED486-E7D4-4700-9B7D-C0B370B3C63F}"/>
          </ac:spMkLst>
        </pc:spChg>
        <pc:spChg chg="add del mod">
          <ac:chgData name="Emily Vaughan" userId="cec56b84ddf43cc1" providerId="LiveId" clId="{C76CF536-8B0F-4CF1-BF35-8C8C7A39363A}" dt="2021-05-24T14:39:27.352" v="1776" actId="478"/>
          <ac:spMkLst>
            <pc:docMk/>
            <pc:sldMk cId="4263500416" sldId="275"/>
            <ac:spMk id="15" creationId="{B9D2DC4C-C52E-40F5-9A4D-888DD61A5C67}"/>
          </ac:spMkLst>
        </pc:spChg>
        <pc:spChg chg="add del mod">
          <ac:chgData name="Emily Vaughan" userId="cec56b84ddf43cc1" providerId="LiveId" clId="{C76CF536-8B0F-4CF1-BF35-8C8C7A39363A}" dt="2021-05-24T14:39:31.676" v="1778" actId="478"/>
          <ac:spMkLst>
            <pc:docMk/>
            <pc:sldMk cId="4263500416" sldId="275"/>
            <ac:spMk id="17" creationId="{FB3F0ADD-2F49-435A-8A4B-FCFB5C91C7E4}"/>
          </ac:spMkLst>
        </pc:spChg>
        <pc:spChg chg="add del mod">
          <ac:chgData name="Emily Vaughan" userId="cec56b84ddf43cc1" providerId="LiveId" clId="{C76CF536-8B0F-4CF1-BF35-8C8C7A39363A}" dt="2021-05-25T16:34:20.651" v="4656" actId="478"/>
          <ac:spMkLst>
            <pc:docMk/>
            <pc:sldMk cId="4263500416" sldId="275"/>
            <ac:spMk id="18" creationId="{C3B6357E-6E07-4099-8A39-81EEA189BE8F}"/>
          </ac:spMkLst>
        </pc:spChg>
        <pc:picChg chg="add del mod">
          <ac:chgData name="Emily Vaughan" userId="cec56b84ddf43cc1" providerId="LiveId" clId="{C76CF536-8B0F-4CF1-BF35-8C8C7A39363A}" dt="2021-05-24T14:39:23.047" v="1774" actId="478"/>
          <ac:picMkLst>
            <pc:docMk/>
            <pc:sldMk cId="4263500416" sldId="275"/>
            <ac:picMk id="4" creationId="{96F9E7D3-B60C-4416-8071-70D0E80E46B9}"/>
          </ac:picMkLst>
        </pc:picChg>
        <pc:picChg chg="del mod ord">
          <ac:chgData name="Emily Vaughan" userId="cec56b84ddf43cc1" providerId="LiveId" clId="{C76CF536-8B0F-4CF1-BF35-8C8C7A39363A}" dt="2021-05-13T19:37:28.864" v="153" actId="478"/>
          <ac:picMkLst>
            <pc:docMk/>
            <pc:sldMk cId="4263500416" sldId="275"/>
            <ac:picMk id="14" creationId="{7BCEF2CE-FCA1-43E0-8222-621A4AD00EB1}"/>
          </ac:picMkLst>
        </pc:picChg>
        <pc:picChg chg="add del mod">
          <ac:chgData name="Emily Vaughan" userId="cec56b84ddf43cc1" providerId="LiveId" clId="{C76CF536-8B0F-4CF1-BF35-8C8C7A39363A}" dt="2021-05-24T15:06:16.362" v="1918" actId="478"/>
          <ac:picMkLst>
            <pc:docMk/>
            <pc:sldMk cId="4263500416" sldId="275"/>
            <ac:picMk id="19" creationId="{CD565EC3-81E3-46F0-B257-615634248075}"/>
          </ac:picMkLst>
        </pc:picChg>
        <pc:picChg chg="add mod">
          <ac:chgData name="Emily Vaughan" userId="cec56b84ddf43cc1" providerId="LiveId" clId="{C76CF536-8B0F-4CF1-BF35-8C8C7A39363A}" dt="2021-05-24T15:06:24.600" v="1922" actId="1076"/>
          <ac:picMkLst>
            <pc:docMk/>
            <pc:sldMk cId="4263500416" sldId="275"/>
            <ac:picMk id="20" creationId="{21B52A44-089E-433E-8178-99F1EA95B001}"/>
          </ac:picMkLst>
        </pc:picChg>
        <pc:picChg chg="add del mod">
          <ac:chgData name="Emily Vaughan" userId="cec56b84ddf43cc1" providerId="LiveId" clId="{C76CF536-8B0F-4CF1-BF35-8C8C7A39363A}" dt="2021-05-19T13:12:44.259" v="578"/>
          <ac:picMkLst>
            <pc:docMk/>
            <pc:sldMk cId="4263500416" sldId="275"/>
            <ac:picMk id="1026" creationId="{C41F5E46-FA84-4ED9-9BDD-95438C768931}"/>
          </ac:picMkLst>
        </pc:picChg>
      </pc:sldChg>
      <pc:sldChg chg="addSp delSp modSp add del mod modAnim">
        <pc:chgData name="Emily Vaughan" userId="cec56b84ddf43cc1" providerId="LiveId" clId="{C76CF536-8B0F-4CF1-BF35-8C8C7A39363A}" dt="2021-05-25T16:31:51.554" v="4641"/>
        <pc:sldMkLst>
          <pc:docMk/>
          <pc:sldMk cId="2216611609" sldId="276"/>
        </pc:sldMkLst>
        <pc:spChg chg="add mod">
          <ac:chgData name="Emily Vaughan" userId="cec56b84ddf43cc1" providerId="LiveId" clId="{C76CF536-8B0F-4CF1-BF35-8C8C7A39363A}" dt="2021-05-25T12:35:13.798" v="3497" actId="1076"/>
          <ac:spMkLst>
            <pc:docMk/>
            <pc:sldMk cId="2216611609" sldId="276"/>
            <ac:spMk id="2" creationId="{3CA0B2EE-F4DA-4982-B4BB-12347E78173B}"/>
          </ac:spMkLst>
        </pc:spChg>
        <pc:spChg chg="del mod">
          <ac:chgData name="Emily Vaughan" userId="cec56b84ddf43cc1" providerId="LiveId" clId="{C76CF536-8B0F-4CF1-BF35-8C8C7A39363A}" dt="2021-05-13T20:00:42.657" v="475" actId="478"/>
          <ac:spMkLst>
            <pc:docMk/>
            <pc:sldMk cId="2216611609" sldId="276"/>
            <ac:spMk id="2" creationId="{B925EE5E-005D-4156-B549-ED7956B57DC2}"/>
          </ac:spMkLst>
        </pc:spChg>
        <pc:spChg chg="del">
          <ac:chgData name="Emily Vaughan" userId="cec56b84ddf43cc1" providerId="LiveId" clId="{C76CF536-8B0F-4CF1-BF35-8C8C7A39363A}" dt="2021-05-25T12:35:33.873" v="3499" actId="478"/>
          <ac:spMkLst>
            <pc:docMk/>
            <pc:sldMk cId="2216611609" sldId="276"/>
            <ac:spMk id="3" creationId="{A90143F8-0891-4287-87C6-84CE437D9229}"/>
          </ac:spMkLst>
        </pc:spChg>
        <pc:spChg chg="mod">
          <ac:chgData name="Emily Vaughan" userId="cec56b84ddf43cc1" providerId="LiveId" clId="{C76CF536-8B0F-4CF1-BF35-8C8C7A39363A}" dt="2021-05-13T20:01:00.556" v="509" actId="1035"/>
          <ac:spMkLst>
            <pc:docMk/>
            <pc:sldMk cId="2216611609" sldId="276"/>
            <ac:spMk id="5" creationId="{77BBDFC2-D8E6-421C-B53E-F79CB901367F}"/>
          </ac:spMkLst>
        </pc:spChg>
        <pc:spChg chg="mod">
          <ac:chgData name="Emily Vaughan" userId="cec56b84ddf43cc1" providerId="LiveId" clId="{C76CF536-8B0F-4CF1-BF35-8C8C7A39363A}" dt="2021-05-24T12:28:52.990" v="1510" actId="115"/>
          <ac:spMkLst>
            <pc:docMk/>
            <pc:sldMk cId="2216611609" sldId="276"/>
            <ac:spMk id="6" creationId="{711AF4BA-CDF2-4508-84F2-486A5ADF051B}"/>
          </ac:spMkLst>
        </pc:spChg>
        <pc:picChg chg="add del mod">
          <ac:chgData name="Emily Vaughan" userId="cec56b84ddf43cc1" providerId="LiveId" clId="{C76CF536-8B0F-4CF1-BF35-8C8C7A39363A}" dt="2021-05-13T19:45:05.666" v="269" actId="478"/>
          <ac:picMkLst>
            <pc:docMk/>
            <pc:sldMk cId="2216611609" sldId="276"/>
            <ac:picMk id="8" creationId="{7C63FA54-3AAC-4697-867D-5CD96B61FF48}"/>
          </ac:picMkLst>
        </pc:picChg>
        <pc:picChg chg="del">
          <ac:chgData name="Emily Vaughan" userId="cec56b84ddf43cc1" providerId="LiveId" clId="{C76CF536-8B0F-4CF1-BF35-8C8C7A39363A}" dt="2021-05-13T19:41:19.997" v="221" actId="478"/>
          <ac:picMkLst>
            <pc:docMk/>
            <pc:sldMk cId="2216611609" sldId="276"/>
            <ac:picMk id="11" creationId="{1A4598E6-B071-4B42-8B41-125214737CDC}"/>
          </ac:picMkLst>
        </pc:picChg>
        <pc:picChg chg="add mod">
          <ac:chgData name="Emily Vaughan" userId="cec56b84ddf43cc1" providerId="LiveId" clId="{C76CF536-8B0F-4CF1-BF35-8C8C7A39363A}" dt="2021-05-24T12:11:28.011" v="1461" actId="1076"/>
          <ac:picMkLst>
            <pc:docMk/>
            <pc:sldMk cId="2216611609" sldId="276"/>
            <ac:picMk id="1026" creationId="{EB9D6C68-06FE-419B-B15C-4C2A1916E9DA}"/>
          </ac:picMkLst>
        </pc:picChg>
      </pc:sldChg>
      <pc:sldChg chg="addSp delSp modSp new del mod ord">
        <pc:chgData name="Emily Vaughan" userId="cec56b84ddf43cc1" providerId="LiveId" clId="{C76CF536-8B0F-4CF1-BF35-8C8C7A39363A}" dt="2021-05-25T16:20:46.485" v="4329" actId="47"/>
        <pc:sldMkLst>
          <pc:docMk/>
          <pc:sldMk cId="1583482813" sldId="277"/>
        </pc:sldMkLst>
        <pc:spChg chg="add del mod">
          <ac:chgData name="Emily Vaughan" userId="cec56b84ddf43cc1" providerId="LiveId" clId="{C76CF536-8B0F-4CF1-BF35-8C8C7A39363A}" dt="2021-05-25T16:18:47.218" v="4293"/>
          <ac:spMkLst>
            <pc:docMk/>
            <pc:sldMk cId="1583482813" sldId="277"/>
            <ac:spMk id="2" creationId="{2D6681E6-D23D-4CB2-A853-B7B935F9DD69}"/>
          </ac:spMkLst>
        </pc:spChg>
        <pc:spChg chg="del mod">
          <ac:chgData name="Emily Vaughan" userId="cec56b84ddf43cc1" providerId="LiveId" clId="{C76CF536-8B0F-4CF1-BF35-8C8C7A39363A}" dt="2021-05-13T19:57:34.065" v="439" actId="478"/>
          <ac:spMkLst>
            <pc:docMk/>
            <pc:sldMk cId="1583482813" sldId="277"/>
            <ac:spMk id="2" creationId="{BCD18172-D8DB-48FC-B63E-3694BDC36B81}"/>
          </ac:spMkLst>
        </pc:spChg>
        <pc:spChg chg="del mod">
          <ac:chgData name="Emily Vaughan" userId="cec56b84ddf43cc1" providerId="LiveId" clId="{C76CF536-8B0F-4CF1-BF35-8C8C7A39363A}" dt="2021-05-13T20:01:33.130" v="510" actId="478"/>
          <ac:spMkLst>
            <pc:docMk/>
            <pc:sldMk cId="1583482813" sldId="277"/>
            <ac:spMk id="3" creationId="{CF951B3B-A87C-4AAB-87C2-389039014E3A}"/>
          </ac:spMkLst>
        </pc:spChg>
        <pc:spChg chg="del">
          <ac:chgData name="Emily Vaughan" userId="cec56b84ddf43cc1" providerId="LiveId" clId="{C76CF536-8B0F-4CF1-BF35-8C8C7A39363A}" dt="2021-05-25T16:18:22.931" v="4290" actId="478"/>
          <ac:spMkLst>
            <pc:docMk/>
            <pc:sldMk cId="1583482813" sldId="277"/>
            <ac:spMk id="4" creationId="{ACEC38D7-6A08-48AC-A2BC-48D13CA09503}"/>
          </ac:spMkLst>
        </pc:spChg>
        <pc:spChg chg="mod">
          <ac:chgData name="Emily Vaughan" userId="cec56b84ddf43cc1" providerId="LiveId" clId="{C76CF536-8B0F-4CF1-BF35-8C8C7A39363A}" dt="2021-05-24T12:40:10.516" v="1560" actId="20577"/>
          <ac:spMkLst>
            <pc:docMk/>
            <pc:sldMk cId="1583482813" sldId="277"/>
            <ac:spMk id="6" creationId="{48A32ED1-E8C1-4AA0-82DC-0A17DD48B5A8}"/>
          </ac:spMkLst>
        </pc:spChg>
        <pc:spChg chg="add mod">
          <ac:chgData name="Emily Vaughan" userId="cec56b84ddf43cc1" providerId="LiveId" clId="{C76CF536-8B0F-4CF1-BF35-8C8C7A39363A}" dt="2021-05-25T16:14:03.818" v="4270" actId="20577"/>
          <ac:spMkLst>
            <pc:docMk/>
            <pc:sldMk cId="1583482813" sldId="277"/>
            <ac:spMk id="7" creationId="{7E81B18D-64C4-4C46-BF38-52D1D89B8CC5}"/>
          </ac:spMkLst>
        </pc:spChg>
        <pc:spChg chg="add del mod">
          <ac:chgData name="Emily Vaughan" userId="cec56b84ddf43cc1" providerId="LiveId" clId="{C76CF536-8B0F-4CF1-BF35-8C8C7A39363A}" dt="2021-05-13T19:58:08.713" v="446" actId="478"/>
          <ac:spMkLst>
            <pc:docMk/>
            <pc:sldMk cId="1583482813" sldId="277"/>
            <ac:spMk id="8" creationId="{F35B5053-2291-4C98-A5A8-0B183B99AE66}"/>
          </ac:spMkLst>
        </pc:spChg>
        <pc:spChg chg="add del mod">
          <ac:chgData name="Emily Vaughan" userId="cec56b84ddf43cc1" providerId="LiveId" clId="{C76CF536-8B0F-4CF1-BF35-8C8C7A39363A}" dt="2021-05-13T19:58:10.186" v="447" actId="478"/>
          <ac:spMkLst>
            <pc:docMk/>
            <pc:sldMk cId="1583482813" sldId="277"/>
            <ac:spMk id="9" creationId="{BD2335B2-D608-4F4F-93A6-DC668F80F7C7}"/>
          </ac:spMkLst>
        </pc:spChg>
        <pc:spChg chg="add mod">
          <ac:chgData name="Emily Vaughan" userId="cec56b84ddf43cc1" providerId="LiveId" clId="{C76CF536-8B0F-4CF1-BF35-8C8C7A39363A}" dt="2021-05-25T16:12:27.179" v="4177" actId="12"/>
          <ac:spMkLst>
            <pc:docMk/>
            <pc:sldMk cId="1583482813" sldId="277"/>
            <ac:spMk id="10" creationId="{B42459C3-960C-4D58-9BBC-C25C70C0F834}"/>
          </ac:spMkLst>
        </pc:spChg>
        <pc:spChg chg="add mod">
          <ac:chgData name="Emily Vaughan" userId="cec56b84ddf43cc1" providerId="LiveId" clId="{C76CF536-8B0F-4CF1-BF35-8C8C7A39363A}" dt="2021-05-25T16:12:38.263" v="4180" actId="12"/>
          <ac:spMkLst>
            <pc:docMk/>
            <pc:sldMk cId="1583482813" sldId="277"/>
            <ac:spMk id="11" creationId="{DB016C2A-A514-4A3B-9166-ECDE5F527010}"/>
          </ac:spMkLst>
        </pc:spChg>
        <pc:picChg chg="add mod">
          <ac:chgData name="Emily Vaughan" userId="cec56b84ddf43cc1" providerId="LiveId" clId="{C76CF536-8B0F-4CF1-BF35-8C8C7A39363A}" dt="2021-05-25T16:18:18.116" v="4289" actId="1076"/>
          <ac:picMkLst>
            <pc:docMk/>
            <pc:sldMk cId="1583482813" sldId="277"/>
            <ac:picMk id="2050" creationId="{A5C373D3-8E1A-4AE9-82D5-1B033F475B6D}"/>
          </ac:picMkLst>
        </pc:picChg>
        <pc:picChg chg="add del mod">
          <ac:chgData name="Emily Vaughan" userId="cec56b84ddf43cc1" providerId="LiveId" clId="{C76CF536-8B0F-4CF1-BF35-8C8C7A39363A}" dt="2021-05-25T16:16:12.681" v="4278"/>
          <ac:picMkLst>
            <pc:docMk/>
            <pc:sldMk cId="1583482813" sldId="277"/>
            <ac:picMk id="2052" creationId="{3154AF38-AF6D-4351-9EFF-F24EBC1AD191}"/>
          </ac:picMkLst>
        </pc:picChg>
        <pc:picChg chg="add mod">
          <ac:chgData name="Emily Vaughan" userId="cec56b84ddf43cc1" providerId="LiveId" clId="{C76CF536-8B0F-4CF1-BF35-8C8C7A39363A}" dt="2021-05-25T16:16:29.543" v="4283" actId="1076"/>
          <ac:picMkLst>
            <pc:docMk/>
            <pc:sldMk cId="1583482813" sldId="277"/>
            <ac:picMk id="2054" creationId="{16482662-CA94-4D0D-A5BA-629B5AB1435D}"/>
          </ac:picMkLst>
        </pc:picChg>
      </pc:sldChg>
      <pc:sldChg chg="new del">
        <pc:chgData name="Emily Vaughan" userId="cec56b84ddf43cc1" providerId="LiveId" clId="{C76CF536-8B0F-4CF1-BF35-8C8C7A39363A}" dt="2021-05-13T19:36:04.867" v="115" actId="47"/>
        <pc:sldMkLst>
          <pc:docMk/>
          <pc:sldMk cId="2170280456" sldId="277"/>
        </pc:sldMkLst>
      </pc:sldChg>
      <pc:sldChg chg="modSp new del mod">
        <pc:chgData name="Emily Vaughan" userId="cec56b84ddf43cc1" providerId="LiveId" clId="{C76CF536-8B0F-4CF1-BF35-8C8C7A39363A}" dt="2021-05-13T19:59:05.146" v="459" actId="47"/>
        <pc:sldMkLst>
          <pc:docMk/>
          <pc:sldMk cId="3482093278" sldId="278"/>
        </pc:sldMkLst>
        <pc:spChg chg="mod">
          <ac:chgData name="Emily Vaughan" userId="cec56b84ddf43cc1" providerId="LiveId" clId="{C76CF536-8B0F-4CF1-BF35-8C8C7A39363A}" dt="2021-05-13T19:40:37.399" v="216" actId="13822"/>
          <ac:spMkLst>
            <pc:docMk/>
            <pc:sldMk cId="3482093278" sldId="278"/>
            <ac:spMk id="2" creationId="{2604F7EC-2875-4D58-84EB-0277F799A6DD}"/>
          </ac:spMkLst>
        </pc:spChg>
        <pc:spChg chg="mod">
          <ac:chgData name="Emily Vaughan" userId="cec56b84ddf43cc1" providerId="LiveId" clId="{C76CF536-8B0F-4CF1-BF35-8C8C7A39363A}" dt="2021-05-13T19:58:55.868" v="457" actId="1076"/>
          <ac:spMkLst>
            <pc:docMk/>
            <pc:sldMk cId="3482093278" sldId="278"/>
            <ac:spMk id="3" creationId="{4AA0A04B-AF9C-416E-A348-63ABBA125481}"/>
          </ac:spMkLst>
        </pc:spChg>
        <pc:spChg chg="mod">
          <ac:chgData name="Emily Vaughan" userId="cec56b84ddf43cc1" providerId="LiveId" clId="{C76CF536-8B0F-4CF1-BF35-8C8C7A39363A}" dt="2021-05-13T19:37:47.564" v="156" actId="115"/>
          <ac:spMkLst>
            <pc:docMk/>
            <pc:sldMk cId="3482093278" sldId="278"/>
            <ac:spMk id="6" creationId="{16B7DF27-3B03-46FB-93FB-4EB93FD75AF4}"/>
          </ac:spMkLst>
        </pc:spChg>
      </pc:sldChg>
      <pc:sldChg chg="addSp delSp modSp new add del mod modClrScheme modAnim chgLayout modNotesTx">
        <pc:chgData name="Emily Vaughan" userId="cec56b84ddf43cc1" providerId="LiveId" clId="{C76CF536-8B0F-4CF1-BF35-8C8C7A39363A}" dt="2021-05-25T16:31:59.603" v="4643"/>
        <pc:sldMkLst>
          <pc:docMk/>
          <pc:sldMk cId="4086487897" sldId="279"/>
        </pc:sldMkLst>
        <pc:spChg chg="add mod">
          <ac:chgData name="Emily Vaughan" userId="cec56b84ddf43cc1" providerId="LiveId" clId="{C76CF536-8B0F-4CF1-BF35-8C8C7A39363A}" dt="2021-05-25T12:18:07.377" v="3173" actId="208"/>
          <ac:spMkLst>
            <pc:docMk/>
            <pc:sldMk cId="4086487897" sldId="279"/>
            <ac:spMk id="2" creationId="{A5FB0F40-890D-429E-8E5B-6AACB77FD56C}"/>
          </ac:spMkLst>
        </pc:spChg>
        <pc:spChg chg="del">
          <ac:chgData name="Emily Vaughan" userId="cec56b84ddf43cc1" providerId="LiveId" clId="{C76CF536-8B0F-4CF1-BF35-8C8C7A39363A}" dt="2021-05-13T19:39:10.821" v="207" actId="700"/>
          <ac:spMkLst>
            <pc:docMk/>
            <pc:sldMk cId="4086487897" sldId="279"/>
            <ac:spMk id="2" creationId="{B4E38927-E439-4190-8003-46C81B9510C9}"/>
          </ac:spMkLst>
        </pc:spChg>
        <pc:spChg chg="del mod ord">
          <ac:chgData name="Emily Vaughan" userId="cec56b84ddf43cc1" providerId="LiveId" clId="{C76CF536-8B0F-4CF1-BF35-8C8C7A39363A}" dt="2021-05-25T13:14:44.091" v="3678" actId="478"/>
          <ac:spMkLst>
            <pc:docMk/>
            <pc:sldMk cId="4086487897" sldId="279"/>
            <ac:spMk id="3" creationId="{A7E671F3-82BF-4622-8641-BA184D8BB532}"/>
          </ac:spMkLst>
        </pc:spChg>
        <pc:spChg chg="mod ord">
          <ac:chgData name="Emily Vaughan" userId="cec56b84ddf43cc1" providerId="LiveId" clId="{C76CF536-8B0F-4CF1-BF35-8C8C7A39363A}" dt="2021-05-24T15:04:07.725" v="1879" actId="700"/>
          <ac:spMkLst>
            <pc:docMk/>
            <pc:sldMk cId="4086487897" sldId="279"/>
            <ac:spMk id="4" creationId="{A040ED72-E132-4F8D-881C-9790033D84CC}"/>
          </ac:spMkLst>
        </pc:spChg>
        <pc:spChg chg="add del mod">
          <ac:chgData name="Emily Vaughan" userId="cec56b84ddf43cc1" providerId="LiveId" clId="{C76CF536-8B0F-4CF1-BF35-8C8C7A39363A}" dt="2021-05-24T15:03:34.920" v="1877" actId="478"/>
          <ac:spMkLst>
            <pc:docMk/>
            <pc:sldMk cId="4086487897" sldId="279"/>
            <ac:spMk id="5" creationId="{02B68215-115E-48FA-A72B-A49D6F6E50BC}"/>
          </ac:spMkLst>
        </pc:spChg>
        <pc:spChg chg="del">
          <ac:chgData name="Emily Vaughan" userId="cec56b84ddf43cc1" providerId="LiveId" clId="{C76CF536-8B0F-4CF1-BF35-8C8C7A39363A}" dt="2021-05-13T19:39:10.821" v="207" actId="700"/>
          <ac:spMkLst>
            <pc:docMk/>
            <pc:sldMk cId="4086487897" sldId="279"/>
            <ac:spMk id="5" creationId="{1822A9FF-EFBB-4DD8-9603-6F2B41091B6C}"/>
          </ac:spMkLst>
        </pc:spChg>
        <pc:spChg chg="add mod">
          <ac:chgData name="Emily Vaughan" userId="cec56b84ddf43cc1" providerId="LiveId" clId="{C76CF536-8B0F-4CF1-BF35-8C8C7A39363A}" dt="2021-05-25T12:43:00.263" v="3648" actId="1076"/>
          <ac:spMkLst>
            <pc:docMk/>
            <pc:sldMk cId="4086487897" sldId="279"/>
            <ac:spMk id="5" creationId="{89283794-1AAE-4371-82D0-5633B219C8E8}"/>
          </ac:spMkLst>
        </pc:spChg>
        <pc:spChg chg="del">
          <ac:chgData name="Emily Vaughan" userId="cec56b84ddf43cc1" providerId="LiveId" clId="{C76CF536-8B0F-4CF1-BF35-8C8C7A39363A}" dt="2021-05-13T19:39:10.821" v="207" actId="700"/>
          <ac:spMkLst>
            <pc:docMk/>
            <pc:sldMk cId="4086487897" sldId="279"/>
            <ac:spMk id="6" creationId="{56C8F2D2-FF65-4F35-9BAC-BB39E5325946}"/>
          </ac:spMkLst>
        </pc:spChg>
        <pc:spChg chg="del">
          <ac:chgData name="Emily Vaughan" userId="cec56b84ddf43cc1" providerId="LiveId" clId="{C76CF536-8B0F-4CF1-BF35-8C8C7A39363A}" dt="2021-05-13T19:39:10.821" v="207" actId="700"/>
          <ac:spMkLst>
            <pc:docMk/>
            <pc:sldMk cId="4086487897" sldId="279"/>
            <ac:spMk id="7" creationId="{9EC4886C-7932-46B4-8481-92E40181030A}"/>
          </ac:spMkLst>
        </pc:spChg>
        <pc:spChg chg="add mod">
          <ac:chgData name="Emily Vaughan" userId="cec56b84ddf43cc1" providerId="LiveId" clId="{C76CF536-8B0F-4CF1-BF35-8C8C7A39363A}" dt="2021-05-25T12:18:51.349" v="3179" actId="208"/>
          <ac:spMkLst>
            <pc:docMk/>
            <pc:sldMk cId="4086487897" sldId="279"/>
            <ac:spMk id="8" creationId="{D2E296D8-0DC1-4FB1-979D-C53ED28ED58A}"/>
          </ac:spMkLst>
        </pc:spChg>
        <pc:spChg chg="add mod">
          <ac:chgData name="Emily Vaughan" userId="cec56b84ddf43cc1" providerId="LiveId" clId="{C76CF536-8B0F-4CF1-BF35-8C8C7A39363A}" dt="2021-05-25T12:17:03.651" v="3160" actId="208"/>
          <ac:spMkLst>
            <pc:docMk/>
            <pc:sldMk cId="4086487897" sldId="279"/>
            <ac:spMk id="9" creationId="{218D9047-2BB2-4E19-9F6C-0C4EB70376D2}"/>
          </ac:spMkLst>
        </pc:spChg>
        <pc:spChg chg="add del mod ord">
          <ac:chgData name="Emily Vaughan" userId="cec56b84ddf43cc1" providerId="LiveId" clId="{C76CF536-8B0F-4CF1-BF35-8C8C7A39363A}" dt="2021-05-13T19:46:33.434" v="279" actId="700"/>
          <ac:spMkLst>
            <pc:docMk/>
            <pc:sldMk cId="4086487897" sldId="279"/>
            <ac:spMk id="9" creationId="{97BCA482-165B-4982-80BD-E86F0F37A382}"/>
          </ac:spMkLst>
        </pc:spChg>
        <pc:spChg chg="add mod">
          <ac:chgData name="Emily Vaughan" userId="cec56b84ddf43cc1" providerId="LiveId" clId="{C76CF536-8B0F-4CF1-BF35-8C8C7A39363A}" dt="2021-05-25T12:24:45.567" v="3210" actId="208"/>
          <ac:spMkLst>
            <pc:docMk/>
            <pc:sldMk cId="4086487897" sldId="279"/>
            <ac:spMk id="10" creationId="{48B80831-FA95-4A90-8019-9A5991BEDFE2}"/>
          </ac:spMkLst>
        </pc:spChg>
        <pc:spChg chg="add del mod">
          <ac:chgData name="Emily Vaughan" userId="cec56b84ddf43cc1" providerId="LiveId" clId="{C76CF536-8B0F-4CF1-BF35-8C8C7A39363A}" dt="2021-05-13T19:46:48.534" v="282"/>
          <ac:spMkLst>
            <pc:docMk/>
            <pc:sldMk cId="4086487897" sldId="279"/>
            <ac:spMk id="10" creationId="{F9D1322F-89A5-49CA-834B-3F6811CB17BE}"/>
          </ac:spMkLst>
        </pc:spChg>
        <pc:spChg chg="add del mod">
          <ac:chgData name="Emily Vaughan" userId="cec56b84ddf43cc1" providerId="LiveId" clId="{C76CF536-8B0F-4CF1-BF35-8C8C7A39363A}" dt="2021-05-24T15:05:50.623" v="1917" actId="1038"/>
          <ac:spMkLst>
            <pc:docMk/>
            <pc:sldMk cId="4086487897" sldId="279"/>
            <ac:spMk id="11" creationId="{0AB58881-7DCF-4A1F-AB74-B85CB4BD3189}"/>
          </ac:spMkLst>
        </pc:spChg>
        <pc:spChg chg="add del mod">
          <ac:chgData name="Emily Vaughan" userId="cec56b84ddf43cc1" providerId="LiveId" clId="{C76CF536-8B0F-4CF1-BF35-8C8C7A39363A}" dt="2021-05-13T19:49:06.615" v="343" actId="478"/>
          <ac:spMkLst>
            <pc:docMk/>
            <pc:sldMk cId="4086487897" sldId="279"/>
            <ac:spMk id="12" creationId="{D30AAC2E-F212-4031-9AC5-F882FD3479CF}"/>
          </ac:spMkLst>
        </pc:spChg>
        <pc:spChg chg="add del mod">
          <ac:chgData name="Emily Vaughan" userId="cec56b84ddf43cc1" providerId="LiveId" clId="{C76CF536-8B0F-4CF1-BF35-8C8C7A39363A}" dt="2021-05-13T19:49:04.479" v="342" actId="478"/>
          <ac:spMkLst>
            <pc:docMk/>
            <pc:sldMk cId="4086487897" sldId="279"/>
            <ac:spMk id="13" creationId="{BC8D316C-C884-4725-A948-A9A7C8F8645E}"/>
          </ac:spMkLst>
        </pc:spChg>
        <pc:spChg chg="add del mod">
          <ac:chgData name="Emily Vaughan" userId="cec56b84ddf43cc1" providerId="LiveId" clId="{C76CF536-8B0F-4CF1-BF35-8C8C7A39363A}" dt="2021-05-13T19:50:57.881" v="356" actId="6264"/>
          <ac:spMkLst>
            <pc:docMk/>
            <pc:sldMk cId="4086487897" sldId="279"/>
            <ac:spMk id="16" creationId="{F633FDD5-6BA2-407C-9623-F07A6EE305C5}"/>
          </ac:spMkLst>
        </pc:spChg>
        <pc:spChg chg="add del mod">
          <ac:chgData name="Emily Vaughan" userId="cec56b84ddf43cc1" providerId="LiveId" clId="{C76CF536-8B0F-4CF1-BF35-8C8C7A39363A}" dt="2021-05-13T19:50:57.881" v="356" actId="6264"/>
          <ac:spMkLst>
            <pc:docMk/>
            <pc:sldMk cId="4086487897" sldId="279"/>
            <ac:spMk id="17" creationId="{D4A483A3-15D5-42B0-8B34-13EA7C3AC337}"/>
          </ac:spMkLst>
        </pc:spChg>
        <pc:spChg chg="add del mod ord">
          <ac:chgData name="Emily Vaughan" userId="cec56b84ddf43cc1" providerId="LiveId" clId="{C76CF536-8B0F-4CF1-BF35-8C8C7A39363A}" dt="2021-05-13T19:56:06.232" v="424" actId="478"/>
          <ac:spMkLst>
            <pc:docMk/>
            <pc:sldMk cId="4086487897" sldId="279"/>
            <ac:spMk id="18" creationId="{4D9F8081-EB5C-4EAB-BC06-D1D4C938C311}"/>
          </ac:spMkLst>
        </pc:spChg>
        <pc:spChg chg="add mod ord">
          <ac:chgData name="Emily Vaughan" userId="cec56b84ddf43cc1" providerId="LiveId" clId="{C76CF536-8B0F-4CF1-BF35-8C8C7A39363A}" dt="2021-05-25T12:20:05.502" v="3183" actId="115"/>
          <ac:spMkLst>
            <pc:docMk/>
            <pc:sldMk cId="4086487897" sldId="279"/>
            <ac:spMk id="19" creationId="{14BBE6CF-9138-4C7F-9405-D32654F68CA6}"/>
          </ac:spMkLst>
        </pc:spChg>
        <pc:spChg chg="add del mod ord">
          <ac:chgData name="Emily Vaughan" userId="cec56b84ddf43cc1" providerId="LiveId" clId="{C76CF536-8B0F-4CF1-BF35-8C8C7A39363A}" dt="2021-05-13T19:55:48.336" v="417"/>
          <ac:spMkLst>
            <pc:docMk/>
            <pc:sldMk cId="4086487897" sldId="279"/>
            <ac:spMk id="20" creationId="{BECAE7FD-7219-47C3-8524-C95F748F1D49}"/>
          </ac:spMkLst>
        </pc:spChg>
        <pc:graphicFrameChg chg="add del mod modGraphic">
          <ac:chgData name="Emily Vaughan" userId="cec56b84ddf43cc1" providerId="LiveId" clId="{C76CF536-8B0F-4CF1-BF35-8C8C7A39363A}" dt="2021-05-13T19:49:54.887" v="349" actId="1032"/>
          <ac:graphicFrameMkLst>
            <pc:docMk/>
            <pc:sldMk cId="4086487897" sldId="279"/>
            <ac:graphicFrameMk id="14" creationId="{17169C53-D3F9-4721-B0A8-BABABDFB75F9}"/>
          </ac:graphicFrameMkLst>
        </pc:graphicFrameChg>
        <pc:graphicFrameChg chg="add del mod modGraphic">
          <ac:chgData name="Emily Vaughan" userId="cec56b84ddf43cc1" providerId="LiveId" clId="{C76CF536-8B0F-4CF1-BF35-8C8C7A39363A}" dt="2021-05-13T19:54:47.738" v="406" actId="478"/>
          <ac:graphicFrameMkLst>
            <pc:docMk/>
            <pc:sldMk cId="4086487897" sldId="279"/>
            <ac:graphicFrameMk id="15" creationId="{9DD29D00-D3B5-417F-88E0-0F9C83AB7FF8}"/>
          </ac:graphicFrameMkLst>
        </pc:graphicFrameChg>
        <pc:picChg chg="add del mod">
          <ac:chgData name="Emily Vaughan" userId="cec56b84ddf43cc1" providerId="LiveId" clId="{C76CF536-8B0F-4CF1-BF35-8C8C7A39363A}" dt="2021-05-24T15:03:32.956" v="1876" actId="478"/>
          <ac:picMkLst>
            <pc:docMk/>
            <pc:sldMk cId="4086487897" sldId="279"/>
            <ac:picMk id="7" creationId="{5D93C669-AD32-4724-9A85-216517EF6022}"/>
          </ac:picMkLst>
        </pc:picChg>
        <pc:picChg chg="add del mod">
          <ac:chgData name="Emily Vaughan" userId="cec56b84ddf43cc1" providerId="LiveId" clId="{C76CF536-8B0F-4CF1-BF35-8C8C7A39363A}" dt="2021-05-13T19:55:25.296" v="412" actId="478"/>
          <ac:picMkLst>
            <pc:docMk/>
            <pc:sldMk cId="4086487897" sldId="279"/>
            <ac:picMk id="8" creationId="{252C542D-6800-40B6-B190-5AFC310D24F5}"/>
          </ac:picMkLst>
        </pc:picChg>
        <pc:picChg chg="add del mod">
          <ac:chgData name="Emily Vaughan" userId="cec56b84ddf43cc1" providerId="LiveId" clId="{C76CF536-8B0F-4CF1-BF35-8C8C7A39363A}" dt="2021-05-24T15:05:23.372" v="1899" actId="478"/>
          <ac:picMkLst>
            <pc:docMk/>
            <pc:sldMk cId="4086487897" sldId="279"/>
            <ac:picMk id="10" creationId="{5EF9B5A3-5362-41F0-9CF2-246356C8053E}"/>
          </ac:picMkLst>
        </pc:picChg>
        <pc:picChg chg="add mod">
          <ac:chgData name="Emily Vaughan" userId="cec56b84ddf43cc1" providerId="LiveId" clId="{C76CF536-8B0F-4CF1-BF35-8C8C7A39363A}" dt="2021-05-25T12:14:01.498" v="3092" actId="1076"/>
          <ac:picMkLst>
            <pc:docMk/>
            <pc:sldMk cId="4086487897" sldId="279"/>
            <ac:picMk id="12" creationId="{8A3961B9-EBA6-4959-B890-9FDC8877F17A}"/>
          </ac:picMkLst>
        </pc:picChg>
        <pc:picChg chg="add del mod">
          <ac:chgData name="Emily Vaughan" userId="cec56b84ddf43cc1" providerId="LiveId" clId="{C76CF536-8B0F-4CF1-BF35-8C8C7A39363A}" dt="2021-05-24T15:03:29.285" v="1875" actId="478"/>
          <ac:picMkLst>
            <pc:docMk/>
            <pc:sldMk cId="4086487897" sldId="279"/>
            <ac:picMk id="21" creationId="{9E4785D1-F383-466D-98BD-D3FC722C3A7F}"/>
          </ac:picMkLst>
        </pc:picChg>
        <pc:picChg chg="add del mod">
          <ac:chgData name="Emily Vaughan" userId="cec56b84ddf43cc1" providerId="LiveId" clId="{C76CF536-8B0F-4CF1-BF35-8C8C7A39363A}" dt="2021-05-13T19:55:44.319" v="416" actId="478"/>
          <ac:picMkLst>
            <pc:docMk/>
            <pc:sldMk cId="4086487897" sldId="279"/>
            <ac:picMk id="3074" creationId="{26957482-A355-4A83-91BB-AA0F3654C88E}"/>
          </ac:picMkLst>
        </pc:picChg>
      </pc:sldChg>
      <pc:sldChg chg="addSp delSp modSp new del mod">
        <pc:chgData name="Emily Vaughan" userId="cec56b84ddf43cc1" providerId="LiveId" clId="{C76CF536-8B0F-4CF1-BF35-8C8C7A39363A}" dt="2021-05-13T19:56:27.311" v="433" actId="47"/>
        <pc:sldMkLst>
          <pc:docMk/>
          <pc:sldMk cId="715715808" sldId="280"/>
        </pc:sldMkLst>
        <pc:graphicFrameChg chg="add del mod modGraphic">
          <ac:chgData name="Emily Vaughan" userId="cec56b84ddf43cc1" providerId="LiveId" clId="{C76CF536-8B0F-4CF1-BF35-8C8C7A39363A}" dt="2021-05-13T19:54:26.432" v="403" actId="478"/>
          <ac:graphicFrameMkLst>
            <pc:docMk/>
            <pc:sldMk cId="715715808" sldId="280"/>
            <ac:graphicFrameMk id="4" creationId="{878C1FD1-5291-40C1-905E-18411897751F}"/>
          </ac:graphicFrameMkLst>
        </pc:graphicFrameChg>
        <pc:picChg chg="add mod">
          <ac:chgData name="Emily Vaughan" userId="cec56b84ddf43cc1" providerId="LiveId" clId="{C76CF536-8B0F-4CF1-BF35-8C8C7A39363A}" dt="2021-05-13T19:54:42.550" v="405" actId="1076"/>
          <ac:picMkLst>
            <pc:docMk/>
            <pc:sldMk cId="715715808" sldId="280"/>
            <ac:picMk id="2050" creationId="{95A7538C-8222-4938-ADBE-432E989144B9}"/>
          </ac:picMkLst>
        </pc:picChg>
      </pc:sldChg>
      <pc:sldChg chg="modSp add del mod">
        <pc:chgData name="Emily Vaughan" userId="cec56b84ddf43cc1" providerId="LiveId" clId="{C76CF536-8B0F-4CF1-BF35-8C8C7A39363A}" dt="2021-05-13T20:02:24.582" v="515" actId="47"/>
        <pc:sldMkLst>
          <pc:docMk/>
          <pc:sldMk cId="1477449213" sldId="280"/>
        </pc:sldMkLst>
        <pc:spChg chg="mod">
          <ac:chgData name="Emily Vaughan" userId="cec56b84ddf43cc1" providerId="LiveId" clId="{C76CF536-8B0F-4CF1-BF35-8C8C7A39363A}" dt="2021-05-13T19:59:13.243" v="466" actId="20577"/>
          <ac:spMkLst>
            <pc:docMk/>
            <pc:sldMk cId="1477449213" sldId="280"/>
            <ac:spMk id="6" creationId="{48A32ED1-E8C1-4AA0-82DC-0A17DD48B5A8}"/>
          </ac:spMkLst>
        </pc:spChg>
      </pc:sldChg>
      <pc:sldChg chg="addSp delSp modSp add mod modAnim">
        <pc:chgData name="Emily Vaughan" userId="cec56b84ddf43cc1" providerId="LiveId" clId="{C76CF536-8B0F-4CF1-BF35-8C8C7A39363A}" dt="2021-05-25T16:31:34.272" v="4637"/>
        <pc:sldMkLst>
          <pc:docMk/>
          <pc:sldMk cId="4034185876" sldId="281"/>
        </pc:sldMkLst>
        <pc:spChg chg="del">
          <ac:chgData name="Emily Vaughan" userId="cec56b84ddf43cc1" providerId="LiveId" clId="{C76CF536-8B0F-4CF1-BF35-8C8C7A39363A}" dt="2021-05-25T13:14:32.803" v="3677" actId="478"/>
          <ac:spMkLst>
            <pc:docMk/>
            <pc:sldMk cId="4034185876" sldId="281"/>
            <ac:spMk id="4" creationId="{ACEC38D7-6A08-48AC-A2BC-48D13CA09503}"/>
          </ac:spMkLst>
        </pc:spChg>
        <pc:spChg chg="mod">
          <ac:chgData name="Emily Vaughan" userId="cec56b84ddf43cc1" providerId="LiveId" clId="{C76CF536-8B0F-4CF1-BF35-8C8C7A39363A}" dt="2021-05-25T16:08:30.084" v="4080" actId="1076"/>
          <ac:spMkLst>
            <pc:docMk/>
            <pc:sldMk cId="4034185876" sldId="281"/>
            <ac:spMk id="6" creationId="{48A32ED1-E8C1-4AA0-82DC-0A17DD48B5A8}"/>
          </ac:spMkLst>
        </pc:spChg>
        <pc:spChg chg="mod">
          <ac:chgData name="Emily Vaughan" userId="cec56b84ddf43cc1" providerId="LiveId" clId="{C76CF536-8B0F-4CF1-BF35-8C8C7A39363A}" dt="2021-05-25T16:08:23.173" v="4078" actId="1035"/>
          <ac:spMkLst>
            <pc:docMk/>
            <pc:sldMk cId="4034185876" sldId="281"/>
            <ac:spMk id="7" creationId="{7E81B18D-64C4-4C46-BF38-52D1D89B8CC5}"/>
          </ac:spMkLst>
        </pc:spChg>
        <pc:spChg chg="add mod">
          <ac:chgData name="Emily Vaughan" userId="cec56b84ddf43cc1" providerId="LiveId" clId="{C76CF536-8B0F-4CF1-BF35-8C8C7A39363A}" dt="2021-05-25T16:06:28.928" v="4052" actId="1037"/>
          <ac:spMkLst>
            <pc:docMk/>
            <pc:sldMk cId="4034185876" sldId="281"/>
            <ac:spMk id="8" creationId="{83E4D184-4709-47BE-8C1A-80102E462093}"/>
          </ac:spMkLst>
        </pc:spChg>
        <pc:spChg chg="add del mod">
          <ac:chgData name="Emily Vaughan" userId="cec56b84ddf43cc1" providerId="LiveId" clId="{C76CF536-8B0F-4CF1-BF35-8C8C7A39363A}" dt="2021-05-19T13:25:35.251" v="586" actId="22"/>
          <ac:spMkLst>
            <pc:docMk/>
            <pc:sldMk cId="4034185876" sldId="281"/>
            <ac:spMk id="9" creationId="{14FB6A16-F1C4-4638-A84F-BF942513B620}"/>
          </ac:spMkLst>
        </pc:spChg>
        <pc:spChg chg="add mod">
          <ac:chgData name="Emily Vaughan" userId="cec56b84ddf43cc1" providerId="LiveId" clId="{C76CF536-8B0F-4CF1-BF35-8C8C7A39363A}" dt="2021-05-25T16:06:32.724" v="4059" actId="1035"/>
          <ac:spMkLst>
            <pc:docMk/>
            <pc:sldMk cId="4034185876" sldId="281"/>
            <ac:spMk id="9" creationId="{E3E4BDE6-0FAD-411C-B8C3-7827C474D5CE}"/>
          </ac:spMkLst>
        </pc:spChg>
        <pc:spChg chg="mod">
          <ac:chgData name="Emily Vaughan" userId="cec56b84ddf43cc1" providerId="LiveId" clId="{C76CF536-8B0F-4CF1-BF35-8C8C7A39363A}" dt="2021-05-25T16:08:38.549" v="4087" actId="1076"/>
          <ac:spMkLst>
            <pc:docMk/>
            <pc:sldMk cId="4034185876" sldId="281"/>
            <ac:spMk id="10" creationId="{B42459C3-960C-4D58-9BBC-C25C70C0F834}"/>
          </ac:spMkLst>
        </pc:spChg>
        <pc:spChg chg="mod">
          <ac:chgData name="Emily Vaughan" userId="cec56b84ddf43cc1" providerId="LiveId" clId="{C76CF536-8B0F-4CF1-BF35-8C8C7A39363A}" dt="2021-05-25T16:08:43.878" v="4089" actId="1076"/>
          <ac:spMkLst>
            <pc:docMk/>
            <pc:sldMk cId="4034185876" sldId="281"/>
            <ac:spMk id="11" creationId="{DB016C2A-A514-4A3B-9166-ECDE5F527010}"/>
          </ac:spMkLst>
        </pc:spChg>
        <pc:picChg chg="add mod">
          <ac:chgData name="Emily Vaughan" userId="cec56b84ddf43cc1" providerId="LiveId" clId="{C76CF536-8B0F-4CF1-BF35-8C8C7A39363A}" dt="2021-05-25T16:08:25.268" v="4079" actId="1076"/>
          <ac:picMkLst>
            <pc:docMk/>
            <pc:sldMk cId="4034185876" sldId="281"/>
            <ac:picMk id="3" creationId="{23924690-EC42-4D2A-870C-760D0088A4A7}"/>
          </ac:picMkLst>
        </pc:picChg>
        <pc:picChg chg="add mod">
          <ac:chgData name="Emily Vaughan" userId="cec56b84ddf43cc1" providerId="LiveId" clId="{C76CF536-8B0F-4CF1-BF35-8C8C7A39363A}" dt="2021-05-25T16:08:07.053" v="4070" actId="208"/>
          <ac:picMkLst>
            <pc:docMk/>
            <pc:sldMk cId="4034185876" sldId="281"/>
            <ac:picMk id="13" creationId="{2F7D0C68-1FA3-4554-8C39-678E98919A02}"/>
          </ac:picMkLst>
        </pc:picChg>
        <pc:picChg chg="add mod">
          <ac:chgData name="Emily Vaughan" userId="cec56b84ddf43cc1" providerId="LiveId" clId="{C76CF536-8B0F-4CF1-BF35-8C8C7A39363A}" dt="2021-05-25T16:08:41.171" v="4088" actId="1076"/>
          <ac:picMkLst>
            <pc:docMk/>
            <pc:sldMk cId="4034185876" sldId="281"/>
            <ac:picMk id="1026" creationId="{9DD89665-C2C3-49AE-A8DD-FA4E58B27EDF}"/>
          </ac:picMkLst>
        </pc:picChg>
      </pc:sldChg>
      <pc:sldChg chg="addSp delSp modSp add mod modAnim">
        <pc:chgData name="Emily Vaughan" userId="cec56b84ddf43cc1" providerId="LiveId" clId="{C76CF536-8B0F-4CF1-BF35-8C8C7A39363A}" dt="2021-05-26T10:23:08.252" v="4678" actId="313"/>
        <pc:sldMkLst>
          <pc:docMk/>
          <pc:sldMk cId="1609513327" sldId="282"/>
        </pc:sldMkLst>
        <pc:spChg chg="mod">
          <ac:chgData name="Emily Vaughan" userId="cec56b84ddf43cc1" providerId="LiveId" clId="{C76CF536-8B0F-4CF1-BF35-8C8C7A39363A}" dt="2021-05-25T16:19:06.964" v="4310" actId="20577"/>
          <ac:spMkLst>
            <pc:docMk/>
            <pc:sldMk cId="1609513327" sldId="282"/>
            <ac:spMk id="6" creationId="{48A32ED1-E8C1-4AA0-82DC-0A17DD48B5A8}"/>
          </ac:spMkLst>
        </pc:spChg>
        <pc:spChg chg="del">
          <ac:chgData name="Emily Vaughan" userId="cec56b84ddf43cc1" providerId="LiveId" clId="{C76CF536-8B0F-4CF1-BF35-8C8C7A39363A}" dt="2021-05-25T16:19:20.545" v="4311" actId="478"/>
          <ac:spMkLst>
            <pc:docMk/>
            <pc:sldMk cId="1609513327" sldId="282"/>
            <ac:spMk id="7" creationId="{7E81B18D-64C4-4C46-BF38-52D1D89B8CC5}"/>
          </ac:spMkLst>
        </pc:spChg>
        <pc:spChg chg="mod">
          <ac:chgData name="Emily Vaughan" userId="cec56b84ddf43cc1" providerId="LiveId" clId="{C76CF536-8B0F-4CF1-BF35-8C8C7A39363A}" dt="2021-05-25T16:22:12.585" v="4368" actId="313"/>
          <ac:spMkLst>
            <pc:docMk/>
            <pc:sldMk cId="1609513327" sldId="282"/>
            <ac:spMk id="8" creationId="{83E4D184-4709-47BE-8C1A-80102E462093}"/>
          </ac:spMkLst>
        </pc:spChg>
        <pc:spChg chg="mod">
          <ac:chgData name="Emily Vaughan" userId="cec56b84ddf43cc1" providerId="LiveId" clId="{C76CF536-8B0F-4CF1-BF35-8C8C7A39363A}" dt="2021-05-25T16:26:27.199" v="4456" actId="313"/>
          <ac:spMkLst>
            <pc:docMk/>
            <pc:sldMk cId="1609513327" sldId="282"/>
            <ac:spMk id="9" creationId="{E3E4BDE6-0FAD-411C-B8C3-7827C474D5CE}"/>
          </ac:spMkLst>
        </pc:spChg>
        <pc:spChg chg="mod">
          <ac:chgData name="Emily Vaughan" userId="cec56b84ddf43cc1" providerId="LiveId" clId="{C76CF536-8B0F-4CF1-BF35-8C8C7A39363A}" dt="2021-05-25T16:22:40.906" v="4408" actId="20577"/>
          <ac:spMkLst>
            <pc:docMk/>
            <pc:sldMk cId="1609513327" sldId="282"/>
            <ac:spMk id="10" creationId="{B42459C3-960C-4D58-9BBC-C25C70C0F834}"/>
          </ac:spMkLst>
        </pc:spChg>
        <pc:spChg chg="mod">
          <ac:chgData name="Emily Vaughan" userId="cec56b84ddf43cc1" providerId="LiveId" clId="{C76CF536-8B0F-4CF1-BF35-8C8C7A39363A}" dt="2021-05-26T10:23:08.252" v="4678" actId="313"/>
          <ac:spMkLst>
            <pc:docMk/>
            <pc:sldMk cId="1609513327" sldId="282"/>
            <ac:spMk id="11" creationId="{DB016C2A-A514-4A3B-9166-ECDE5F527010}"/>
          </ac:spMkLst>
        </pc:spChg>
        <pc:spChg chg="add mod">
          <ac:chgData name="Emily Vaughan" userId="cec56b84ddf43cc1" providerId="LiveId" clId="{C76CF536-8B0F-4CF1-BF35-8C8C7A39363A}" dt="2021-05-25T16:19:26.848" v="4314" actId="1076"/>
          <ac:spMkLst>
            <pc:docMk/>
            <pc:sldMk cId="1609513327" sldId="282"/>
            <ac:spMk id="12" creationId="{19F866CA-35A3-4B69-91CB-727143F7B6EC}"/>
          </ac:spMkLst>
        </pc:spChg>
        <pc:spChg chg="add del">
          <ac:chgData name="Emily Vaughan" userId="cec56b84ddf43cc1" providerId="LiveId" clId="{C76CF536-8B0F-4CF1-BF35-8C8C7A39363A}" dt="2021-05-25T16:20:14.924" v="4320" actId="22"/>
          <ac:spMkLst>
            <pc:docMk/>
            <pc:sldMk cId="1609513327" sldId="282"/>
            <ac:spMk id="16" creationId="{D6C3737A-0738-4BE1-9034-07B33702AB9E}"/>
          </ac:spMkLst>
        </pc:spChg>
        <pc:grpChg chg="add mod">
          <ac:chgData name="Emily Vaughan" userId="cec56b84ddf43cc1" providerId="LiveId" clId="{C76CF536-8B0F-4CF1-BF35-8C8C7A39363A}" dt="2021-05-25T16:32:22.755" v="4646" actId="164"/>
          <ac:grpSpMkLst>
            <pc:docMk/>
            <pc:sldMk cId="1609513327" sldId="282"/>
            <ac:grpSpMk id="22" creationId="{81C1FA6D-8FF3-4D5A-BA0F-806C1EA1253B}"/>
          </ac:grpSpMkLst>
        </pc:grpChg>
        <pc:picChg chg="del">
          <ac:chgData name="Emily Vaughan" userId="cec56b84ddf43cc1" providerId="LiveId" clId="{C76CF536-8B0F-4CF1-BF35-8C8C7A39363A}" dt="2021-05-25T16:19:22.894" v="4312" actId="478"/>
          <ac:picMkLst>
            <pc:docMk/>
            <pc:sldMk cId="1609513327" sldId="282"/>
            <ac:picMk id="3" creationId="{23924690-EC42-4D2A-870C-760D0088A4A7}"/>
          </ac:picMkLst>
        </pc:picChg>
        <pc:picChg chg="del">
          <ac:chgData name="Emily Vaughan" userId="cec56b84ddf43cc1" providerId="LiveId" clId="{C76CF536-8B0F-4CF1-BF35-8C8C7A39363A}" dt="2021-05-25T16:20:24.404" v="4324" actId="478"/>
          <ac:picMkLst>
            <pc:docMk/>
            <pc:sldMk cId="1609513327" sldId="282"/>
            <ac:picMk id="13" creationId="{2F7D0C68-1FA3-4554-8C39-678E98919A02}"/>
          </ac:picMkLst>
        </pc:picChg>
        <pc:picChg chg="add mod">
          <ac:chgData name="Emily Vaughan" userId="cec56b84ddf43cc1" providerId="LiveId" clId="{C76CF536-8B0F-4CF1-BF35-8C8C7A39363A}" dt="2021-05-25T16:32:22.755" v="4646" actId="164"/>
          <ac:picMkLst>
            <pc:docMk/>
            <pc:sldMk cId="1609513327" sldId="282"/>
            <ac:picMk id="14" creationId="{19E8E4E4-B861-4D24-8E5E-12FC069044BB}"/>
          </ac:picMkLst>
        </pc:picChg>
        <pc:picChg chg="add mod">
          <ac:chgData name="Emily Vaughan" userId="cec56b84ddf43cc1" providerId="LiveId" clId="{C76CF536-8B0F-4CF1-BF35-8C8C7A39363A}" dt="2021-05-25T16:32:22.755" v="4646" actId="164"/>
          <ac:picMkLst>
            <pc:docMk/>
            <pc:sldMk cId="1609513327" sldId="282"/>
            <ac:picMk id="15" creationId="{DB916A00-D289-489E-9204-177A570E0F52}"/>
          </ac:picMkLst>
        </pc:picChg>
        <pc:picChg chg="add del mod">
          <ac:chgData name="Emily Vaughan" userId="cec56b84ddf43cc1" providerId="LiveId" clId="{C76CF536-8B0F-4CF1-BF35-8C8C7A39363A}" dt="2021-05-25T16:24:07.270" v="4422" actId="931"/>
          <ac:picMkLst>
            <pc:docMk/>
            <pc:sldMk cId="1609513327" sldId="282"/>
            <ac:picMk id="17" creationId="{0550118E-42C7-4943-92E2-CBAF9E794BC3}"/>
          </ac:picMkLst>
        </pc:picChg>
        <pc:picChg chg="add mod">
          <ac:chgData name="Emily Vaughan" userId="cec56b84ddf43cc1" providerId="LiveId" clId="{C76CF536-8B0F-4CF1-BF35-8C8C7A39363A}" dt="2021-05-25T16:25:47.461" v="4454" actId="1076"/>
          <ac:picMkLst>
            <pc:docMk/>
            <pc:sldMk cId="1609513327" sldId="282"/>
            <ac:picMk id="19" creationId="{C5C4C21B-38F0-4927-A5FF-C67FF21F8EF7}"/>
          </ac:picMkLst>
        </pc:picChg>
        <pc:picChg chg="add mod">
          <ac:chgData name="Emily Vaughan" userId="cec56b84ddf43cc1" providerId="LiveId" clId="{C76CF536-8B0F-4CF1-BF35-8C8C7A39363A}" dt="2021-05-25T16:30:26.183" v="4627" actId="208"/>
          <ac:picMkLst>
            <pc:docMk/>
            <pc:sldMk cId="1609513327" sldId="282"/>
            <ac:picMk id="21" creationId="{C891E007-6333-4F13-AFE8-6E6982925270}"/>
          </ac:picMkLst>
        </pc:picChg>
        <pc:picChg chg="del">
          <ac:chgData name="Emily Vaughan" userId="cec56b84ddf43cc1" providerId="LiveId" clId="{C76CF536-8B0F-4CF1-BF35-8C8C7A39363A}" dt="2021-05-25T16:19:48.077" v="4317" actId="478"/>
          <ac:picMkLst>
            <pc:docMk/>
            <pc:sldMk cId="1609513327" sldId="282"/>
            <ac:picMk id="1026" creationId="{9DD89665-C2C3-49AE-A8DD-FA4E58B27EDF}"/>
          </ac:picMkLst>
        </pc:picChg>
      </pc:sldChg>
      <pc:sldChg chg="new del">
        <pc:chgData name="Emily Vaughan" userId="cec56b84ddf43cc1" providerId="LiveId" clId="{C76CF536-8B0F-4CF1-BF35-8C8C7A39363A}" dt="2021-05-24T12:43:48.516" v="1600" actId="680"/>
        <pc:sldMkLst>
          <pc:docMk/>
          <pc:sldMk cId="3555543888" sldId="28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BEDA40-91A9-49DC-B402-0EBE674AAEA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CBB508-5589-42E7-A433-D119AC0FFB7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BFC85-49E4-447A-A7E3-16153CB2FE2A}" type="datetimeFigureOut">
              <a:rPr lang="en-US" smtClean="0"/>
              <a:t>5/26/2021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232ABA-B33A-4B3B-8412-C1773FBF3DB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1832E-3B48-42CB-80A7-CD8E48D52DD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072A3-100F-40A9-915F-8D2D9E6962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5371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1B50E-4C60-4F9E-B773-52059170945B}" type="datetimeFigureOut">
              <a:rPr lang="en-US" noProof="0" smtClean="0"/>
              <a:t>5/26/2021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230CFA-805A-4FD3-B3A0-DAAA5993DA1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98927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chemeClr val="accent2"/>
              </a:buClr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The questions </a:t>
            </a:r>
          </a:p>
          <a:p>
            <a:pPr>
              <a:buClr>
                <a:schemeClr val="accent2"/>
              </a:buClr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How many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230CFA-805A-4FD3-B3A0-DAAA5993DA17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628410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 letters in each personality type each meaning a different thing </a:t>
            </a:r>
          </a:p>
          <a:p>
            <a:r>
              <a:rPr lang="en-GB" dirty="0"/>
              <a:t>Sometimes a person can fall into the both categories but be slightly more in one </a:t>
            </a:r>
          </a:p>
          <a:p>
            <a:r>
              <a:rPr lang="en-GB" dirty="0"/>
              <a:t>Me my results </a:t>
            </a:r>
          </a:p>
          <a:p>
            <a:r>
              <a:rPr lang="en-GB" dirty="0"/>
              <a:t>Hannah’s results how I feel about it and how accurate I think it 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230CFA-805A-4FD3-B3A0-DAAA5993DA17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66251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3B47EE6-EDE6-4881-B456-B37D9C1ADE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2006084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 title="Subtitle">
            <a:extLst>
              <a:ext uri="{FF2B5EF4-FFF2-40B4-BE49-F238E27FC236}">
                <a16:creationId xmlns:a16="http://schemas.microsoft.com/office/drawing/2014/main" id="{06317687-D49E-41F7-A330-C78C728F0D1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75214" y="3640998"/>
            <a:ext cx="4854339" cy="12575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 spc="300">
                <a:solidFill>
                  <a:schemeClr val="accent6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SUBTITLE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045013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7537" userDrawn="1">
          <p15:clr>
            <a:srgbClr val="FBAE40"/>
          </p15:clr>
        </p15:guide>
        <p15:guide id="3" pos="138" userDrawn="1">
          <p15:clr>
            <a:srgbClr val="FBAE40"/>
          </p15:clr>
        </p15:guide>
        <p15:guide id="4" orient="horz" pos="4178" userDrawn="1">
          <p15:clr>
            <a:srgbClr val="FBAE40"/>
          </p15:clr>
        </p15:guide>
        <p15:guide id="5" orient="horz" pos="142" userDrawn="1">
          <p15:clr>
            <a:srgbClr val="FBAE40"/>
          </p15:clr>
        </p15:guide>
        <p15:guide id="6" pos="2457" userDrawn="1">
          <p15:clr>
            <a:srgbClr val="FBAE40"/>
          </p15:clr>
        </p15:guide>
        <p15:guide id="7" pos="43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71D0E8AA-902F-440D-9C55-2A391C22396A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7D937721-835D-4D84-94A3-6C79D4639514}"/>
              </a:ext>
            </a:extLst>
          </p:cNvPr>
          <p:cNvSpPr/>
          <p:nvPr userDrawn="1"/>
        </p:nvSpPr>
        <p:spPr>
          <a:xfrm rot="19958790">
            <a:off x="-637324" y="3588176"/>
            <a:ext cx="3860162" cy="1746952"/>
          </a:xfrm>
          <a:prstGeom prst="parallelogram">
            <a:avLst>
              <a:gd name="adj" fmla="val 532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32BB30B-8262-4715-998F-AAF6A81ADF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1010090"/>
            <a:ext cx="1785257" cy="90750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itle 1" title="Title">
            <a:extLst>
              <a:ext uri="{FF2B5EF4-FFF2-40B4-BE49-F238E27FC236}">
                <a16:creationId xmlns:a16="http://schemas.microsoft.com/office/drawing/2014/main" id="{4D7EF399-DAA5-44EC-B712-79C755FE84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3842" y="1987420"/>
            <a:ext cx="4911633" cy="1789855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 b="1">
                <a:solidFill>
                  <a:schemeClr val="accent1"/>
                </a:solidFill>
                <a:latin typeface="+mj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1" name="Text Placeholder 2" title="Subtitle">
            <a:extLst>
              <a:ext uri="{FF2B5EF4-FFF2-40B4-BE49-F238E27FC236}">
                <a16:creationId xmlns:a16="http://schemas.microsoft.com/office/drawing/2014/main" id="{26D13BFA-61B0-402F-8611-02D3DFDBEBC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283842" y="3792046"/>
            <a:ext cx="4911633" cy="91058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 b="0" i="0" spc="300">
                <a:solidFill>
                  <a:schemeClr val="accent6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A0A0C24-D997-4E78-951F-AFB51C70EFC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E123A0CF-50D6-46EC-8BF6-43E38AFCD588}"/>
              </a:ext>
            </a:extLst>
          </p:cNvPr>
          <p:cNvSpPr/>
          <p:nvPr userDrawn="1"/>
        </p:nvSpPr>
        <p:spPr>
          <a:xfrm>
            <a:off x="7754112" y="0"/>
            <a:ext cx="2258568" cy="742819"/>
          </a:xfrm>
          <a:prstGeom prst="parallelogram">
            <a:avLst>
              <a:gd name="adj" fmla="val 19585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2F1D2E-B631-4CB1-9448-2B50F8C4631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408562"/>
            <a:ext cx="6595353" cy="340314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5572AA9-EFAE-4771-B1EE-47E3611737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F69447-82AD-475F-A3AE-3D7FF61DBFE2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5266944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Parallelogram 23">
            <a:extLst>
              <a:ext uri="{FF2B5EF4-FFF2-40B4-BE49-F238E27FC236}">
                <a16:creationId xmlns:a16="http://schemas.microsoft.com/office/drawing/2014/main" id="{FC8C82F3-94EE-4B4F-A01D-993A41BC00B1}"/>
              </a:ext>
            </a:extLst>
          </p:cNvPr>
          <p:cNvSpPr/>
          <p:nvPr userDrawn="1"/>
        </p:nvSpPr>
        <p:spPr>
          <a:xfrm rot="19958790">
            <a:off x="-139035" y="3407045"/>
            <a:ext cx="1438399" cy="236580"/>
          </a:xfrm>
          <a:prstGeom prst="parallelogram">
            <a:avLst>
              <a:gd name="adj" fmla="val 53218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23998309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143" userDrawn="1">
          <p15:clr>
            <a:srgbClr val="FBAE40"/>
          </p15:clr>
        </p15:guide>
        <p15:guide id="4" orient="horz" pos="4170" userDrawn="1">
          <p15:clr>
            <a:srgbClr val="FBAE40"/>
          </p15:clr>
        </p15:guide>
        <p15:guide id="5" pos="7537" userDrawn="1">
          <p15:clr>
            <a:srgbClr val="FBAE40"/>
          </p15:clr>
        </p15:guide>
        <p15:guide id="6" orient="horz" pos="14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 title="Bullet Points">
            <a:extLst>
              <a:ext uri="{FF2B5EF4-FFF2-40B4-BE49-F238E27FC236}">
                <a16:creationId xmlns:a16="http://schemas.microsoft.com/office/drawing/2014/main" id="{BFD7EA17-BE66-4636-9684-F93562587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3196915"/>
            <a:ext cx="4942829" cy="295827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2400"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 sz="2000"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 sz="1800"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BD6ACE60-499D-41AB-89C4-D537D7C3D22A}"/>
              </a:ext>
            </a:extLst>
          </p:cNvPr>
          <p:cNvSpPr/>
          <p:nvPr userDrawn="1"/>
        </p:nvSpPr>
        <p:spPr>
          <a:xfrm flipH="1" flipV="1">
            <a:off x="1839686" y="-6"/>
            <a:ext cx="10352314" cy="5638806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18C08F43-D42B-4CF1-912F-BC83D72AB415}"/>
              </a:ext>
            </a:extLst>
          </p:cNvPr>
          <p:cNvSpPr/>
          <p:nvPr userDrawn="1"/>
        </p:nvSpPr>
        <p:spPr>
          <a:xfrm flipH="1">
            <a:off x="2978150" y="-5"/>
            <a:ext cx="4121150" cy="1308105"/>
          </a:xfrm>
          <a:prstGeom prst="parallelogram">
            <a:avLst>
              <a:gd name="adj" fmla="val 18638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411C731-2333-41B0-927A-0A48EEC79964}"/>
              </a:ext>
            </a:extLst>
          </p:cNvPr>
          <p:cNvCxnSpPr>
            <a:cxnSpLocks/>
          </p:cNvCxnSpPr>
          <p:nvPr userDrawn="1"/>
        </p:nvCxnSpPr>
        <p:spPr>
          <a:xfrm flipV="1">
            <a:off x="6375400" y="5047077"/>
            <a:ext cx="1524574" cy="1803400"/>
          </a:xfrm>
          <a:prstGeom prst="line">
            <a:avLst/>
          </a:prstGeom>
          <a:ln>
            <a:solidFill>
              <a:srgbClr val="EAB2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 title="Subtitle">
            <a:extLst>
              <a:ext uri="{FF2B5EF4-FFF2-40B4-BE49-F238E27FC236}">
                <a16:creationId xmlns:a16="http://schemas.microsoft.com/office/drawing/2014/main" id="{D71EE635-EA0C-4139-8160-AE1EAD13AAEB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31379" y="2563477"/>
            <a:ext cx="7342631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Title 1" title="Title ">
            <a:extLst>
              <a:ext uri="{FF2B5EF4-FFF2-40B4-BE49-F238E27FC236}">
                <a16:creationId xmlns:a16="http://schemas.microsoft.com/office/drawing/2014/main" id="{20237B57-91C6-4F8B-8AA0-18FA50B0FD1D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31378" y="1308484"/>
            <a:ext cx="7342622" cy="121556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 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FE1FADFB-0A3D-40F7-9B40-368DECD971E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04000" y="0"/>
            <a:ext cx="5588000" cy="6872249"/>
          </a:xfrm>
          <a:custGeom>
            <a:avLst/>
            <a:gdLst>
              <a:gd name="connsiteX0" fmla="*/ 3876237 w 5588000"/>
              <a:gd name="connsiteY0" fmla="*/ 5431883 h 6872249"/>
              <a:gd name="connsiteX1" fmla="*/ 4953000 w 5588000"/>
              <a:gd name="connsiteY1" fmla="*/ 5431883 h 6872249"/>
              <a:gd name="connsiteX2" fmla="*/ 3769163 w 5588000"/>
              <a:gd name="connsiteY2" fmla="*/ 6872249 h 6872249"/>
              <a:gd name="connsiteX3" fmla="*/ 2692400 w 5588000"/>
              <a:gd name="connsiteY3" fmla="*/ 6872249 h 6872249"/>
              <a:gd name="connsiteX4" fmla="*/ 2479230 w 5588000"/>
              <a:gd name="connsiteY4" fmla="*/ 2870200 h 6872249"/>
              <a:gd name="connsiteX5" fmla="*/ 3175000 w 5588000"/>
              <a:gd name="connsiteY5" fmla="*/ 2870200 h 6872249"/>
              <a:gd name="connsiteX6" fmla="*/ 1965770 w 5588000"/>
              <a:gd name="connsiteY6" fmla="*/ 4310566 h 6872249"/>
              <a:gd name="connsiteX7" fmla="*/ 1270000 w 5588000"/>
              <a:gd name="connsiteY7" fmla="*/ 4310566 h 6872249"/>
              <a:gd name="connsiteX8" fmla="*/ 5575300 w 5588000"/>
              <a:gd name="connsiteY8" fmla="*/ 139700 h 6872249"/>
              <a:gd name="connsiteX9" fmla="*/ 5575300 w 5588000"/>
              <a:gd name="connsiteY9" fmla="*/ 3238583 h 6872249"/>
              <a:gd name="connsiteX10" fmla="*/ 2571663 w 5588000"/>
              <a:gd name="connsiteY10" fmla="*/ 6858000 h 6872249"/>
              <a:gd name="connsiteX11" fmla="*/ 0 w 5588000"/>
              <a:gd name="connsiteY11" fmla="*/ 6858000 h 6872249"/>
              <a:gd name="connsiteX12" fmla="*/ 4256761 w 5588000"/>
              <a:gd name="connsiteY12" fmla="*/ 0 h 6872249"/>
              <a:gd name="connsiteX13" fmla="*/ 5588000 w 5588000"/>
              <a:gd name="connsiteY13" fmla="*/ 0 h 6872249"/>
              <a:gd name="connsiteX14" fmla="*/ 3274339 w 5588000"/>
              <a:gd name="connsiteY14" fmla="*/ 2755900 h 6872249"/>
              <a:gd name="connsiteX15" fmla="*/ 1943100 w 5588000"/>
              <a:gd name="connsiteY15" fmla="*/ 2755900 h 6872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588000" h="6872249">
                <a:moveTo>
                  <a:pt x="3876237" y="5431883"/>
                </a:moveTo>
                <a:lnTo>
                  <a:pt x="4953000" y="5431883"/>
                </a:lnTo>
                <a:lnTo>
                  <a:pt x="3769163" y="6872249"/>
                </a:lnTo>
                <a:lnTo>
                  <a:pt x="2692400" y="6872249"/>
                </a:lnTo>
                <a:close/>
                <a:moveTo>
                  <a:pt x="2479230" y="2870200"/>
                </a:moveTo>
                <a:lnTo>
                  <a:pt x="3175000" y="2870200"/>
                </a:lnTo>
                <a:lnTo>
                  <a:pt x="1965770" y="4310566"/>
                </a:lnTo>
                <a:lnTo>
                  <a:pt x="1270000" y="4310566"/>
                </a:lnTo>
                <a:close/>
                <a:moveTo>
                  <a:pt x="5575300" y="139700"/>
                </a:moveTo>
                <a:lnTo>
                  <a:pt x="5575300" y="3238583"/>
                </a:lnTo>
                <a:lnTo>
                  <a:pt x="2571663" y="6858000"/>
                </a:lnTo>
                <a:lnTo>
                  <a:pt x="0" y="6858000"/>
                </a:lnTo>
                <a:close/>
                <a:moveTo>
                  <a:pt x="4256761" y="0"/>
                </a:moveTo>
                <a:lnTo>
                  <a:pt x="5588000" y="0"/>
                </a:lnTo>
                <a:lnTo>
                  <a:pt x="3274339" y="2755900"/>
                </a:lnTo>
                <a:lnTo>
                  <a:pt x="1943100" y="27559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B14A5-A767-774C-85B8-68EF914689F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9B51B-EAA9-4B4D-A4F6-470CD95DAA7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42230584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415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ight Triangle 34">
            <a:extLst>
              <a:ext uri="{FF2B5EF4-FFF2-40B4-BE49-F238E27FC236}">
                <a16:creationId xmlns:a16="http://schemas.microsoft.com/office/drawing/2014/main" id="{805F1696-7D6B-4055-94C3-E4C179F63596}"/>
              </a:ext>
            </a:extLst>
          </p:cNvPr>
          <p:cNvSpPr/>
          <p:nvPr userDrawn="1"/>
        </p:nvSpPr>
        <p:spPr>
          <a:xfrm flipH="1" flipV="1">
            <a:off x="1839686" y="-6"/>
            <a:ext cx="10352314" cy="5638806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B9EC3A9-7039-403A-9414-429521308AE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0177" y="1435100"/>
            <a:ext cx="6021821" cy="5422900"/>
          </a:xfrm>
          <a:custGeom>
            <a:avLst/>
            <a:gdLst>
              <a:gd name="connsiteX0" fmla="*/ 6021821 w 6021821"/>
              <a:gd name="connsiteY0" fmla="*/ 0 h 5422900"/>
              <a:gd name="connsiteX1" fmla="*/ 6021821 w 6021821"/>
              <a:gd name="connsiteY1" fmla="*/ 5422900 h 5422900"/>
              <a:gd name="connsiteX2" fmla="*/ 0 w 6021821"/>
              <a:gd name="connsiteY2" fmla="*/ 5422900 h 542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21821" h="5422900">
                <a:moveTo>
                  <a:pt x="6021821" y="0"/>
                </a:moveTo>
                <a:lnTo>
                  <a:pt x="6021821" y="5422900"/>
                </a:lnTo>
                <a:lnTo>
                  <a:pt x="0" y="54229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rIns="365760" anchor="ctr">
            <a:noAutofit/>
          </a:bodyPr>
          <a:lstStyle>
            <a:lvl1pPr marL="0" indent="0" algn="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3" name="Content Placeholder 2" title="Bullet Points">
            <a:extLst>
              <a:ext uri="{FF2B5EF4-FFF2-40B4-BE49-F238E27FC236}">
                <a16:creationId xmlns:a16="http://schemas.microsoft.com/office/drawing/2014/main" id="{BFD7EA17-BE66-4636-9684-F93562587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3196915"/>
            <a:ext cx="4942829" cy="295827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2400"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 sz="2000"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 sz="1800"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18C08F43-D42B-4CF1-912F-BC83D72AB415}"/>
              </a:ext>
            </a:extLst>
          </p:cNvPr>
          <p:cNvSpPr/>
          <p:nvPr userDrawn="1"/>
        </p:nvSpPr>
        <p:spPr>
          <a:xfrm flipH="1">
            <a:off x="2978150" y="-5"/>
            <a:ext cx="4121150" cy="1308105"/>
          </a:xfrm>
          <a:prstGeom prst="parallelogram">
            <a:avLst>
              <a:gd name="adj" fmla="val 18638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411C731-2333-41B0-927A-0A48EEC79964}"/>
              </a:ext>
            </a:extLst>
          </p:cNvPr>
          <p:cNvCxnSpPr>
            <a:cxnSpLocks/>
          </p:cNvCxnSpPr>
          <p:nvPr userDrawn="1"/>
        </p:nvCxnSpPr>
        <p:spPr>
          <a:xfrm flipV="1">
            <a:off x="10352314" y="1185452"/>
            <a:ext cx="1839685" cy="163394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 title="Subtitle">
            <a:extLst>
              <a:ext uri="{FF2B5EF4-FFF2-40B4-BE49-F238E27FC236}">
                <a16:creationId xmlns:a16="http://schemas.microsoft.com/office/drawing/2014/main" id="{D71EE635-EA0C-4139-8160-AE1EAD13AAEB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31379" y="2563477"/>
            <a:ext cx="7342621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EB154C1-CE47-4220-9832-4FD0868A64A8}"/>
              </a:ext>
            </a:extLst>
          </p:cNvPr>
          <p:cNvSpPr txBox="1"/>
          <p:nvPr userDrawn="1"/>
        </p:nvSpPr>
        <p:spPr>
          <a:xfrm>
            <a:off x="11073384" y="237744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19" name="Title 1" title="Title ">
            <a:extLst>
              <a:ext uri="{FF2B5EF4-FFF2-40B4-BE49-F238E27FC236}">
                <a16:creationId xmlns:a16="http://schemas.microsoft.com/office/drawing/2014/main" id="{2DB9D671-9FC8-4306-96B7-D9D585694B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1378" y="1308484"/>
            <a:ext cx="7342622" cy="121556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E55A0B9-F639-8643-9C4D-B93B8EE21A7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29282-8AC7-494D-9A8E-A26C7F69948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83110927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415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i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B2E19FBD-2379-4B3B-910D-F51E007CB63F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520698" y="2104888"/>
            <a:ext cx="5475290" cy="7811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8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Content Placeholder 3" title="Bullet Points">
            <a:extLst>
              <a:ext uri="{FF2B5EF4-FFF2-40B4-BE49-F238E27FC236}">
                <a16:creationId xmlns:a16="http://schemas.microsoft.com/office/drawing/2014/main" id="{8715E757-6584-4841-8154-C92E70E0CD6B}"/>
              </a:ext>
            </a:extLst>
          </p:cNvPr>
          <p:cNvSpPr>
            <a:spLocks noGrp="1"/>
          </p:cNvSpPr>
          <p:nvPr userDrawn="1">
            <p:ph sz="half" idx="13"/>
          </p:nvPr>
        </p:nvSpPr>
        <p:spPr>
          <a:xfrm>
            <a:off x="520698" y="2886076"/>
            <a:ext cx="5475290" cy="323214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IN" dirty="0">
                <a:solidFill>
                  <a:schemeClr val="tx1"/>
                </a:solidFill>
              </a:defRPr>
            </a:lvl5pPr>
          </a:lstStyle>
          <a:p>
            <a:pPr lvl="0">
              <a:buClr>
                <a:schemeClr val="accent2"/>
              </a:buClr>
            </a:pPr>
            <a:r>
              <a:rPr lang="en-US" noProof="0"/>
              <a:t>Click to edit Master text styles</a:t>
            </a:r>
          </a:p>
          <a:p>
            <a:pPr lvl="1">
              <a:buClr>
                <a:schemeClr val="accent2"/>
              </a:buClr>
            </a:pPr>
            <a:r>
              <a:rPr lang="en-US" noProof="0"/>
              <a:t>Second level</a:t>
            </a:r>
          </a:p>
          <a:p>
            <a:pPr lvl="2">
              <a:buClr>
                <a:schemeClr val="accent2"/>
              </a:buClr>
            </a:pPr>
            <a:r>
              <a:rPr lang="en-US" noProof="0"/>
              <a:t>Third level</a:t>
            </a:r>
          </a:p>
          <a:p>
            <a:pPr lvl="3">
              <a:buClr>
                <a:schemeClr val="accent2"/>
              </a:buClr>
            </a:pPr>
            <a:r>
              <a:rPr lang="en-US" noProof="0"/>
              <a:t>Fourth level</a:t>
            </a:r>
          </a:p>
          <a:p>
            <a:pPr lvl="4">
              <a:buClr>
                <a:schemeClr val="accent2"/>
              </a:buClr>
            </a:pPr>
            <a:r>
              <a:rPr lang="en-US" noProof="0"/>
              <a:t>Fifth level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47CDC5A2-8836-4ED3-8E78-18C24853D882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6186713" y="2104888"/>
            <a:ext cx="5475600" cy="7811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5" title="Bullet Points">
            <a:extLst>
              <a:ext uri="{FF2B5EF4-FFF2-40B4-BE49-F238E27FC236}">
                <a16:creationId xmlns:a16="http://schemas.microsoft.com/office/drawing/2014/main" id="{D957FBD7-2C3C-4DD1-954F-DF1E007BE590}"/>
              </a:ext>
            </a:extLst>
          </p:cNvPr>
          <p:cNvSpPr>
            <a:spLocks noGrp="1"/>
          </p:cNvSpPr>
          <p:nvPr userDrawn="1">
            <p:ph sz="quarter" idx="15"/>
          </p:nvPr>
        </p:nvSpPr>
        <p:spPr>
          <a:xfrm>
            <a:off x="6186713" y="2886076"/>
            <a:ext cx="5475600" cy="323214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IN" dirty="0">
                <a:solidFill>
                  <a:schemeClr val="tx1"/>
                </a:solidFill>
              </a:defRPr>
            </a:lvl5pPr>
          </a:lstStyle>
          <a:p>
            <a:pPr lvl="0">
              <a:buClr>
                <a:schemeClr val="accent2"/>
              </a:buClr>
            </a:pPr>
            <a:r>
              <a:rPr lang="en-US" noProof="0"/>
              <a:t>Click to edit Master text styles</a:t>
            </a:r>
          </a:p>
          <a:p>
            <a:pPr lvl="1">
              <a:buClr>
                <a:schemeClr val="accent2"/>
              </a:buClr>
            </a:pPr>
            <a:r>
              <a:rPr lang="en-US" noProof="0"/>
              <a:t>Second level</a:t>
            </a:r>
          </a:p>
          <a:p>
            <a:pPr lvl="2">
              <a:buClr>
                <a:schemeClr val="accent2"/>
              </a:buClr>
            </a:pPr>
            <a:r>
              <a:rPr lang="en-US" noProof="0"/>
              <a:t>Third level</a:t>
            </a:r>
          </a:p>
          <a:p>
            <a:pPr lvl="3">
              <a:buClr>
                <a:schemeClr val="accent2"/>
              </a:buClr>
            </a:pPr>
            <a:r>
              <a:rPr lang="en-US" noProof="0"/>
              <a:t>Fourth level</a:t>
            </a:r>
          </a:p>
          <a:p>
            <a:pPr lvl="4">
              <a:buClr>
                <a:schemeClr val="accent2"/>
              </a:buClr>
            </a:pPr>
            <a:r>
              <a:rPr lang="en-US" noProof="0"/>
              <a:t>Fifth level</a:t>
            </a:r>
          </a:p>
        </p:txBody>
      </p:sp>
      <p:sp>
        <p:nvSpPr>
          <p:cNvPr id="24" name="Text Placeholder 4" title="Subtitle">
            <a:extLst>
              <a:ext uri="{FF2B5EF4-FFF2-40B4-BE49-F238E27FC236}">
                <a16:creationId xmlns:a16="http://schemas.microsoft.com/office/drawing/2014/main" id="{77DB65FF-A89E-4562-8251-2BB63EFDD28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</p:spTree>
    <p:extLst>
      <p:ext uri="{BB962C8B-B14F-4D97-AF65-F5344CB8AC3E}">
        <p14:creationId xmlns:p14="http://schemas.microsoft.com/office/powerpoint/2010/main" val="3256540265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A4F49194-9068-41AA-B460-962319BF96A4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806E656-313A-47B1-B381-D004200F7A01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9" name="Diagonal Stripe 28">
              <a:extLst>
                <a:ext uri="{FF2B5EF4-FFF2-40B4-BE49-F238E27FC236}">
                  <a16:creationId xmlns:a16="http://schemas.microsoft.com/office/drawing/2014/main" id="{65F8E2DA-4BB4-4421-9172-A11AF38DFEF4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EDB47F2-B6A7-40B4-8A2C-06719F75C08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Parallelogram 30">
              <a:extLst>
                <a:ext uri="{FF2B5EF4-FFF2-40B4-BE49-F238E27FC236}">
                  <a16:creationId xmlns:a16="http://schemas.microsoft.com/office/drawing/2014/main" id="{B188E7A9-2351-4B68-98B8-10099CB39CD2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3" name="Parallelogram 32">
            <a:extLst>
              <a:ext uri="{FF2B5EF4-FFF2-40B4-BE49-F238E27FC236}">
                <a16:creationId xmlns:a16="http://schemas.microsoft.com/office/drawing/2014/main" id="{F088C182-BF10-45B2-B159-7702E00D31D4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34" name="Text Placeholder 4" title="Subtitle">
            <a:extLst>
              <a:ext uri="{FF2B5EF4-FFF2-40B4-BE49-F238E27FC236}">
                <a16:creationId xmlns:a16="http://schemas.microsoft.com/office/drawing/2014/main" id="{FB561B16-2788-452A-B7AF-A482256DCDF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990C03-1647-2044-B335-6F5F19E4E5F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03A7CC-E6DC-1544-BE55-15EC1718B77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itle 1" title="Title ">
            <a:extLst>
              <a:ext uri="{FF2B5EF4-FFF2-40B4-BE49-F238E27FC236}">
                <a16:creationId xmlns:a16="http://schemas.microsoft.com/office/drawing/2014/main" id="{BDEC780E-6412-1344-A62E-6B84E9CCB6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82AC85-33B6-2B49-8BF4-084144443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31814" y="2005762"/>
            <a:ext cx="5225764" cy="40838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400">
                <a:solidFill>
                  <a:schemeClr val="bg1"/>
                </a:solidFill>
              </a:defRPr>
            </a:lvl2pPr>
            <a:lvl3pPr marL="914400" indent="0">
              <a:buNone/>
              <a:defRPr sz="2400">
                <a:solidFill>
                  <a:schemeClr val="bg1"/>
                </a:solidFill>
              </a:defRPr>
            </a:lvl3pPr>
            <a:lvl4pPr marL="1371600" indent="0">
              <a:buNone/>
              <a:defRPr sz="2400">
                <a:solidFill>
                  <a:schemeClr val="bg1"/>
                </a:solidFill>
              </a:defRPr>
            </a:lvl4pPr>
            <a:lvl5pPr marL="1828800" indent="0">
              <a:buNone/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Text here</a:t>
            </a:r>
          </a:p>
        </p:txBody>
      </p:sp>
      <p:sp>
        <p:nvSpPr>
          <p:cNvPr id="20" name="Chart Placeholder 2" title="Chart">
            <a:extLst>
              <a:ext uri="{FF2B5EF4-FFF2-40B4-BE49-F238E27FC236}">
                <a16:creationId xmlns:a16="http://schemas.microsoft.com/office/drawing/2014/main" id="{0EF0FD2A-B62A-4931-846D-2602DED26606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5796114" y="2005762"/>
            <a:ext cx="5719397" cy="4084470"/>
          </a:xfrm>
          <a:prstGeom prst="rect">
            <a:avLst/>
          </a:prstGeom>
        </p:spPr>
        <p:txBody>
          <a:bodyPr vert="horz" lIns="91420" tIns="45710" rIns="91420" bIns="45710">
            <a:noAutofit/>
          </a:bodyPr>
          <a:lstStyle>
            <a:lvl1pPr marL="0" indent="0" algn="ctr">
              <a:buNone/>
              <a:defRPr sz="2000" b="0" i="0">
                <a:solidFill>
                  <a:schemeClr val="tx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noProof="0" dirty="0"/>
              <a:t>Click icon to add chart</a:t>
            </a:r>
          </a:p>
        </p:txBody>
      </p:sp>
    </p:spTree>
    <p:extLst>
      <p:ext uri="{BB962C8B-B14F-4D97-AF65-F5344CB8AC3E}">
        <p14:creationId xmlns:p14="http://schemas.microsoft.com/office/powerpoint/2010/main" val="2200477079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able Placeholder 11" title="Table">
            <a:extLst>
              <a:ext uri="{FF2B5EF4-FFF2-40B4-BE49-F238E27FC236}">
                <a16:creationId xmlns:a16="http://schemas.microsoft.com/office/drawing/2014/main" id="{7CD3E31F-0AF8-4EB8-B6FA-BD95A2EDA63B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531378" y="2664803"/>
            <a:ext cx="10993375" cy="3433180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0" indent="0" algn="ctr">
              <a:buNone/>
              <a:defRPr sz="20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noProof="0" dirty="0"/>
              <a:t>Click icon to add table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4020D1-D35E-497E-97F1-84A6EA9D048E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6C8A74F-FDDF-48E8-AC2B-A5BD59D7D6A3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7" name="Diagonal Stripe 26">
              <a:extLst>
                <a:ext uri="{FF2B5EF4-FFF2-40B4-BE49-F238E27FC236}">
                  <a16:creationId xmlns:a16="http://schemas.microsoft.com/office/drawing/2014/main" id="{2D5247F3-E6EB-4003-B1FD-F6200F0738E5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9B7D995-9FB8-4461-8AAA-FA8B9A145B6B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Parallelogram 32">
              <a:extLst>
                <a:ext uri="{FF2B5EF4-FFF2-40B4-BE49-F238E27FC236}">
                  <a16:creationId xmlns:a16="http://schemas.microsoft.com/office/drawing/2014/main" id="{849B962F-68BC-4B89-B4D8-D862517534DF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8006416B-866C-47E5-8480-109B40F9EAA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7" name="Text Placeholder 4" title="Subtitle">
            <a:extLst>
              <a:ext uri="{FF2B5EF4-FFF2-40B4-BE49-F238E27FC236}">
                <a16:creationId xmlns:a16="http://schemas.microsoft.com/office/drawing/2014/main" id="{FE79FAE9-2A8C-46BA-8738-44CBCF7294A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750A33E-CEFE-4D43-9554-513B01B1D3D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960C75-8FA7-5740-9388-2B5112B2C5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itle 1" title="Title ">
            <a:extLst>
              <a:ext uri="{FF2B5EF4-FFF2-40B4-BE49-F238E27FC236}">
                <a16:creationId xmlns:a16="http://schemas.microsoft.com/office/drawing/2014/main" id="{0F525D04-A814-7A4D-9732-11097EA762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</p:spTree>
    <p:extLst>
      <p:ext uri="{BB962C8B-B14F-4D97-AF65-F5344CB8AC3E}">
        <p14:creationId xmlns:p14="http://schemas.microsoft.com/office/powerpoint/2010/main" val="3415060917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:a16="http://schemas.microsoft.com/office/drawing/2014/main" id="{79ED029D-F488-47E5-B064-0E35B31D23A5}"/>
              </a:ext>
            </a:extLst>
          </p:cNvPr>
          <p:cNvSpPr/>
          <p:nvPr userDrawn="1"/>
        </p:nvSpPr>
        <p:spPr>
          <a:xfrm flipV="1">
            <a:off x="0" y="-5"/>
            <a:ext cx="11747500" cy="6299203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Picture Placeholder 31" title="Image">
            <a:extLst>
              <a:ext uri="{FF2B5EF4-FFF2-40B4-BE49-F238E27FC236}">
                <a16:creationId xmlns:a16="http://schemas.microsoft.com/office/drawing/2014/main" id="{D683190A-95C6-428D-AEE4-FC8350C3246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59229" y="326570"/>
            <a:ext cx="11473542" cy="620485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78F4957-6DDE-40CE-9D33-00B1434FA08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5344886"/>
            <a:ext cx="2362200" cy="1240972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 title="Title ">
            <a:extLst>
              <a:ext uri="{FF2B5EF4-FFF2-40B4-BE49-F238E27FC236}">
                <a16:creationId xmlns:a16="http://schemas.microsoft.com/office/drawing/2014/main" id="{D9A8085F-72C4-4DFB-813E-C5666B0CCF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229" y="558802"/>
            <a:ext cx="8333222" cy="939798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lIns="288000" anchor="ctr">
            <a:normAutofit/>
          </a:bodyPr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Add Caption Here</a:t>
            </a:r>
          </a:p>
        </p:txBody>
      </p:sp>
    </p:spTree>
    <p:extLst>
      <p:ext uri="{BB962C8B-B14F-4D97-AF65-F5344CB8AC3E}">
        <p14:creationId xmlns:p14="http://schemas.microsoft.com/office/powerpoint/2010/main" val="4237576771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1821022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488AB73-8058-4FB5-9619-FCECCA9F39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22929" y="3461163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Name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359BE165-3EB5-4C11-8B53-6E98C0BC2E6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22929" y="3839451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Phone Number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79D05293-35AD-495F-A7AE-942398090B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822928" y="4216669"/>
            <a:ext cx="3445783" cy="28907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Email </a:t>
            </a:r>
          </a:p>
        </p:txBody>
      </p:sp>
      <p:sp>
        <p:nvSpPr>
          <p:cNvPr id="13" name="Text Placeholder 21">
            <a:extLst>
              <a:ext uri="{FF2B5EF4-FFF2-40B4-BE49-F238E27FC236}">
                <a16:creationId xmlns:a16="http://schemas.microsoft.com/office/drawing/2014/main" id="{997A03F2-8D8A-4425-9F56-66DB33CE11A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822929" y="4594957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Company Website</a:t>
            </a:r>
          </a:p>
        </p:txBody>
      </p:sp>
      <p:sp>
        <p:nvSpPr>
          <p:cNvPr id="14" name="Shape 4157">
            <a:extLst>
              <a:ext uri="{FF2B5EF4-FFF2-40B4-BE49-F238E27FC236}">
                <a16:creationId xmlns:a16="http://schemas.microsoft.com/office/drawing/2014/main" id="{A30A8F28-98F4-425F-A750-78192A157DF4}"/>
              </a:ext>
            </a:extLst>
          </p:cNvPr>
          <p:cNvSpPr/>
          <p:nvPr userDrawn="1"/>
        </p:nvSpPr>
        <p:spPr>
          <a:xfrm>
            <a:off x="6458938" y="3505247"/>
            <a:ext cx="258875" cy="25887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958" y="17505"/>
                </a:moveTo>
                <a:cubicBezTo>
                  <a:pt x="17372" y="16944"/>
                  <a:pt x="16242" y="15945"/>
                  <a:pt x="15117" y="15413"/>
                </a:cubicBezTo>
                <a:cubicBezTo>
                  <a:pt x="14189" y="14975"/>
                  <a:pt x="13657" y="14531"/>
                  <a:pt x="13491" y="14057"/>
                </a:cubicBezTo>
                <a:cubicBezTo>
                  <a:pt x="13377" y="13728"/>
                  <a:pt x="13428" y="13351"/>
                  <a:pt x="13649" y="12904"/>
                </a:cubicBezTo>
                <a:cubicBezTo>
                  <a:pt x="13815" y="12567"/>
                  <a:pt x="13972" y="12286"/>
                  <a:pt x="14117" y="12028"/>
                </a:cubicBezTo>
                <a:cubicBezTo>
                  <a:pt x="14730" y="10934"/>
                  <a:pt x="15203" y="10145"/>
                  <a:pt x="15203" y="7348"/>
                </a:cubicBezTo>
                <a:cubicBezTo>
                  <a:pt x="15203" y="3162"/>
                  <a:pt x="12787" y="2951"/>
                  <a:pt x="12309" y="2951"/>
                </a:cubicBezTo>
                <a:cubicBezTo>
                  <a:pt x="11917" y="2951"/>
                  <a:pt x="11672" y="3037"/>
                  <a:pt x="11435" y="3121"/>
                </a:cubicBezTo>
                <a:cubicBezTo>
                  <a:pt x="11175" y="3213"/>
                  <a:pt x="10907" y="3309"/>
                  <a:pt x="10296" y="3319"/>
                </a:cubicBezTo>
                <a:cubicBezTo>
                  <a:pt x="9190" y="3337"/>
                  <a:pt x="6873" y="3375"/>
                  <a:pt x="6873" y="7226"/>
                </a:cubicBezTo>
                <a:cubicBezTo>
                  <a:pt x="6873" y="9919"/>
                  <a:pt x="7574" y="11156"/>
                  <a:pt x="8125" y="12150"/>
                </a:cubicBezTo>
                <a:cubicBezTo>
                  <a:pt x="8266" y="12404"/>
                  <a:pt x="8399" y="12645"/>
                  <a:pt x="8505" y="12885"/>
                </a:cubicBezTo>
                <a:cubicBezTo>
                  <a:pt x="8973" y="13949"/>
                  <a:pt x="8631" y="14693"/>
                  <a:pt x="7426" y="15224"/>
                </a:cubicBezTo>
                <a:cubicBezTo>
                  <a:pt x="5905" y="15897"/>
                  <a:pt x="5188" y="16247"/>
                  <a:pt x="3693" y="17562"/>
                </a:cubicBezTo>
                <a:cubicBezTo>
                  <a:pt x="2017" y="15800"/>
                  <a:pt x="982" y="134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3395"/>
                  <a:pt x="19603" y="15749"/>
                  <a:pt x="17958" y="17505"/>
                </a:cubicBezTo>
                <a:moveTo>
                  <a:pt x="10800" y="20618"/>
                </a:moveTo>
                <a:cubicBezTo>
                  <a:pt x="8356" y="20618"/>
                  <a:pt x="6125" y="19720"/>
                  <a:pt x="4407" y="18242"/>
                </a:cubicBezTo>
                <a:cubicBezTo>
                  <a:pt x="5730" y="17084"/>
                  <a:pt x="6362" y="16767"/>
                  <a:pt x="7823" y="16122"/>
                </a:cubicBezTo>
                <a:cubicBezTo>
                  <a:pt x="9515" y="15375"/>
                  <a:pt x="10091" y="14051"/>
                  <a:pt x="9403" y="12489"/>
                </a:cubicBezTo>
                <a:cubicBezTo>
                  <a:pt x="9279" y="12208"/>
                  <a:pt x="9136" y="11949"/>
                  <a:pt x="8984" y="11674"/>
                </a:cubicBezTo>
                <a:cubicBezTo>
                  <a:pt x="8461" y="10732"/>
                  <a:pt x="7855" y="9665"/>
                  <a:pt x="7855" y="7226"/>
                </a:cubicBezTo>
                <a:cubicBezTo>
                  <a:pt x="7855" y="4341"/>
                  <a:pt x="9224" y="4318"/>
                  <a:pt x="10312" y="4300"/>
                </a:cubicBezTo>
                <a:cubicBezTo>
                  <a:pt x="11084" y="4287"/>
                  <a:pt x="11461" y="4154"/>
                  <a:pt x="11763" y="4047"/>
                </a:cubicBezTo>
                <a:cubicBezTo>
                  <a:pt x="11964" y="3975"/>
                  <a:pt x="12086" y="3933"/>
                  <a:pt x="12309" y="3933"/>
                </a:cubicBezTo>
                <a:cubicBezTo>
                  <a:pt x="13218" y="3933"/>
                  <a:pt x="14221" y="4830"/>
                  <a:pt x="14221" y="7348"/>
                </a:cubicBezTo>
                <a:cubicBezTo>
                  <a:pt x="14221" y="9888"/>
                  <a:pt x="13840" y="10513"/>
                  <a:pt x="13261" y="11548"/>
                </a:cubicBezTo>
                <a:cubicBezTo>
                  <a:pt x="13108" y="11820"/>
                  <a:pt x="12943" y="12115"/>
                  <a:pt x="12768" y="12470"/>
                </a:cubicBezTo>
                <a:cubicBezTo>
                  <a:pt x="12430" y="13155"/>
                  <a:pt x="12362" y="13798"/>
                  <a:pt x="12565" y="14380"/>
                </a:cubicBezTo>
                <a:cubicBezTo>
                  <a:pt x="12825" y="15126"/>
                  <a:pt x="13502" y="15737"/>
                  <a:pt x="14696" y="16302"/>
                </a:cubicBezTo>
                <a:cubicBezTo>
                  <a:pt x="15675" y="16764"/>
                  <a:pt x="16700" y="17667"/>
                  <a:pt x="17251" y="18189"/>
                </a:cubicBezTo>
                <a:cubicBezTo>
                  <a:pt x="15525" y="19697"/>
                  <a:pt x="13272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15" name="Shape 4186">
            <a:extLst>
              <a:ext uri="{FF2B5EF4-FFF2-40B4-BE49-F238E27FC236}">
                <a16:creationId xmlns:a16="http://schemas.microsoft.com/office/drawing/2014/main" id="{2F84D399-8148-4E86-A1E4-BE7D1D81383A}"/>
              </a:ext>
            </a:extLst>
          </p:cNvPr>
          <p:cNvSpPr/>
          <p:nvPr userDrawn="1"/>
        </p:nvSpPr>
        <p:spPr>
          <a:xfrm>
            <a:off x="6507622" y="3897986"/>
            <a:ext cx="161507" cy="2960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00" y="1473"/>
                </a:moveTo>
                <a:lnTo>
                  <a:pt x="9900" y="1473"/>
                </a:lnTo>
                <a:cubicBezTo>
                  <a:pt x="9403" y="1473"/>
                  <a:pt x="9000" y="1692"/>
                  <a:pt x="9000" y="1964"/>
                </a:cubicBezTo>
                <a:cubicBezTo>
                  <a:pt x="9000" y="2235"/>
                  <a:pt x="9403" y="2455"/>
                  <a:pt x="9900" y="2455"/>
                </a:cubicBezTo>
                <a:lnTo>
                  <a:pt x="11700" y="2455"/>
                </a:lnTo>
                <a:cubicBezTo>
                  <a:pt x="12197" y="2455"/>
                  <a:pt x="12600" y="2235"/>
                  <a:pt x="12600" y="1964"/>
                </a:cubicBezTo>
                <a:cubicBezTo>
                  <a:pt x="12600" y="1692"/>
                  <a:pt x="12197" y="1473"/>
                  <a:pt x="11700" y="1473"/>
                </a:cubicBezTo>
                <a:moveTo>
                  <a:pt x="19800" y="2945"/>
                </a:moveTo>
                <a:lnTo>
                  <a:pt x="1800" y="2945"/>
                </a:lnTo>
                <a:lnTo>
                  <a:pt x="1800" y="1964"/>
                </a:lnTo>
                <a:cubicBezTo>
                  <a:pt x="1800" y="1422"/>
                  <a:pt x="2605" y="982"/>
                  <a:pt x="3600" y="982"/>
                </a:cubicBezTo>
                <a:lnTo>
                  <a:pt x="18000" y="982"/>
                </a:lnTo>
                <a:cubicBezTo>
                  <a:pt x="18993" y="982"/>
                  <a:pt x="19800" y="1422"/>
                  <a:pt x="19800" y="1964"/>
                </a:cubicBezTo>
                <a:cubicBezTo>
                  <a:pt x="19800" y="1964"/>
                  <a:pt x="19800" y="2945"/>
                  <a:pt x="19800" y="2945"/>
                </a:cubicBezTo>
                <a:close/>
                <a:moveTo>
                  <a:pt x="19800" y="17673"/>
                </a:moveTo>
                <a:lnTo>
                  <a:pt x="1800" y="17673"/>
                </a:lnTo>
                <a:lnTo>
                  <a:pt x="1800" y="3927"/>
                </a:lnTo>
                <a:lnTo>
                  <a:pt x="19800" y="3927"/>
                </a:lnTo>
                <a:cubicBezTo>
                  <a:pt x="19800" y="3927"/>
                  <a:pt x="19800" y="17673"/>
                  <a:pt x="19800" y="17673"/>
                </a:cubicBezTo>
                <a:close/>
                <a:moveTo>
                  <a:pt x="19800" y="19636"/>
                </a:moveTo>
                <a:cubicBezTo>
                  <a:pt x="19800" y="20179"/>
                  <a:pt x="18993" y="20618"/>
                  <a:pt x="18000" y="20618"/>
                </a:cubicBezTo>
                <a:lnTo>
                  <a:pt x="3600" y="20618"/>
                </a:lnTo>
                <a:cubicBezTo>
                  <a:pt x="2605" y="20618"/>
                  <a:pt x="1800" y="20179"/>
                  <a:pt x="1800" y="19636"/>
                </a:cubicBezTo>
                <a:lnTo>
                  <a:pt x="1800" y="18655"/>
                </a:lnTo>
                <a:lnTo>
                  <a:pt x="19800" y="18655"/>
                </a:lnTo>
                <a:cubicBezTo>
                  <a:pt x="19800" y="18655"/>
                  <a:pt x="19800" y="19636"/>
                  <a:pt x="19800" y="19636"/>
                </a:cubicBezTo>
                <a:close/>
                <a:moveTo>
                  <a:pt x="18000" y="0"/>
                </a:moveTo>
                <a:lnTo>
                  <a:pt x="3600" y="0"/>
                </a:lnTo>
                <a:cubicBezTo>
                  <a:pt x="1612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612" y="21600"/>
                  <a:pt x="3600" y="21600"/>
                </a:cubicBezTo>
                <a:lnTo>
                  <a:pt x="18000" y="21600"/>
                </a:lnTo>
                <a:cubicBezTo>
                  <a:pt x="19988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19988" y="0"/>
                  <a:pt x="18000" y="0"/>
                </a:cubicBezTo>
                <a:moveTo>
                  <a:pt x="10800" y="20127"/>
                </a:moveTo>
                <a:cubicBezTo>
                  <a:pt x="11297" y="20127"/>
                  <a:pt x="11700" y="19908"/>
                  <a:pt x="11700" y="19636"/>
                </a:cubicBezTo>
                <a:cubicBezTo>
                  <a:pt x="11700" y="19366"/>
                  <a:pt x="11297" y="19145"/>
                  <a:pt x="10800" y="19145"/>
                </a:cubicBezTo>
                <a:cubicBezTo>
                  <a:pt x="10303" y="19145"/>
                  <a:pt x="9900" y="19366"/>
                  <a:pt x="9900" y="19636"/>
                </a:cubicBezTo>
                <a:cubicBezTo>
                  <a:pt x="9900" y="19908"/>
                  <a:pt x="10303" y="20127"/>
                  <a:pt x="10800" y="20127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19" name="Shape 4379">
            <a:extLst>
              <a:ext uri="{FF2B5EF4-FFF2-40B4-BE49-F238E27FC236}">
                <a16:creationId xmlns:a16="http://schemas.microsoft.com/office/drawing/2014/main" id="{E4408FF8-E342-42F8-BBE9-1220822B5E99}"/>
              </a:ext>
            </a:extLst>
          </p:cNvPr>
          <p:cNvSpPr/>
          <p:nvPr userDrawn="1"/>
        </p:nvSpPr>
        <p:spPr>
          <a:xfrm>
            <a:off x="6458938" y="4327945"/>
            <a:ext cx="258875" cy="1882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8900"/>
                </a:moveTo>
                <a:cubicBezTo>
                  <a:pt x="20618" y="18980"/>
                  <a:pt x="20611" y="19058"/>
                  <a:pt x="20601" y="19135"/>
                </a:cubicBezTo>
                <a:lnTo>
                  <a:pt x="14539" y="10800"/>
                </a:lnTo>
                <a:lnTo>
                  <a:pt x="20601" y="2465"/>
                </a:lnTo>
                <a:cubicBezTo>
                  <a:pt x="20611" y="2542"/>
                  <a:pt x="20618" y="2620"/>
                  <a:pt x="20618" y="2700"/>
                </a:cubicBezTo>
                <a:cubicBezTo>
                  <a:pt x="20618" y="2700"/>
                  <a:pt x="20618" y="18900"/>
                  <a:pt x="20618" y="18900"/>
                </a:cubicBezTo>
                <a:close/>
                <a:moveTo>
                  <a:pt x="19636" y="20250"/>
                </a:moveTo>
                <a:lnTo>
                  <a:pt x="1964" y="20250"/>
                </a:lnTo>
                <a:cubicBezTo>
                  <a:pt x="1849" y="20250"/>
                  <a:pt x="1739" y="20218"/>
                  <a:pt x="1637" y="20168"/>
                </a:cubicBezTo>
                <a:lnTo>
                  <a:pt x="7755" y="11754"/>
                </a:lnTo>
                <a:lnTo>
                  <a:pt x="9440" y="14072"/>
                </a:lnTo>
                <a:cubicBezTo>
                  <a:pt x="9816" y="14589"/>
                  <a:pt x="10308" y="14847"/>
                  <a:pt x="10800" y="14847"/>
                </a:cubicBezTo>
                <a:cubicBezTo>
                  <a:pt x="11292" y="14847"/>
                  <a:pt x="11784" y="14589"/>
                  <a:pt x="12159" y="14072"/>
                </a:cubicBezTo>
                <a:lnTo>
                  <a:pt x="13845" y="11754"/>
                </a:lnTo>
                <a:lnTo>
                  <a:pt x="19964" y="20168"/>
                </a:lnTo>
                <a:cubicBezTo>
                  <a:pt x="19861" y="20218"/>
                  <a:pt x="19752" y="20250"/>
                  <a:pt x="19636" y="20250"/>
                </a:cubicBezTo>
                <a:moveTo>
                  <a:pt x="982" y="18900"/>
                </a:moveTo>
                <a:lnTo>
                  <a:pt x="982" y="2700"/>
                </a:lnTo>
                <a:cubicBezTo>
                  <a:pt x="982" y="2620"/>
                  <a:pt x="989" y="2542"/>
                  <a:pt x="999" y="2465"/>
                </a:cubicBezTo>
                <a:lnTo>
                  <a:pt x="7061" y="10800"/>
                </a:lnTo>
                <a:lnTo>
                  <a:pt x="999" y="19135"/>
                </a:lnTo>
                <a:cubicBezTo>
                  <a:pt x="989" y="19058"/>
                  <a:pt x="982" y="18980"/>
                  <a:pt x="982" y="18900"/>
                </a:cubicBezTo>
                <a:moveTo>
                  <a:pt x="1964" y="1350"/>
                </a:moveTo>
                <a:lnTo>
                  <a:pt x="19636" y="1350"/>
                </a:lnTo>
                <a:cubicBezTo>
                  <a:pt x="19752" y="1350"/>
                  <a:pt x="19861" y="1382"/>
                  <a:pt x="19964" y="1433"/>
                </a:cubicBezTo>
                <a:lnTo>
                  <a:pt x="11465" y="13118"/>
                </a:lnTo>
                <a:cubicBezTo>
                  <a:pt x="11288" y="13362"/>
                  <a:pt x="11051" y="13497"/>
                  <a:pt x="10800" y="13497"/>
                </a:cubicBezTo>
                <a:cubicBezTo>
                  <a:pt x="10549" y="13497"/>
                  <a:pt x="10312" y="13362"/>
                  <a:pt x="10134" y="13118"/>
                </a:cubicBezTo>
                <a:lnTo>
                  <a:pt x="1637" y="1433"/>
                </a:lnTo>
                <a:cubicBezTo>
                  <a:pt x="1739" y="1382"/>
                  <a:pt x="1849" y="1350"/>
                  <a:pt x="1964" y="1350"/>
                </a:cubicBezTo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1209"/>
                  <a:pt x="0" y="2700"/>
                </a:cubicBezTo>
                <a:lnTo>
                  <a:pt x="0" y="18900"/>
                </a:lnTo>
                <a:cubicBezTo>
                  <a:pt x="0" y="2039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391"/>
                  <a:pt x="21600" y="18900"/>
                </a:cubicBezTo>
                <a:lnTo>
                  <a:pt x="21600" y="2700"/>
                </a:lnTo>
                <a:cubicBezTo>
                  <a:pt x="21600" y="1209"/>
                  <a:pt x="20721" y="0"/>
                  <a:pt x="19636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20" name="Shape 4487">
            <a:extLst>
              <a:ext uri="{FF2B5EF4-FFF2-40B4-BE49-F238E27FC236}">
                <a16:creationId xmlns:a16="http://schemas.microsoft.com/office/drawing/2014/main" id="{11D27456-C005-4109-9E74-0B692200A0B3}"/>
              </a:ext>
            </a:extLst>
          </p:cNvPr>
          <p:cNvSpPr/>
          <p:nvPr userDrawn="1"/>
        </p:nvSpPr>
        <p:spPr>
          <a:xfrm>
            <a:off x="6471716" y="4650082"/>
            <a:ext cx="233318" cy="2333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850" y="17620"/>
                </a:moveTo>
                <a:cubicBezTo>
                  <a:pt x="17270" y="17122"/>
                  <a:pt x="16604" y="16682"/>
                  <a:pt x="15855" y="16324"/>
                </a:cubicBezTo>
                <a:cubicBezTo>
                  <a:pt x="15868" y="16284"/>
                  <a:pt x="15882" y="16244"/>
                  <a:pt x="15896" y="16203"/>
                </a:cubicBezTo>
                <a:cubicBezTo>
                  <a:pt x="16131" y="15456"/>
                  <a:pt x="16320" y="14656"/>
                  <a:pt x="16454" y="13811"/>
                </a:cubicBezTo>
                <a:cubicBezTo>
                  <a:pt x="16471" y="13704"/>
                  <a:pt x="16484" y="13596"/>
                  <a:pt x="16499" y="13488"/>
                </a:cubicBezTo>
                <a:cubicBezTo>
                  <a:pt x="16544" y="13166"/>
                  <a:pt x="16581" y="12839"/>
                  <a:pt x="16610" y="12507"/>
                </a:cubicBezTo>
                <a:cubicBezTo>
                  <a:pt x="16621" y="12383"/>
                  <a:pt x="16632" y="12260"/>
                  <a:pt x="16641" y="12135"/>
                </a:cubicBezTo>
                <a:cubicBezTo>
                  <a:pt x="16660" y="11858"/>
                  <a:pt x="16664" y="11574"/>
                  <a:pt x="16673" y="11291"/>
                </a:cubicBezTo>
                <a:lnTo>
                  <a:pt x="20598" y="11291"/>
                </a:lnTo>
                <a:cubicBezTo>
                  <a:pt x="20476" y="13747"/>
                  <a:pt x="19450" y="15962"/>
                  <a:pt x="17850" y="17620"/>
                </a:cubicBezTo>
                <a:moveTo>
                  <a:pt x="13714" y="20178"/>
                </a:moveTo>
                <a:cubicBezTo>
                  <a:pt x="13925" y="19957"/>
                  <a:pt x="14127" y="19710"/>
                  <a:pt x="14321" y="19444"/>
                </a:cubicBezTo>
                <a:cubicBezTo>
                  <a:pt x="14339" y="19419"/>
                  <a:pt x="14357" y="19394"/>
                  <a:pt x="14375" y="19369"/>
                </a:cubicBezTo>
                <a:cubicBezTo>
                  <a:pt x="14764" y="18822"/>
                  <a:pt x="15116" y="18192"/>
                  <a:pt x="15420" y="17488"/>
                </a:cubicBezTo>
                <a:cubicBezTo>
                  <a:pt x="15436" y="17450"/>
                  <a:pt x="15451" y="17410"/>
                  <a:pt x="15467" y="17372"/>
                </a:cubicBezTo>
                <a:cubicBezTo>
                  <a:pt x="15485" y="17329"/>
                  <a:pt x="15499" y="17282"/>
                  <a:pt x="15517" y="17239"/>
                </a:cubicBezTo>
                <a:cubicBezTo>
                  <a:pt x="16123" y="17535"/>
                  <a:pt x="16665" y="17890"/>
                  <a:pt x="17142" y="18285"/>
                </a:cubicBezTo>
                <a:cubicBezTo>
                  <a:pt x="16149" y="19129"/>
                  <a:pt x="14989" y="19782"/>
                  <a:pt x="13714" y="20178"/>
                </a:cubicBezTo>
                <a:moveTo>
                  <a:pt x="11291" y="20569"/>
                </a:moveTo>
                <a:lnTo>
                  <a:pt x="11291" y="16221"/>
                </a:lnTo>
                <a:cubicBezTo>
                  <a:pt x="12498" y="16271"/>
                  <a:pt x="13638" y="16493"/>
                  <a:pt x="14652" y="16869"/>
                </a:cubicBezTo>
                <a:cubicBezTo>
                  <a:pt x="13850" y="18909"/>
                  <a:pt x="12654" y="20298"/>
                  <a:pt x="11291" y="20569"/>
                </a:cubicBezTo>
                <a:moveTo>
                  <a:pt x="11291" y="11291"/>
                </a:moveTo>
                <a:lnTo>
                  <a:pt x="15697" y="11291"/>
                </a:lnTo>
                <a:cubicBezTo>
                  <a:pt x="15655" y="12995"/>
                  <a:pt x="15392" y="14581"/>
                  <a:pt x="14971" y="15948"/>
                </a:cubicBezTo>
                <a:cubicBezTo>
                  <a:pt x="13855" y="15534"/>
                  <a:pt x="12608" y="15291"/>
                  <a:pt x="11291" y="15240"/>
                </a:cubicBezTo>
                <a:cubicBezTo>
                  <a:pt x="11291" y="15240"/>
                  <a:pt x="11291" y="11291"/>
                  <a:pt x="11291" y="11291"/>
                </a:cubicBezTo>
                <a:close/>
                <a:moveTo>
                  <a:pt x="11291" y="6360"/>
                </a:moveTo>
                <a:cubicBezTo>
                  <a:pt x="12608" y="6309"/>
                  <a:pt x="13855" y="6066"/>
                  <a:pt x="14971" y="5652"/>
                </a:cubicBezTo>
                <a:cubicBezTo>
                  <a:pt x="15392" y="7019"/>
                  <a:pt x="15655" y="8605"/>
                  <a:pt x="15697" y="10309"/>
                </a:cubicBezTo>
                <a:lnTo>
                  <a:pt x="11291" y="10309"/>
                </a:lnTo>
                <a:cubicBezTo>
                  <a:pt x="11291" y="10309"/>
                  <a:pt x="11291" y="6360"/>
                  <a:pt x="11291" y="6360"/>
                </a:cubicBezTo>
                <a:close/>
                <a:moveTo>
                  <a:pt x="11291" y="1031"/>
                </a:moveTo>
                <a:cubicBezTo>
                  <a:pt x="12654" y="1302"/>
                  <a:pt x="13850" y="2691"/>
                  <a:pt x="14652" y="4731"/>
                </a:cubicBezTo>
                <a:cubicBezTo>
                  <a:pt x="13638" y="5107"/>
                  <a:pt x="12498" y="5329"/>
                  <a:pt x="11291" y="5379"/>
                </a:cubicBezTo>
                <a:cubicBezTo>
                  <a:pt x="11291" y="5379"/>
                  <a:pt x="11291" y="1031"/>
                  <a:pt x="11291" y="1031"/>
                </a:cubicBezTo>
                <a:close/>
                <a:moveTo>
                  <a:pt x="17142" y="3315"/>
                </a:moveTo>
                <a:cubicBezTo>
                  <a:pt x="16665" y="3711"/>
                  <a:pt x="16123" y="4065"/>
                  <a:pt x="15517" y="4361"/>
                </a:cubicBezTo>
                <a:cubicBezTo>
                  <a:pt x="15499" y="4318"/>
                  <a:pt x="15485" y="4271"/>
                  <a:pt x="15467" y="4229"/>
                </a:cubicBezTo>
                <a:cubicBezTo>
                  <a:pt x="15451" y="4190"/>
                  <a:pt x="15436" y="4151"/>
                  <a:pt x="15420" y="4112"/>
                </a:cubicBezTo>
                <a:cubicBezTo>
                  <a:pt x="15116" y="3408"/>
                  <a:pt x="14764" y="2778"/>
                  <a:pt x="14375" y="2231"/>
                </a:cubicBezTo>
                <a:cubicBezTo>
                  <a:pt x="14357" y="2206"/>
                  <a:pt x="14339" y="2181"/>
                  <a:pt x="14321" y="2156"/>
                </a:cubicBezTo>
                <a:cubicBezTo>
                  <a:pt x="14127" y="1890"/>
                  <a:pt x="13925" y="1643"/>
                  <a:pt x="13714" y="1422"/>
                </a:cubicBezTo>
                <a:cubicBezTo>
                  <a:pt x="14989" y="1818"/>
                  <a:pt x="16149" y="2471"/>
                  <a:pt x="17142" y="3315"/>
                </a:cubicBezTo>
                <a:moveTo>
                  <a:pt x="20598" y="10309"/>
                </a:moveTo>
                <a:lnTo>
                  <a:pt x="16673" y="10309"/>
                </a:lnTo>
                <a:cubicBezTo>
                  <a:pt x="16664" y="10027"/>
                  <a:pt x="16660" y="9742"/>
                  <a:pt x="16641" y="9465"/>
                </a:cubicBezTo>
                <a:cubicBezTo>
                  <a:pt x="16632" y="9340"/>
                  <a:pt x="16621" y="9217"/>
                  <a:pt x="16610" y="9093"/>
                </a:cubicBezTo>
                <a:cubicBezTo>
                  <a:pt x="16581" y="8761"/>
                  <a:pt x="16544" y="8434"/>
                  <a:pt x="16499" y="8112"/>
                </a:cubicBezTo>
                <a:cubicBezTo>
                  <a:pt x="16484" y="8005"/>
                  <a:pt x="16471" y="7896"/>
                  <a:pt x="16454" y="7789"/>
                </a:cubicBezTo>
                <a:cubicBezTo>
                  <a:pt x="16320" y="6944"/>
                  <a:pt x="16131" y="6144"/>
                  <a:pt x="15896" y="5397"/>
                </a:cubicBezTo>
                <a:cubicBezTo>
                  <a:pt x="15882" y="5357"/>
                  <a:pt x="15868" y="5317"/>
                  <a:pt x="15855" y="5276"/>
                </a:cubicBezTo>
                <a:cubicBezTo>
                  <a:pt x="16604" y="4918"/>
                  <a:pt x="17270" y="4478"/>
                  <a:pt x="17850" y="3981"/>
                </a:cubicBezTo>
                <a:cubicBezTo>
                  <a:pt x="19450" y="5638"/>
                  <a:pt x="20476" y="7853"/>
                  <a:pt x="20598" y="10309"/>
                </a:cubicBezTo>
                <a:moveTo>
                  <a:pt x="10309" y="5379"/>
                </a:moveTo>
                <a:cubicBezTo>
                  <a:pt x="9101" y="5329"/>
                  <a:pt x="7961" y="5107"/>
                  <a:pt x="6947" y="4731"/>
                </a:cubicBezTo>
                <a:cubicBezTo>
                  <a:pt x="7749" y="2691"/>
                  <a:pt x="8945" y="1302"/>
                  <a:pt x="10309" y="1031"/>
                </a:cubicBezTo>
                <a:cubicBezTo>
                  <a:pt x="10309" y="1031"/>
                  <a:pt x="10309" y="5379"/>
                  <a:pt x="10309" y="5379"/>
                </a:cubicBezTo>
                <a:close/>
                <a:moveTo>
                  <a:pt x="10309" y="10309"/>
                </a:moveTo>
                <a:lnTo>
                  <a:pt x="5903" y="10309"/>
                </a:lnTo>
                <a:cubicBezTo>
                  <a:pt x="5945" y="8605"/>
                  <a:pt x="6207" y="7019"/>
                  <a:pt x="6629" y="5652"/>
                </a:cubicBezTo>
                <a:cubicBezTo>
                  <a:pt x="7745" y="6066"/>
                  <a:pt x="8991" y="6309"/>
                  <a:pt x="10309" y="6360"/>
                </a:cubicBezTo>
                <a:cubicBezTo>
                  <a:pt x="10309" y="6360"/>
                  <a:pt x="10309" y="10309"/>
                  <a:pt x="10309" y="10309"/>
                </a:cubicBezTo>
                <a:close/>
                <a:moveTo>
                  <a:pt x="10309" y="15240"/>
                </a:moveTo>
                <a:cubicBezTo>
                  <a:pt x="8991" y="15291"/>
                  <a:pt x="7745" y="15534"/>
                  <a:pt x="6629" y="15948"/>
                </a:cubicBezTo>
                <a:cubicBezTo>
                  <a:pt x="6207" y="14581"/>
                  <a:pt x="5945" y="12995"/>
                  <a:pt x="5903" y="11291"/>
                </a:cubicBezTo>
                <a:lnTo>
                  <a:pt x="10309" y="11291"/>
                </a:lnTo>
                <a:cubicBezTo>
                  <a:pt x="10309" y="11291"/>
                  <a:pt x="10309" y="15240"/>
                  <a:pt x="10309" y="15240"/>
                </a:cubicBezTo>
                <a:close/>
                <a:moveTo>
                  <a:pt x="10309" y="20569"/>
                </a:moveTo>
                <a:cubicBezTo>
                  <a:pt x="8945" y="20298"/>
                  <a:pt x="7749" y="18909"/>
                  <a:pt x="6947" y="16869"/>
                </a:cubicBezTo>
                <a:cubicBezTo>
                  <a:pt x="7961" y="16493"/>
                  <a:pt x="9101" y="16271"/>
                  <a:pt x="10309" y="16221"/>
                </a:cubicBezTo>
                <a:cubicBezTo>
                  <a:pt x="10309" y="16221"/>
                  <a:pt x="10309" y="20569"/>
                  <a:pt x="10309" y="20569"/>
                </a:cubicBezTo>
                <a:close/>
                <a:moveTo>
                  <a:pt x="4458" y="18285"/>
                </a:moveTo>
                <a:cubicBezTo>
                  <a:pt x="4934" y="17890"/>
                  <a:pt x="5476" y="17535"/>
                  <a:pt x="6083" y="17239"/>
                </a:cubicBezTo>
                <a:cubicBezTo>
                  <a:pt x="6100" y="17282"/>
                  <a:pt x="6115" y="17329"/>
                  <a:pt x="6132" y="17372"/>
                </a:cubicBezTo>
                <a:cubicBezTo>
                  <a:pt x="6149" y="17410"/>
                  <a:pt x="6163" y="17450"/>
                  <a:pt x="6180" y="17488"/>
                </a:cubicBezTo>
                <a:cubicBezTo>
                  <a:pt x="6484" y="18192"/>
                  <a:pt x="6835" y="18822"/>
                  <a:pt x="7224" y="19369"/>
                </a:cubicBezTo>
                <a:cubicBezTo>
                  <a:pt x="7242" y="19394"/>
                  <a:pt x="7261" y="19419"/>
                  <a:pt x="7279" y="19444"/>
                </a:cubicBezTo>
                <a:cubicBezTo>
                  <a:pt x="7472" y="19710"/>
                  <a:pt x="7674" y="19957"/>
                  <a:pt x="7886" y="20178"/>
                </a:cubicBezTo>
                <a:cubicBezTo>
                  <a:pt x="6610" y="19782"/>
                  <a:pt x="5451" y="19129"/>
                  <a:pt x="4458" y="18285"/>
                </a:cubicBezTo>
                <a:moveTo>
                  <a:pt x="1002" y="11291"/>
                </a:moveTo>
                <a:lnTo>
                  <a:pt x="4927" y="11291"/>
                </a:lnTo>
                <a:cubicBezTo>
                  <a:pt x="4935" y="11574"/>
                  <a:pt x="4940" y="11858"/>
                  <a:pt x="4958" y="12135"/>
                </a:cubicBezTo>
                <a:cubicBezTo>
                  <a:pt x="4967" y="12260"/>
                  <a:pt x="4979" y="12383"/>
                  <a:pt x="4989" y="12507"/>
                </a:cubicBezTo>
                <a:cubicBezTo>
                  <a:pt x="5018" y="12839"/>
                  <a:pt x="5055" y="13166"/>
                  <a:pt x="5100" y="13488"/>
                </a:cubicBezTo>
                <a:cubicBezTo>
                  <a:pt x="5116" y="13596"/>
                  <a:pt x="5129" y="13704"/>
                  <a:pt x="5146" y="13811"/>
                </a:cubicBezTo>
                <a:cubicBezTo>
                  <a:pt x="5280" y="14656"/>
                  <a:pt x="5468" y="15456"/>
                  <a:pt x="5704" y="16203"/>
                </a:cubicBezTo>
                <a:cubicBezTo>
                  <a:pt x="5718" y="16244"/>
                  <a:pt x="5731" y="16284"/>
                  <a:pt x="5744" y="16324"/>
                </a:cubicBezTo>
                <a:cubicBezTo>
                  <a:pt x="4996" y="16682"/>
                  <a:pt x="4330" y="17122"/>
                  <a:pt x="3749" y="17620"/>
                </a:cubicBezTo>
                <a:cubicBezTo>
                  <a:pt x="2150" y="15962"/>
                  <a:pt x="1123" y="13747"/>
                  <a:pt x="1002" y="11291"/>
                </a:cubicBezTo>
                <a:moveTo>
                  <a:pt x="3749" y="3981"/>
                </a:moveTo>
                <a:cubicBezTo>
                  <a:pt x="4330" y="4478"/>
                  <a:pt x="4996" y="4918"/>
                  <a:pt x="5744" y="5276"/>
                </a:cubicBezTo>
                <a:cubicBezTo>
                  <a:pt x="5731" y="5317"/>
                  <a:pt x="5718" y="5357"/>
                  <a:pt x="5704" y="5397"/>
                </a:cubicBezTo>
                <a:cubicBezTo>
                  <a:pt x="5469" y="6144"/>
                  <a:pt x="5280" y="6944"/>
                  <a:pt x="5146" y="7789"/>
                </a:cubicBezTo>
                <a:cubicBezTo>
                  <a:pt x="5129" y="7896"/>
                  <a:pt x="5116" y="8005"/>
                  <a:pt x="5100" y="8112"/>
                </a:cubicBezTo>
                <a:cubicBezTo>
                  <a:pt x="5055" y="8434"/>
                  <a:pt x="5018" y="8761"/>
                  <a:pt x="4989" y="9093"/>
                </a:cubicBezTo>
                <a:cubicBezTo>
                  <a:pt x="4979" y="9217"/>
                  <a:pt x="4967" y="9340"/>
                  <a:pt x="4958" y="9465"/>
                </a:cubicBezTo>
                <a:cubicBezTo>
                  <a:pt x="4940" y="9742"/>
                  <a:pt x="4935" y="10027"/>
                  <a:pt x="4927" y="10309"/>
                </a:cubicBezTo>
                <a:lnTo>
                  <a:pt x="1002" y="10309"/>
                </a:lnTo>
                <a:cubicBezTo>
                  <a:pt x="1123" y="7853"/>
                  <a:pt x="2150" y="5638"/>
                  <a:pt x="3749" y="3981"/>
                </a:cubicBezTo>
                <a:moveTo>
                  <a:pt x="7886" y="1422"/>
                </a:moveTo>
                <a:cubicBezTo>
                  <a:pt x="7674" y="1643"/>
                  <a:pt x="7472" y="1890"/>
                  <a:pt x="7279" y="2156"/>
                </a:cubicBezTo>
                <a:cubicBezTo>
                  <a:pt x="7261" y="2181"/>
                  <a:pt x="7242" y="2206"/>
                  <a:pt x="7224" y="2231"/>
                </a:cubicBezTo>
                <a:cubicBezTo>
                  <a:pt x="6835" y="2778"/>
                  <a:pt x="6484" y="3408"/>
                  <a:pt x="6180" y="4112"/>
                </a:cubicBezTo>
                <a:cubicBezTo>
                  <a:pt x="6163" y="4151"/>
                  <a:pt x="6149" y="4190"/>
                  <a:pt x="6132" y="4229"/>
                </a:cubicBezTo>
                <a:cubicBezTo>
                  <a:pt x="6115" y="4271"/>
                  <a:pt x="6100" y="4318"/>
                  <a:pt x="6083" y="4361"/>
                </a:cubicBezTo>
                <a:cubicBezTo>
                  <a:pt x="5476" y="4065"/>
                  <a:pt x="4934" y="3711"/>
                  <a:pt x="4458" y="3315"/>
                </a:cubicBezTo>
                <a:cubicBezTo>
                  <a:pt x="5451" y="2471"/>
                  <a:pt x="6610" y="1818"/>
                  <a:pt x="7886" y="142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FDDD2B84-3CB9-4567-8C91-C538E8A1C89F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4EF3020-1476-41B1-9FE7-B476A25C53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1B64EC3-B232-415D-8E27-EB3E24D13922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261CE2F-F199-4242-AC6C-692676B81FF1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icture Placeholder 24">
            <a:extLst>
              <a:ext uri="{FF2B5EF4-FFF2-40B4-BE49-F238E27FC236}">
                <a16:creationId xmlns:a16="http://schemas.microsoft.com/office/drawing/2014/main" id="{89C0506D-0CA6-4583-9D04-24E7F4D16AD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839051282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2006084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 title="Subtitle">
            <a:extLst>
              <a:ext uri="{FF2B5EF4-FFF2-40B4-BE49-F238E27FC236}">
                <a16:creationId xmlns:a16="http://schemas.microsoft.com/office/drawing/2014/main" id="{06317687-D49E-41F7-A330-C78C728F0D1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75214" y="3640998"/>
            <a:ext cx="4854339" cy="12575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 spc="300">
                <a:solidFill>
                  <a:schemeClr val="accent6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4561729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71D0E8AA-902F-440D-9C55-2A391C22396A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7D937721-835D-4D84-94A3-6C79D4639514}"/>
              </a:ext>
            </a:extLst>
          </p:cNvPr>
          <p:cNvSpPr/>
          <p:nvPr userDrawn="1"/>
        </p:nvSpPr>
        <p:spPr>
          <a:xfrm rot="19958790">
            <a:off x="-637324" y="3588176"/>
            <a:ext cx="3860162" cy="1746952"/>
          </a:xfrm>
          <a:prstGeom prst="parallelogram">
            <a:avLst>
              <a:gd name="adj" fmla="val 532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32BB30B-8262-4715-998F-AAF6A81ADF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1010090"/>
            <a:ext cx="1785257" cy="90750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itle 1" title="Title">
            <a:extLst>
              <a:ext uri="{FF2B5EF4-FFF2-40B4-BE49-F238E27FC236}">
                <a16:creationId xmlns:a16="http://schemas.microsoft.com/office/drawing/2014/main" id="{4D7EF399-DAA5-44EC-B712-79C755FE84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3842" y="1987420"/>
            <a:ext cx="4911633" cy="1789855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 b="1">
                <a:solidFill>
                  <a:schemeClr val="accent1"/>
                </a:solidFill>
                <a:latin typeface="+mj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1" name="Text Placeholder 2" title="Subtitle">
            <a:extLst>
              <a:ext uri="{FF2B5EF4-FFF2-40B4-BE49-F238E27FC236}">
                <a16:creationId xmlns:a16="http://schemas.microsoft.com/office/drawing/2014/main" id="{26D13BFA-61B0-402F-8611-02D3DFDBEBC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283842" y="3792046"/>
            <a:ext cx="4911633" cy="91058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 b="0" i="0" spc="300">
                <a:solidFill>
                  <a:schemeClr val="accent6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A0A0C24-D997-4E78-951F-AFB51C70EFC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E123A0CF-50D6-46EC-8BF6-43E38AFCD588}"/>
              </a:ext>
            </a:extLst>
          </p:cNvPr>
          <p:cNvSpPr/>
          <p:nvPr userDrawn="1"/>
        </p:nvSpPr>
        <p:spPr>
          <a:xfrm>
            <a:off x="7754112" y="0"/>
            <a:ext cx="2258568" cy="742819"/>
          </a:xfrm>
          <a:prstGeom prst="parallelogram">
            <a:avLst>
              <a:gd name="adj" fmla="val 19585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2F1D2E-B631-4CB1-9448-2B50F8C4631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408562"/>
            <a:ext cx="6595353" cy="340314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F69447-82AD-475F-A3AE-3D7FF61DBFE2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5266944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Parallelogram 23">
            <a:extLst>
              <a:ext uri="{FF2B5EF4-FFF2-40B4-BE49-F238E27FC236}">
                <a16:creationId xmlns:a16="http://schemas.microsoft.com/office/drawing/2014/main" id="{FC8C82F3-94EE-4B4F-A01D-993A41BC00B1}"/>
              </a:ext>
            </a:extLst>
          </p:cNvPr>
          <p:cNvSpPr/>
          <p:nvPr userDrawn="1"/>
        </p:nvSpPr>
        <p:spPr>
          <a:xfrm rot="19958790">
            <a:off x="-139035" y="3407045"/>
            <a:ext cx="1438399" cy="236580"/>
          </a:xfrm>
          <a:prstGeom prst="parallelogram">
            <a:avLst>
              <a:gd name="adj" fmla="val 53218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0786568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83">
          <p15:clr>
            <a:srgbClr val="FBAE40"/>
          </p15:clr>
        </p15:guide>
        <p15:guide id="2" pos="3840">
          <p15:clr>
            <a:srgbClr val="FBAE40"/>
          </p15:clr>
        </p15:guide>
        <p15:guide id="3" pos="143">
          <p15:clr>
            <a:srgbClr val="FBAE40"/>
          </p15:clr>
        </p15:guide>
        <p15:guide id="4" orient="horz" pos="4170">
          <p15:clr>
            <a:srgbClr val="FBAE40"/>
          </p15:clr>
        </p15:guide>
        <p15:guide id="5" pos="7537">
          <p15:clr>
            <a:srgbClr val="FBAE40"/>
          </p15:clr>
        </p15:guide>
        <p15:guide id="6" orient="horz" pos="14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6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1FAE0C34-9220-45F0-9FC2-9FE7C994E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78" y="1671924"/>
            <a:ext cx="10835122" cy="4505039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43430437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6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17F9213-0142-420B-A84D-C5627A0C81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9687" y="1651044"/>
            <a:ext cx="5181600" cy="4525919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8014328B-D576-4B5C-A4AE-CF9831892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51044"/>
            <a:ext cx="5181600" cy="4525919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84813166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6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82BFF385-445D-4DBB-9773-F996694158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678" y="1681163"/>
            <a:ext cx="5382501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lang="en-US" b="1" dirty="0">
                <a:solidFill>
                  <a:schemeClr val="accent6"/>
                </a:solidFill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311B1CFE-1B35-4B5C-B40A-DC5ADF211B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CE840E8-D596-479D-AE97-E88F42DC1B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9A68D25-B19E-4E84-B65D-596EE8382D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678" y="2505075"/>
            <a:ext cx="5391749" cy="3684588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52267815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9170" y="4374036"/>
            <a:ext cx="5311516" cy="132703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DEAC3CA-E21C-4A63-BE7D-DCC820552A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9170" y="5701069"/>
            <a:ext cx="5311516" cy="931505"/>
          </a:xfrm>
          <a:prstGeom prst="rect">
            <a:avLst/>
          </a:prstGeo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600">
                <a:solidFill>
                  <a:schemeClr val="accent6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9A1E80C-1A76-4D3E-92A1-846866867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1316" y="2290713"/>
            <a:ext cx="5803672" cy="4341862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 sz="2400"/>
            </a:lvl1pPr>
            <a:lvl2pPr>
              <a:buClr>
                <a:schemeClr val="accent2"/>
              </a:buClr>
              <a:defRPr sz="2000"/>
            </a:lvl2pPr>
            <a:lvl3pPr>
              <a:buClr>
                <a:schemeClr val="accent2"/>
              </a:buClr>
              <a:defRPr sz="1800"/>
            </a:lvl3pPr>
            <a:lvl4pPr>
              <a:buClr>
                <a:schemeClr val="accent2"/>
              </a:buClr>
              <a:defRPr sz="1600"/>
            </a:lvl4pPr>
            <a:lvl5pPr>
              <a:buClr>
                <a:schemeClr val="accent2"/>
              </a:buCl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265375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9170" y="4374036"/>
            <a:ext cx="5311516" cy="132703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DEAC3CA-E21C-4A63-BE7D-DCC820552A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9170" y="5701069"/>
            <a:ext cx="5311516" cy="931505"/>
          </a:xfrm>
          <a:prstGeom prst="rect">
            <a:avLst/>
          </a:prstGeo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600">
                <a:solidFill>
                  <a:schemeClr val="accent6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22728E0A-430E-4C6A-BF56-06FA8510F2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49970" y="2271860"/>
            <a:ext cx="5715017" cy="436071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614302603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CC52C5C1-EC33-44C1-9D54-A1058BBF1812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A0030CD-8C9E-4AA5-8C5D-F9B2EDB7E17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7" name="Diagonal Stripe 26">
              <a:extLst>
                <a:ext uri="{FF2B5EF4-FFF2-40B4-BE49-F238E27FC236}">
                  <a16:creationId xmlns:a16="http://schemas.microsoft.com/office/drawing/2014/main" id="{872EE65E-EE50-4A3E-861E-1D6C241CB8EA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76AD1EF-E06C-4D3C-9693-26844D01C83C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Parallelogram 28">
              <a:extLst>
                <a:ext uri="{FF2B5EF4-FFF2-40B4-BE49-F238E27FC236}">
                  <a16:creationId xmlns:a16="http://schemas.microsoft.com/office/drawing/2014/main" id="{57D44C42-44C0-420A-A125-9B1A979D4F56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Parallelogram 29">
            <a:extLst>
              <a:ext uri="{FF2B5EF4-FFF2-40B4-BE49-F238E27FC236}">
                <a16:creationId xmlns:a16="http://schemas.microsoft.com/office/drawing/2014/main" id="{406089BB-36DC-4E23-B215-527A8A18FCFB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78C43A6-50C6-704E-BADC-6D83BADE731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91439B-965F-3548-AF77-89501B24F6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9906843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7E8A2C98-F26E-415A-B931-1B89CA46C1CF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B2FB48C-0C70-4DBE-B904-A134B6644DD3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8" name="Diagonal Stripe 27">
              <a:extLst>
                <a:ext uri="{FF2B5EF4-FFF2-40B4-BE49-F238E27FC236}">
                  <a16:creationId xmlns:a16="http://schemas.microsoft.com/office/drawing/2014/main" id="{4F2E2158-1E6E-4E0D-BDAB-B20041C73615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26D62DB-3A5A-4DA1-BFA4-D9E58676E86A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F5A729A7-3A5C-405C-AE06-180E7529E477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1" name="Parallelogram 30">
            <a:extLst>
              <a:ext uri="{FF2B5EF4-FFF2-40B4-BE49-F238E27FC236}">
                <a16:creationId xmlns:a16="http://schemas.microsoft.com/office/drawing/2014/main" id="{41E23981-B12A-4AC3-A030-337BBBA5E45B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33" name="Title 1" title="Title ">
            <a:extLst>
              <a:ext uri="{FF2B5EF4-FFF2-40B4-BE49-F238E27FC236}">
                <a16:creationId xmlns:a16="http://schemas.microsoft.com/office/drawing/2014/main" id="{59067A2C-FE71-4381-BE51-08DAC5E435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21556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B69A007-934D-7A4B-9EFA-82044EF4DC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154DC2-98C7-4D4B-A17A-AA4731217F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58419099"/>
      </p:ext>
    </p:extLst>
  </p:cSld>
  <p:clrMapOvr>
    <a:masterClrMapping/>
  </p:clrMapOvr>
  <p:transition spd="slow">
    <p:cover/>
  </p:transition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CE2EB-00DF-4EBA-BF1F-D37805D45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918405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16155-303B-403D-8B49-D4CEE47D68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53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15EF5-4ABE-4759-AC09-679CD6083A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6971" y="6356350"/>
            <a:ext cx="7402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fld id="{8699F50C-BE38-4BD0-BA84-9B090E1F2B9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AA2D2B61-D240-024D-AD60-4162EF152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209029"/>
            <a:ext cx="10835122" cy="1147968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64885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85" r:id="rId3"/>
    <p:sldLayoutId id="2147483706" r:id="rId4"/>
    <p:sldLayoutId id="2147483708" r:id="rId5"/>
    <p:sldLayoutId id="2147483704" r:id="rId6"/>
    <p:sldLayoutId id="2147483689" r:id="rId7"/>
    <p:sldLayoutId id="2147483668" r:id="rId8"/>
    <p:sldLayoutId id="2147483707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  <p:sldLayoutId id="2147483716" r:id="rId16"/>
    <p:sldLayoutId id="2147483692" r:id="rId17"/>
    <p:sldLayoutId id="2147483697" r:id="rId18"/>
    <p:sldLayoutId id="2147483674" r:id="rId19"/>
  </p:sldLayoutIdLst>
  <p:transition spd="slow">
    <p:cover/>
  </p:transition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IN"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2E7A40"/>
        </a:buClr>
        <a:buFont typeface="Arial" panose="020B0604020202020204" pitchFamily="34" charset="0"/>
        <a:buChar char="•"/>
        <a:defRPr lang="en-US" sz="24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20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18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1600" kern="1200" dirty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IN" sz="1600" kern="1200" dirty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experience.io/practices/16personalitie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erikthor.com/sixteen-personality-type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amtylerdurden.blogspot.com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6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hyperlink" Target="http://www.shivaii.org/support/the-sorting-hat" TargetMode="Externa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psycnet.apa.org/doi/10.1037/h0030852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38ACE-163E-40EB-A458-E794C67EA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75214" y="2024746"/>
            <a:ext cx="4853573" cy="1616252"/>
          </a:xfrm>
        </p:spPr>
        <p:txBody>
          <a:bodyPr/>
          <a:lstStyle/>
          <a:p>
            <a:r>
              <a:rPr lang="en-US" dirty="0"/>
              <a:t>16 Personality Test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9205DF-8F5E-49F7-B00E-6F58293F51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Emily Vaughan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45B24C80-284B-4782-AE74-7B05ABA489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897" r="6897"/>
          <a:stretch/>
        </p:blipFill>
        <p:spPr>
          <a:xfrm>
            <a:off x="1667477" y="860455"/>
            <a:ext cx="4428523" cy="513708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2E61F1-5B9E-45CA-B3D9-B4213F8F557B}"/>
              </a:ext>
            </a:extLst>
          </p:cNvPr>
          <p:cNvSpPr txBox="1"/>
          <p:nvPr/>
        </p:nvSpPr>
        <p:spPr>
          <a:xfrm>
            <a:off x="1454951" y="5882128"/>
            <a:ext cx="4853573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/>
              <a:t>Image 1- Test spectrum, Source: https://www.r-bloggers.com/2018/05/16-personalities-with-circlize/</a:t>
            </a:r>
          </a:p>
        </p:txBody>
      </p:sp>
    </p:spTree>
    <p:extLst>
      <p:ext uri="{BB962C8B-B14F-4D97-AF65-F5344CB8AC3E}">
        <p14:creationId xmlns:p14="http://schemas.microsoft.com/office/powerpoint/2010/main" val="39806997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BA1BB58-7555-4382-B178-7ED04E137E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ABE11BF-33A5-4653-A144-CCCBACF58C3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55665" y="269081"/>
            <a:ext cx="7342188" cy="1214437"/>
          </a:xfrm>
        </p:spPr>
        <p:txBody>
          <a:bodyPr>
            <a:normAutofit/>
          </a:bodyPr>
          <a:lstStyle/>
          <a:p>
            <a:r>
              <a:rPr lang="en-US" sz="4000" b="0" u="sng" dirty="0"/>
              <a:t>Measuring Personality?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3469036-D1FB-4164-96AE-B6D8CECCFC96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62345" y="1558497"/>
            <a:ext cx="7342188" cy="609600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sz="2000" i="1" dirty="0"/>
              <a:t>How to tests measure personality?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82DBEC-EE72-4155-ACC5-87E80C5606A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55665" y="2243077"/>
            <a:ext cx="6221413" cy="3676354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US" sz="2800" dirty="0">
                <a:solidFill>
                  <a:schemeClr val="tx1"/>
                </a:solidFill>
              </a:rPr>
              <a:t>Psychologists use various methods the most common being </a:t>
            </a:r>
            <a:r>
              <a:rPr lang="en-US" sz="2800" u="sng" dirty="0">
                <a:solidFill>
                  <a:schemeClr val="tx1"/>
                </a:solidFill>
              </a:rPr>
              <a:t>Objective Tests </a:t>
            </a:r>
            <a:endParaRPr lang="en-GB" sz="2800" b="0" i="0" dirty="0">
              <a:solidFill>
                <a:schemeClr val="tx1"/>
              </a:solidFill>
              <a:effectLst/>
            </a:endParaRPr>
          </a:p>
          <a:p>
            <a:pPr lvl="0"/>
            <a:r>
              <a:rPr lang="en-GB" sz="2800" b="0" i="0" dirty="0">
                <a:solidFill>
                  <a:schemeClr val="tx1"/>
                </a:solidFill>
                <a:effectLst/>
              </a:rPr>
              <a:t>The Myers-Briggs Type Indicator (MBTI)</a:t>
            </a:r>
          </a:p>
          <a:p>
            <a:pPr lvl="0"/>
            <a:r>
              <a:rPr lang="en-GB" sz="2800" i="0" dirty="0">
                <a:solidFill>
                  <a:schemeClr val="tx1"/>
                </a:solidFill>
                <a:effectLst/>
              </a:rPr>
              <a:t>Neo Pi-R</a:t>
            </a:r>
          </a:p>
          <a:p>
            <a:pPr lvl="0"/>
            <a:r>
              <a:rPr lang="en-GB" sz="2800" dirty="0">
                <a:solidFill>
                  <a:schemeClr val="tx1"/>
                </a:solidFill>
              </a:rPr>
              <a:t>Eysenck Personality Questionnaire</a:t>
            </a:r>
          </a:p>
          <a:p>
            <a:pPr lvl="0"/>
            <a:r>
              <a:rPr lang="en-GB" sz="2800" dirty="0">
                <a:solidFill>
                  <a:schemeClr val="tx1"/>
                </a:solidFill>
              </a:rPr>
              <a:t>Rorschach Test</a:t>
            </a:r>
          </a:p>
          <a:p>
            <a:pPr lvl="0"/>
            <a:r>
              <a:rPr lang="en-GB" sz="2800" dirty="0">
                <a:solidFill>
                  <a:schemeClr val="tx1"/>
                </a:solidFill>
              </a:rPr>
              <a:t>Thematic Apperception Test</a:t>
            </a:r>
          </a:p>
          <a:p>
            <a:pPr lvl="0"/>
            <a:endParaRPr lang="en-GB" dirty="0">
              <a:solidFill>
                <a:schemeClr val="tx1"/>
              </a:solidFill>
            </a:endParaRPr>
          </a:p>
          <a:p>
            <a:pPr lvl="0"/>
            <a:endParaRPr lang="en-GB" i="0" dirty="0">
              <a:solidFill>
                <a:schemeClr val="tx1"/>
              </a:solidFill>
              <a:effectLst/>
            </a:endParaRPr>
          </a:p>
          <a:p>
            <a:pPr lvl="0"/>
            <a:endParaRPr lang="en-US" sz="1400" b="0" i="0" dirty="0">
              <a:solidFill>
                <a:schemeClr val="tx1"/>
              </a:solidFill>
              <a:effectLst/>
            </a:endParaRPr>
          </a:p>
          <a:p>
            <a:pPr lvl="0"/>
            <a:endParaRPr lang="en-GB" b="0" i="0" dirty="0">
              <a:solidFill>
                <a:schemeClr val="tx1"/>
              </a:solidFill>
              <a:effectLst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F3A4F115-FB5C-48F3-8C9A-5C44A11D3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845" y="650336"/>
            <a:ext cx="3417757" cy="254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95CCF1-768A-4B14-8187-1502B615FB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2114" y="3684331"/>
            <a:ext cx="3342488" cy="263655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B14892-771B-4CCE-A3DC-FC0FFB359875}"/>
              </a:ext>
            </a:extLst>
          </p:cNvPr>
          <p:cNvSpPr txBox="1"/>
          <p:nvPr/>
        </p:nvSpPr>
        <p:spPr>
          <a:xfrm>
            <a:off x="7480760" y="3279535"/>
            <a:ext cx="4036324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/>
              <a:t>Image 2- Test example, Source: https://www.emojics.com/blog/likert-scale-what-it-is-how-to-use-it/ 00000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259489-B38F-455B-8CB9-C6E80A9BA325}"/>
              </a:ext>
            </a:extLst>
          </p:cNvPr>
          <p:cNvSpPr txBox="1"/>
          <p:nvPr/>
        </p:nvSpPr>
        <p:spPr>
          <a:xfrm>
            <a:off x="7614825" y="6356350"/>
            <a:ext cx="4114800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</a:schemeClr>
                </a:solidFill>
              </a:rPr>
              <a:t>Image 3- Ink blot, Source: https://www.buzzfeed.com/danmeth/ink-blot-test#.thXM8Rvokd</a:t>
            </a:r>
          </a:p>
        </p:txBody>
      </p:sp>
    </p:spTree>
    <p:extLst>
      <p:ext uri="{BB962C8B-B14F-4D97-AF65-F5344CB8AC3E}">
        <p14:creationId xmlns:p14="http://schemas.microsoft.com/office/powerpoint/2010/main" val="9720055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  <p:bldP spid="2" grpId="0" animBg="1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47555D-1839-4AD2-B962-1983D4708E7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3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7BBDFC2-D8E6-421C-B53E-F79CB9013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528627"/>
            <a:ext cx="8333222" cy="1147969"/>
          </a:xfrm>
        </p:spPr>
        <p:txBody>
          <a:bodyPr>
            <a:normAutofit fontScale="90000"/>
          </a:bodyPr>
          <a:lstStyle/>
          <a:p>
            <a:r>
              <a:rPr lang="en-GB" b="0" i="0" u="sng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Isabel Myers and Katharine Briggs</a:t>
            </a:r>
            <a:endParaRPr lang="en-GB" u="sng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11AF4BA-CDF2-4508-84F2-486A5ADF051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18678" y="2005762"/>
            <a:ext cx="5451891" cy="4593158"/>
          </a:xfr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Katharine Briggs was an American writer whom along with her daughter Isabel Myers </a:t>
            </a:r>
            <a:r>
              <a:rPr lang="en-GB" u="sng" dirty="0">
                <a:solidFill>
                  <a:schemeClr val="tx1">
                    <a:lumMod val="50000"/>
                  </a:schemeClr>
                </a:solidFill>
              </a:rPr>
              <a:t>invented the personality test known as the Myers-Briggs Type Indicator.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Katharine and Isabel lived in an era when women were </a:t>
            </a:r>
            <a:r>
              <a:rPr lang="en-GB" u="sng" dirty="0">
                <a:solidFill>
                  <a:schemeClr val="tx1">
                    <a:lumMod val="50000"/>
                  </a:schemeClr>
                </a:solidFill>
              </a:rPr>
              <a:t>not encouraged to develop their minds.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cs typeface="Times New Roman" panose="02020603050405020304" pitchFamily="18" charset="0"/>
              </a:rPr>
              <a:t>Myers</a:t>
            </a:r>
            <a:r>
              <a:rPr lang="en-GB" b="0" i="0" dirty="0">
                <a:solidFill>
                  <a:schemeClr val="tx1">
                    <a:lumMod val="50000"/>
                  </a:schemeClr>
                </a:solidFill>
                <a:effectLst/>
                <a:cs typeface="Times New Roman" panose="02020603050405020304" pitchFamily="18" charset="0"/>
              </a:rPr>
              <a:t> spent the next 20 years developing questions and validating the instrument and the theory. The MBTI instrument was </a:t>
            </a:r>
            <a:r>
              <a:rPr lang="en-GB" b="0" i="0" u="sng" dirty="0">
                <a:solidFill>
                  <a:schemeClr val="tx1">
                    <a:lumMod val="50000"/>
                  </a:schemeClr>
                </a:solidFill>
                <a:effectLst/>
                <a:cs typeface="Times New Roman" panose="02020603050405020304" pitchFamily="18" charset="0"/>
              </a:rPr>
              <a:t>first published in 1962</a:t>
            </a:r>
            <a:r>
              <a:rPr lang="en-GB" b="0" i="0" dirty="0">
                <a:solidFill>
                  <a:schemeClr val="tx1">
                    <a:lumMod val="50000"/>
                  </a:schemeClr>
                </a:solidFill>
                <a:effectLst/>
                <a:cs typeface="Times New Roman" panose="02020603050405020304" pitchFamily="18" charset="0"/>
              </a:rPr>
              <a:t>.</a:t>
            </a:r>
            <a:endParaRPr lang="en-GB" dirty="0">
              <a:solidFill>
                <a:schemeClr val="tx1">
                  <a:lumMod val="50000"/>
                </a:schemeClr>
              </a:solidFill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26" name="Picture 2" descr="Download Free png Isabel Briggs-Myers &amp; Katharine Briggs: Type Indicator  (MBTI ... - DLPNG.com">
            <a:extLst>
              <a:ext uri="{FF2B5EF4-FFF2-40B4-BE49-F238E27FC236}">
                <a16:creationId xmlns:a16="http://schemas.microsoft.com/office/drawing/2014/main" id="{EB9D6C68-06FE-419B-B15C-4C2A1916E9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694" y="2683260"/>
            <a:ext cx="4832411" cy="310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CA0B2EE-F4DA-4982-B4BB-12347E78173B}"/>
              </a:ext>
            </a:extLst>
          </p:cNvPr>
          <p:cNvSpPr txBox="1"/>
          <p:nvPr/>
        </p:nvSpPr>
        <p:spPr>
          <a:xfrm>
            <a:off x="6984999" y="5954787"/>
            <a:ext cx="3733800" cy="2308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/>
              <a:t>Image 4- Briggs and Myers, Source: https://dlpng.com/png/7387800</a:t>
            </a:r>
          </a:p>
        </p:txBody>
      </p:sp>
    </p:spTree>
    <p:extLst>
      <p:ext uri="{BB962C8B-B14F-4D97-AF65-F5344CB8AC3E}">
        <p14:creationId xmlns:p14="http://schemas.microsoft.com/office/powerpoint/2010/main" val="22166116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3">
            <a:extLst>
              <a:ext uri="{FF2B5EF4-FFF2-40B4-BE49-F238E27FC236}">
                <a16:creationId xmlns:a16="http://schemas.microsoft.com/office/drawing/2014/main" id="{92896B42-4638-40D0-8887-7AB8D1D86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914" y="107545"/>
            <a:ext cx="8333222" cy="1147969"/>
          </a:xfrm>
        </p:spPr>
        <p:txBody>
          <a:bodyPr/>
          <a:lstStyle/>
          <a:p>
            <a:r>
              <a:rPr lang="en-US" b="0" u="sng" dirty="0"/>
              <a:t>The 16 Personality test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7CFD0302-279C-8A48-9E27-AD5B08D6501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26914" y="1645875"/>
            <a:ext cx="5225764" cy="3185797"/>
          </a:xfr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Simple to find, easily accessible and hardly takes 10 minuets!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The quiz consists of 130 questions 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All the questions are on a scale containing 7 options ranging from Agree to Disagree 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There are 16 results that a subject can be assigned all with unique titles such as the Entertainer or the Debater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All of these come with strengths and weaknesses </a:t>
            </a:r>
          </a:p>
          <a:p>
            <a:pPr>
              <a:buClr>
                <a:schemeClr val="accent2"/>
              </a:buClr>
            </a:pPr>
            <a:endParaRPr lang="en-US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228214-87DB-4B3A-BD81-9A709A69BAA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546315-B899-4C90-AA24-44F610E3B7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189" y="4808371"/>
            <a:ext cx="5313895" cy="954437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169480A9-94C3-420B-B1A7-597CEE4083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687" y="1083737"/>
            <a:ext cx="4761748" cy="318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48D6D7-5A71-48A2-A296-1417A4C6DE9E}"/>
              </a:ext>
            </a:extLst>
          </p:cNvPr>
          <p:cNvSpPr txBox="1"/>
          <p:nvPr/>
        </p:nvSpPr>
        <p:spPr>
          <a:xfrm>
            <a:off x="6479262" y="4320146"/>
            <a:ext cx="4761748" cy="2308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/>
              <a:t>Image 5- Screenshot from 16, Source: https://www.16personalities.com/intj-personality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805C5E-DDA3-44CC-AC18-0324547C6A4B}"/>
              </a:ext>
            </a:extLst>
          </p:cNvPr>
          <p:cNvSpPr txBox="1"/>
          <p:nvPr/>
        </p:nvSpPr>
        <p:spPr>
          <a:xfrm>
            <a:off x="6631662" y="5904785"/>
            <a:ext cx="4761748" cy="2308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/>
              <a:t>Image 6- Screenshot from 16, Source: https://www.16personalities.com/intj-personality</a:t>
            </a:r>
          </a:p>
        </p:txBody>
      </p:sp>
    </p:spTree>
    <p:extLst>
      <p:ext uri="{BB962C8B-B14F-4D97-AF65-F5344CB8AC3E}">
        <p14:creationId xmlns:p14="http://schemas.microsoft.com/office/powerpoint/2010/main" val="31004221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5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40ED72-E132-4F8D-881C-9790033D84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pPr/>
              <a:t>5</a:t>
            </a:fld>
            <a:endParaRPr lang="en-US" noProof="0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14BBE6CF-9138-4C7F-9405-D32654F68CA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38530" y="1686512"/>
            <a:ext cx="6242152" cy="4525963"/>
          </a:xfrm>
          <a:prstGeom prst="rect">
            <a:avLst/>
          </a:prstGeom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b="0" i="0" dirty="0">
                <a:solidFill>
                  <a:schemeClr val="tx1">
                    <a:lumMod val="50000"/>
                  </a:schemeClr>
                </a:solidFill>
                <a:effectLst/>
              </a:rPr>
              <a:t>The Myers-Briggs system describes a person’s personality through four opposing personality functions, variously known as dichotomies, preferences or scales.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In practice </a:t>
            </a:r>
            <a:r>
              <a:rPr lang="en-GB" u="sng" dirty="0">
                <a:solidFill>
                  <a:srgbClr val="FF0000"/>
                </a:solidFill>
              </a:rPr>
              <a:t>my result was INTJ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, this would place me as an Introverted, Intuitive, Turbulent and Judger. This is feel is </a:t>
            </a:r>
            <a:r>
              <a:rPr lang="en-GB" u="sng" dirty="0">
                <a:solidFill>
                  <a:schemeClr val="tx1">
                    <a:lumMod val="50000"/>
                  </a:schemeClr>
                </a:solidFill>
              </a:rPr>
              <a:t>extremely accurate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As a test I asked 3 others to take the test,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I asked </a:t>
            </a:r>
            <a:r>
              <a:rPr lang="en-GB" u="sng" dirty="0">
                <a:solidFill>
                  <a:srgbClr val="CC00FF"/>
                </a:solidFill>
              </a:rPr>
              <a:t>my friend Hannah 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to take it she was categorised as </a:t>
            </a:r>
            <a:r>
              <a:rPr lang="en-GB" u="sng" dirty="0">
                <a:solidFill>
                  <a:srgbClr val="CC00FF"/>
                </a:solidFill>
              </a:rPr>
              <a:t>INFP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, she felt this result was also an </a:t>
            </a:r>
            <a:r>
              <a:rPr lang="en-GB" u="sng" dirty="0">
                <a:solidFill>
                  <a:schemeClr val="tx1">
                    <a:lumMod val="50000"/>
                  </a:schemeClr>
                </a:solidFill>
              </a:rPr>
              <a:t>accurate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one.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>
              <a:solidFill>
                <a:schemeClr val="tx1">
                  <a:lumMod val="50000"/>
                </a:schemeClr>
              </a:solidFill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Title 13">
            <a:extLst>
              <a:ext uri="{FF2B5EF4-FFF2-40B4-BE49-F238E27FC236}">
                <a16:creationId xmlns:a16="http://schemas.microsoft.com/office/drawing/2014/main" id="{0AB58881-7DCF-4A1F-AB74-B85CB4BD3189}"/>
              </a:ext>
            </a:extLst>
          </p:cNvPr>
          <p:cNvSpPr txBox="1">
            <a:spLocks/>
          </p:cNvSpPr>
          <p:nvPr/>
        </p:nvSpPr>
        <p:spPr>
          <a:xfrm>
            <a:off x="182880" y="691245"/>
            <a:ext cx="9353291" cy="114796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IN" sz="4400" b="1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0" u="sng" dirty="0"/>
              <a:t>The categorization of Personality traits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3961B9-EBA6-4959-B890-9FDC8877F1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57744" y="1686512"/>
            <a:ext cx="4389227" cy="4389227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A5FB0F40-890D-429E-8E5B-6AACB77FD56C}"/>
              </a:ext>
            </a:extLst>
          </p:cNvPr>
          <p:cNvSpPr/>
          <p:nvPr/>
        </p:nvSpPr>
        <p:spPr>
          <a:xfrm>
            <a:off x="8774297" y="3713274"/>
            <a:ext cx="1310388" cy="1366153"/>
          </a:xfrm>
          <a:prstGeom prst="ellipse">
            <a:avLst/>
          </a:prstGeom>
          <a:noFill/>
          <a:ln w="76200">
            <a:solidFill>
              <a:srgbClr val="CC00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2E296D8-0DC1-4FB1-979D-C53ED28ED58A}"/>
              </a:ext>
            </a:extLst>
          </p:cNvPr>
          <p:cNvSpPr/>
          <p:nvPr/>
        </p:nvSpPr>
        <p:spPr>
          <a:xfrm>
            <a:off x="9836583" y="2715052"/>
            <a:ext cx="1310388" cy="1330707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18D9047-2BB2-4E19-9F6C-0C4EB70376D2}"/>
              </a:ext>
            </a:extLst>
          </p:cNvPr>
          <p:cNvSpPr/>
          <p:nvPr/>
        </p:nvSpPr>
        <p:spPr>
          <a:xfrm>
            <a:off x="6736332" y="3708146"/>
            <a:ext cx="1310388" cy="133070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8B80831-FA95-4A90-8019-9A5991BEDFE2}"/>
              </a:ext>
            </a:extLst>
          </p:cNvPr>
          <p:cNvSpPr/>
          <p:nvPr/>
        </p:nvSpPr>
        <p:spPr>
          <a:xfrm>
            <a:off x="8774297" y="4746184"/>
            <a:ext cx="1310388" cy="1366153"/>
          </a:xfrm>
          <a:prstGeom prst="ellipse">
            <a:avLst/>
          </a:prstGeom>
          <a:noFill/>
          <a:ln w="762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283794-1AAE-4371-82D0-5633B219C8E8}"/>
              </a:ext>
            </a:extLst>
          </p:cNvPr>
          <p:cNvSpPr txBox="1"/>
          <p:nvPr/>
        </p:nvSpPr>
        <p:spPr>
          <a:xfrm>
            <a:off x="6580682" y="6195219"/>
            <a:ext cx="4800600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</a:schemeClr>
                </a:solidFill>
              </a:rPr>
              <a:t>Image 7- Personality table, source: https://btsbzine.com/blog/2017/9/25/the-myers-briggs-type-indicator-what-is-it-and-is-it-any-good</a:t>
            </a:r>
          </a:p>
        </p:txBody>
      </p:sp>
    </p:spTree>
    <p:extLst>
      <p:ext uri="{BB962C8B-B14F-4D97-AF65-F5344CB8AC3E}">
        <p14:creationId xmlns:p14="http://schemas.microsoft.com/office/powerpoint/2010/main" val="40864878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" grpId="0" animBg="1"/>
      <p:bldP spid="8" grpId="0" animBg="1"/>
      <p:bldP spid="9" grpId="0" animBg="1"/>
      <p:bldP spid="10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5EB6BC-F343-4F7C-BDF7-2B3815D7C7E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6</a:t>
            </a:fld>
            <a:endParaRPr lang="en-US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8A32ED1-E8C1-4AA0-82DC-0A17DD48B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0"/>
            <a:ext cx="8333222" cy="1147969"/>
          </a:xfrm>
        </p:spPr>
        <p:txBody>
          <a:bodyPr/>
          <a:lstStyle/>
          <a:p>
            <a:r>
              <a:rPr lang="en-GB" u="sng" dirty="0"/>
              <a:t>Negative aspects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E81B18D-64C4-4C46-BF38-52D1D89B8CC5}"/>
              </a:ext>
            </a:extLst>
          </p:cNvPr>
          <p:cNvSpPr/>
          <p:nvPr/>
        </p:nvSpPr>
        <p:spPr>
          <a:xfrm>
            <a:off x="518678" y="1644589"/>
            <a:ext cx="2916980" cy="436781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u="sng" dirty="0"/>
              <a:t>The Barnum Effect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Barnum Effect refers to a powerful tendency to believe information given to us about our personal qualities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2459C3-960C-4D58-9BBC-C25C70C0F834}"/>
              </a:ext>
            </a:extLst>
          </p:cNvPr>
          <p:cNvSpPr/>
          <p:nvPr/>
        </p:nvSpPr>
        <p:spPr>
          <a:xfrm>
            <a:off x="3858162" y="1644589"/>
            <a:ext cx="2916980" cy="4367814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u="sng" dirty="0"/>
              <a:t>The Middle Curse</a:t>
            </a: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Middle categories: many questionnaires ask people to respond on a five point scale, and there is a tendency for people to use the middle value.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016C2A-A514-4A3B-9166-ECDE5F527010}"/>
              </a:ext>
            </a:extLst>
          </p:cNvPr>
          <p:cNvSpPr/>
          <p:nvPr/>
        </p:nvSpPr>
        <p:spPr>
          <a:xfrm>
            <a:off x="7197646" y="1647644"/>
            <a:ext cx="2916980" cy="4367813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u="sng" dirty="0"/>
              <a:t>Fleeting Feelings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Stability of personality characteristics: does the result reflect their enduring personality characteristics or just how they were feeling when they took the test?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924690-EC42-4D2A-870C-760D0088A4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3426" y="3828496"/>
            <a:ext cx="2007484" cy="20016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3E4D184-4709-47BE-8C1A-80102E462093}"/>
              </a:ext>
            </a:extLst>
          </p:cNvPr>
          <p:cNvSpPr txBox="1"/>
          <p:nvPr/>
        </p:nvSpPr>
        <p:spPr>
          <a:xfrm>
            <a:off x="610330" y="6227846"/>
            <a:ext cx="2733676" cy="5078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</a:schemeClr>
                </a:solidFill>
              </a:rPr>
              <a:t>Image 8- Horoscope wheel, Source: https://thewandererliteraryjournal.wordpress.com/2019/07/26/zodiac-signs-of-jane-austen-characters/</a:t>
            </a:r>
          </a:p>
        </p:txBody>
      </p:sp>
      <p:pic>
        <p:nvPicPr>
          <p:cNvPr id="1026" name="Picture 2" descr="Man Choosing Between Two T-Shirts Cartoon Vector Clipart - FriendlyStock">
            <a:extLst>
              <a:ext uri="{FF2B5EF4-FFF2-40B4-BE49-F238E27FC236}">
                <a16:creationId xmlns:a16="http://schemas.microsoft.com/office/drawing/2014/main" id="{9DD89665-C2C3-49AE-A8DD-FA4E58B27E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004" y="3963227"/>
            <a:ext cx="170426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E4BDE6-0FAD-411C-B8C3-7827C474D5CE}"/>
              </a:ext>
            </a:extLst>
          </p:cNvPr>
          <p:cNvSpPr txBox="1"/>
          <p:nvPr/>
        </p:nvSpPr>
        <p:spPr>
          <a:xfrm>
            <a:off x="3858162" y="6231021"/>
            <a:ext cx="2990313" cy="5078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</a:schemeClr>
                </a:solidFill>
              </a:rPr>
              <a:t>Image 9- Man deciding, Source: https://friendlystock.com/product/man-shopping-decision-t-shirts/</a:t>
            </a:r>
          </a:p>
        </p:txBody>
      </p:sp>
      <p:pic>
        <p:nvPicPr>
          <p:cNvPr id="13" name="Graphic 12" descr="Head with gears">
            <a:extLst>
              <a:ext uri="{FF2B5EF4-FFF2-40B4-BE49-F238E27FC236}">
                <a16:creationId xmlns:a16="http://schemas.microsoft.com/office/drawing/2014/main" id="{2F7D0C68-1FA3-4554-8C39-678E98919A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15274" y="4391852"/>
            <a:ext cx="1514475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1858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0" grpId="0" animBg="1"/>
      <p:bldP spid="11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5EB6BC-F343-4F7C-BDF7-2B3815D7C7E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7</a:t>
            </a:fld>
            <a:endParaRPr lang="en-US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8A32ED1-E8C1-4AA0-82DC-0A17DD48B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0"/>
            <a:ext cx="8333222" cy="1147969"/>
          </a:xfrm>
        </p:spPr>
        <p:txBody>
          <a:bodyPr/>
          <a:lstStyle/>
          <a:p>
            <a:r>
              <a:rPr lang="en-GB" u="sng" dirty="0"/>
              <a:t>Positive aspects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2459C3-960C-4D58-9BBC-C25C70C0F834}"/>
              </a:ext>
            </a:extLst>
          </p:cNvPr>
          <p:cNvSpPr/>
          <p:nvPr/>
        </p:nvSpPr>
        <p:spPr>
          <a:xfrm>
            <a:off x="3858162" y="1644589"/>
            <a:ext cx="2916980" cy="4367814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u="sng" dirty="0"/>
              <a:t>The “Sorting Hat”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Being easy to understand and quick to complete allows people to fine tune strategies within a group setting work or school.</a:t>
            </a:r>
          </a:p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016C2A-A514-4A3B-9166-ECDE5F527010}"/>
              </a:ext>
            </a:extLst>
          </p:cNvPr>
          <p:cNvSpPr/>
          <p:nvPr/>
        </p:nvSpPr>
        <p:spPr>
          <a:xfrm>
            <a:off x="7197646" y="1647644"/>
            <a:ext cx="2916980" cy="4367813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u="sng" dirty="0"/>
              <a:t>Guidance  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test really lends insight into a persons strengths and weaknesses which can help find a place they shine the most.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E4D184-4709-47BE-8C1A-80102E462093}"/>
              </a:ext>
            </a:extLst>
          </p:cNvPr>
          <p:cNvSpPr txBox="1"/>
          <p:nvPr/>
        </p:nvSpPr>
        <p:spPr>
          <a:xfrm>
            <a:off x="610330" y="6227846"/>
            <a:ext cx="2733676" cy="5078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</a:schemeClr>
                </a:solidFill>
              </a:rPr>
              <a:t>Images 10+11- Screenshots, Source: https://www.personality-database.com/personality_type/15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E4BDE6-0FAD-411C-B8C3-7827C474D5CE}"/>
              </a:ext>
            </a:extLst>
          </p:cNvPr>
          <p:cNvSpPr txBox="1"/>
          <p:nvPr/>
        </p:nvSpPr>
        <p:spPr>
          <a:xfrm>
            <a:off x="3858162" y="6231021"/>
            <a:ext cx="2990313" cy="5078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</a:schemeClr>
                </a:solidFill>
              </a:rPr>
              <a:t>Image 12-  Harry Potter, Source: https://www.businessinsider.com/target-is-selling-a-harry-potter-sorting-hat-2018-8?r=US&amp;IR=T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9F866CA-35A3-4B69-91CB-727143F7B6EC}"/>
              </a:ext>
            </a:extLst>
          </p:cNvPr>
          <p:cNvSpPr/>
          <p:nvPr/>
        </p:nvSpPr>
        <p:spPr>
          <a:xfrm>
            <a:off x="518678" y="1644589"/>
            <a:ext cx="2916980" cy="436781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u="sng" dirty="0"/>
              <a:t>Communication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 communicate and understand each other far better when they know your personality! 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1C1FA6D-8FF3-4D5A-BA0F-806C1EA1253B}"/>
              </a:ext>
            </a:extLst>
          </p:cNvPr>
          <p:cNvGrpSpPr/>
          <p:nvPr/>
        </p:nvGrpSpPr>
        <p:grpSpPr>
          <a:xfrm>
            <a:off x="665190" y="3963227"/>
            <a:ext cx="2623957" cy="1685467"/>
            <a:chOff x="665190" y="3963227"/>
            <a:chExt cx="2623957" cy="1685467"/>
          </a:xfrm>
        </p:grpSpPr>
        <p:pic>
          <p:nvPicPr>
            <p:cNvPr id="14" name="Picture 2">
              <a:extLst>
                <a:ext uri="{FF2B5EF4-FFF2-40B4-BE49-F238E27FC236}">
                  <a16:creationId xmlns:a16="http://schemas.microsoft.com/office/drawing/2014/main" id="{19E8E4E4-B861-4D24-8E5E-12FC069044B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5190" y="3963227"/>
              <a:ext cx="2623957" cy="7285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6">
              <a:extLst>
                <a:ext uri="{FF2B5EF4-FFF2-40B4-BE49-F238E27FC236}">
                  <a16:creationId xmlns:a16="http://schemas.microsoft.com/office/drawing/2014/main" id="{DB916A00-D289-489E-9204-177A570E0F5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5190" y="4843686"/>
              <a:ext cx="2623957" cy="80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C5C4C21B-38F0-4927-A5FF-C67FF21F8E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152361" y="4186461"/>
            <a:ext cx="2399161" cy="1576164"/>
          </a:xfrm>
          <a:prstGeom prst="rect">
            <a:avLst/>
          </a:prstGeom>
        </p:spPr>
      </p:pic>
      <p:pic>
        <p:nvPicPr>
          <p:cNvPr id="21" name="Graphic 20" descr="Heart organ">
            <a:extLst>
              <a:ext uri="{FF2B5EF4-FFF2-40B4-BE49-F238E27FC236}">
                <a16:creationId xmlns:a16="http://schemas.microsoft.com/office/drawing/2014/main" id="{C891E007-6333-4F13-AFE8-6E69829252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48600" y="4276803"/>
            <a:ext cx="1609647" cy="1485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5133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  <p:bldP spid="11" grpId="0" animBg="1"/>
      <p:bldP spid="8" grpId="0" animBg="1"/>
      <p:bldP spid="9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8D447-DC3D-4C8C-AF90-536551B7C81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8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B4FE1D2-C393-4894-8D18-3F833EB7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</a:t>
            </a:r>
          </a:p>
        </p:txBody>
      </p:sp>
      <p:pic>
        <p:nvPicPr>
          <p:cNvPr id="20" name="Content Placeholder 20">
            <a:extLst>
              <a:ext uri="{FF2B5EF4-FFF2-40B4-BE49-F238E27FC236}">
                <a16:creationId xmlns:a16="http://schemas.microsoft.com/office/drawing/2014/main" id="{21B52A44-089E-433E-8178-99F1EA95B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462" y="1965960"/>
            <a:ext cx="6172538" cy="40500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D85E6A-A433-43DD-9ABB-2E6D73717F78}"/>
              </a:ext>
            </a:extLst>
          </p:cNvPr>
          <p:cNvSpPr txBox="1"/>
          <p:nvPr/>
        </p:nvSpPr>
        <p:spPr>
          <a:xfrm>
            <a:off x="5743574" y="5888531"/>
            <a:ext cx="5591175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dirty="0"/>
              <a:t>Image 8- 16 chart, Source: https://www.reddit.com/r/interestingasfuck/comments/aar1lh/what_each_letter_that_make_a_myerbriggs/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8385F7-BF66-4D0C-AA28-065963C9E8F0}"/>
              </a:ext>
            </a:extLst>
          </p:cNvPr>
          <p:cNvSpPr txBox="1"/>
          <p:nvPr/>
        </p:nvSpPr>
        <p:spPr>
          <a:xfrm>
            <a:off x="518678" y="1781175"/>
            <a:ext cx="4488037" cy="406265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50000"/>
                  </a:schemeClr>
                </a:solidFill>
              </a:rPr>
              <a:t>Measuring personality </a:t>
            </a:r>
          </a:p>
          <a:p>
            <a:pPr algn="ctr"/>
            <a:r>
              <a:rPr lang="en-GB" sz="2400" dirty="0">
                <a:solidFill>
                  <a:schemeClr val="tx1">
                    <a:lumMod val="50000"/>
                  </a:schemeClr>
                </a:solidFill>
              </a:rPr>
              <a:t> -Can we ever really make a test to accurately measure a persons traits?</a:t>
            </a:r>
          </a:p>
          <a:p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50000"/>
                  </a:schemeClr>
                </a:solidFill>
              </a:rPr>
              <a:t>The work of Myers &amp; Briggs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50000"/>
                  </a:schemeClr>
                </a:solidFill>
              </a:rPr>
              <a:t>The test and its accuracy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>
                <a:solidFill>
                  <a:schemeClr val="tx1">
                    <a:lumMod val="50000"/>
                  </a:schemeClr>
                </a:solidFill>
              </a:rPr>
              <a:t>Thank your for listening!</a:t>
            </a: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5004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8F3C54-3DCF-4684-9320-2C21041CA02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9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F0531E-19EB-4668-9C28-714B61CC4379}"/>
              </a:ext>
            </a:extLst>
          </p:cNvPr>
          <p:cNvSpPr txBox="1"/>
          <p:nvPr/>
        </p:nvSpPr>
        <p:spPr>
          <a:xfrm>
            <a:off x="673768" y="715651"/>
            <a:ext cx="2438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4965A0-7A11-4A0E-A5CC-81D861AF7302}"/>
              </a:ext>
            </a:extLst>
          </p:cNvPr>
          <p:cNvSpPr txBox="1"/>
          <p:nvPr/>
        </p:nvSpPr>
        <p:spPr>
          <a:xfrm>
            <a:off x="673768" y="1604135"/>
            <a:ext cx="10474351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Lumenlearning.com. (2015).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Assessing Personality | Boundless Psychology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https://courses.lumenlearning.com/boundless-psychology/chapter/assessing-personality/#:~:text=Psychologists%20seek%20to%20measure%20personality,relatively%20free%20of%20rater%20bias. [Accessed 23 May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1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Gifts Differing</a:t>
            </a: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by Isabel Briggs Myers with Peter B. Myers; Consulting Psychologists Press- 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Truity. (2011). </a:t>
            </a:r>
            <a:r>
              <a:rPr lang="en-GB" sz="1600" b="0" i="1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History of Katharine Briggs, Isabel Myers, and the MBTI®</a:t>
            </a: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https://www.truity.com/myers-briggs/story-of-mbti-briggs-myers-biography [Accessed 24 May 2021].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Wikipedia Contributors (2021). </a:t>
            </a:r>
            <a:r>
              <a:rPr lang="en-GB" sz="1600" b="0" i="1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Myers–Briggs Type Indicator</a:t>
            </a: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Wikipedia. Available at: https://en.wikipedia.org/wiki/Myers%E2%80%93Briggs_Type_Indicator [Accessed 25 May 2021].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DX Heroes (2020). </a:t>
            </a:r>
            <a:r>
              <a:rPr lang="en-GB" sz="1600" b="0" i="1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16 Personalities</a:t>
            </a: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Developer Experience Knowledge Base. Available at: https://developerexperience.io/practices/16personalities [Accessed 25 May 2021].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Myers Briggs Type Indicator – What Is It and Is It Any Good? — BTSB (2017). </a:t>
            </a:r>
            <a:r>
              <a:rPr lang="en-GB" sz="1600" b="0" i="1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BTSB</a:t>
            </a: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BTSB. Available at: https://btsbzine.com/blog/2017/9/25/the-myers-briggs-type-indicator-what-is-it-and-is-it-any-good [Accessed 25 May 2021].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Jackson, D. N. (1971). The dynamics of structured personality tests: 1971. </a:t>
            </a:r>
            <a:r>
              <a:rPr lang="en-GB" sz="1600" b="0" i="1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Review, 78</a:t>
            </a: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(3), 229–248. </a:t>
            </a:r>
            <a:r>
              <a:rPr lang="en-GB" sz="1600" b="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https://doi.org/10.1037/h0030852</a:t>
            </a:r>
            <a:endParaRPr lang="en-GB" sz="1600" b="0" i="0" u="none" strike="noStrike" dirty="0">
              <a:solidFill>
                <a:schemeClr val="tx1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Vernon, P. E. (1953). </a:t>
            </a:r>
            <a:r>
              <a:rPr lang="en-GB" sz="1600" b="0" i="1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Personality tests and assessments.</a:t>
            </a:r>
            <a:r>
              <a:rPr lang="en-GB" sz="1600" b="0" i="0" dirty="0">
                <a:solidFill>
                  <a:schemeClr val="tx1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Methuen and Co.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Personality-database.com. (2021).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Personality Database | Personality Types for Famous &amp; Fictional People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https://www.personality-database.com/personality_type/15 [Accessed 25 May 2021].</a:t>
            </a:r>
          </a:p>
          <a:p>
            <a:pPr algn="l"/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chemeClr val="tx1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chemeClr val="tx1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400" b="0" i="0" dirty="0">
                <a:solidFill>
                  <a:schemeClr val="tx1">
                    <a:lumMod val="50000"/>
                  </a:schemeClr>
                </a:solidFill>
                <a:effectLst/>
              </a:rPr>
              <a:t>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200" b="0" i="0" dirty="0">
              <a:solidFill>
                <a:schemeClr val="tx1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2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501366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Office Theme">
  <a:themeElements>
    <a:clrScheme name="Custom 14">
      <a:dk1>
        <a:srgbClr val="3F3F3F"/>
      </a:dk1>
      <a:lt1>
        <a:srgbClr val="FFFFFF"/>
      </a:lt1>
      <a:dk2>
        <a:srgbClr val="F2F2F2"/>
      </a:dk2>
      <a:lt2>
        <a:srgbClr val="A5A5A5"/>
      </a:lt2>
      <a:accent1>
        <a:srgbClr val="00194C"/>
      </a:accent1>
      <a:accent2>
        <a:srgbClr val="EAB200"/>
      </a:accent2>
      <a:accent3>
        <a:srgbClr val="F2F2F2"/>
      </a:accent3>
      <a:accent4>
        <a:srgbClr val="954F72"/>
      </a:accent4>
      <a:accent5>
        <a:srgbClr val="00843B"/>
      </a:accent5>
      <a:accent6>
        <a:srgbClr val="014067"/>
      </a:accent6>
      <a:hlink>
        <a:srgbClr val="00194C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951641_Hexagon presentation light_AAS_v4" id="{358289A0-A26B-433F-AD2B-1F8832C96153}" vid="{92CDC91D-95BF-4897-87D6-494563DF79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80A5AF1-8C57-4290-936E-5FD27C95725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8919DE-9BD9-47A9-9F5D-16EBB96879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87F4215-C6BB-44A3-9A5E-9446E683590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light</Template>
  <TotalTime>7607</TotalTime>
  <Words>1096</Words>
  <Application>Microsoft Office PowerPoint</Application>
  <PresentationFormat>Widescreen</PresentationFormat>
  <Paragraphs>107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</vt:lpstr>
      <vt:lpstr>Arial Black</vt:lpstr>
      <vt:lpstr>Calibri</vt:lpstr>
      <vt:lpstr>Gill Sans SemiBold</vt:lpstr>
      <vt:lpstr>Times New Roman</vt:lpstr>
      <vt:lpstr>Wingdings</vt:lpstr>
      <vt:lpstr>Office Theme</vt:lpstr>
      <vt:lpstr>16 Personality Test</vt:lpstr>
      <vt:lpstr>Measuring Personality?</vt:lpstr>
      <vt:lpstr>Isabel Myers and Katharine Briggs</vt:lpstr>
      <vt:lpstr>The 16 Personality test</vt:lpstr>
      <vt:lpstr>PowerPoint Presentation</vt:lpstr>
      <vt:lpstr>Negative aspects </vt:lpstr>
      <vt:lpstr>Positive aspects 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Emily Vaughan</dc:creator>
  <cp:lastModifiedBy>Emily Vaughan</cp:lastModifiedBy>
  <cp:revision>39</cp:revision>
  <dcterms:created xsi:type="dcterms:W3CDTF">2021-05-13T13:16:12Z</dcterms:created>
  <dcterms:modified xsi:type="dcterms:W3CDTF">2021-05-26T11:41:39Z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