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047650-FA67-4541-BC6E-461075F49C3C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46AB49-01E8-4C23-9217-1BE5E4FB1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666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690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666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183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175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408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843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181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617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512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527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244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95437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987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826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0903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8312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704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1E1E71A-9EF9-42DE-9801-5AFEEE1A1205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58175-54BA-475C-AABD-DE2F0FA37C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1752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travelguide.com/hotels/bali-indonesia/conrad-bali" TargetMode="External"/><Relationship Id="rId2" Type="http://schemas.openxmlformats.org/officeDocument/2006/relationships/hyperlink" Target="https://www.hilton.com/en/brands/conrad-hote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ospitalitynet.org/news/4081179.html#:~:text=The%205%2Dstar%20hotel%20company,and%20pleasure%20while%20they%20travel" TargetMode="External"/><Relationship Id="rId5" Type="http://schemas.openxmlformats.org/officeDocument/2006/relationships/hyperlink" Target="https://www.hilton.com/en/locations/pet-friendly/?cid=OH,MB,PetFriendlyFooter,MULTIPR,Aux,Home,SingleLink,i83316" TargetMode="External"/><Relationship Id="rId4" Type="http://schemas.openxmlformats.org/officeDocument/2006/relationships/hyperlink" Target="https://www.forbestravelguide.com/hotels/los-angeles-california/conrad-los-ange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5DCD7-B8BD-483E-B3C2-7992BEC087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7286" y="378655"/>
            <a:ext cx="10629082" cy="2688574"/>
          </a:xfrm>
        </p:spPr>
        <p:txBody>
          <a:bodyPr>
            <a:noAutofit/>
          </a:bodyPr>
          <a:lstStyle/>
          <a:p>
            <a:pPr algn="ctr"/>
            <a:r>
              <a:rPr lang="en-US" sz="5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 service, hospitality, and guest services within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66FE7B-7681-47A9-9C75-5E808D8C5D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773" y="3613752"/>
            <a:ext cx="8825658" cy="2688574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Mihaela Ioana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Bodor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 2222468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Hospitality &amp; Guest Services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BMIH4002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Charlotte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Joyner,Luciana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Suardi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9460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6AB84-216F-4933-B59E-5CA888BC5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brand’s main consumers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687AD-A3A7-487D-A502-C43F01BD1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692" y="1378635"/>
            <a:ext cx="10888393" cy="2813538"/>
          </a:xfrm>
        </p:spPr>
        <p:txBody>
          <a:bodyPr>
            <a:normAutofit/>
          </a:bodyPr>
          <a:lstStyle/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targets affluent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willing to pay premium prices.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aims at people seeking exceptional and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services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Conrad's services are suitable for business executives who want to connect business and pleasure (Hospitality Net, 2017).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targets interested in corporate events and events like weddings</a:t>
            </a:r>
          </a:p>
          <a:p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conference room with a table and chairs&#10;&#10;Description automatically generated with low confidence">
            <a:extLst>
              <a:ext uri="{FF2B5EF4-FFF2-40B4-BE49-F238E27FC236}">
                <a16:creationId xmlns:a16="http://schemas.microsoft.com/office/drawing/2014/main" id="{6AF16753-F01E-C319-B62E-9776D5F106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160" y="3966959"/>
            <a:ext cx="4379740" cy="2506544"/>
          </a:xfrm>
          <a:prstGeom prst="rect">
            <a:avLst/>
          </a:prstGeom>
        </p:spPr>
      </p:pic>
      <p:pic>
        <p:nvPicPr>
          <p:cNvPr id="7" name="Picture 6" descr="A swimming pool in front of a building&#10;&#10;Description automatically generated with medium confidence">
            <a:extLst>
              <a:ext uri="{FF2B5EF4-FFF2-40B4-BE49-F238E27FC236}">
                <a16:creationId xmlns:a16="http://schemas.microsoft.com/office/drawing/2014/main" id="{DF1D490B-1242-FC3E-2D5B-D7B3BF4DE8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805" y="3966959"/>
            <a:ext cx="4603576" cy="251491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1CAD631-410B-646C-A3ED-59E35DA01D0F}"/>
              </a:ext>
            </a:extLst>
          </p:cNvPr>
          <p:cNvSpPr txBox="1"/>
          <p:nvPr/>
        </p:nvSpPr>
        <p:spPr>
          <a:xfrm>
            <a:off x="7050222" y="6473503"/>
            <a:ext cx="4603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u="sng" dirty="0">
                <a:latin typeface="+mj-lt"/>
              </a:rPr>
              <a:t>(Forbes Travel Guide,2023)</a:t>
            </a:r>
          </a:p>
        </p:txBody>
      </p:sp>
    </p:spTree>
    <p:extLst>
      <p:ext uri="{BB962C8B-B14F-4D97-AF65-F5344CB8AC3E}">
        <p14:creationId xmlns:p14="http://schemas.microsoft.com/office/powerpoint/2010/main" val="2988912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2A9F9-4985-488C-ADB3-35F110A33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43229"/>
            <a:ext cx="9404723" cy="1179134"/>
          </a:xfrm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scope, and role of the guest services and facilities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D72F2-CBCE-44D5-BE43-AA4C8CFB9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1603717"/>
            <a:ext cx="7329268" cy="5111053"/>
          </a:xfrm>
        </p:spPr>
        <p:txBody>
          <a:bodyPr>
            <a:normAutofit/>
          </a:bodyPr>
          <a:lstStyle/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provides a wide range of services aimed at improving quests experiences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enhances how customers stay by providing Wi-Fi and Hilton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Honours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app-cheque, which increase flexibility.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has facilities that include 24/7 room service, a fitness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 spa, and a swimming pool, which increases comfort and gives customer value for money.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has pet-friendly hotels which allow pet owners to explore with their companions (Hilton, 2023).</a:t>
            </a:r>
          </a:p>
          <a:p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277C3C-D474-4864-ABC4-0C7337214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3335" y="1881721"/>
            <a:ext cx="4783445" cy="26762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1C4C98-7A46-4F96-B5E6-ABF701C917B7}"/>
              </a:ext>
            </a:extLst>
          </p:cNvPr>
          <p:cNvSpPr txBox="1"/>
          <p:nvPr/>
        </p:nvSpPr>
        <p:spPr>
          <a:xfrm>
            <a:off x="7863840" y="4712677"/>
            <a:ext cx="4145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(Forbes Travel Guide,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207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E5CFD-DF29-4B50-A04A-AB6197C48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need to consider the role and function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9DF2E-95DD-4806-B094-F531792B9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828" y="2052918"/>
            <a:ext cx="11535507" cy="4195481"/>
          </a:xfrm>
        </p:spPr>
        <p:txBody>
          <a:bodyPr>
            <a:noAutofit/>
          </a:bodyPr>
          <a:lstStyle/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Handling guests’ requests ensures customers’ needs are fulfilled; this increases satisfaction pre-arrival, during their stay and departure (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Özdemir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Çolak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Shmilli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2019).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allow staff members to address clients’ concerns, concerns, and other issues related to their stay in the hotel.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Services like assisting with luggage in a hotel help enhance customers’ experience.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training provides employees with skills to communicate, handle complaints and manage customer requests (Shen and Tang, 2018).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allow workers to respond to unique customers' wants and preferences.</a:t>
            </a:r>
          </a:p>
          <a:p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2707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0684C-FE4D-49A4-9300-139C5AB48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947" y="103240"/>
            <a:ext cx="10073149" cy="1627086"/>
          </a:xfrm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 and how hotels meet guest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D4418-7E0A-4242-A8D2-0A0F23638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286" y="1730326"/>
            <a:ext cx="11744178" cy="5024434"/>
          </a:xfrm>
        </p:spPr>
        <p:txBody>
          <a:bodyPr>
            <a:noAutofit/>
          </a:bodyPr>
          <a:lstStyle/>
          <a:p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Personalising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hotel services to meet individual expectations through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customisation</a:t>
            </a: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Establishing exceptional amenities like fitness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centres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spa services designed to promote guest experience (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Zopiatis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aet al., 2017).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Attention to detail in every aspect, including cleanliness and food quality, help customers feel valued and appreciated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Outstanding customer services where trained staff go                                                                               beyond to promote customer experience;                                                                                             this may include assisting with logistical needs.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ensures flexibility through the Hilton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Honours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      app–cheque, which promotes contactless arrival                                                                                                    (Conrad Hotels &amp; Resorts, 2023).</a:t>
            </a:r>
          </a:p>
          <a:p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close-up of a hotel service&#10;&#10;Description automatically generated with low confidence">
            <a:extLst>
              <a:ext uri="{FF2B5EF4-FFF2-40B4-BE49-F238E27FC236}">
                <a16:creationId xmlns:a16="http://schemas.microsoft.com/office/drawing/2014/main" id="{A4D7C55D-FB6F-D13B-08B8-24CF7093AA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2997" y="3856052"/>
            <a:ext cx="4651717" cy="25137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A13F0B8-A8B4-F310-A706-3B13D074A93C}"/>
              </a:ext>
            </a:extLst>
          </p:cNvPr>
          <p:cNvSpPr txBox="1"/>
          <p:nvPr/>
        </p:nvSpPr>
        <p:spPr>
          <a:xfrm>
            <a:off x="6445045" y="2964426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25CF78-3C21-B43C-3FA8-20F84744A22E}"/>
              </a:ext>
            </a:extLst>
          </p:cNvPr>
          <p:cNvSpPr txBox="1"/>
          <p:nvPr/>
        </p:nvSpPr>
        <p:spPr>
          <a:xfrm flipH="1">
            <a:off x="9026012" y="6385428"/>
            <a:ext cx="3510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(Forbes Travel Guide,2012)</a:t>
            </a:r>
          </a:p>
        </p:txBody>
      </p:sp>
    </p:spTree>
    <p:extLst>
      <p:ext uri="{BB962C8B-B14F-4D97-AF65-F5344CB8AC3E}">
        <p14:creationId xmlns:p14="http://schemas.microsoft.com/office/powerpoint/2010/main" val="3386437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35030-9480-48C5-A2C8-26DCF59DA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377C1-2860-4B4E-A946-8D52CEF02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151" y="1589649"/>
            <a:ext cx="11952849" cy="5268351"/>
          </a:xfrm>
        </p:spPr>
        <p:txBody>
          <a:bodyPr>
            <a:normAutofit/>
          </a:bodyPr>
          <a:lstStyle/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is under the Hilton brand and targets customers interested in luxury experiences.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differentiates itself from other hotels by targeting the new generation focused on sophisticated experiences.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is suitable for people willing to pay premium prices, like business executives.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ensure customers have access to 24/7 room service and other amenities, including a spa and swimming pool.</a:t>
            </a:r>
          </a:p>
          <a:p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may meet customer experience by maintaining cleanliness, assisting with logistical needs, and </a:t>
            </a:r>
            <a:r>
              <a:rPr lang="en-US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customising</a:t>
            </a: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services to meet individual expectations.</a:t>
            </a:r>
          </a:p>
          <a:p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2141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6B5EF-CD38-480F-BD48-E8D034C75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179" y="115093"/>
            <a:ext cx="9404723" cy="757104"/>
          </a:xfrm>
        </p:spPr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1420B-F2C7-4770-997C-6C97BD9C3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2" y="1139483"/>
            <a:ext cx="11802793" cy="5472331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Resorts,(2023). Enhance The Way You Stay. [Online] Available at: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https://www.hilton.com/en/brands/conrad-hotels/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13 May 2023].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Forbes Travel Guide,(2023). Conrad Bali. [Online] Available at: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https://www.forbestravelguide.com/hotels/bali-indonesia/conrad-bali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13 May 2023].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Forbes Travel Guide, (2023). Conrad Los Angeles. [Online] Available at: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https://www.forbestravelguide.com/hotels/los-angeles-california/conrad-los-angeles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13 May 2023].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(2023). Pet-Friendly Hotel Locations. [Online] Available at: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https://www.hilton.com/en/locations/pet-friendly/?cid=OH,MB,PetFriendlyFooter,MULTIPR,Aux,Home,SingleLink,i83316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13 May 2023].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Net,(2017). Conrad Hotels pushes forward with new openings. [Online] Available at: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https://www.hospitalitynet.org/news/4081179.html#:~:text=The%205%2Dstar%20hotel%20company,and%20pleasure%20while%20they%20travel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13 May 2023].</a:t>
            </a: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Özdemir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Çolak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Shmilli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(2019). Business process management in hotels: with a focus on delivering quality guest service. Quality &amp; Quantity, Volume 53, p. 2305–2322.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Shen, J. and Tang, C., (2018). How does training improve customer service quality? The roles of transfer of training and job satisfaction. European Management Journal, 36(6), pp. 708-716.</a:t>
            </a: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Zopiatis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Theocharous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A.L.,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Constanti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Tjiapouras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(2017). Quality, Satisfaction and Customers’ Future Intention: The Case of Hotels’ Fitness Centers in Cyprus. Journal of Quality Assurance in Hospitality &amp; Tourism, 18(1), pp. 1-24.</a:t>
            </a:r>
          </a:p>
        </p:txBody>
      </p:sp>
    </p:spTree>
    <p:extLst>
      <p:ext uri="{BB962C8B-B14F-4D97-AF65-F5344CB8AC3E}">
        <p14:creationId xmlns:p14="http://schemas.microsoft.com/office/powerpoint/2010/main" val="20041698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183</TotalTime>
  <Words>888</Words>
  <Application>Microsoft Office PowerPoint</Application>
  <PresentationFormat>Widescreen</PresentationFormat>
  <Paragraphs>46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Times New Roman</vt:lpstr>
      <vt:lpstr>Wingdings 3</vt:lpstr>
      <vt:lpstr>Ion</vt:lpstr>
      <vt:lpstr>The role and importance of quality service, hospitality, and guest services within the hotel industry</vt:lpstr>
      <vt:lpstr>Hotel brand’s main consumers</vt:lpstr>
      <vt:lpstr>Nature, scope, and role of the guest services and facilities</vt:lpstr>
      <vt:lpstr>The need to consider the role and function of guest services</vt:lpstr>
      <vt:lpstr>Importance of hospitality and how hotels meet guest expectations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hospitality, and guest services within the hotel industry</dc:title>
  <dc:creator>User</dc:creator>
  <cp:lastModifiedBy>Mihaela Bodor</cp:lastModifiedBy>
  <cp:revision>4</cp:revision>
  <dcterms:created xsi:type="dcterms:W3CDTF">2023-05-14T07:42:11Z</dcterms:created>
  <dcterms:modified xsi:type="dcterms:W3CDTF">2023-05-17T14:46:52Z</dcterms:modified>
</cp:coreProperties>
</file>