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70" r:id="rId12"/>
    <p:sldId id="271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2EA49-0FB3-EA41-8803-1569D9FEB42D}" v="9" dt="2026-02-15T12:41:50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534"/>
    <p:restoredTop sz="94719"/>
  </p:normalViewPr>
  <p:slideViewPr>
    <p:cSldViewPr snapToGrid="0">
      <p:cViewPr varScale="1">
        <p:scale>
          <a:sx n="105" d="100"/>
          <a:sy n="105" d="100"/>
        </p:scale>
        <p:origin x="216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B65D59-6B9A-4993-BFE0-98AC627DA4B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4B2DDD-C9DE-4EB2-ABE0-90AE8518D433}">
      <dgm:prSet/>
      <dgm:spPr/>
      <dgm:t>
        <a:bodyPr/>
        <a:lstStyle/>
        <a:p>
          <a:r>
            <a:rPr lang="en-US"/>
            <a:t>Lead and motivate team members</a:t>
          </a:r>
        </a:p>
      </dgm:t>
    </dgm:pt>
    <dgm:pt modelId="{48A5E67B-EFE1-413A-947D-551F873C9A68}" type="parTrans" cxnId="{0E68851E-06F1-4DBB-B052-20A9169EB243}">
      <dgm:prSet/>
      <dgm:spPr/>
      <dgm:t>
        <a:bodyPr/>
        <a:lstStyle/>
        <a:p>
          <a:endParaRPr lang="en-US"/>
        </a:p>
      </dgm:t>
    </dgm:pt>
    <dgm:pt modelId="{1F0DF32E-1CC9-4AF1-8E59-647D091B5458}" type="sibTrans" cxnId="{0E68851E-06F1-4DBB-B052-20A9169EB24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BDD0B7E-742E-49CE-BCEF-51B8466E446A}">
      <dgm:prSet/>
      <dgm:spPr/>
      <dgm:t>
        <a:bodyPr/>
        <a:lstStyle/>
        <a:p>
          <a:r>
            <a:rPr lang="en-US"/>
            <a:t>Handle customer complaints</a:t>
          </a:r>
        </a:p>
      </dgm:t>
    </dgm:pt>
    <dgm:pt modelId="{B14A9E94-7D38-4310-A1BC-D21D6CAD3DFE}" type="parTrans" cxnId="{362C4264-A65F-474F-8D4B-115AE08597C0}">
      <dgm:prSet/>
      <dgm:spPr/>
      <dgm:t>
        <a:bodyPr/>
        <a:lstStyle/>
        <a:p>
          <a:endParaRPr lang="en-US"/>
        </a:p>
      </dgm:t>
    </dgm:pt>
    <dgm:pt modelId="{56B6959E-1812-4B10-ABE3-844A12509B50}" type="sibTrans" cxnId="{362C4264-A65F-474F-8D4B-115AE08597C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55DDA01-1344-4E1D-9ECC-6A4E6DD54C77}">
      <dgm:prSet/>
      <dgm:spPr/>
      <dgm:t>
        <a:bodyPr/>
        <a:lstStyle/>
        <a:p>
          <a:r>
            <a:rPr lang="en-US"/>
            <a:t>Monitor team performance</a:t>
          </a:r>
        </a:p>
      </dgm:t>
    </dgm:pt>
    <dgm:pt modelId="{31033B55-A5C1-4F08-BB20-A87463A22299}" type="parTrans" cxnId="{2A3C732E-DC75-4408-9C02-311C9FD976C9}">
      <dgm:prSet/>
      <dgm:spPr/>
      <dgm:t>
        <a:bodyPr/>
        <a:lstStyle/>
        <a:p>
          <a:endParaRPr lang="en-US"/>
        </a:p>
      </dgm:t>
    </dgm:pt>
    <dgm:pt modelId="{267F5CF5-828E-4EA6-9C9A-236C671BFA43}" type="sibTrans" cxnId="{2A3C732E-DC75-4408-9C02-311C9FD976C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65D410B-6056-4B2D-8EE9-B2350394D1D8}">
      <dgm:prSet/>
      <dgm:spPr/>
      <dgm:t>
        <a:bodyPr/>
        <a:lstStyle/>
        <a:p>
          <a:r>
            <a:rPr lang="en-US"/>
            <a:t>Ensure compliance with company policies</a:t>
          </a:r>
        </a:p>
      </dgm:t>
    </dgm:pt>
    <dgm:pt modelId="{69A96B78-32BB-4DD7-96B0-0F5E1CCEA6E1}" type="parTrans" cxnId="{36BD085E-B1B3-4819-A005-3C8EF47DCB92}">
      <dgm:prSet/>
      <dgm:spPr/>
      <dgm:t>
        <a:bodyPr/>
        <a:lstStyle/>
        <a:p>
          <a:endParaRPr lang="en-US"/>
        </a:p>
      </dgm:t>
    </dgm:pt>
    <dgm:pt modelId="{1A5A3E03-2FE7-4BB6-B1BD-72E1F10563AE}" type="sibTrans" cxnId="{36BD085E-B1B3-4819-A005-3C8EF47DCB9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2391367-C812-7D4A-93A7-D92BAB73A564}" type="pres">
      <dgm:prSet presAssocID="{DEB65D59-6B9A-4993-BFE0-98AC627DA4B8}" presName="Name0" presStyleCnt="0">
        <dgm:presLayoutVars>
          <dgm:animLvl val="lvl"/>
          <dgm:resizeHandles val="exact"/>
        </dgm:presLayoutVars>
      </dgm:prSet>
      <dgm:spPr/>
    </dgm:pt>
    <dgm:pt modelId="{D48C954E-6347-1044-A2A5-CDA0D7B29742}" type="pres">
      <dgm:prSet presAssocID="{CC4B2DDD-C9DE-4EB2-ABE0-90AE8518D433}" presName="compositeNode" presStyleCnt="0">
        <dgm:presLayoutVars>
          <dgm:bulletEnabled val="1"/>
        </dgm:presLayoutVars>
      </dgm:prSet>
      <dgm:spPr/>
    </dgm:pt>
    <dgm:pt modelId="{E851CCC5-7A87-0D45-998F-074703C93A17}" type="pres">
      <dgm:prSet presAssocID="{CC4B2DDD-C9DE-4EB2-ABE0-90AE8518D433}" presName="bgRect" presStyleLbl="bgAccFollowNode1" presStyleIdx="0" presStyleCnt="4"/>
      <dgm:spPr/>
    </dgm:pt>
    <dgm:pt modelId="{F191FB64-8655-944A-A541-2A2F36477C2E}" type="pres">
      <dgm:prSet presAssocID="{1F0DF32E-1CC9-4AF1-8E59-647D091B5458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ACC5384-975A-5D45-8E06-8D97FCD1D444}" type="pres">
      <dgm:prSet presAssocID="{CC4B2DDD-C9DE-4EB2-ABE0-90AE8518D433}" presName="bottomLine" presStyleLbl="alignNode1" presStyleIdx="1" presStyleCnt="8">
        <dgm:presLayoutVars/>
      </dgm:prSet>
      <dgm:spPr/>
    </dgm:pt>
    <dgm:pt modelId="{2A85A7E5-3906-2A41-B63F-5C9C49AA25E5}" type="pres">
      <dgm:prSet presAssocID="{CC4B2DDD-C9DE-4EB2-ABE0-90AE8518D433}" presName="nodeText" presStyleLbl="bgAccFollowNode1" presStyleIdx="0" presStyleCnt="4">
        <dgm:presLayoutVars>
          <dgm:bulletEnabled val="1"/>
        </dgm:presLayoutVars>
      </dgm:prSet>
      <dgm:spPr/>
    </dgm:pt>
    <dgm:pt modelId="{F805947A-4AC4-0247-91EC-480FF346758C}" type="pres">
      <dgm:prSet presAssocID="{1F0DF32E-1CC9-4AF1-8E59-647D091B5458}" presName="sibTrans" presStyleCnt="0"/>
      <dgm:spPr/>
    </dgm:pt>
    <dgm:pt modelId="{8606E6C8-DDC1-834C-A3A7-FDAEDA2B635E}" type="pres">
      <dgm:prSet presAssocID="{6BDD0B7E-742E-49CE-BCEF-51B8466E446A}" presName="compositeNode" presStyleCnt="0">
        <dgm:presLayoutVars>
          <dgm:bulletEnabled val="1"/>
        </dgm:presLayoutVars>
      </dgm:prSet>
      <dgm:spPr/>
    </dgm:pt>
    <dgm:pt modelId="{BC449B75-3F03-7845-8EDC-E785F236D0CE}" type="pres">
      <dgm:prSet presAssocID="{6BDD0B7E-742E-49CE-BCEF-51B8466E446A}" presName="bgRect" presStyleLbl="bgAccFollowNode1" presStyleIdx="1" presStyleCnt="4"/>
      <dgm:spPr/>
    </dgm:pt>
    <dgm:pt modelId="{589EE7DF-AD77-2645-89CB-DAE215933BAD}" type="pres">
      <dgm:prSet presAssocID="{56B6959E-1812-4B10-ABE3-844A12509B50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391C1AC9-31F8-3247-AD0A-3BF6AA14C97B}" type="pres">
      <dgm:prSet presAssocID="{6BDD0B7E-742E-49CE-BCEF-51B8466E446A}" presName="bottomLine" presStyleLbl="alignNode1" presStyleIdx="3" presStyleCnt="8">
        <dgm:presLayoutVars/>
      </dgm:prSet>
      <dgm:spPr/>
    </dgm:pt>
    <dgm:pt modelId="{B89F85CE-59BE-3045-A33C-40D9148773A3}" type="pres">
      <dgm:prSet presAssocID="{6BDD0B7E-742E-49CE-BCEF-51B8466E446A}" presName="nodeText" presStyleLbl="bgAccFollowNode1" presStyleIdx="1" presStyleCnt="4">
        <dgm:presLayoutVars>
          <dgm:bulletEnabled val="1"/>
        </dgm:presLayoutVars>
      </dgm:prSet>
      <dgm:spPr/>
    </dgm:pt>
    <dgm:pt modelId="{0DDE1B20-7503-0D49-B14C-E852CAC8BB96}" type="pres">
      <dgm:prSet presAssocID="{56B6959E-1812-4B10-ABE3-844A12509B50}" presName="sibTrans" presStyleCnt="0"/>
      <dgm:spPr/>
    </dgm:pt>
    <dgm:pt modelId="{CE9CFEE2-AD87-D247-9222-0129D1B6BD35}" type="pres">
      <dgm:prSet presAssocID="{155DDA01-1344-4E1D-9ECC-6A4E6DD54C77}" presName="compositeNode" presStyleCnt="0">
        <dgm:presLayoutVars>
          <dgm:bulletEnabled val="1"/>
        </dgm:presLayoutVars>
      </dgm:prSet>
      <dgm:spPr/>
    </dgm:pt>
    <dgm:pt modelId="{D9DFD6D3-3A31-FC49-BD4F-AFB67DC2FDA6}" type="pres">
      <dgm:prSet presAssocID="{155DDA01-1344-4E1D-9ECC-6A4E6DD54C77}" presName="bgRect" presStyleLbl="bgAccFollowNode1" presStyleIdx="2" presStyleCnt="4"/>
      <dgm:spPr/>
    </dgm:pt>
    <dgm:pt modelId="{E3A07C57-8D39-9343-AF85-460F9D4728D3}" type="pres">
      <dgm:prSet presAssocID="{267F5CF5-828E-4EA6-9C9A-236C671BFA43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107328DE-C151-BF4D-92B8-5FD4F995103B}" type="pres">
      <dgm:prSet presAssocID="{155DDA01-1344-4E1D-9ECC-6A4E6DD54C77}" presName="bottomLine" presStyleLbl="alignNode1" presStyleIdx="5" presStyleCnt="8">
        <dgm:presLayoutVars/>
      </dgm:prSet>
      <dgm:spPr/>
    </dgm:pt>
    <dgm:pt modelId="{63FF613E-8D50-134B-A316-126CDE2CCAC3}" type="pres">
      <dgm:prSet presAssocID="{155DDA01-1344-4E1D-9ECC-6A4E6DD54C77}" presName="nodeText" presStyleLbl="bgAccFollowNode1" presStyleIdx="2" presStyleCnt="4">
        <dgm:presLayoutVars>
          <dgm:bulletEnabled val="1"/>
        </dgm:presLayoutVars>
      </dgm:prSet>
      <dgm:spPr/>
    </dgm:pt>
    <dgm:pt modelId="{92744D17-205A-2E42-ABAE-BE4E450E65ED}" type="pres">
      <dgm:prSet presAssocID="{267F5CF5-828E-4EA6-9C9A-236C671BFA43}" presName="sibTrans" presStyleCnt="0"/>
      <dgm:spPr/>
    </dgm:pt>
    <dgm:pt modelId="{B4D36BA3-93C4-7E42-BDEC-166BC969CC9C}" type="pres">
      <dgm:prSet presAssocID="{465D410B-6056-4B2D-8EE9-B2350394D1D8}" presName="compositeNode" presStyleCnt="0">
        <dgm:presLayoutVars>
          <dgm:bulletEnabled val="1"/>
        </dgm:presLayoutVars>
      </dgm:prSet>
      <dgm:spPr/>
    </dgm:pt>
    <dgm:pt modelId="{39502378-57A1-C546-848D-6D67A635BDEE}" type="pres">
      <dgm:prSet presAssocID="{465D410B-6056-4B2D-8EE9-B2350394D1D8}" presName="bgRect" presStyleLbl="bgAccFollowNode1" presStyleIdx="3" presStyleCnt="4"/>
      <dgm:spPr/>
    </dgm:pt>
    <dgm:pt modelId="{13808141-499B-7E4C-A0E0-9915665C4C96}" type="pres">
      <dgm:prSet presAssocID="{1A5A3E03-2FE7-4BB6-B1BD-72E1F10563AE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D4C3DF30-82B5-1F46-9736-3CA24E46BB35}" type="pres">
      <dgm:prSet presAssocID="{465D410B-6056-4B2D-8EE9-B2350394D1D8}" presName="bottomLine" presStyleLbl="alignNode1" presStyleIdx="7" presStyleCnt="8">
        <dgm:presLayoutVars/>
      </dgm:prSet>
      <dgm:spPr/>
    </dgm:pt>
    <dgm:pt modelId="{4D2B7BA1-07FC-CB43-9DC3-1BB537323427}" type="pres">
      <dgm:prSet presAssocID="{465D410B-6056-4B2D-8EE9-B2350394D1D8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8B99E611-A751-EC4E-A7ED-24CEE7F2435D}" type="presOf" srcId="{CC4B2DDD-C9DE-4EB2-ABE0-90AE8518D433}" destId="{2A85A7E5-3906-2A41-B63F-5C9C49AA25E5}" srcOrd="1" destOrd="0" presId="urn:microsoft.com/office/officeart/2016/7/layout/BasicLinearProcessNumbered"/>
    <dgm:cxn modelId="{0E68851E-06F1-4DBB-B052-20A9169EB243}" srcId="{DEB65D59-6B9A-4993-BFE0-98AC627DA4B8}" destId="{CC4B2DDD-C9DE-4EB2-ABE0-90AE8518D433}" srcOrd="0" destOrd="0" parTransId="{48A5E67B-EFE1-413A-947D-551F873C9A68}" sibTransId="{1F0DF32E-1CC9-4AF1-8E59-647D091B5458}"/>
    <dgm:cxn modelId="{1BCF6F1F-70E4-DE4B-AA21-8B6175A71DCE}" type="presOf" srcId="{155DDA01-1344-4E1D-9ECC-6A4E6DD54C77}" destId="{D9DFD6D3-3A31-FC49-BD4F-AFB67DC2FDA6}" srcOrd="0" destOrd="0" presId="urn:microsoft.com/office/officeart/2016/7/layout/BasicLinearProcessNumbered"/>
    <dgm:cxn modelId="{5FD5E826-2772-A64F-905F-FDE1A13EEAA1}" type="presOf" srcId="{1F0DF32E-1CC9-4AF1-8E59-647D091B5458}" destId="{F191FB64-8655-944A-A541-2A2F36477C2E}" srcOrd="0" destOrd="0" presId="urn:microsoft.com/office/officeart/2016/7/layout/BasicLinearProcessNumbered"/>
    <dgm:cxn modelId="{2A3C732E-DC75-4408-9C02-311C9FD976C9}" srcId="{DEB65D59-6B9A-4993-BFE0-98AC627DA4B8}" destId="{155DDA01-1344-4E1D-9ECC-6A4E6DD54C77}" srcOrd="2" destOrd="0" parTransId="{31033B55-A5C1-4F08-BB20-A87463A22299}" sibTransId="{267F5CF5-828E-4EA6-9C9A-236C671BFA43}"/>
    <dgm:cxn modelId="{E0F2A636-8F8F-2B42-A60E-F36F5BC8652A}" type="presOf" srcId="{6BDD0B7E-742E-49CE-BCEF-51B8466E446A}" destId="{BC449B75-3F03-7845-8EDC-E785F236D0CE}" srcOrd="0" destOrd="0" presId="urn:microsoft.com/office/officeart/2016/7/layout/BasicLinearProcessNumbered"/>
    <dgm:cxn modelId="{73BE6551-6967-8844-AFDA-7D3691856FDD}" type="presOf" srcId="{DEB65D59-6B9A-4993-BFE0-98AC627DA4B8}" destId="{A2391367-C812-7D4A-93A7-D92BAB73A564}" srcOrd="0" destOrd="0" presId="urn:microsoft.com/office/officeart/2016/7/layout/BasicLinearProcessNumbered"/>
    <dgm:cxn modelId="{B55A0E5A-0C15-AF40-8FAD-73D037ABF3D7}" type="presOf" srcId="{465D410B-6056-4B2D-8EE9-B2350394D1D8}" destId="{4D2B7BA1-07FC-CB43-9DC3-1BB537323427}" srcOrd="1" destOrd="0" presId="urn:microsoft.com/office/officeart/2016/7/layout/BasicLinearProcessNumbered"/>
    <dgm:cxn modelId="{36BD085E-B1B3-4819-A005-3C8EF47DCB92}" srcId="{DEB65D59-6B9A-4993-BFE0-98AC627DA4B8}" destId="{465D410B-6056-4B2D-8EE9-B2350394D1D8}" srcOrd="3" destOrd="0" parTransId="{69A96B78-32BB-4DD7-96B0-0F5E1CCEA6E1}" sibTransId="{1A5A3E03-2FE7-4BB6-B1BD-72E1F10563AE}"/>
    <dgm:cxn modelId="{362C4264-A65F-474F-8D4B-115AE08597C0}" srcId="{DEB65D59-6B9A-4993-BFE0-98AC627DA4B8}" destId="{6BDD0B7E-742E-49CE-BCEF-51B8466E446A}" srcOrd="1" destOrd="0" parTransId="{B14A9E94-7D38-4310-A1BC-D21D6CAD3DFE}" sibTransId="{56B6959E-1812-4B10-ABE3-844A12509B50}"/>
    <dgm:cxn modelId="{536CCE83-F7EC-6C4B-841E-25A65A381EDB}" type="presOf" srcId="{155DDA01-1344-4E1D-9ECC-6A4E6DD54C77}" destId="{63FF613E-8D50-134B-A316-126CDE2CCAC3}" srcOrd="1" destOrd="0" presId="urn:microsoft.com/office/officeart/2016/7/layout/BasicLinearProcessNumbered"/>
    <dgm:cxn modelId="{27864E87-3C55-8944-9535-C3DAD8AAA6C2}" type="presOf" srcId="{56B6959E-1812-4B10-ABE3-844A12509B50}" destId="{589EE7DF-AD77-2645-89CB-DAE215933BAD}" srcOrd="0" destOrd="0" presId="urn:microsoft.com/office/officeart/2016/7/layout/BasicLinearProcessNumbered"/>
    <dgm:cxn modelId="{675DF197-D2F3-F94F-8F25-52F1F4C36795}" type="presOf" srcId="{465D410B-6056-4B2D-8EE9-B2350394D1D8}" destId="{39502378-57A1-C546-848D-6D67A635BDEE}" srcOrd="0" destOrd="0" presId="urn:microsoft.com/office/officeart/2016/7/layout/BasicLinearProcessNumbered"/>
    <dgm:cxn modelId="{EFB4D89C-291D-CB4B-AE54-551825F89E0B}" type="presOf" srcId="{267F5CF5-828E-4EA6-9C9A-236C671BFA43}" destId="{E3A07C57-8D39-9343-AF85-460F9D4728D3}" srcOrd="0" destOrd="0" presId="urn:microsoft.com/office/officeart/2016/7/layout/BasicLinearProcessNumbered"/>
    <dgm:cxn modelId="{A33349C3-CD0B-5446-86FE-CC27CAEE9D2E}" type="presOf" srcId="{1A5A3E03-2FE7-4BB6-B1BD-72E1F10563AE}" destId="{13808141-499B-7E4C-A0E0-9915665C4C96}" srcOrd="0" destOrd="0" presId="urn:microsoft.com/office/officeart/2016/7/layout/BasicLinearProcessNumbered"/>
    <dgm:cxn modelId="{C6FDB5D8-F2F6-8D4C-878C-D4230283C049}" type="presOf" srcId="{CC4B2DDD-C9DE-4EB2-ABE0-90AE8518D433}" destId="{E851CCC5-7A87-0D45-998F-074703C93A17}" srcOrd="0" destOrd="0" presId="urn:microsoft.com/office/officeart/2016/7/layout/BasicLinearProcessNumbered"/>
    <dgm:cxn modelId="{1DCF74E7-43C0-3244-A26C-1FF2F06A05F7}" type="presOf" srcId="{6BDD0B7E-742E-49CE-BCEF-51B8466E446A}" destId="{B89F85CE-59BE-3045-A33C-40D9148773A3}" srcOrd="1" destOrd="0" presId="urn:microsoft.com/office/officeart/2016/7/layout/BasicLinearProcessNumbered"/>
    <dgm:cxn modelId="{D3662EBA-BE06-9946-BC96-AD2839200505}" type="presParOf" srcId="{A2391367-C812-7D4A-93A7-D92BAB73A564}" destId="{D48C954E-6347-1044-A2A5-CDA0D7B29742}" srcOrd="0" destOrd="0" presId="urn:microsoft.com/office/officeart/2016/7/layout/BasicLinearProcessNumbered"/>
    <dgm:cxn modelId="{3A0A4A6F-7F39-3C46-8EA3-34FCE2844AC6}" type="presParOf" srcId="{D48C954E-6347-1044-A2A5-CDA0D7B29742}" destId="{E851CCC5-7A87-0D45-998F-074703C93A17}" srcOrd="0" destOrd="0" presId="urn:microsoft.com/office/officeart/2016/7/layout/BasicLinearProcessNumbered"/>
    <dgm:cxn modelId="{1C9D8B10-F9E5-A34E-8870-AED01545B487}" type="presParOf" srcId="{D48C954E-6347-1044-A2A5-CDA0D7B29742}" destId="{F191FB64-8655-944A-A541-2A2F36477C2E}" srcOrd="1" destOrd="0" presId="urn:microsoft.com/office/officeart/2016/7/layout/BasicLinearProcessNumbered"/>
    <dgm:cxn modelId="{BD5009AE-31AE-E845-933A-394F38FDE351}" type="presParOf" srcId="{D48C954E-6347-1044-A2A5-CDA0D7B29742}" destId="{2ACC5384-975A-5D45-8E06-8D97FCD1D444}" srcOrd="2" destOrd="0" presId="urn:microsoft.com/office/officeart/2016/7/layout/BasicLinearProcessNumbered"/>
    <dgm:cxn modelId="{EE4E2867-2BC7-634C-9216-B035A1577497}" type="presParOf" srcId="{D48C954E-6347-1044-A2A5-CDA0D7B29742}" destId="{2A85A7E5-3906-2A41-B63F-5C9C49AA25E5}" srcOrd="3" destOrd="0" presId="urn:microsoft.com/office/officeart/2016/7/layout/BasicLinearProcessNumbered"/>
    <dgm:cxn modelId="{83919ACE-5E91-F242-88B4-094BFC67597C}" type="presParOf" srcId="{A2391367-C812-7D4A-93A7-D92BAB73A564}" destId="{F805947A-4AC4-0247-91EC-480FF346758C}" srcOrd="1" destOrd="0" presId="urn:microsoft.com/office/officeart/2016/7/layout/BasicLinearProcessNumbered"/>
    <dgm:cxn modelId="{A3B7FD7A-FC90-2C47-B462-84C858629731}" type="presParOf" srcId="{A2391367-C812-7D4A-93A7-D92BAB73A564}" destId="{8606E6C8-DDC1-834C-A3A7-FDAEDA2B635E}" srcOrd="2" destOrd="0" presId="urn:microsoft.com/office/officeart/2016/7/layout/BasicLinearProcessNumbered"/>
    <dgm:cxn modelId="{79D3F907-5F19-2B47-A37E-F178865B8981}" type="presParOf" srcId="{8606E6C8-DDC1-834C-A3A7-FDAEDA2B635E}" destId="{BC449B75-3F03-7845-8EDC-E785F236D0CE}" srcOrd="0" destOrd="0" presId="urn:microsoft.com/office/officeart/2016/7/layout/BasicLinearProcessNumbered"/>
    <dgm:cxn modelId="{6532C802-4FA3-F240-8687-32C8CF7A89FD}" type="presParOf" srcId="{8606E6C8-DDC1-834C-A3A7-FDAEDA2B635E}" destId="{589EE7DF-AD77-2645-89CB-DAE215933BAD}" srcOrd="1" destOrd="0" presId="urn:microsoft.com/office/officeart/2016/7/layout/BasicLinearProcessNumbered"/>
    <dgm:cxn modelId="{ED6006F7-7D60-744E-894C-13D84098C089}" type="presParOf" srcId="{8606E6C8-DDC1-834C-A3A7-FDAEDA2B635E}" destId="{391C1AC9-31F8-3247-AD0A-3BF6AA14C97B}" srcOrd="2" destOrd="0" presId="urn:microsoft.com/office/officeart/2016/7/layout/BasicLinearProcessNumbered"/>
    <dgm:cxn modelId="{3519F18D-DC13-FF4D-8C64-7658FAD04AB6}" type="presParOf" srcId="{8606E6C8-DDC1-834C-A3A7-FDAEDA2B635E}" destId="{B89F85CE-59BE-3045-A33C-40D9148773A3}" srcOrd="3" destOrd="0" presId="urn:microsoft.com/office/officeart/2016/7/layout/BasicLinearProcessNumbered"/>
    <dgm:cxn modelId="{BF575DA0-FACA-C04F-BB77-0C545CB53D72}" type="presParOf" srcId="{A2391367-C812-7D4A-93A7-D92BAB73A564}" destId="{0DDE1B20-7503-0D49-B14C-E852CAC8BB96}" srcOrd="3" destOrd="0" presId="urn:microsoft.com/office/officeart/2016/7/layout/BasicLinearProcessNumbered"/>
    <dgm:cxn modelId="{BF0ECFA0-B901-D14A-B0B4-476C1A288344}" type="presParOf" srcId="{A2391367-C812-7D4A-93A7-D92BAB73A564}" destId="{CE9CFEE2-AD87-D247-9222-0129D1B6BD35}" srcOrd="4" destOrd="0" presId="urn:microsoft.com/office/officeart/2016/7/layout/BasicLinearProcessNumbered"/>
    <dgm:cxn modelId="{0316200A-50EB-0E49-95A3-9B012874B0E0}" type="presParOf" srcId="{CE9CFEE2-AD87-D247-9222-0129D1B6BD35}" destId="{D9DFD6D3-3A31-FC49-BD4F-AFB67DC2FDA6}" srcOrd="0" destOrd="0" presId="urn:microsoft.com/office/officeart/2016/7/layout/BasicLinearProcessNumbered"/>
    <dgm:cxn modelId="{34C414A3-291C-FB4C-9E8B-2FDB7FD5329D}" type="presParOf" srcId="{CE9CFEE2-AD87-D247-9222-0129D1B6BD35}" destId="{E3A07C57-8D39-9343-AF85-460F9D4728D3}" srcOrd="1" destOrd="0" presId="urn:microsoft.com/office/officeart/2016/7/layout/BasicLinearProcessNumbered"/>
    <dgm:cxn modelId="{2B3B0723-25DD-4642-8E6B-F69D03C8AEF1}" type="presParOf" srcId="{CE9CFEE2-AD87-D247-9222-0129D1B6BD35}" destId="{107328DE-C151-BF4D-92B8-5FD4F995103B}" srcOrd="2" destOrd="0" presId="urn:microsoft.com/office/officeart/2016/7/layout/BasicLinearProcessNumbered"/>
    <dgm:cxn modelId="{4605D3B6-31B8-664D-8DA3-49A50E9B7662}" type="presParOf" srcId="{CE9CFEE2-AD87-D247-9222-0129D1B6BD35}" destId="{63FF613E-8D50-134B-A316-126CDE2CCAC3}" srcOrd="3" destOrd="0" presId="urn:microsoft.com/office/officeart/2016/7/layout/BasicLinearProcessNumbered"/>
    <dgm:cxn modelId="{FB2EB187-6A1F-3C43-9653-5F83C574A937}" type="presParOf" srcId="{A2391367-C812-7D4A-93A7-D92BAB73A564}" destId="{92744D17-205A-2E42-ABAE-BE4E450E65ED}" srcOrd="5" destOrd="0" presId="urn:microsoft.com/office/officeart/2016/7/layout/BasicLinearProcessNumbered"/>
    <dgm:cxn modelId="{1408FD54-591B-E849-AB5C-D11948D645C3}" type="presParOf" srcId="{A2391367-C812-7D4A-93A7-D92BAB73A564}" destId="{B4D36BA3-93C4-7E42-BDEC-166BC969CC9C}" srcOrd="6" destOrd="0" presId="urn:microsoft.com/office/officeart/2016/7/layout/BasicLinearProcessNumbered"/>
    <dgm:cxn modelId="{8AAA191D-E18F-E64E-B348-07C6864EF18C}" type="presParOf" srcId="{B4D36BA3-93C4-7E42-BDEC-166BC969CC9C}" destId="{39502378-57A1-C546-848D-6D67A635BDEE}" srcOrd="0" destOrd="0" presId="urn:microsoft.com/office/officeart/2016/7/layout/BasicLinearProcessNumbered"/>
    <dgm:cxn modelId="{F1736CD7-9B0F-0B45-89CA-79A037406D7F}" type="presParOf" srcId="{B4D36BA3-93C4-7E42-BDEC-166BC969CC9C}" destId="{13808141-499B-7E4C-A0E0-9915665C4C96}" srcOrd="1" destOrd="0" presId="urn:microsoft.com/office/officeart/2016/7/layout/BasicLinearProcessNumbered"/>
    <dgm:cxn modelId="{D3358539-A1FA-2540-BE3A-2ED4C18458D2}" type="presParOf" srcId="{B4D36BA3-93C4-7E42-BDEC-166BC969CC9C}" destId="{D4C3DF30-82B5-1F46-9736-3CA24E46BB35}" srcOrd="2" destOrd="0" presId="urn:microsoft.com/office/officeart/2016/7/layout/BasicLinearProcessNumbered"/>
    <dgm:cxn modelId="{973B816F-9352-FC48-8BAC-EA1B61C3812E}" type="presParOf" srcId="{B4D36BA3-93C4-7E42-BDEC-166BC969CC9C}" destId="{4D2B7BA1-07FC-CB43-9DC3-1BB537323427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432326-5D19-4E49-8913-9C730295D8C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5E3EAB-70D2-469E-AE45-8C5823138EDD}">
      <dgm:prSet/>
      <dgm:spPr/>
      <dgm:t>
        <a:bodyPr/>
        <a:lstStyle/>
        <a:p>
          <a:r>
            <a:rPr lang="en-US"/>
            <a:t>Checking CV and eligibility of candidate</a:t>
          </a:r>
        </a:p>
      </dgm:t>
    </dgm:pt>
    <dgm:pt modelId="{99D95EA0-FDDA-448B-AE8A-7C09DB13EDB1}" type="parTrans" cxnId="{56ADB572-C14B-48DF-95F2-25B2CC15FF4C}">
      <dgm:prSet/>
      <dgm:spPr/>
      <dgm:t>
        <a:bodyPr/>
        <a:lstStyle/>
        <a:p>
          <a:endParaRPr lang="en-US"/>
        </a:p>
      </dgm:t>
    </dgm:pt>
    <dgm:pt modelId="{DD0DD747-AB12-4DAA-BE5D-BE7E7108C3BB}" type="sibTrans" cxnId="{56ADB572-C14B-48DF-95F2-25B2CC15FF4C}">
      <dgm:prSet/>
      <dgm:spPr/>
      <dgm:t>
        <a:bodyPr/>
        <a:lstStyle/>
        <a:p>
          <a:endParaRPr lang="en-US"/>
        </a:p>
      </dgm:t>
    </dgm:pt>
    <dgm:pt modelId="{E0B3CCA0-02B5-4D63-A65D-AA69B2823C07}">
      <dgm:prSet/>
      <dgm:spPr/>
      <dgm:t>
        <a:bodyPr/>
        <a:lstStyle/>
        <a:p>
          <a:r>
            <a:rPr lang="en-US"/>
            <a:t>Comparing candidate skills with job criteria </a:t>
          </a:r>
        </a:p>
      </dgm:t>
    </dgm:pt>
    <dgm:pt modelId="{E5EAE89F-04AC-4A46-87E6-4DCB0617A7FB}" type="parTrans" cxnId="{E22836C6-0BA5-48F0-A9A8-A7B5F06E1898}">
      <dgm:prSet/>
      <dgm:spPr/>
      <dgm:t>
        <a:bodyPr/>
        <a:lstStyle/>
        <a:p>
          <a:endParaRPr lang="en-US"/>
        </a:p>
      </dgm:t>
    </dgm:pt>
    <dgm:pt modelId="{9566B579-7FA2-424F-98D8-199F305A2E9F}" type="sibTrans" cxnId="{E22836C6-0BA5-48F0-A9A8-A7B5F06E1898}">
      <dgm:prSet/>
      <dgm:spPr/>
      <dgm:t>
        <a:bodyPr/>
        <a:lstStyle/>
        <a:p>
          <a:endParaRPr lang="en-US"/>
        </a:p>
      </dgm:t>
    </dgm:pt>
    <dgm:pt modelId="{E258D63B-4CD5-4AC7-B364-593DE624599A}">
      <dgm:prSet/>
      <dgm:spPr/>
      <dgm:t>
        <a:bodyPr/>
        <a:lstStyle/>
        <a:p>
          <a:r>
            <a:rPr lang="en-US"/>
            <a:t>Ensuring fair opportunities for everyone</a:t>
          </a:r>
        </a:p>
      </dgm:t>
    </dgm:pt>
    <dgm:pt modelId="{28CFA5A9-19B2-4EDA-A550-AAFDF8299114}" type="parTrans" cxnId="{1DF7D2E4-9010-42E6-9101-00FD2814CE89}">
      <dgm:prSet/>
      <dgm:spPr/>
      <dgm:t>
        <a:bodyPr/>
        <a:lstStyle/>
        <a:p>
          <a:endParaRPr lang="en-US"/>
        </a:p>
      </dgm:t>
    </dgm:pt>
    <dgm:pt modelId="{7543ACF9-CD73-4B1D-BB3E-DAB9B51F940F}" type="sibTrans" cxnId="{1DF7D2E4-9010-42E6-9101-00FD2814CE89}">
      <dgm:prSet/>
      <dgm:spPr/>
      <dgm:t>
        <a:bodyPr/>
        <a:lstStyle/>
        <a:p>
          <a:endParaRPr lang="en-US"/>
        </a:p>
      </dgm:t>
    </dgm:pt>
    <dgm:pt modelId="{3EE2E633-DE03-4351-AC7E-18192C674015}">
      <dgm:prSet/>
      <dgm:spPr/>
      <dgm:t>
        <a:bodyPr/>
        <a:lstStyle/>
        <a:p>
          <a:r>
            <a:rPr lang="en-US"/>
            <a:t>Use scoring systems to reduce unfairness</a:t>
          </a:r>
        </a:p>
      </dgm:t>
    </dgm:pt>
    <dgm:pt modelId="{63879A1F-8D01-4229-902B-B827AF78C4C8}" type="parTrans" cxnId="{0E92E843-2DD7-43C2-B2EA-008587F477B7}">
      <dgm:prSet/>
      <dgm:spPr/>
      <dgm:t>
        <a:bodyPr/>
        <a:lstStyle/>
        <a:p>
          <a:endParaRPr lang="en-US"/>
        </a:p>
      </dgm:t>
    </dgm:pt>
    <dgm:pt modelId="{68678F5F-2EF6-4F7E-A27B-7CE0AF26B35F}" type="sibTrans" cxnId="{0E92E843-2DD7-43C2-B2EA-008587F477B7}">
      <dgm:prSet/>
      <dgm:spPr/>
      <dgm:t>
        <a:bodyPr/>
        <a:lstStyle/>
        <a:p>
          <a:endParaRPr lang="en-US"/>
        </a:p>
      </dgm:t>
    </dgm:pt>
    <dgm:pt modelId="{11B4A10E-FFA6-5D4C-8DE8-1BDA73B7453F}" type="pres">
      <dgm:prSet presAssocID="{D7432326-5D19-4E49-8913-9C730295D8C1}" presName="linear" presStyleCnt="0">
        <dgm:presLayoutVars>
          <dgm:animLvl val="lvl"/>
          <dgm:resizeHandles val="exact"/>
        </dgm:presLayoutVars>
      </dgm:prSet>
      <dgm:spPr/>
    </dgm:pt>
    <dgm:pt modelId="{518463B6-C6E8-BE45-8FFC-575F28E799B0}" type="pres">
      <dgm:prSet presAssocID="{3E5E3EAB-70D2-469E-AE45-8C5823138ED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663D6C-E51A-8B43-84DE-755B471DF462}" type="pres">
      <dgm:prSet presAssocID="{DD0DD747-AB12-4DAA-BE5D-BE7E7108C3BB}" presName="spacer" presStyleCnt="0"/>
      <dgm:spPr/>
    </dgm:pt>
    <dgm:pt modelId="{E49D5856-027E-7342-B01B-8AC594FCF194}" type="pres">
      <dgm:prSet presAssocID="{E0B3CCA0-02B5-4D63-A65D-AA69B2823C0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E28B4BF-7EE5-1543-A2E9-2103E7FFE81E}" type="pres">
      <dgm:prSet presAssocID="{9566B579-7FA2-424F-98D8-199F305A2E9F}" presName="spacer" presStyleCnt="0"/>
      <dgm:spPr/>
    </dgm:pt>
    <dgm:pt modelId="{C7B333C5-9C76-3F44-8827-B55CC9F37844}" type="pres">
      <dgm:prSet presAssocID="{E258D63B-4CD5-4AC7-B364-593DE62459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55BB33-FA26-B246-A7E8-64C96536BD21}" type="pres">
      <dgm:prSet presAssocID="{7543ACF9-CD73-4B1D-BB3E-DAB9B51F940F}" presName="spacer" presStyleCnt="0"/>
      <dgm:spPr/>
    </dgm:pt>
    <dgm:pt modelId="{406156D7-8622-8440-A7F4-4E256F9C5606}" type="pres">
      <dgm:prSet presAssocID="{3EE2E633-DE03-4351-AC7E-18192C67401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51F421-9C9C-4D4A-882C-6C15DB3E7A40}" type="presOf" srcId="{E258D63B-4CD5-4AC7-B364-593DE624599A}" destId="{C7B333C5-9C76-3F44-8827-B55CC9F37844}" srcOrd="0" destOrd="0" presId="urn:microsoft.com/office/officeart/2005/8/layout/vList2"/>
    <dgm:cxn modelId="{CFD57133-E4EE-7C42-AEB3-52C5F654A305}" type="presOf" srcId="{3EE2E633-DE03-4351-AC7E-18192C674015}" destId="{406156D7-8622-8440-A7F4-4E256F9C5606}" srcOrd="0" destOrd="0" presId="urn:microsoft.com/office/officeart/2005/8/layout/vList2"/>
    <dgm:cxn modelId="{89AD3A3C-C7CB-8D4A-9B59-B85A436872A2}" type="presOf" srcId="{3E5E3EAB-70D2-469E-AE45-8C5823138EDD}" destId="{518463B6-C6E8-BE45-8FFC-575F28E799B0}" srcOrd="0" destOrd="0" presId="urn:microsoft.com/office/officeart/2005/8/layout/vList2"/>
    <dgm:cxn modelId="{0E92E843-2DD7-43C2-B2EA-008587F477B7}" srcId="{D7432326-5D19-4E49-8913-9C730295D8C1}" destId="{3EE2E633-DE03-4351-AC7E-18192C674015}" srcOrd="3" destOrd="0" parTransId="{63879A1F-8D01-4229-902B-B827AF78C4C8}" sibTransId="{68678F5F-2EF6-4F7E-A27B-7CE0AF26B35F}"/>
    <dgm:cxn modelId="{56ADB572-C14B-48DF-95F2-25B2CC15FF4C}" srcId="{D7432326-5D19-4E49-8913-9C730295D8C1}" destId="{3E5E3EAB-70D2-469E-AE45-8C5823138EDD}" srcOrd="0" destOrd="0" parTransId="{99D95EA0-FDDA-448B-AE8A-7C09DB13EDB1}" sibTransId="{DD0DD747-AB12-4DAA-BE5D-BE7E7108C3BB}"/>
    <dgm:cxn modelId="{FFF9AE88-A724-A54B-8CB5-A75688A9E645}" type="presOf" srcId="{E0B3CCA0-02B5-4D63-A65D-AA69B2823C07}" destId="{E49D5856-027E-7342-B01B-8AC594FCF194}" srcOrd="0" destOrd="0" presId="urn:microsoft.com/office/officeart/2005/8/layout/vList2"/>
    <dgm:cxn modelId="{A85703C5-A131-5B44-8754-48FC9074AF84}" type="presOf" srcId="{D7432326-5D19-4E49-8913-9C730295D8C1}" destId="{11B4A10E-FFA6-5D4C-8DE8-1BDA73B7453F}" srcOrd="0" destOrd="0" presId="urn:microsoft.com/office/officeart/2005/8/layout/vList2"/>
    <dgm:cxn modelId="{E22836C6-0BA5-48F0-A9A8-A7B5F06E1898}" srcId="{D7432326-5D19-4E49-8913-9C730295D8C1}" destId="{E0B3CCA0-02B5-4D63-A65D-AA69B2823C07}" srcOrd="1" destOrd="0" parTransId="{E5EAE89F-04AC-4A46-87E6-4DCB0617A7FB}" sibTransId="{9566B579-7FA2-424F-98D8-199F305A2E9F}"/>
    <dgm:cxn modelId="{1DF7D2E4-9010-42E6-9101-00FD2814CE89}" srcId="{D7432326-5D19-4E49-8913-9C730295D8C1}" destId="{E258D63B-4CD5-4AC7-B364-593DE624599A}" srcOrd="2" destOrd="0" parTransId="{28CFA5A9-19B2-4EDA-A550-AAFDF8299114}" sibTransId="{7543ACF9-CD73-4B1D-BB3E-DAB9B51F940F}"/>
    <dgm:cxn modelId="{0BCDE966-980E-4546-8D33-BBAEEFD5818D}" type="presParOf" srcId="{11B4A10E-FFA6-5D4C-8DE8-1BDA73B7453F}" destId="{518463B6-C6E8-BE45-8FFC-575F28E799B0}" srcOrd="0" destOrd="0" presId="urn:microsoft.com/office/officeart/2005/8/layout/vList2"/>
    <dgm:cxn modelId="{A81E6014-2B6D-9E42-8FFE-F6F173C9D858}" type="presParOf" srcId="{11B4A10E-FFA6-5D4C-8DE8-1BDA73B7453F}" destId="{78663D6C-E51A-8B43-84DE-755B471DF462}" srcOrd="1" destOrd="0" presId="urn:microsoft.com/office/officeart/2005/8/layout/vList2"/>
    <dgm:cxn modelId="{088AE082-3A22-144E-B91C-413B09DD593A}" type="presParOf" srcId="{11B4A10E-FFA6-5D4C-8DE8-1BDA73B7453F}" destId="{E49D5856-027E-7342-B01B-8AC594FCF194}" srcOrd="2" destOrd="0" presId="urn:microsoft.com/office/officeart/2005/8/layout/vList2"/>
    <dgm:cxn modelId="{4DF4D0B5-4D47-0544-BB04-72E18ABC14DA}" type="presParOf" srcId="{11B4A10E-FFA6-5D4C-8DE8-1BDA73B7453F}" destId="{6E28B4BF-7EE5-1543-A2E9-2103E7FFE81E}" srcOrd="3" destOrd="0" presId="urn:microsoft.com/office/officeart/2005/8/layout/vList2"/>
    <dgm:cxn modelId="{BE2E255E-FF17-5442-9F12-734FF9BE74C0}" type="presParOf" srcId="{11B4A10E-FFA6-5D4C-8DE8-1BDA73B7453F}" destId="{C7B333C5-9C76-3F44-8827-B55CC9F37844}" srcOrd="4" destOrd="0" presId="urn:microsoft.com/office/officeart/2005/8/layout/vList2"/>
    <dgm:cxn modelId="{56FB66F2-8FFF-7546-BDDF-BED7FAA05C2A}" type="presParOf" srcId="{11B4A10E-FFA6-5D4C-8DE8-1BDA73B7453F}" destId="{2355BB33-FA26-B246-A7E8-64C96536BD21}" srcOrd="5" destOrd="0" presId="urn:microsoft.com/office/officeart/2005/8/layout/vList2"/>
    <dgm:cxn modelId="{ADEB75B4-EDDA-E148-B047-1E9CDD6E3E9D}" type="presParOf" srcId="{11B4A10E-FFA6-5D4C-8DE8-1BDA73B7453F}" destId="{406156D7-8622-8440-A7F4-4E256F9C560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32BB78-0288-4A32-9766-CDEEC2A5860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680A75-7586-4758-926F-07E47E296931}">
      <dgm:prSet/>
      <dgm:spPr/>
      <dgm:t>
        <a:bodyPr/>
        <a:lstStyle/>
        <a:p>
          <a:r>
            <a:rPr lang="en-US"/>
            <a:t>Structured interview</a:t>
          </a:r>
        </a:p>
      </dgm:t>
    </dgm:pt>
    <dgm:pt modelId="{568578B7-347D-4177-B533-8F6982D66825}" type="parTrans" cxnId="{13145052-12BA-4906-9A8D-3BEE61DCE3C3}">
      <dgm:prSet/>
      <dgm:spPr/>
      <dgm:t>
        <a:bodyPr/>
        <a:lstStyle/>
        <a:p>
          <a:endParaRPr lang="en-US"/>
        </a:p>
      </dgm:t>
    </dgm:pt>
    <dgm:pt modelId="{7E8481FE-5C17-4628-9B74-881665161C8F}" type="sibTrans" cxnId="{13145052-12BA-4906-9A8D-3BEE61DCE3C3}">
      <dgm:prSet/>
      <dgm:spPr/>
      <dgm:t>
        <a:bodyPr/>
        <a:lstStyle/>
        <a:p>
          <a:endParaRPr lang="en-US"/>
        </a:p>
      </dgm:t>
    </dgm:pt>
    <dgm:pt modelId="{0A77E913-7E1C-495E-B13D-CB49359F1878}">
      <dgm:prSet/>
      <dgm:spPr/>
      <dgm:t>
        <a:bodyPr/>
        <a:lstStyle/>
        <a:p>
          <a:r>
            <a:rPr lang="en-US"/>
            <a:t>Competency based questions</a:t>
          </a:r>
        </a:p>
      </dgm:t>
    </dgm:pt>
    <dgm:pt modelId="{AAC3DED9-9BD1-4A12-BED2-FA1C2960A454}" type="parTrans" cxnId="{42282B47-E984-4266-902A-070104F8FCF4}">
      <dgm:prSet/>
      <dgm:spPr/>
      <dgm:t>
        <a:bodyPr/>
        <a:lstStyle/>
        <a:p>
          <a:endParaRPr lang="en-US"/>
        </a:p>
      </dgm:t>
    </dgm:pt>
    <dgm:pt modelId="{85F328AF-98E2-4D41-944F-6A0A7DB08D7B}" type="sibTrans" cxnId="{42282B47-E984-4266-902A-070104F8FCF4}">
      <dgm:prSet/>
      <dgm:spPr/>
      <dgm:t>
        <a:bodyPr/>
        <a:lstStyle/>
        <a:p>
          <a:endParaRPr lang="en-US"/>
        </a:p>
      </dgm:t>
    </dgm:pt>
    <dgm:pt modelId="{6F590E6A-A6D3-4FE4-9CB6-F1F54B49896E}">
      <dgm:prSet/>
      <dgm:spPr/>
      <dgm:t>
        <a:bodyPr/>
        <a:lstStyle/>
        <a:p>
          <a:r>
            <a:rPr lang="en-US"/>
            <a:t>Assessment of leadership and communication skills</a:t>
          </a:r>
        </a:p>
      </dgm:t>
    </dgm:pt>
    <dgm:pt modelId="{F3F6A306-40DA-4E23-AFE0-74ED130FB7D8}" type="parTrans" cxnId="{2843B4ED-87D3-4F46-AED8-8B5956A2811B}">
      <dgm:prSet/>
      <dgm:spPr/>
      <dgm:t>
        <a:bodyPr/>
        <a:lstStyle/>
        <a:p>
          <a:endParaRPr lang="en-US"/>
        </a:p>
      </dgm:t>
    </dgm:pt>
    <dgm:pt modelId="{8AF8FDC2-8F51-4C6C-AD58-2D26B7232B40}" type="sibTrans" cxnId="{2843B4ED-87D3-4F46-AED8-8B5956A2811B}">
      <dgm:prSet/>
      <dgm:spPr/>
      <dgm:t>
        <a:bodyPr/>
        <a:lstStyle/>
        <a:p>
          <a:endParaRPr lang="en-US"/>
        </a:p>
      </dgm:t>
    </dgm:pt>
    <dgm:pt modelId="{87174F12-6777-5743-A42A-2E461A4889CC}" type="pres">
      <dgm:prSet presAssocID="{5B32BB78-0288-4A32-9766-CDEEC2A5860A}" presName="linear" presStyleCnt="0">
        <dgm:presLayoutVars>
          <dgm:animLvl val="lvl"/>
          <dgm:resizeHandles val="exact"/>
        </dgm:presLayoutVars>
      </dgm:prSet>
      <dgm:spPr/>
    </dgm:pt>
    <dgm:pt modelId="{48633592-4A34-FC42-827F-E22E93E8E3DA}" type="pres">
      <dgm:prSet presAssocID="{D3680A75-7586-4758-926F-07E47E2969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26E4DF-B37B-8F41-96B2-F00F3C3AA665}" type="pres">
      <dgm:prSet presAssocID="{7E8481FE-5C17-4628-9B74-881665161C8F}" presName="spacer" presStyleCnt="0"/>
      <dgm:spPr/>
    </dgm:pt>
    <dgm:pt modelId="{BF4D5A17-983B-D549-9439-9D7CE72C2882}" type="pres">
      <dgm:prSet presAssocID="{0A77E913-7E1C-495E-B13D-CB49359F18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87D81F-5CD2-334E-BD5F-BA7D08C97550}" type="pres">
      <dgm:prSet presAssocID="{85F328AF-98E2-4D41-944F-6A0A7DB08D7B}" presName="spacer" presStyleCnt="0"/>
      <dgm:spPr/>
    </dgm:pt>
    <dgm:pt modelId="{97152B9E-7845-BC45-854A-2F9A1A97ECF5}" type="pres">
      <dgm:prSet presAssocID="{6F590E6A-A6D3-4FE4-9CB6-F1F54B49896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C70261A-7D6F-9B44-8600-85D109A2042B}" type="presOf" srcId="{0A77E913-7E1C-495E-B13D-CB49359F1878}" destId="{BF4D5A17-983B-D549-9439-9D7CE72C2882}" srcOrd="0" destOrd="0" presId="urn:microsoft.com/office/officeart/2005/8/layout/vList2"/>
    <dgm:cxn modelId="{DD6B101F-178E-EC4C-B617-7105CEB34A62}" type="presOf" srcId="{5B32BB78-0288-4A32-9766-CDEEC2A5860A}" destId="{87174F12-6777-5743-A42A-2E461A4889CC}" srcOrd="0" destOrd="0" presId="urn:microsoft.com/office/officeart/2005/8/layout/vList2"/>
    <dgm:cxn modelId="{42282B47-E984-4266-902A-070104F8FCF4}" srcId="{5B32BB78-0288-4A32-9766-CDEEC2A5860A}" destId="{0A77E913-7E1C-495E-B13D-CB49359F1878}" srcOrd="1" destOrd="0" parTransId="{AAC3DED9-9BD1-4A12-BED2-FA1C2960A454}" sibTransId="{85F328AF-98E2-4D41-944F-6A0A7DB08D7B}"/>
    <dgm:cxn modelId="{13145052-12BA-4906-9A8D-3BEE61DCE3C3}" srcId="{5B32BB78-0288-4A32-9766-CDEEC2A5860A}" destId="{D3680A75-7586-4758-926F-07E47E296931}" srcOrd="0" destOrd="0" parTransId="{568578B7-347D-4177-B533-8F6982D66825}" sibTransId="{7E8481FE-5C17-4628-9B74-881665161C8F}"/>
    <dgm:cxn modelId="{669DB362-F865-5142-ACBE-ECADD7ED0C4E}" type="presOf" srcId="{D3680A75-7586-4758-926F-07E47E296931}" destId="{48633592-4A34-FC42-827F-E22E93E8E3DA}" srcOrd="0" destOrd="0" presId="urn:microsoft.com/office/officeart/2005/8/layout/vList2"/>
    <dgm:cxn modelId="{2843B4ED-87D3-4F46-AED8-8B5956A2811B}" srcId="{5B32BB78-0288-4A32-9766-CDEEC2A5860A}" destId="{6F590E6A-A6D3-4FE4-9CB6-F1F54B49896E}" srcOrd="2" destOrd="0" parTransId="{F3F6A306-40DA-4E23-AFE0-74ED130FB7D8}" sibTransId="{8AF8FDC2-8F51-4C6C-AD58-2D26B7232B40}"/>
    <dgm:cxn modelId="{F56E4BFA-8377-6D48-8935-23EAC0DAA20C}" type="presOf" srcId="{6F590E6A-A6D3-4FE4-9CB6-F1F54B49896E}" destId="{97152B9E-7845-BC45-854A-2F9A1A97ECF5}" srcOrd="0" destOrd="0" presId="urn:microsoft.com/office/officeart/2005/8/layout/vList2"/>
    <dgm:cxn modelId="{07BF5548-6982-8A40-AAEA-6856752EE2B6}" type="presParOf" srcId="{87174F12-6777-5743-A42A-2E461A4889CC}" destId="{48633592-4A34-FC42-827F-E22E93E8E3DA}" srcOrd="0" destOrd="0" presId="urn:microsoft.com/office/officeart/2005/8/layout/vList2"/>
    <dgm:cxn modelId="{F665F49D-C815-C74F-8C33-507132F7EDDC}" type="presParOf" srcId="{87174F12-6777-5743-A42A-2E461A4889CC}" destId="{B726E4DF-B37B-8F41-96B2-F00F3C3AA665}" srcOrd="1" destOrd="0" presId="urn:microsoft.com/office/officeart/2005/8/layout/vList2"/>
    <dgm:cxn modelId="{DE3A4D4C-C114-1C41-89D1-0D340D04EF2E}" type="presParOf" srcId="{87174F12-6777-5743-A42A-2E461A4889CC}" destId="{BF4D5A17-983B-D549-9439-9D7CE72C2882}" srcOrd="2" destOrd="0" presId="urn:microsoft.com/office/officeart/2005/8/layout/vList2"/>
    <dgm:cxn modelId="{B4E04DBE-983E-064A-B22A-F2861B797878}" type="presParOf" srcId="{87174F12-6777-5743-A42A-2E461A4889CC}" destId="{4587D81F-5CD2-334E-BD5F-BA7D08C97550}" srcOrd="3" destOrd="0" presId="urn:microsoft.com/office/officeart/2005/8/layout/vList2"/>
    <dgm:cxn modelId="{775216A3-60E2-7D4B-95D7-E86518C53F2F}" type="presParOf" srcId="{87174F12-6777-5743-A42A-2E461A4889CC}" destId="{97152B9E-7845-BC45-854A-2F9A1A97EC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471CBC-04F4-4A64-A76F-72A01BC3D24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7B1DD27-4642-4AAB-A5F3-AA897BE78084}">
      <dgm:prSet/>
      <dgm:spPr/>
      <dgm:t>
        <a:bodyPr/>
        <a:lstStyle/>
        <a:p>
          <a:r>
            <a:rPr lang="en-US"/>
            <a:t>Induction programme</a:t>
          </a:r>
        </a:p>
      </dgm:t>
    </dgm:pt>
    <dgm:pt modelId="{A1210778-A4A2-43A3-846D-964893C94E17}" type="parTrans" cxnId="{EF232134-C772-4A40-9E54-83B5AC2AF587}">
      <dgm:prSet/>
      <dgm:spPr/>
      <dgm:t>
        <a:bodyPr/>
        <a:lstStyle/>
        <a:p>
          <a:endParaRPr lang="en-US"/>
        </a:p>
      </dgm:t>
    </dgm:pt>
    <dgm:pt modelId="{48A27D49-AECA-41D0-9CC5-A429EB76D6E4}" type="sibTrans" cxnId="{EF232134-C772-4A40-9E54-83B5AC2AF587}">
      <dgm:prSet/>
      <dgm:spPr/>
      <dgm:t>
        <a:bodyPr/>
        <a:lstStyle/>
        <a:p>
          <a:endParaRPr lang="en-US"/>
        </a:p>
      </dgm:t>
    </dgm:pt>
    <dgm:pt modelId="{02B96FF9-2D1B-49A6-8F98-2F716A7A3B5D}">
      <dgm:prSet/>
      <dgm:spPr/>
      <dgm:t>
        <a:bodyPr/>
        <a:lstStyle/>
        <a:p>
          <a:r>
            <a:rPr lang="en-US"/>
            <a:t>Introduction to company policies and culture</a:t>
          </a:r>
        </a:p>
      </dgm:t>
    </dgm:pt>
    <dgm:pt modelId="{0CBCCE5C-798D-4DB6-B832-1A1918B2216B}" type="parTrans" cxnId="{C9329964-3EEE-4B71-B899-6AA1CF7B1437}">
      <dgm:prSet/>
      <dgm:spPr/>
      <dgm:t>
        <a:bodyPr/>
        <a:lstStyle/>
        <a:p>
          <a:endParaRPr lang="en-US"/>
        </a:p>
      </dgm:t>
    </dgm:pt>
    <dgm:pt modelId="{E1EB13A5-6D6D-4014-911E-03839F39B705}" type="sibTrans" cxnId="{C9329964-3EEE-4B71-B899-6AA1CF7B1437}">
      <dgm:prSet/>
      <dgm:spPr/>
      <dgm:t>
        <a:bodyPr/>
        <a:lstStyle/>
        <a:p>
          <a:endParaRPr lang="en-US"/>
        </a:p>
      </dgm:t>
    </dgm:pt>
    <dgm:pt modelId="{A5968FEC-413B-4A7E-937F-A807F199F917}">
      <dgm:prSet/>
      <dgm:spPr/>
      <dgm:t>
        <a:bodyPr/>
        <a:lstStyle/>
        <a:p>
          <a:r>
            <a:rPr lang="en-US"/>
            <a:t>Training on systems and procedure</a:t>
          </a:r>
        </a:p>
      </dgm:t>
    </dgm:pt>
    <dgm:pt modelId="{65215484-E3E3-4947-AD49-5039BC697439}" type="parTrans" cxnId="{4F166E50-DFF0-48A8-ADBB-68E1AF92F1F4}">
      <dgm:prSet/>
      <dgm:spPr/>
      <dgm:t>
        <a:bodyPr/>
        <a:lstStyle/>
        <a:p>
          <a:endParaRPr lang="en-US"/>
        </a:p>
      </dgm:t>
    </dgm:pt>
    <dgm:pt modelId="{482BA72C-6E1E-4ABF-BE15-D40BF8BFBDA3}" type="sibTrans" cxnId="{4F166E50-DFF0-48A8-ADBB-68E1AF92F1F4}">
      <dgm:prSet/>
      <dgm:spPr/>
      <dgm:t>
        <a:bodyPr/>
        <a:lstStyle/>
        <a:p>
          <a:endParaRPr lang="en-US"/>
        </a:p>
      </dgm:t>
    </dgm:pt>
    <dgm:pt modelId="{34ABD3D4-7080-418A-A0A6-643B979F1410}">
      <dgm:prSet/>
      <dgm:spPr/>
      <dgm:t>
        <a:bodyPr/>
        <a:lstStyle/>
        <a:p>
          <a:r>
            <a:rPr lang="en-US"/>
            <a:t>Assignment of supervisor</a:t>
          </a:r>
        </a:p>
      </dgm:t>
    </dgm:pt>
    <dgm:pt modelId="{796B322B-9BAC-4104-84C9-2475338E77DC}" type="parTrans" cxnId="{92B6A1F3-9F9A-4EFE-A01E-122E02F984CD}">
      <dgm:prSet/>
      <dgm:spPr/>
      <dgm:t>
        <a:bodyPr/>
        <a:lstStyle/>
        <a:p>
          <a:endParaRPr lang="en-US"/>
        </a:p>
      </dgm:t>
    </dgm:pt>
    <dgm:pt modelId="{1D5A3B20-3E10-4130-88FE-5D35E961BA1A}" type="sibTrans" cxnId="{92B6A1F3-9F9A-4EFE-A01E-122E02F984CD}">
      <dgm:prSet/>
      <dgm:spPr/>
      <dgm:t>
        <a:bodyPr/>
        <a:lstStyle/>
        <a:p>
          <a:endParaRPr lang="en-US"/>
        </a:p>
      </dgm:t>
    </dgm:pt>
    <dgm:pt modelId="{595696E1-14A0-1341-BA55-CC33A010794A}" type="pres">
      <dgm:prSet presAssocID="{92471CBC-04F4-4A64-A76F-72A01BC3D24E}" presName="linear" presStyleCnt="0">
        <dgm:presLayoutVars>
          <dgm:animLvl val="lvl"/>
          <dgm:resizeHandles val="exact"/>
        </dgm:presLayoutVars>
      </dgm:prSet>
      <dgm:spPr/>
    </dgm:pt>
    <dgm:pt modelId="{A253E538-195A-B340-A398-C7B78D16E5BD}" type="pres">
      <dgm:prSet presAssocID="{C7B1DD27-4642-4AAB-A5F3-AA897BE780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BF0BCF-5F8B-2541-97D2-F32226CF3D4F}" type="pres">
      <dgm:prSet presAssocID="{48A27D49-AECA-41D0-9CC5-A429EB76D6E4}" presName="spacer" presStyleCnt="0"/>
      <dgm:spPr/>
    </dgm:pt>
    <dgm:pt modelId="{0C944DAD-B42D-FE4B-8C5F-653C5DBAEFD0}" type="pres">
      <dgm:prSet presAssocID="{02B96FF9-2D1B-49A6-8F98-2F716A7A3B5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B5E702C-D279-D945-892A-9722CE1B035A}" type="pres">
      <dgm:prSet presAssocID="{E1EB13A5-6D6D-4014-911E-03839F39B705}" presName="spacer" presStyleCnt="0"/>
      <dgm:spPr/>
    </dgm:pt>
    <dgm:pt modelId="{F9DD01E4-355F-7447-BF5E-FC67E026D65C}" type="pres">
      <dgm:prSet presAssocID="{A5968FEC-413B-4A7E-937F-A807F199F91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A443965-EFF2-1247-BBF6-EC79B56EC648}" type="pres">
      <dgm:prSet presAssocID="{482BA72C-6E1E-4ABF-BE15-D40BF8BFBDA3}" presName="spacer" presStyleCnt="0"/>
      <dgm:spPr/>
    </dgm:pt>
    <dgm:pt modelId="{EAB564C8-E03D-6341-A5E3-614F2FD7C1CC}" type="pres">
      <dgm:prSet presAssocID="{34ABD3D4-7080-418A-A0A6-643B979F141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F232134-C772-4A40-9E54-83B5AC2AF587}" srcId="{92471CBC-04F4-4A64-A76F-72A01BC3D24E}" destId="{C7B1DD27-4642-4AAB-A5F3-AA897BE78084}" srcOrd="0" destOrd="0" parTransId="{A1210778-A4A2-43A3-846D-964893C94E17}" sibTransId="{48A27D49-AECA-41D0-9CC5-A429EB76D6E4}"/>
    <dgm:cxn modelId="{E4CC3B45-B612-3040-8552-5A2EF8459BEF}" type="presOf" srcId="{34ABD3D4-7080-418A-A0A6-643B979F1410}" destId="{EAB564C8-E03D-6341-A5E3-614F2FD7C1CC}" srcOrd="0" destOrd="0" presId="urn:microsoft.com/office/officeart/2005/8/layout/vList2"/>
    <dgm:cxn modelId="{4F166E50-DFF0-48A8-ADBB-68E1AF92F1F4}" srcId="{92471CBC-04F4-4A64-A76F-72A01BC3D24E}" destId="{A5968FEC-413B-4A7E-937F-A807F199F917}" srcOrd="2" destOrd="0" parTransId="{65215484-E3E3-4947-AD49-5039BC697439}" sibTransId="{482BA72C-6E1E-4ABF-BE15-D40BF8BFBDA3}"/>
    <dgm:cxn modelId="{C9329964-3EEE-4B71-B899-6AA1CF7B1437}" srcId="{92471CBC-04F4-4A64-A76F-72A01BC3D24E}" destId="{02B96FF9-2D1B-49A6-8F98-2F716A7A3B5D}" srcOrd="1" destOrd="0" parTransId="{0CBCCE5C-798D-4DB6-B832-1A1918B2216B}" sibTransId="{E1EB13A5-6D6D-4014-911E-03839F39B705}"/>
    <dgm:cxn modelId="{C67F40B2-7907-4F48-A07C-E372F08C4860}" type="presOf" srcId="{92471CBC-04F4-4A64-A76F-72A01BC3D24E}" destId="{595696E1-14A0-1341-BA55-CC33A010794A}" srcOrd="0" destOrd="0" presId="urn:microsoft.com/office/officeart/2005/8/layout/vList2"/>
    <dgm:cxn modelId="{4CC069B2-03BE-FA46-994C-8805D8536889}" type="presOf" srcId="{C7B1DD27-4642-4AAB-A5F3-AA897BE78084}" destId="{A253E538-195A-B340-A398-C7B78D16E5BD}" srcOrd="0" destOrd="0" presId="urn:microsoft.com/office/officeart/2005/8/layout/vList2"/>
    <dgm:cxn modelId="{03E814CC-308E-CE4A-9A23-26E60A6F2FD4}" type="presOf" srcId="{A5968FEC-413B-4A7E-937F-A807F199F917}" destId="{F9DD01E4-355F-7447-BF5E-FC67E026D65C}" srcOrd="0" destOrd="0" presId="urn:microsoft.com/office/officeart/2005/8/layout/vList2"/>
    <dgm:cxn modelId="{00DD6CD0-B104-A64A-8EDC-48123744AC0B}" type="presOf" srcId="{02B96FF9-2D1B-49A6-8F98-2F716A7A3B5D}" destId="{0C944DAD-B42D-FE4B-8C5F-653C5DBAEFD0}" srcOrd="0" destOrd="0" presId="urn:microsoft.com/office/officeart/2005/8/layout/vList2"/>
    <dgm:cxn modelId="{92B6A1F3-9F9A-4EFE-A01E-122E02F984CD}" srcId="{92471CBC-04F4-4A64-A76F-72A01BC3D24E}" destId="{34ABD3D4-7080-418A-A0A6-643B979F1410}" srcOrd="3" destOrd="0" parTransId="{796B322B-9BAC-4104-84C9-2475338E77DC}" sibTransId="{1D5A3B20-3E10-4130-88FE-5D35E961BA1A}"/>
    <dgm:cxn modelId="{96E4837D-4156-AE49-B313-C889523F09EA}" type="presParOf" srcId="{595696E1-14A0-1341-BA55-CC33A010794A}" destId="{A253E538-195A-B340-A398-C7B78D16E5BD}" srcOrd="0" destOrd="0" presId="urn:microsoft.com/office/officeart/2005/8/layout/vList2"/>
    <dgm:cxn modelId="{160C098E-BD06-7745-8424-C431B260836C}" type="presParOf" srcId="{595696E1-14A0-1341-BA55-CC33A010794A}" destId="{97BF0BCF-5F8B-2541-97D2-F32226CF3D4F}" srcOrd="1" destOrd="0" presId="urn:microsoft.com/office/officeart/2005/8/layout/vList2"/>
    <dgm:cxn modelId="{6456F3C2-0FA6-2F4D-83BC-70B99F02160C}" type="presParOf" srcId="{595696E1-14A0-1341-BA55-CC33A010794A}" destId="{0C944DAD-B42D-FE4B-8C5F-653C5DBAEFD0}" srcOrd="2" destOrd="0" presId="urn:microsoft.com/office/officeart/2005/8/layout/vList2"/>
    <dgm:cxn modelId="{7DE84C94-7CE5-0645-9C91-AEE020C6991C}" type="presParOf" srcId="{595696E1-14A0-1341-BA55-CC33A010794A}" destId="{EB5E702C-D279-D945-892A-9722CE1B035A}" srcOrd="3" destOrd="0" presId="urn:microsoft.com/office/officeart/2005/8/layout/vList2"/>
    <dgm:cxn modelId="{2C4F774A-40C6-924C-AE08-B99E98F56A70}" type="presParOf" srcId="{595696E1-14A0-1341-BA55-CC33A010794A}" destId="{F9DD01E4-355F-7447-BF5E-FC67E026D65C}" srcOrd="4" destOrd="0" presId="urn:microsoft.com/office/officeart/2005/8/layout/vList2"/>
    <dgm:cxn modelId="{4497A5FF-6C44-DA42-B659-47E927D03A8A}" type="presParOf" srcId="{595696E1-14A0-1341-BA55-CC33A010794A}" destId="{FA443965-EFF2-1247-BBF6-EC79B56EC648}" srcOrd="5" destOrd="0" presId="urn:microsoft.com/office/officeart/2005/8/layout/vList2"/>
    <dgm:cxn modelId="{842ED03F-8E54-5C4F-85C2-679F4F2DC1DA}" type="presParOf" srcId="{595696E1-14A0-1341-BA55-CC33A010794A}" destId="{EAB564C8-E03D-6341-A5E3-614F2FD7C1C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120D33-7CC9-48F5-80A2-FCEF607AF64D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40EB39-81EC-45F9-8114-FBF227185CB6}">
      <dgm:prSet/>
      <dgm:spPr/>
      <dgm:t>
        <a:bodyPr/>
        <a:lstStyle/>
        <a:p>
          <a:r>
            <a:rPr lang="en-US"/>
            <a:t>Leadership and people management skills</a:t>
          </a:r>
        </a:p>
      </dgm:t>
    </dgm:pt>
    <dgm:pt modelId="{38EA6B0E-9A2D-4FAF-9325-9D0423FFB648}" type="parTrans" cxnId="{11B90569-763C-4F43-9392-0539EF4ACFD6}">
      <dgm:prSet/>
      <dgm:spPr/>
      <dgm:t>
        <a:bodyPr/>
        <a:lstStyle/>
        <a:p>
          <a:endParaRPr lang="en-US"/>
        </a:p>
      </dgm:t>
    </dgm:pt>
    <dgm:pt modelId="{6F584410-6F27-4B7C-B59E-6DCE9F242DDF}" type="sibTrans" cxnId="{11B90569-763C-4F43-9392-0539EF4ACFD6}">
      <dgm:prSet/>
      <dgm:spPr/>
      <dgm:t>
        <a:bodyPr/>
        <a:lstStyle/>
        <a:p>
          <a:endParaRPr lang="en-US"/>
        </a:p>
      </dgm:t>
    </dgm:pt>
    <dgm:pt modelId="{C19BBD9D-6F94-4C32-BEE0-A091C62B4F3F}">
      <dgm:prSet/>
      <dgm:spPr/>
      <dgm:t>
        <a:bodyPr/>
        <a:lstStyle/>
        <a:p>
          <a:r>
            <a:rPr lang="en-US"/>
            <a:t>Conflict resolution</a:t>
          </a:r>
        </a:p>
      </dgm:t>
    </dgm:pt>
    <dgm:pt modelId="{5B6057F3-9193-40F7-B03C-ADE9D9A6DE69}" type="parTrans" cxnId="{21C44897-2285-4C4E-A7C1-C9B656307A3E}">
      <dgm:prSet/>
      <dgm:spPr/>
      <dgm:t>
        <a:bodyPr/>
        <a:lstStyle/>
        <a:p>
          <a:endParaRPr lang="en-US"/>
        </a:p>
      </dgm:t>
    </dgm:pt>
    <dgm:pt modelId="{DDC47F1E-4F7B-4C9C-A676-0D3A7680B4DA}" type="sibTrans" cxnId="{21C44897-2285-4C4E-A7C1-C9B656307A3E}">
      <dgm:prSet/>
      <dgm:spPr/>
      <dgm:t>
        <a:bodyPr/>
        <a:lstStyle/>
        <a:p>
          <a:endParaRPr lang="en-US"/>
        </a:p>
      </dgm:t>
    </dgm:pt>
    <dgm:pt modelId="{E3D641B0-EBCC-4CD7-92BE-0F82E244FE5A}">
      <dgm:prSet/>
      <dgm:spPr/>
      <dgm:t>
        <a:bodyPr/>
        <a:lstStyle/>
        <a:p>
          <a:r>
            <a:rPr lang="en-US"/>
            <a:t>Performance management</a:t>
          </a:r>
        </a:p>
      </dgm:t>
    </dgm:pt>
    <dgm:pt modelId="{BB02749D-579A-4480-9326-9F188945EF62}" type="parTrans" cxnId="{52E89069-89D3-40F5-8D47-7F07462C401A}">
      <dgm:prSet/>
      <dgm:spPr/>
      <dgm:t>
        <a:bodyPr/>
        <a:lstStyle/>
        <a:p>
          <a:endParaRPr lang="en-US"/>
        </a:p>
      </dgm:t>
    </dgm:pt>
    <dgm:pt modelId="{1E0993C1-B577-4D3B-87D1-F158F2C2A288}" type="sibTrans" cxnId="{52E89069-89D3-40F5-8D47-7F07462C401A}">
      <dgm:prSet/>
      <dgm:spPr/>
      <dgm:t>
        <a:bodyPr/>
        <a:lstStyle/>
        <a:p>
          <a:endParaRPr lang="en-US"/>
        </a:p>
      </dgm:t>
    </dgm:pt>
    <dgm:pt modelId="{CA318D77-9013-49FF-B9E4-4287F74E083A}">
      <dgm:prSet/>
      <dgm:spPr/>
      <dgm:t>
        <a:bodyPr/>
        <a:lstStyle/>
        <a:p>
          <a:r>
            <a:rPr lang="en-US"/>
            <a:t>Communication skills</a:t>
          </a:r>
        </a:p>
      </dgm:t>
    </dgm:pt>
    <dgm:pt modelId="{E2051A36-E9AE-4194-A938-2C817544E5FF}" type="parTrans" cxnId="{30B03ABB-2579-472C-833E-A8C0988E7A53}">
      <dgm:prSet/>
      <dgm:spPr/>
      <dgm:t>
        <a:bodyPr/>
        <a:lstStyle/>
        <a:p>
          <a:endParaRPr lang="en-US"/>
        </a:p>
      </dgm:t>
    </dgm:pt>
    <dgm:pt modelId="{28F7C769-6552-4FC1-BFAA-A70FC505DBCC}" type="sibTrans" cxnId="{30B03ABB-2579-472C-833E-A8C0988E7A53}">
      <dgm:prSet/>
      <dgm:spPr/>
      <dgm:t>
        <a:bodyPr/>
        <a:lstStyle/>
        <a:p>
          <a:endParaRPr lang="en-US"/>
        </a:p>
      </dgm:t>
    </dgm:pt>
    <dgm:pt modelId="{F3EFFAAC-EA80-5E48-9F70-5A59165FDC70}" type="pres">
      <dgm:prSet presAssocID="{D7120D33-7CC9-48F5-80A2-FCEF607AF64D}" presName="matrix" presStyleCnt="0">
        <dgm:presLayoutVars>
          <dgm:chMax val="1"/>
          <dgm:dir/>
          <dgm:resizeHandles val="exact"/>
        </dgm:presLayoutVars>
      </dgm:prSet>
      <dgm:spPr/>
    </dgm:pt>
    <dgm:pt modelId="{8FEF92A0-1124-DD4A-B6E0-4BE221B4A062}" type="pres">
      <dgm:prSet presAssocID="{D7120D33-7CC9-48F5-80A2-FCEF607AF64D}" presName="diamond" presStyleLbl="bgShp" presStyleIdx="0" presStyleCnt="1"/>
      <dgm:spPr/>
    </dgm:pt>
    <dgm:pt modelId="{A59E61EB-A696-574D-9990-817B1DF4DB69}" type="pres">
      <dgm:prSet presAssocID="{D7120D33-7CC9-48F5-80A2-FCEF607AF64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062C50A-812D-AA41-A9EB-67802C687164}" type="pres">
      <dgm:prSet presAssocID="{D7120D33-7CC9-48F5-80A2-FCEF607AF64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C0EBFDC-9D40-6A45-A074-A7622EE19964}" type="pres">
      <dgm:prSet presAssocID="{D7120D33-7CC9-48F5-80A2-FCEF607AF64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47A5780-847D-2542-A0FF-24860AE4A09B}" type="pres">
      <dgm:prSet presAssocID="{D7120D33-7CC9-48F5-80A2-FCEF607AF64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C0AE11C-3747-2547-8B24-FB51AA967027}" type="presOf" srcId="{C19BBD9D-6F94-4C32-BEE0-A091C62B4F3F}" destId="{F062C50A-812D-AA41-A9EB-67802C687164}" srcOrd="0" destOrd="0" presId="urn:microsoft.com/office/officeart/2005/8/layout/matrix3"/>
    <dgm:cxn modelId="{11B90569-763C-4F43-9392-0539EF4ACFD6}" srcId="{D7120D33-7CC9-48F5-80A2-FCEF607AF64D}" destId="{7E40EB39-81EC-45F9-8114-FBF227185CB6}" srcOrd="0" destOrd="0" parTransId="{38EA6B0E-9A2D-4FAF-9325-9D0423FFB648}" sibTransId="{6F584410-6F27-4B7C-B59E-6DCE9F242DDF}"/>
    <dgm:cxn modelId="{52E89069-89D3-40F5-8D47-7F07462C401A}" srcId="{D7120D33-7CC9-48F5-80A2-FCEF607AF64D}" destId="{E3D641B0-EBCC-4CD7-92BE-0F82E244FE5A}" srcOrd="2" destOrd="0" parTransId="{BB02749D-579A-4480-9326-9F188945EF62}" sibTransId="{1E0993C1-B577-4D3B-87D1-F158F2C2A288}"/>
    <dgm:cxn modelId="{21C44897-2285-4C4E-A7C1-C9B656307A3E}" srcId="{D7120D33-7CC9-48F5-80A2-FCEF607AF64D}" destId="{C19BBD9D-6F94-4C32-BEE0-A091C62B4F3F}" srcOrd="1" destOrd="0" parTransId="{5B6057F3-9193-40F7-B03C-ADE9D9A6DE69}" sibTransId="{DDC47F1E-4F7B-4C9C-A676-0D3A7680B4DA}"/>
    <dgm:cxn modelId="{E9AAD499-DFCD-D34F-A04B-E29E6B584650}" type="presOf" srcId="{CA318D77-9013-49FF-B9E4-4287F74E083A}" destId="{D47A5780-847D-2542-A0FF-24860AE4A09B}" srcOrd="0" destOrd="0" presId="urn:microsoft.com/office/officeart/2005/8/layout/matrix3"/>
    <dgm:cxn modelId="{30B03ABB-2579-472C-833E-A8C0988E7A53}" srcId="{D7120D33-7CC9-48F5-80A2-FCEF607AF64D}" destId="{CA318D77-9013-49FF-B9E4-4287F74E083A}" srcOrd="3" destOrd="0" parTransId="{E2051A36-E9AE-4194-A938-2C817544E5FF}" sibTransId="{28F7C769-6552-4FC1-BFAA-A70FC505DBCC}"/>
    <dgm:cxn modelId="{BD7098C3-3812-2742-B6CA-D9B4E8DE4D1E}" type="presOf" srcId="{7E40EB39-81EC-45F9-8114-FBF227185CB6}" destId="{A59E61EB-A696-574D-9990-817B1DF4DB69}" srcOrd="0" destOrd="0" presId="urn:microsoft.com/office/officeart/2005/8/layout/matrix3"/>
    <dgm:cxn modelId="{DA94B8EE-75B6-F34F-A17D-5774F978BE32}" type="presOf" srcId="{E3D641B0-EBCC-4CD7-92BE-0F82E244FE5A}" destId="{0C0EBFDC-9D40-6A45-A074-A7622EE19964}" srcOrd="0" destOrd="0" presId="urn:microsoft.com/office/officeart/2005/8/layout/matrix3"/>
    <dgm:cxn modelId="{D7B456F2-E3E4-B544-97E0-4847618467BB}" type="presOf" srcId="{D7120D33-7CC9-48F5-80A2-FCEF607AF64D}" destId="{F3EFFAAC-EA80-5E48-9F70-5A59165FDC70}" srcOrd="0" destOrd="0" presId="urn:microsoft.com/office/officeart/2005/8/layout/matrix3"/>
    <dgm:cxn modelId="{40E78486-3CD7-1249-B10E-9D2DA52D88D4}" type="presParOf" srcId="{F3EFFAAC-EA80-5E48-9F70-5A59165FDC70}" destId="{8FEF92A0-1124-DD4A-B6E0-4BE221B4A062}" srcOrd="0" destOrd="0" presId="urn:microsoft.com/office/officeart/2005/8/layout/matrix3"/>
    <dgm:cxn modelId="{DE9E8042-CBA7-A443-8261-FECC544C1423}" type="presParOf" srcId="{F3EFFAAC-EA80-5E48-9F70-5A59165FDC70}" destId="{A59E61EB-A696-574D-9990-817B1DF4DB69}" srcOrd="1" destOrd="0" presId="urn:microsoft.com/office/officeart/2005/8/layout/matrix3"/>
    <dgm:cxn modelId="{E78462DA-4E57-CF48-A83D-1E4855CE315C}" type="presParOf" srcId="{F3EFFAAC-EA80-5E48-9F70-5A59165FDC70}" destId="{F062C50A-812D-AA41-A9EB-67802C687164}" srcOrd="2" destOrd="0" presId="urn:microsoft.com/office/officeart/2005/8/layout/matrix3"/>
    <dgm:cxn modelId="{C58489D5-172E-DF4C-B102-37FB2D14CDB0}" type="presParOf" srcId="{F3EFFAAC-EA80-5E48-9F70-5A59165FDC70}" destId="{0C0EBFDC-9D40-6A45-A074-A7622EE19964}" srcOrd="3" destOrd="0" presId="urn:microsoft.com/office/officeart/2005/8/layout/matrix3"/>
    <dgm:cxn modelId="{EF6163FD-67FB-0C49-B72B-774C04572CB6}" type="presParOf" srcId="{F3EFFAAC-EA80-5E48-9F70-5A59165FDC70}" destId="{D47A5780-847D-2542-A0FF-24860AE4A09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F6DEF7-A814-43C6-8545-D1545F5C439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441CB7-D66D-42C5-8718-91A2C49E58D6}">
      <dgm:prSet/>
      <dgm:spPr/>
      <dgm:t>
        <a:bodyPr/>
        <a:lstStyle/>
        <a:p>
          <a:r>
            <a:rPr lang="en-US"/>
            <a:t>On the job training</a:t>
          </a:r>
        </a:p>
      </dgm:t>
    </dgm:pt>
    <dgm:pt modelId="{68776790-7A5E-4B33-BA61-CF6D049D2DF1}" type="parTrans" cxnId="{F7FD95DA-BE0E-4D91-83A5-3127A3F261B1}">
      <dgm:prSet/>
      <dgm:spPr/>
      <dgm:t>
        <a:bodyPr/>
        <a:lstStyle/>
        <a:p>
          <a:endParaRPr lang="en-US"/>
        </a:p>
      </dgm:t>
    </dgm:pt>
    <dgm:pt modelId="{FD149766-E16B-40E2-8BB2-E134861C91DA}" type="sibTrans" cxnId="{F7FD95DA-BE0E-4D91-83A5-3127A3F261B1}">
      <dgm:prSet/>
      <dgm:spPr/>
      <dgm:t>
        <a:bodyPr/>
        <a:lstStyle/>
        <a:p>
          <a:endParaRPr lang="en-US"/>
        </a:p>
      </dgm:t>
    </dgm:pt>
    <dgm:pt modelId="{E8E07C3C-0FA5-42CE-AE21-70C97E2EFCD8}">
      <dgm:prSet/>
      <dgm:spPr/>
      <dgm:t>
        <a:bodyPr/>
        <a:lstStyle/>
        <a:p>
          <a:r>
            <a:rPr lang="en-US"/>
            <a:t>Coaching and mentoring</a:t>
          </a:r>
        </a:p>
      </dgm:t>
    </dgm:pt>
    <dgm:pt modelId="{B012AFF0-6BA4-4262-A18A-EF2AB50ED5B4}" type="parTrans" cxnId="{AEAC0FE5-7197-4973-BC17-A64C2003C516}">
      <dgm:prSet/>
      <dgm:spPr/>
      <dgm:t>
        <a:bodyPr/>
        <a:lstStyle/>
        <a:p>
          <a:endParaRPr lang="en-US"/>
        </a:p>
      </dgm:t>
    </dgm:pt>
    <dgm:pt modelId="{19C8EBCD-1C25-400B-B508-4E6C739EA83F}" type="sibTrans" cxnId="{AEAC0FE5-7197-4973-BC17-A64C2003C516}">
      <dgm:prSet/>
      <dgm:spPr/>
      <dgm:t>
        <a:bodyPr/>
        <a:lstStyle/>
        <a:p>
          <a:endParaRPr lang="en-US"/>
        </a:p>
      </dgm:t>
    </dgm:pt>
    <dgm:pt modelId="{01574F95-32EE-4E66-9B3F-169F1BF79386}">
      <dgm:prSet/>
      <dgm:spPr/>
      <dgm:t>
        <a:bodyPr/>
        <a:lstStyle/>
        <a:p>
          <a:r>
            <a:rPr lang="en-US"/>
            <a:t>Leadership workshops</a:t>
          </a:r>
        </a:p>
      </dgm:t>
    </dgm:pt>
    <dgm:pt modelId="{0F838D77-7EC2-497E-9F39-625BB3D0B5EB}" type="parTrans" cxnId="{70E29F42-AD91-49DA-93AD-4AC244E143C1}">
      <dgm:prSet/>
      <dgm:spPr/>
      <dgm:t>
        <a:bodyPr/>
        <a:lstStyle/>
        <a:p>
          <a:endParaRPr lang="en-US"/>
        </a:p>
      </dgm:t>
    </dgm:pt>
    <dgm:pt modelId="{0ABF25F8-B896-4568-B34C-5744426B353F}" type="sibTrans" cxnId="{70E29F42-AD91-49DA-93AD-4AC244E143C1}">
      <dgm:prSet/>
      <dgm:spPr/>
      <dgm:t>
        <a:bodyPr/>
        <a:lstStyle/>
        <a:p>
          <a:endParaRPr lang="en-US"/>
        </a:p>
      </dgm:t>
    </dgm:pt>
    <dgm:pt modelId="{AE815A1C-9631-489B-829D-21378CE116D0}">
      <dgm:prSet/>
      <dgm:spPr/>
      <dgm:t>
        <a:bodyPr/>
        <a:lstStyle/>
        <a:p>
          <a:r>
            <a:rPr lang="en-US"/>
            <a:t>E-learning modules</a:t>
          </a:r>
        </a:p>
      </dgm:t>
    </dgm:pt>
    <dgm:pt modelId="{4F0149BD-5F1D-4561-AB61-D9F5A7791505}" type="parTrans" cxnId="{A8061113-D3B4-4FE1-981B-05E8026C74BD}">
      <dgm:prSet/>
      <dgm:spPr/>
      <dgm:t>
        <a:bodyPr/>
        <a:lstStyle/>
        <a:p>
          <a:endParaRPr lang="en-US"/>
        </a:p>
      </dgm:t>
    </dgm:pt>
    <dgm:pt modelId="{C8FAA7C0-D815-4FAB-8BF2-02DF20C2C73D}" type="sibTrans" cxnId="{A8061113-D3B4-4FE1-981B-05E8026C74BD}">
      <dgm:prSet/>
      <dgm:spPr/>
      <dgm:t>
        <a:bodyPr/>
        <a:lstStyle/>
        <a:p>
          <a:endParaRPr lang="en-US"/>
        </a:p>
      </dgm:t>
    </dgm:pt>
    <dgm:pt modelId="{C5EA2610-C231-FB44-89DE-C34036E92507}" type="pres">
      <dgm:prSet presAssocID="{2BF6DEF7-A814-43C6-8545-D1545F5C4397}" presName="linear" presStyleCnt="0">
        <dgm:presLayoutVars>
          <dgm:animLvl val="lvl"/>
          <dgm:resizeHandles val="exact"/>
        </dgm:presLayoutVars>
      </dgm:prSet>
      <dgm:spPr/>
    </dgm:pt>
    <dgm:pt modelId="{A82D5938-2CB7-E24A-99CE-F2D8A95D5F2E}" type="pres">
      <dgm:prSet presAssocID="{2D441CB7-D66D-42C5-8718-91A2C49E58D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C88946-DAED-6444-BB1F-57DD4D3E41F5}" type="pres">
      <dgm:prSet presAssocID="{FD149766-E16B-40E2-8BB2-E134861C91DA}" presName="spacer" presStyleCnt="0"/>
      <dgm:spPr/>
    </dgm:pt>
    <dgm:pt modelId="{A9AB48CA-28B0-A340-8B1B-5A36D8B94634}" type="pres">
      <dgm:prSet presAssocID="{E8E07C3C-0FA5-42CE-AE21-70C97E2EFC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83789A-27AC-8D4B-B25F-53A809733FCC}" type="pres">
      <dgm:prSet presAssocID="{19C8EBCD-1C25-400B-B508-4E6C739EA83F}" presName="spacer" presStyleCnt="0"/>
      <dgm:spPr/>
    </dgm:pt>
    <dgm:pt modelId="{F9AA5E1A-F05F-5A42-A145-7C17E695A9F8}" type="pres">
      <dgm:prSet presAssocID="{01574F95-32EE-4E66-9B3F-169F1BF793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1DE88E3-EB51-7E48-912D-CD3FCF18F366}" type="pres">
      <dgm:prSet presAssocID="{0ABF25F8-B896-4568-B34C-5744426B353F}" presName="spacer" presStyleCnt="0"/>
      <dgm:spPr/>
    </dgm:pt>
    <dgm:pt modelId="{A6DCC1EF-F1E6-B145-96BA-A23AA8CAC604}" type="pres">
      <dgm:prSet presAssocID="{AE815A1C-9631-489B-829D-21378CE116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7556E07-58DD-7F4B-BE5B-AAF8988B496B}" type="presOf" srcId="{2D441CB7-D66D-42C5-8718-91A2C49E58D6}" destId="{A82D5938-2CB7-E24A-99CE-F2D8A95D5F2E}" srcOrd="0" destOrd="0" presId="urn:microsoft.com/office/officeart/2005/8/layout/vList2"/>
    <dgm:cxn modelId="{A8061113-D3B4-4FE1-981B-05E8026C74BD}" srcId="{2BF6DEF7-A814-43C6-8545-D1545F5C4397}" destId="{AE815A1C-9631-489B-829D-21378CE116D0}" srcOrd="3" destOrd="0" parTransId="{4F0149BD-5F1D-4561-AB61-D9F5A7791505}" sibTransId="{C8FAA7C0-D815-4FAB-8BF2-02DF20C2C73D}"/>
    <dgm:cxn modelId="{3D33D030-E38A-CE47-B6C1-CD4C3B4B04CB}" type="presOf" srcId="{01574F95-32EE-4E66-9B3F-169F1BF79386}" destId="{F9AA5E1A-F05F-5A42-A145-7C17E695A9F8}" srcOrd="0" destOrd="0" presId="urn:microsoft.com/office/officeart/2005/8/layout/vList2"/>
    <dgm:cxn modelId="{B9A59040-6ED0-2041-A0D8-F7CCDDD58AEB}" type="presOf" srcId="{2BF6DEF7-A814-43C6-8545-D1545F5C4397}" destId="{C5EA2610-C231-FB44-89DE-C34036E92507}" srcOrd="0" destOrd="0" presId="urn:microsoft.com/office/officeart/2005/8/layout/vList2"/>
    <dgm:cxn modelId="{70E29F42-AD91-49DA-93AD-4AC244E143C1}" srcId="{2BF6DEF7-A814-43C6-8545-D1545F5C4397}" destId="{01574F95-32EE-4E66-9B3F-169F1BF79386}" srcOrd="2" destOrd="0" parTransId="{0F838D77-7EC2-497E-9F39-625BB3D0B5EB}" sibTransId="{0ABF25F8-B896-4568-B34C-5744426B353F}"/>
    <dgm:cxn modelId="{EA567695-6238-6A40-A45D-76B6C14B17CC}" type="presOf" srcId="{E8E07C3C-0FA5-42CE-AE21-70C97E2EFCD8}" destId="{A9AB48CA-28B0-A340-8B1B-5A36D8B94634}" srcOrd="0" destOrd="0" presId="urn:microsoft.com/office/officeart/2005/8/layout/vList2"/>
    <dgm:cxn modelId="{F7FD95DA-BE0E-4D91-83A5-3127A3F261B1}" srcId="{2BF6DEF7-A814-43C6-8545-D1545F5C4397}" destId="{2D441CB7-D66D-42C5-8718-91A2C49E58D6}" srcOrd="0" destOrd="0" parTransId="{68776790-7A5E-4B33-BA61-CF6D049D2DF1}" sibTransId="{FD149766-E16B-40E2-8BB2-E134861C91DA}"/>
    <dgm:cxn modelId="{AEAC0FE5-7197-4973-BC17-A64C2003C516}" srcId="{2BF6DEF7-A814-43C6-8545-D1545F5C4397}" destId="{E8E07C3C-0FA5-42CE-AE21-70C97E2EFCD8}" srcOrd="1" destOrd="0" parTransId="{B012AFF0-6BA4-4262-A18A-EF2AB50ED5B4}" sibTransId="{19C8EBCD-1C25-400B-B508-4E6C739EA83F}"/>
    <dgm:cxn modelId="{1FB944E5-F2D0-0E44-9AAF-7FE8D7D9CD56}" type="presOf" srcId="{AE815A1C-9631-489B-829D-21378CE116D0}" destId="{A6DCC1EF-F1E6-B145-96BA-A23AA8CAC604}" srcOrd="0" destOrd="0" presId="urn:microsoft.com/office/officeart/2005/8/layout/vList2"/>
    <dgm:cxn modelId="{78A190B3-913A-234E-A26E-679384283BD6}" type="presParOf" srcId="{C5EA2610-C231-FB44-89DE-C34036E92507}" destId="{A82D5938-2CB7-E24A-99CE-F2D8A95D5F2E}" srcOrd="0" destOrd="0" presId="urn:microsoft.com/office/officeart/2005/8/layout/vList2"/>
    <dgm:cxn modelId="{FD0306C5-5212-9B45-A134-34DAF2AED7FE}" type="presParOf" srcId="{C5EA2610-C231-FB44-89DE-C34036E92507}" destId="{23C88946-DAED-6444-BB1F-57DD4D3E41F5}" srcOrd="1" destOrd="0" presId="urn:microsoft.com/office/officeart/2005/8/layout/vList2"/>
    <dgm:cxn modelId="{268EC381-42EE-7B41-9BC3-8851C4700EDC}" type="presParOf" srcId="{C5EA2610-C231-FB44-89DE-C34036E92507}" destId="{A9AB48CA-28B0-A340-8B1B-5A36D8B94634}" srcOrd="2" destOrd="0" presId="urn:microsoft.com/office/officeart/2005/8/layout/vList2"/>
    <dgm:cxn modelId="{0B148AFC-BDD1-2740-B50B-D718708F5368}" type="presParOf" srcId="{C5EA2610-C231-FB44-89DE-C34036E92507}" destId="{6C83789A-27AC-8D4B-B25F-53A809733FCC}" srcOrd="3" destOrd="0" presId="urn:microsoft.com/office/officeart/2005/8/layout/vList2"/>
    <dgm:cxn modelId="{BD04BC50-8042-F645-9E91-7C97324ABFEE}" type="presParOf" srcId="{C5EA2610-C231-FB44-89DE-C34036E92507}" destId="{F9AA5E1A-F05F-5A42-A145-7C17E695A9F8}" srcOrd="4" destOrd="0" presId="urn:microsoft.com/office/officeart/2005/8/layout/vList2"/>
    <dgm:cxn modelId="{BEFA21A1-A27C-A548-AA02-CE008AF7513D}" type="presParOf" srcId="{C5EA2610-C231-FB44-89DE-C34036E92507}" destId="{C1DE88E3-EB51-7E48-912D-CD3FCF18F366}" srcOrd="5" destOrd="0" presId="urn:microsoft.com/office/officeart/2005/8/layout/vList2"/>
    <dgm:cxn modelId="{0964B6CC-38C5-3446-AE97-C8D3F9DFBEBF}" type="presParOf" srcId="{C5EA2610-C231-FB44-89DE-C34036E92507}" destId="{A6DCC1EF-F1E6-B145-96BA-A23AA8CAC60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4CF5D6-39AB-4843-8A09-C9533B226F1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9D3209-A29F-4856-B340-56BE6FBB2A81}">
      <dgm:prSet/>
      <dgm:spPr/>
      <dgm:t>
        <a:bodyPr/>
        <a:lstStyle/>
        <a:p>
          <a:r>
            <a:rPr lang="en-US"/>
            <a:t>Effective recruitment ensures the right person is hired </a:t>
          </a:r>
        </a:p>
      </dgm:t>
    </dgm:pt>
    <dgm:pt modelId="{4DEC2F68-C438-4EFF-B191-33D50D5F06AC}" type="parTrans" cxnId="{230FECC1-7248-4DE2-8642-1963AABD7881}">
      <dgm:prSet/>
      <dgm:spPr/>
      <dgm:t>
        <a:bodyPr/>
        <a:lstStyle/>
        <a:p>
          <a:endParaRPr lang="en-US"/>
        </a:p>
      </dgm:t>
    </dgm:pt>
    <dgm:pt modelId="{D695AE4D-BAD4-4E94-AA5E-5B11869AC0B7}" type="sibTrans" cxnId="{230FECC1-7248-4DE2-8642-1963AABD7881}">
      <dgm:prSet/>
      <dgm:spPr/>
      <dgm:t>
        <a:bodyPr/>
        <a:lstStyle/>
        <a:p>
          <a:endParaRPr lang="en-US"/>
        </a:p>
      </dgm:t>
    </dgm:pt>
    <dgm:pt modelId="{2FF6CAB7-33EA-4890-9938-78E6201D59D8}">
      <dgm:prSet/>
      <dgm:spPr/>
      <dgm:t>
        <a:bodyPr/>
        <a:lstStyle/>
        <a:p>
          <a:r>
            <a:rPr lang="en-US"/>
            <a:t>Job analysis and specifications are crucial</a:t>
          </a:r>
        </a:p>
      </dgm:t>
    </dgm:pt>
    <dgm:pt modelId="{D85B1249-4AB5-46FD-99AF-81AE4D2985DB}" type="parTrans" cxnId="{5F70384F-9965-4C0B-AB2B-4F86B9CA2381}">
      <dgm:prSet/>
      <dgm:spPr/>
      <dgm:t>
        <a:bodyPr/>
        <a:lstStyle/>
        <a:p>
          <a:endParaRPr lang="en-US"/>
        </a:p>
      </dgm:t>
    </dgm:pt>
    <dgm:pt modelId="{D5EC82E4-5345-4C31-8CCF-942F2E2EA9DA}" type="sibTrans" cxnId="{5F70384F-9965-4C0B-AB2B-4F86B9CA2381}">
      <dgm:prSet/>
      <dgm:spPr/>
      <dgm:t>
        <a:bodyPr/>
        <a:lstStyle/>
        <a:p>
          <a:endParaRPr lang="en-US"/>
        </a:p>
      </dgm:t>
    </dgm:pt>
    <dgm:pt modelId="{471863A8-3FF6-4B80-948A-7A1C735B5B1E}">
      <dgm:prSet/>
      <dgm:spPr/>
      <dgm:t>
        <a:bodyPr/>
        <a:lstStyle/>
        <a:p>
          <a:r>
            <a:rPr lang="en-US"/>
            <a:t>Continuous learning supports organizational success</a:t>
          </a:r>
        </a:p>
      </dgm:t>
    </dgm:pt>
    <dgm:pt modelId="{DCC8CF8C-DFDC-498C-8ABC-9CB3853EF38D}" type="parTrans" cxnId="{FABF1175-9769-47CA-94FC-2CFD7DAE11D1}">
      <dgm:prSet/>
      <dgm:spPr/>
      <dgm:t>
        <a:bodyPr/>
        <a:lstStyle/>
        <a:p>
          <a:endParaRPr lang="en-US"/>
        </a:p>
      </dgm:t>
    </dgm:pt>
    <dgm:pt modelId="{6A99B2D7-ED19-448D-9F93-C2E8ECEC010B}" type="sibTrans" cxnId="{FABF1175-9769-47CA-94FC-2CFD7DAE11D1}">
      <dgm:prSet/>
      <dgm:spPr/>
      <dgm:t>
        <a:bodyPr/>
        <a:lstStyle/>
        <a:p>
          <a:endParaRPr lang="en-US"/>
        </a:p>
      </dgm:t>
    </dgm:pt>
    <dgm:pt modelId="{B26C6BF1-25FB-6044-B985-1543C1B927F0}" type="pres">
      <dgm:prSet presAssocID="{E64CF5D6-39AB-4843-8A09-C9533B226F12}" presName="linear" presStyleCnt="0">
        <dgm:presLayoutVars>
          <dgm:animLvl val="lvl"/>
          <dgm:resizeHandles val="exact"/>
        </dgm:presLayoutVars>
      </dgm:prSet>
      <dgm:spPr/>
    </dgm:pt>
    <dgm:pt modelId="{2A1DCF07-43AC-C54B-9AAA-C412D7EFBA12}" type="pres">
      <dgm:prSet presAssocID="{BB9D3209-A29F-4856-B340-56BE6FBB2A8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C142528-C87B-1944-BC6B-59BC0E6E93E7}" type="pres">
      <dgm:prSet presAssocID="{D695AE4D-BAD4-4E94-AA5E-5B11869AC0B7}" presName="spacer" presStyleCnt="0"/>
      <dgm:spPr/>
    </dgm:pt>
    <dgm:pt modelId="{45A707DB-1810-9F4F-8B78-FC72F48CF771}" type="pres">
      <dgm:prSet presAssocID="{2FF6CAB7-33EA-4890-9938-78E6201D59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433539F-9EC6-6844-A690-82AC894CAFA1}" type="pres">
      <dgm:prSet presAssocID="{D5EC82E4-5345-4C31-8CCF-942F2E2EA9DA}" presName="spacer" presStyleCnt="0"/>
      <dgm:spPr/>
    </dgm:pt>
    <dgm:pt modelId="{2E9E0CB8-2CED-3149-9550-F52815D85FE6}" type="pres">
      <dgm:prSet presAssocID="{471863A8-3FF6-4B80-948A-7A1C735B5B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C198F0C-1462-2147-92A3-3844B30A1349}" type="presOf" srcId="{E64CF5D6-39AB-4843-8A09-C9533B226F12}" destId="{B26C6BF1-25FB-6044-B985-1543C1B927F0}" srcOrd="0" destOrd="0" presId="urn:microsoft.com/office/officeart/2005/8/layout/vList2"/>
    <dgm:cxn modelId="{A66F8517-A5D3-C24B-9571-D912A42C158B}" type="presOf" srcId="{2FF6CAB7-33EA-4890-9938-78E6201D59D8}" destId="{45A707DB-1810-9F4F-8B78-FC72F48CF771}" srcOrd="0" destOrd="0" presId="urn:microsoft.com/office/officeart/2005/8/layout/vList2"/>
    <dgm:cxn modelId="{5F70384F-9965-4C0B-AB2B-4F86B9CA2381}" srcId="{E64CF5D6-39AB-4843-8A09-C9533B226F12}" destId="{2FF6CAB7-33EA-4890-9938-78E6201D59D8}" srcOrd="1" destOrd="0" parTransId="{D85B1249-4AB5-46FD-99AF-81AE4D2985DB}" sibTransId="{D5EC82E4-5345-4C31-8CCF-942F2E2EA9DA}"/>
    <dgm:cxn modelId="{FABF1175-9769-47CA-94FC-2CFD7DAE11D1}" srcId="{E64CF5D6-39AB-4843-8A09-C9533B226F12}" destId="{471863A8-3FF6-4B80-948A-7A1C735B5B1E}" srcOrd="2" destOrd="0" parTransId="{DCC8CF8C-DFDC-498C-8ABC-9CB3853EF38D}" sibTransId="{6A99B2D7-ED19-448D-9F93-C2E8ECEC010B}"/>
    <dgm:cxn modelId="{9BBE0BB0-5242-D64C-91EA-6455759CD41D}" type="presOf" srcId="{BB9D3209-A29F-4856-B340-56BE6FBB2A81}" destId="{2A1DCF07-43AC-C54B-9AAA-C412D7EFBA12}" srcOrd="0" destOrd="0" presId="urn:microsoft.com/office/officeart/2005/8/layout/vList2"/>
    <dgm:cxn modelId="{230FECC1-7248-4DE2-8642-1963AABD7881}" srcId="{E64CF5D6-39AB-4843-8A09-C9533B226F12}" destId="{BB9D3209-A29F-4856-B340-56BE6FBB2A81}" srcOrd="0" destOrd="0" parTransId="{4DEC2F68-C438-4EFF-B191-33D50D5F06AC}" sibTransId="{D695AE4D-BAD4-4E94-AA5E-5B11869AC0B7}"/>
    <dgm:cxn modelId="{1BB37EFD-55FB-B447-9574-4732D3E7FE6E}" type="presOf" srcId="{471863A8-3FF6-4B80-948A-7A1C735B5B1E}" destId="{2E9E0CB8-2CED-3149-9550-F52815D85FE6}" srcOrd="0" destOrd="0" presId="urn:microsoft.com/office/officeart/2005/8/layout/vList2"/>
    <dgm:cxn modelId="{72EF59D0-A01E-4749-85B8-EC457F38A5E0}" type="presParOf" srcId="{B26C6BF1-25FB-6044-B985-1543C1B927F0}" destId="{2A1DCF07-43AC-C54B-9AAA-C412D7EFBA12}" srcOrd="0" destOrd="0" presId="urn:microsoft.com/office/officeart/2005/8/layout/vList2"/>
    <dgm:cxn modelId="{88B9F3A0-8E61-9E40-9933-23672831AAE2}" type="presParOf" srcId="{B26C6BF1-25FB-6044-B985-1543C1B927F0}" destId="{AC142528-C87B-1944-BC6B-59BC0E6E93E7}" srcOrd="1" destOrd="0" presId="urn:microsoft.com/office/officeart/2005/8/layout/vList2"/>
    <dgm:cxn modelId="{F0E836A5-951A-434C-9FC9-303ABE982CE2}" type="presParOf" srcId="{B26C6BF1-25FB-6044-B985-1543C1B927F0}" destId="{45A707DB-1810-9F4F-8B78-FC72F48CF771}" srcOrd="2" destOrd="0" presId="urn:microsoft.com/office/officeart/2005/8/layout/vList2"/>
    <dgm:cxn modelId="{822199EC-87DD-8C43-8F1E-F60A911F939F}" type="presParOf" srcId="{B26C6BF1-25FB-6044-B985-1543C1B927F0}" destId="{8433539F-9EC6-6844-A690-82AC894CAFA1}" srcOrd="3" destOrd="0" presId="urn:microsoft.com/office/officeart/2005/8/layout/vList2"/>
    <dgm:cxn modelId="{6664B4D4-44C7-1C40-8FA0-759A87D682D8}" type="presParOf" srcId="{B26C6BF1-25FB-6044-B985-1543C1B927F0}" destId="{2E9E0CB8-2CED-3149-9550-F52815D85FE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1CCC5-7A87-0D45-998F-074703C93A17}">
      <dsp:nvSpPr>
        <dsp:cNvPr id="0" name=""/>
        <dsp:cNvSpPr/>
      </dsp:nvSpPr>
      <dsp:spPr>
        <a:xfrm>
          <a:off x="3201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Lead and motivate team members</a:t>
          </a:r>
        </a:p>
      </dsp:txBody>
      <dsp:txXfrm>
        <a:off x="3201" y="1418004"/>
        <a:ext cx="2539866" cy="2133487"/>
      </dsp:txXfrm>
    </dsp:sp>
    <dsp:sp modelId="{F191FB64-8655-944A-A541-2A2F36477C2E}">
      <dsp:nvSpPr>
        <dsp:cNvPr id="0" name=""/>
        <dsp:cNvSpPr/>
      </dsp:nvSpPr>
      <dsp:spPr>
        <a:xfrm>
          <a:off x="739762" y="4223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578598"/>
        <a:ext cx="754301" cy="754301"/>
      </dsp:txXfrm>
    </dsp:sp>
    <dsp:sp modelId="{2ACC5384-975A-5D45-8E06-8D97FCD1D444}">
      <dsp:nvSpPr>
        <dsp:cNvPr id="0" name=""/>
        <dsp:cNvSpPr/>
      </dsp:nvSpPr>
      <dsp:spPr>
        <a:xfrm>
          <a:off x="3201" y="3622537"/>
          <a:ext cx="2539866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49B75-3F03-7845-8EDC-E785F236D0CE}">
      <dsp:nvSpPr>
        <dsp:cNvPr id="0" name=""/>
        <dsp:cNvSpPr/>
      </dsp:nvSpPr>
      <dsp:spPr>
        <a:xfrm>
          <a:off x="2797054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Handle customer complaints</a:t>
          </a:r>
        </a:p>
      </dsp:txBody>
      <dsp:txXfrm>
        <a:off x="2797054" y="1418004"/>
        <a:ext cx="2539866" cy="2133487"/>
      </dsp:txXfrm>
    </dsp:sp>
    <dsp:sp modelId="{589EE7DF-AD77-2645-89CB-DAE215933BAD}">
      <dsp:nvSpPr>
        <dsp:cNvPr id="0" name=""/>
        <dsp:cNvSpPr/>
      </dsp:nvSpPr>
      <dsp:spPr>
        <a:xfrm>
          <a:off x="3533615" y="422377"/>
          <a:ext cx="1066743" cy="106674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578598"/>
        <a:ext cx="754301" cy="754301"/>
      </dsp:txXfrm>
    </dsp:sp>
    <dsp:sp modelId="{391C1AC9-31F8-3247-AD0A-3BF6AA14C97B}">
      <dsp:nvSpPr>
        <dsp:cNvPr id="0" name=""/>
        <dsp:cNvSpPr/>
      </dsp:nvSpPr>
      <dsp:spPr>
        <a:xfrm>
          <a:off x="2797054" y="3622537"/>
          <a:ext cx="2539866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FD6D3-3A31-FC49-BD4F-AFB67DC2FDA6}">
      <dsp:nvSpPr>
        <dsp:cNvPr id="0" name=""/>
        <dsp:cNvSpPr/>
      </dsp:nvSpPr>
      <dsp:spPr>
        <a:xfrm>
          <a:off x="5590907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Monitor team performance</a:t>
          </a:r>
        </a:p>
      </dsp:txBody>
      <dsp:txXfrm>
        <a:off x="5590907" y="1418004"/>
        <a:ext cx="2539866" cy="2133487"/>
      </dsp:txXfrm>
    </dsp:sp>
    <dsp:sp modelId="{E3A07C57-8D39-9343-AF85-460F9D4728D3}">
      <dsp:nvSpPr>
        <dsp:cNvPr id="0" name=""/>
        <dsp:cNvSpPr/>
      </dsp:nvSpPr>
      <dsp:spPr>
        <a:xfrm>
          <a:off x="6327469" y="422377"/>
          <a:ext cx="1066743" cy="106674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578598"/>
        <a:ext cx="754301" cy="754301"/>
      </dsp:txXfrm>
    </dsp:sp>
    <dsp:sp modelId="{107328DE-C151-BF4D-92B8-5FD4F995103B}">
      <dsp:nvSpPr>
        <dsp:cNvPr id="0" name=""/>
        <dsp:cNvSpPr/>
      </dsp:nvSpPr>
      <dsp:spPr>
        <a:xfrm>
          <a:off x="5590907" y="3622537"/>
          <a:ext cx="2539866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02378-57A1-C546-848D-6D67A635BDEE}">
      <dsp:nvSpPr>
        <dsp:cNvPr id="0" name=""/>
        <dsp:cNvSpPr/>
      </dsp:nvSpPr>
      <dsp:spPr>
        <a:xfrm>
          <a:off x="8384760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Ensure compliance with company policies</a:t>
          </a:r>
        </a:p>
      </dsp:txBody>
      <dsp:txXfrm>
        <a:off x="8384760" y="1418004"/>
        <a:ext cx="2539866" cy="2133487"/>
      </dsp:txXfrm>
    </dsp:sp>
    <dsp:sp modelId="{13808141-499B-7E4C-A0E0-9915665C4C96}">
      <dsp:nvSpPr>
        <dsp:cNvPr id="0" name=""/>
        <dsp:cNvSpPr/>
      </dsp:nvSpPr>
      <dsp:spPr>
        <a:xfrm>
          <a:off x="9121322" y="422377"/>
          <a:ext cx="1066743" cy="106674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578598"/>
        <a:ext cx="754301" cy="754301"/>
      </dsp:txXfrm>
    </dsp:sp>
    <dsp:sp modelId="{D4C3DF30-82B5-1F46-9736-3CA24E46BB35}">
      <dsp:nvSpPr>
        <dsp:cNvPr id="0" name=""/>
        <dsp:cNvSpPr/>
      </dsp:nvSpPr>
      <dsp:spPr>
        <a:xfrm>
          <a:off x="8384760" y="3622537"/>
          <a:ext cx="253986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463B6-C6E8-BE45-8FFC-575F28E799B0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Checking CV and eligibility of candidate</a:t>
          </a:r>
        </a:p>
      </dsp:txBody>
      <dsp:txXfrm>
        <a:off x="62141" y="104940"/>
        <a:ext cx="6542551" cy="1148678"/>
      </dsp:txXfrm>
    </dsp:sp>
    <dsp:sp modelId="{E49D5856-027E-7342-B01B-8AC594FCF194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Comparing candidate skills with job criteria </a:t>
          </a:r>
        </a:p>
      </dsp:txBody>
      <dsp:txXfrm>
        <a:off x="62141" y="1470060"/>
        <a:ext cx="6542551" cy="1148678"/>
      </dsp:txXfrm>
    </dsp:sp>
    <dsp:sp modelId="{C7B333C5-9C76-3F44-8827-B55CC9F37844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Ensuring fair opportunities for everyone</a:t>
          </a:r>
        </a:p>
      </dsp:txBody>
      <dsp:txXfrm>
        <a:off x="62141" y="2835181"/>
        <a:ext cx="6542551" cy="1148678"/>
      </dsp:txXfrm>
    </dsp:sp>
    <dsp:sp modelId="{406156D7-8622-8440-A7F4-4E256F9C5606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Use scoring systems to reduce unfairness</a:t>
          </a:r>
        </a:p>
      </dsp:txBody>
      <dsp:txXfrm>
        <a:off x="62141" y="4200301"/>
        <a:ext cx="6542551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33592-4A34-FC42-827F-E22E93E8E3DA}">
      <dsp:nvSpPr>
        <dsp:cNvPr id="0" name=""/>
        <dsp:cNvSpPr/>
      </dsp:nvSpPr>
      <dsp:spPr>
        <a:xfrm>
          <a:off x="0" y="27876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Structured interview</a:t>
          </a:r>
        </a:p>
      </dsp:txBody>
      <dsp:txXfrm>
        <a:off x="83809" y="111685"/>
        <a:ext cx="6499215" cy="1549210"/>
      </dsp:txXfrm>
    </dsp:sp>
    <dsp:sp modelId="{BF4D5A17-983B-D549-9439-9D7CE72C2882}">
      <dsp:nvSpPr>
        <dsp:cNvPr id="0" name=""/>
        <dsp:cNvSpPr/>
      </dsp:nvSpPr>
      <dsp:spPr>
        <a:xfrm>
          <a:off x="0" y="1868545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Competency based questions</a:t>
          </a:r>
        </a:p>
      </dsp:txBody>
      <dsp:txXfrm>
        <a:off x="83809" y="1952354"/>
        <a:ext cx="6499215" cy="1549210"/>
      </dsp:txXfrm>
    </dsp:sp>
    <dsp:sp modelId="{97152B9E-7845-BC45-854A-2F9A1A97ECF5}">
      <dsp:nvSpPr>
        <dsp:cNvPr id="0" name=""/>
        <dsp:cNvSpPr/>
      </dsp:nvSpPr>
      <dsp:spPr>
        <a:xfrm>
          <a:off x="0" y="3709214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Assessment of leadership and communication skills</a:t>
          </a:r>
        </a:p>
      </dsp:txBody>
      <dsp:txXfrm>
        <a:off x="83809" y="3793023"/>
        <a:ext cx="6499215" cy="1549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3E538-195A-B340-A398-C7B78D16E5BD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Induction programme</a:t>
          </a:r>
        </a:p>
      </dsp:txBody>
      <dsp:txXfrm>
        <a:off x="62369" y="95808"/>
        <a:ext cx="6542095" cy="1152902"/>
      </dsp:txXfrm>
    </dsp:sp>
    <dsp:sp modelId="{0C944DAD-B42D-FE4B-8C5F-653C5DBAEFD0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Introduction to company policies and culture</a:t>
          </a:r>
        </a:p>
      </dsp:txBody>
      <dsp:txXfrm>
        <a:off x="62369" y="1465608"/>
        <a:ext cx="6542095" cy="1152902"/>
      </dsp:txXfrm>
    </dsp:sp>
    <dsp:sp modelId="{F9DD01E4-355F-7447-BF5E-FC67E026D65C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Training on systems and procedure</a:t>
          </a:r>
        </a:p>
      </dsp:txBody>
      <dsp:txXfrm>
        <a:off x="62369" y="2835409"/>
        <a:ext cx="6542095" cy="1152902"/>
      </dsp:txXfrm>
    </dsp:sp>
    <dsp:sp modelId="{EAB564C8-E03D-6341-A5E3-614F2FD7C1CC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Assignment of supervisor</a:t>
          </a:r>
        </a:p>
      </dsp:txBody>
      <dsp:txXfrm>
        <a:off x="62369" y="4205209"/>
        <a:ext cx="6542095" cy="11529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EF92A0-1124-DD4A-B6E0-4BE221B4A062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59E61EB-A696-574D-9990-817B1DF4DB69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Leadership and people management skills</a:t>
          </a:r>
        </a:p>
      </dsp:txBody>
      <dsp:txXfrm>
        <a:off x="1228411" y="621955"/>
        <a:ext cx="1919362" cy="1919362"/>
      </dsp:txXfrm>
    </dsp:sp>
    <dsp:sp modelId="{F062C50A-812D-AA41-A9EB-67802C687164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Conflict resolution</a:t>
          </a:r>
        </a:p>
      </dsp:txBody>
      <dsp:txXfrm>
        <a:off x="3519058" y="621955"/>
        <a:ext cx="1919362" cy="1919362"/>
      </dsp:txXfrm>
    </dsp:sp>
    <dsp:sp modelId="{0C0EBFDC-9D40-6A45-A074-A7622EE19964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Performance management</a:t>
          </a:r>
        </a:p>
      </dsp:txBody>
      <dsp:txXfrm>
        <a:off x="1228411" y="2912601"/>
        <a:ext cx="1919362" cy="1919362"/>
      </dsp:txXfrm>
    </dsp:sp>
    <dsp:sp modelId="{D47A5780-847D-2542-A0FF-24860AE4A09B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Communication skills</a:t>
          </a:r>
        </a:p>
      </dsp:txBody>
      <dsp:txXfrm>
        <a:off x="3519058" y="2912601"/>
        <a:ext cx="1919362" cy="19193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D5938-2CB7-E24A-99CE-F2D8A95D5F2E}">
      <dsp:nvSpPr>
        <dsp:cNvPr id="0" name=""/>
        <dsp:cNvSpPr/>
      </dsp:nvSpPr>
      <dsp:spPr>
        <a:xfrm>
          <a:off x="0" y="267799"/>
          <a:ext cx="6666833" cy="11302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On the job training</a:t>
          </a:r>
        </a:p>
      </dsp:txBody>
      <dsp:txXfrm>
        <a:off x="55173" y="322972"/>
        <a:ext cx="6556487" cy="1019874"/>
      </dsp:txXfrm>
    </dsp:sp>
    <dsp:sp modelId="{A9AB48CA-28B0-A340-8B1B-5A36D8B94634}">
      <dsp:nvSpPr>
        <dsp:cNvPr id="0" name=""/>
        <dsp:cNvSpPr/>
      </dsp:nvSpPr>
      <dsp:spPr>
        <a:xfrm>
          <a:off x="0" y="1530499"/>
          <a:ext cx="6666833" cy="113022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Coaching and mentoring</a:t>
          </a:r>
        </a:p>
      </dsp:txBody>
      <dsp:txXfrm>
        <a:off x="55173" y="1585672"/>
        <a:ext cx="6556487" cy="1019874"/>
      </dsp:txXfrm>
    </dsp:sp>
    <dsp:sp modelId="{F9AA5E1A-F05F-5A42-A145-7C17E695A9F8}">
      <dsp:nvSpPr>
        <dsp:cNvPr id="0" name=""/>
        <dsp:cNvSpPr/>
      </dsp:nvSpPr>
      <dsp:spPr>
        <a:xfrm>
          <a:off x="0" y="2793200"/>
          <a:ext cx="6666833" cy="113022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Leadership workshops</a:t>
          </a:r>
        </a:p>
      </dsp:txBody>
      <dsp:txXfrm>
        <a:off x="55173" y="2848373"/>
        <a:ext cx="6556487" cy="1019874"/>
      </dsp:txXfrm>
    </dsp:sp>
    <dsp:sp modelId="{A6DCC1EF-F1E6-B145-96BA-A23AA8CAC604}">
      <dsp:nvSpPr>
        <dsp:cNvPr id="0" name=""/>
        <dsp:cNvSpPr/>
      </dsp:nvSpPr>
      <dsp:spPr>
        <a:xfrm>
          <a:off x="0" y="4055900"/>
          <a:ext cx="6666833" cy="11302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E-learning modules</a:t>
          </a:r>
        </a:p>
      </dsp:txBody>
      <dsp:txXfrm>
        <a:off x="55173" y="4111073"/>
        <a:ext cx="6556487" cy="10198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DCF07-43AC-C54B-9AAA-C412D7EFBA12}">
      <dsp:nvSpPr>
        <dsp:cNvPr id="0" name=""/>
        <dsp:cNvSpPr/>
      </dsp:nvSpPr>
      <dsp:spPr>
        <a:xfrm>
          <a:off x="0" y="350059"/>
          <a:ext cx="6666833" cy="15116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Effective recruitment ensures the right person is hired </a:t>
          </a:r>
        </a:p>
      </dsp:txBody>
      <dsp:txXfrm>
        <a:off x="73792" y="423851"/>
        <a:ext cx="6519249" cy="1364056"/>
      </dsp:txXfrm>
    </dsp:sp>
    <dsp:sp modelId="{45A707DB-1810-9F4F-8B78-FC72F48CF771}">
      <dsp:nvSpPr>
        <dsp:cNvPr id="0" name=""/>
        <dsp:cNvSpPr/>
      </dsp:nvSpPr>
      <dsp:spPr>
        <a:xfrm>
          <a:off x="0" y="1971139"/>
          <a:ext cx="6666833" cy="151164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Job analysis and specifications are crucial</a:t>
          </a:r>
        </a:p>
      </dsp:txBody>
      <dsp:txXfrm>
        <a:off x="73792" y="2044931"/>
        <a:ext cx="6519249" cy="1364056"/>
      </dsp:txXfrm>
    </dsp:sp>
    <dsp:sp modelId="{2E9E0CB8-2CED-3149-9550-F52815D85FE6}">
      <dsp:nvSpPr>
        <dsp:cNvPr id="0" name=""/>
        <dsp:cNvSpPr/>
      </dsp:nvSpPr>
      <dsp:spPr>
        <a:xfrm>
          <a:off x="0" y="3592220"/>
          <a:ext cx="6666833" cy="151164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Continuous learning supports organizational success</a:t>
          </a:r>
        </a:p>
      </dsp:txBody>
      <dsp:txXfrm>
        <a:off x="73792" y="3666012"/>
        <a:ext cx="6519249" cy="1364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0C3EF-E7EF-4A1D-989A-331977B5F5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67DC11-862A-F84F-4A18-227EE6A24C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AD8C5-A39C-9C0F-09A4-E18059821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F207F-CA18-8619-2821-2C93B7E4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71EA1-6E3D-4444-04FB-76D0ED0B5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5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9E313-DC35-9AE6-DB73-3A280DBE9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638EB-D41A-BE50-B0D5-F86B60DDE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76C8-0EBE-37F5-7366-FCC5FD775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8C13B-360B-12F7-E1CB-BE037C2E5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A70AE-CCE6-5332-0E4C-CEE79056D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588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08B8B-6C9C-1404-32C8-8CBE96D23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C59C0E-7B38-5CFD-A6D1-37AC17A08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01B2B-8E51-963B-4FBE-7A1FDEE59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2010-561F-B05A-B99C-167E13276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813D2-FE48-761F-DF82-3FEC2EEB0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683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EFC6E-9A33-40A2-AF9E-A5E0B722C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72C3D-D3E4-2BD1-10DC-AC7A3CE30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8BD4B-D623-DBB7-1682-15A9FC034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598EAA-8A64-1550-D187-9F0B40579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0EB6C7-64E3-B819-8EFA-085E53919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9EEB81-3C0D-4B66-CE0D-D585243F3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78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3ABC-9815-C4ED-E6F4-26E10E6A7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848B4B-21B6-BF9F-D946-997D7AB9C7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D0EC61-95AD-9F89-8FF5-2A25DF3E1E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161766-E467-B758-F423-FFE1549974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A88E7D-8922-5AC8-3E2E-B2E44B5164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B9DB1D-4A2A-91BC-F9BA-4509EA22A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398AA9-292B-10B3-71E4-F39895F8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B89532-8B80-9D2D-2CD3-DBE3EB75A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64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37072-C54B-6E86-9FF1-33DC6129E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0021CF-1C0B-7EF4-B665-CF35038F4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AC6A3B-4F67-0980-78BA-A20EA6353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21751-0786-64EB-07D7-9E276FBCB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99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90630F-3266-5BF5-9D04-65E3725A7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C3E66-6E3B-0865-052B-6BB13190A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59ABB-7DE7-9AFB-3F16-861023F01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143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BB177-BD35-A543-B732-08860D8E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8FCCE-E363-732A-930E-1A816F23E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8FB0C-8801-E8F8-8366-69A3D4B9B9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108D3-2236-0F5D-511A-125E5F3E3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F48DA-2DD3-2A22-D72E-33D830BA3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8C2DB7-A5A0-66A1-59B9-5A06F20A7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49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692CB-A891-7008-CC3F-F780AFB2D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AFF8BF-7CEE-C5B6-0127-C577D05E47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63898-6BD4-3688-6A96-5B49A684E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86E9B3-6F33-D66E-34D7-A67593BFB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9B04A-8A29-AD05-91FB-4843072EB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2A5F0-2148-91D2-08C7-99487152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769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40F47-FAC4-4C41-8642-8AD60E77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EF32FD-8EB8-0107-1140-61972E20FE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BDA5F-F3AA-DC79-C810-6E449A02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E5147D-146F-144A-621C-16A22664D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27816-45C2-1A52-4123-B4AEEE763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44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5E7998-BA7A-FDC0-92F4-45CD6A2BC5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4E59B8-05A0-FDEC-CAE6-9DEB4A9D2A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E406B-03FF-4025-FC7B-C07AA87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B2525-D43E-A2A4-724A-5C09DB3BF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F5DD6-AAFD-79C1-DD3D-C266A262F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1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174A3F-9A02-18DB-5464-DF7EC402D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43DCA9-DC70-86B7-6240-416B50AB5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DCF3D-EB29-2296-F18A-EB346258A0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B96495-211C-A141-9580-FB571A4B78A5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CAC2F-CC84-7C33-7DFD-C17511BC51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04EAC-18FC-5EAF-415F-6886D57B08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18B579-E2E6-914F-8FF5-06D61E3ADB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57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alents.studysmarter.co.uk/companies/tesco-plc/customer-services-team-leader-12263571/?utm_source=chatgpt.com" TargetMode="External"/><Relationship Id="rId2" Type="http://schemas.openxmlformats.org/officeDocument/2006/relationships/hyperlink" Target="https://www.tescoplc.com/about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co.com/careers/en-GB/our-teams/stores?srsltid=AfmBOorPS-iGBZVccynIQ7i6zBOJTPWdVagQx_TGpTx2elyKrhvgZAmd&amp;utm_source=chatgpt.com" TargetMode="External"/><Relationship Id="rId5" Type="http://schemas.openxmlformats.org/officeDocument/2006/relationships/hyperlink" Target="https://apply.tesco-careers.com/members/modules/job/detail.php?record=943684&amp;utm_source=chatgpt.com" TargetMode="External"/><Relationship Id="rId4" Type="http://schemas.openxmlformats.org/officeDocument/2006/relationships/hyperlink" Target="https://www.tesco.com/careers/en-GB/our-teams/early-careers/application-process?srsltid=AfmBOoqZykO8JH_pM-m2W29dg8edxHbjiWTT1kvHttkMcCjs8jiQfljj&amp;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B3AF0-2C07-2EB1-60EE-2BA47F9D6B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Developing and Managing Individuals and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E91172-72EB-EEC6-0F38-2DB33392B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64990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Recruitment and Development of a Team Member</a:t>
            </a:r>
          </a:p>
          <a:p>
            <a:r>
              <a:rPr lang="en-US" dirty="0"/>
              <a:t>Company: Tesco PLC (UK)</a:t>
            </a:r>
          </a:p>
          <a:p>
            <a:br>
              <a:rPr lang="en-US" dirty="0"/>
            </a:br>
            <a:r>
              <a:rPr lang="en-US" dirty="0"/>
              <a:t>Module: LCLM5002</a:t>
            </a:r>
            <a:br>
              <a:rPr lang="en-US" dirty="0"/>
            </a:br>
            <a:r>
              <a:rPr lang="en-US" dirty="0"/>
              <a:t>Student Name: Thilaka Kirubaharan</a:t>
            </a:r>
          </a:p>
          <a:p>
            <a:r>
              <a:rPr lang="en-US" dirty="0"/>
              <a:t>Student Number: 2422401</a:t>
            </a:r>
          </a:p>
          <a:p>
            <a:r>
              <a:rPr lang="en-US" dirty="0"/>
              <a:t>Module Leader: Doreen Nyaa </a:t>
            </a:r>
            <a:r>
              <a:rPr lang="en-US" dirty="0" err="1"/>
              <a:t>Amundram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72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92CE7-070E-44EE-B2C3-231771802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77D25-CCE5-308C-E61F-B5AE767EF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Company Overview</a:t>
            </a:r>
          </a:p>
          <a:p>
            <a:r>
              <a:rPr lang="en-US" dirty="0"/>
              <a:t>Job Role Overview</a:t>
            </a:r>
          </a:p>
          <a:p>
            <a:r>
              <a:rPr lang="en-US" dirty="0"/>
              <a:t>Recruitment Process</a:t>
            </a:r>
          </a:p>
          <a:p>
            <a:r>
              <a:rPr lang="en-US" dirty="0"/>
              <a:t>Job Analysis</a:t>
            </a:r>
          </a:p>
          <a:p>
            <a:r>
              <a:rPr lang="en-US" dirty="0"/>
              <a:t>Job Description</a:t>
            </a:r>
          </a:p>
          <a:p>
            <a:r>
              <a:rPr lang="en-US" dirty="0"/>
              <a:t>Person Specification</a:t>
            </a:r>
          </a:p>
          <a:p>
            <a:r>
              <a:rPr lang="en-US" dirty="0"/>
              <a:t>Learning and Development Needs</a:t>
            </a:r>
          </a:p>
          <a:p>
            <a:r>
              <a:rPr lang="en-US" dirty="0"/>
              <a:t>Training Methods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087424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286DE-2E78-85A4-9722-F088F36ED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9A8B5-095B-D174-4996-B4203D000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Effective recruitment and employee development is crucial and essential for the organization to succeed. </a:t>
            </a:r>
          </a:p>
          <a:p>
            <a:r>
              <a:rPr lang="en-US" dirty="0"/>
              <a:t>Teamwork enhances problem solving while individual accountability improves efficiency. </a:t>
            </a:r>
          </a:p>
          <a:p>
            <a:r>
              <a:rPr lang="en-US" dirty="0"/>
              <a:t>This presentation focuses on recruiting and developing a customer service team leader at Tesco. </a:t>
            </a:r>
          </a:p>
        </p:txBody>
      </p:sp>
    </p:spTree>
    <p:extLst>
      <p:ext uri="{BB962C8B-B14F-4D97-AF65-F5344CB8AC3E}">
        <p14:creationId xmlns:p14="http://schemas.microsoft.com/office/powerpoint/2010/main" val="2970743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39A5C-42B8-694C-25CF-3A99A4D3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Company Overview - Tesco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A39BD-B5EF-686A-3FCF-012843EC0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One of the UK’s largest retailers</a:t>
            </a:r>
          </a:p>
          <a:p>
            <a:r>
              <a:rPr lang="en-US" sz="2000" dirty="0"/>
              <a:t>Employs over 300,000 people worldwide (Tesco PLC, 2024)</a:t>
            </a:r>
          </a:p>
          <a:p>
            <a:r>
              <a:rPr lang="en-US" sz="2000" dirty="0"/>
              <a:t>Focuses on customer satisfaction, teamwork and employee development </a:t>
            </a:r>
          </a:p>
        </p:txBody>
      </p:sp>
      <p:pic>
        <p:nvPicPr>
          <p:cNvPr id="5" name="Picture 4" descr="A store front with a sign with Staples Center in the background&#10;&#10;AI-generated content may be incorrect.">
            <a:extLst>
              <a:ext uri="{FF2B5EF4-FFF2-40B4-BE49-F238E27FC236}">
                <a16:creationId xmlns:a16="http://schemas.microsoft.com/office/drawing/2014/main" id="{2C2C5591-2737-7A3F-C859-DB20D3F51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65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42F09-9BDC-16B7-FAA7-4C07F9625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Selected Job Role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EA60-7A58-3378-4344-C8C6BB2A1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Job Title: Customer Service Team Leader</a:t>
            </a:r>
          </a:p>
          <a:p>
            <a:r>
              <a:rPr lang="en-US" sz="2000" dirty="0"/>
              <a:t>Supervises customer service assistants</a:t>
            </a:r>
          </a:p>
          <a:p>
            <a:r>
              <a:rPr lang="en-US" sz="2000" dirty="0"/>
              <a:t>Ensures high service standards</a:t>
            </a:r>
          </a:p>
          <a:p>
            <a:r>
              <a:rPr lang="en-US" sz="2000" dirty="0"/>
              <a:t>Manages staff performance and timetable planning (</a:t>
            </a:r>
            <a:r>
              <a:rPr lang="en-US" sz="2000" dirty="0" err="1"/>
              <a:t>StudySmarter</a:t>
            </a:r>
            <a:r>
              <a:rPr lang="en-US" sz="2000" dirty="0"/>
              <a:t> Talents, </a:t>
            </a:r>
            <a:r>
              <a:rPr lang="en-US" sz="2000" dirty="0" err="1"/>
              <a:t>n.d</a:t>
            </a:r>
            <a:r>
              <a:rPr lang="en-US" sz="2000" dirty="0"/>
              <a:t>)</a:t>
            </a:r>
          </a:p>
          <a:p>
            <a:endParaRPr lang="en-US" sz="2000" dirty="0"/>
          </a:p>
        </p:txBody>
      </p:sp>
      <p:pic>
        <p:nvPicPr>
          <p:cNvPr id="5" name="Picture 4" descr="People in a store with signs and shelves&#10;&#10;AI-generated content may be incorrect.">
            <a:extLst>
              <a:ext uri="{FF2B5EF4-FFF2-40B4-BE49-F238E27FC236}">
                <a16:creationId xmlns:a16="http://schemas.microsoft.com/office/drawing/2014/main" id="{3F84551C-B73D-0678-B642-BE88CFC1D9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3846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35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8D9B5-5515-0F88-5F38-A76CA3FE0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Recruitment Process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3645E-0277-956E-E621-94CC74219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Job Analysis and description</a:t>
            </a:r>
          </a:p>
          <a:p>
            <a:r>
              <a:rPr lang="en-US" sz="2000" dirty="0"/>
              <a:t>Person specification</a:t>
            </a:r>
          </a:p>
          <a:p>
            <a:r>
              <a:rPr lang="en-US" sz="2000" dirty="0"/>
              <a:t>Advertising vacancies</a:t>
            </a:r>
          </a:p>
          <a:p>
            <a:r>
              <a:rPr lang="en-US" sz="2000" dirty="0"/>
              <a:t>Shortlisting candidates</a:t>
            </a:r>
          </a:p>
          <a:p>
            <a:r>
              <a:rPr lang="en-US" sz="2000" dirty="0"/>
              <a:t>Interviews and selection of candidates (Tesco, </a:t>
            </a:r>
            <a:r>
              <a:rPr lang="en-US" sz="2000" dirty="0" err="1"/>
              <a:t>n.d</a:t>
            </a:r>
            <a:r>
              <a:rPr lang="en-US" sz="2000" dirty="0"/>
              <a:t>)</a:t>
            </a:r>
          </a:p>
          <a:p>
            <a:r>
              <a:rPr lang="en-US" sz="2000" dirty="0"/>
              <a:t>Onboarding successful applicants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048E91D5-FADF-5B78-D38A-EF26D38F42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11532" y="2624618"/>
            <a:ext cx="5150277" cy="343351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978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DCEAE-550F-5116-6E94-180A50AC3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Job Analysis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36C77-42F8-EB9D-4C98-6AD562928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Identify key duties and responsibilities (Tesco, </a:t>
            </a:r>
            <a:r>
              <a:rPr lang="en-US" sz="2000" dirty="0" err="1"/>
              <a:t>n.d</a:t>
            </a:r>
            <a:r>
              <a:rPr lang="en-US" sz="2000" dirty="0"/>
              <a:t>)</a:t>
            </a:r>
          </a:p>
          <a:p>
            <a:r>
              <a:rPr lang="en-US" sz="2000" dirty="0"/>
              <a:t>Required skills needed for job</a:t>
            </a:r>
          </a:p>
          <a:p>
            <a:r>
              <a:rPr lang="en-US" sz="2000" dirty="0"/>
              <a:t>Working conditions</a:t>
            </a:r>
          </a:p>
          <a:p>
            <a:r>
              <a:rPr lang="en-US" sz="2000" dirty="0"/>
              <a:t>Ensures role clarity and efficiency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348FC198-7FD5-57CD-175C-88534B7EB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44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589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C9161-9205-ACC2-00BF-FAA37E694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Job Description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3B38B0-60BC-2B87-77BC-B8D44E8F6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38848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3772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2C708-E80C-1DB7-2855-4515098A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Person Specification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DD689-4E4E-B378-9CE4-C3A72F94B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Essential – Leadership, communication skills and customer service experience</a:t>
            </a:r>
          </a:p>
          <a:p>
            <a:r>
              <a:rPr lang="en-US" sz="2000" dirty="0"/>
              <a:t>Desirable – Retail management experience (Tesco, </a:t>
            </a:r>
            <a:r>
              <a:rPr lang="en-US" sz="2000" dirty="0" err="1"/>
              <a:t>n.d</a:t>
            </a:r>
            <a:r>
              <a:rPr lang="en-US" sz="2000" dirty="0"/>
              <a:t>)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DD9B5D1-1C75-A649-E53E-4F55E7639E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77" b="1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842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BC195-C439-5854-FBB0-303E4862E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Shortlisting Candidates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6E8D4D-17D8-3AC4-9819-D3035A105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22635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7432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2D4AC-8409-20C8-66A6-77724B647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Interview and selection of candidates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5DCC6F-0E7C-46E9-BFA4-B1C7E2A4D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4189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5902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7E783-142C-4B21-94AA-FF561104B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Onboarding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0A24DD-9226-D66E-060C-C0B67F63F8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094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363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8F9E5-44BF-7AD7-3A57-DE492900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Learning and Development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887627-802C-D243-7037-4420A9CB6F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2179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5197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49109-F142-260A-8848-02DD5E015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Training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CBBBA0-78CE-F756-94F5-009C868248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64703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4244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FF565-2FC3-FEB7-2BE7-185B4AA43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56D920-8D7B-094C-9038-067480F86C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807871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3996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8979C-E66F-230C-262A-F42008470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BEF63-3135-039D-6B7B-A93F4CF7F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Tesco PLC (2024)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About Tesco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https://www.tescoplc.com/about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</a:t>
            </a:r>
          </a:p>
          <a:p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StudySmarter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 – Talents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https://talents.studysmarter.co.uk/companies/tesco-plc/customer-services-team-leader-12263571/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Tesco -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How to apply for Early Careers programmes | Tesco Careers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https://www.tesco.com/careers/en-GB/our-teams/early-careers/application-process?srsltid=AfmBOoqZykO8JH_pM-m2W29dg8edxHbjiWTT1kvHttkMcCjs8jiQfljj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Tesco (no date)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Team Leader – Fixed Term [Job listing]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https://apply.tesco-careers.com/members/modules/job/detail.php?record=943684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Tesco -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Store teams and retail roles | Tesco Careers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https://www.tesco.com/careers/en-GB/our-teams/stores?srsltid=AfmBOorPS-iGBZVccynIQ7i6zBOJTPWdVagQx_TGpTx2elyKrhvgZAmd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34702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564</Words>
  <Application>Microsoft Macintosh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Developing and Managing Individuals and Teams</vt:lpstr>
      <vt:lpstr>Table of Contents</vt:lpstr>
      <vt:lpstr>Introduction</vt:lpstr>
      <vt:lpstr>Company Overview - Tesco</vt:lpstr>
      <vt:lpstr>Selected Job Role</vt:lpstr>
      <vt:lpstr>Recruitment Process</vt:lpstr>
      <vt:lpstr>Job Analysis</vt:lpstr>
      <vt:lpstr>Job Description</vt:lpstr>
      <vt:lpstr>Person Specification</vt:lpstr>
      <vt:lpstr>Shortlisting Candidates</vt:lpstr>
      <vt:lpstr>Interview and selection of candidates</vt:lpstr>
      <vt:lpstr>Onboarding</vt:lpstr>
      <vt:lpstr>Learning and Development Needs</vt:lpstr>
      <vt:lpstr>Training Methods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Abisen Kirubaharan (UG)</dc:creator>
  <cp:lastModifiedBy>Abisen Kirubaharan (UG)</cp:lastModifiedBy>
  <cp:revision>4</cp:revision>
  <dcterms:created xsi:type="dcterms:W3CDTF">2026-02-01T16:35:52Z</dcterms:created>
  <dcterms:modified xsi:type="dcterms:W3CDTF">2026-02-15T12:46:16Z</dcterms:modified>
</cp:coreProperties>
</file>