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63" r:id="rId1"/>
  </p:sldMasterIdLst>
  <p:sldIdLst>
    <p:sldId id="256" r:id="rId2"/>
    <p:sldId id="257" r:id="rId3"/>
    <p:sldId id="258" r:id="rId4"/>
    <p:sldId id="259" r:id="rId5"/>
  </p:sldIdLst>
  <p:sldSz cx="6858000" cy="9144000" type="screen4x3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4995" autoAdjust="0"/>
    <p:restoredTop sz="94660"/>
  </p:normalViewPr>
  <p:slideViewPr>
    <p:cSldViewPr snapToGrid="0">
      <p:cViewPr varScale="1">
        <p:scale>
          <a:sx n="50" d="100"/>
          <a:sy n="50" d="100"/>
        </p:scale>
        <p:origin x="2702" y="269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viewProps" Target="view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presProps" Target="presProps.xml"/><Relationship Id="rId5" Type="http://schemas.openxmlformats.org/officeDocument/2006/relationships/slide" Target="slides/slide4.xml"/><Relationship Id="rId4" Type="http://schemas.openxmlformats.org/officeDocument/2006/relationships/slide" Target="slides/slide3.xml"/><Relationship Id="rId9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21058BF-C5E1-4B52-BD8A-FD1AD57793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57250" y="1496484"/>
            <a:ext cx="5143500" cy="3183467"/>
          </a:xfrm>
        </p:spPr>
        <p:txBody>
          <a:bodyPr anchor="b"/>
          <a:lstStyle>
            <a:lvl1pPr algn="ctr">
              <a:defRPr sz="303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DFCD51F7-3CC3-4BB7-8291-B1789482E86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57250" y="4802717"/>
            <a:ext cx="5143500" cy="2207683"/>
          </a:xfrm>
        </p:spPr>
        <p:txBody>
          <a:bodyPr/>
          <a:lstStyle>
            <a:lvl1pPr marL="0" indent="0" algn="ctr">
              <a:buNone/>
              <a:defRPr sz="1350"/>
            </a:lvl1pPr>
            <a:lvl2pPr marL="257175" indent="0" algn="ctr">
              <a:buNone/>
              <a:defRPr sz="1125"/>
            </a:lvl2pPr>
            <a:lvl3pPr marL="514350" indent="0" algn="ctr">
              <a:buNone/>
              <a:defRPr sz="1013"/>
            </a:lvl3pPr>
            <a:lvl4pPr marL="771525" indent="0" algn="ctr">
              <a:buNone/>
              <a:defRPr sz="900"/>
            </a:lvl4pPr>
            <a:lvl5pPr marL="1028700" indent="0" algn="ctr">
              <a:buNone/>
              <a:defRPr sz="900"/>
            </a:lvl5pPr>
            <a:lvl6pPr marL="1285875" indent="0" algn="ctr">
              <a:buNone/>
              <a:defRPr sz="900"/>
            </a:lvl6pPr>
            <a:lvl7pPr marL="1543050" indent="0" algn="ctr">
              <a:buNone/>
              <a:defRPr sz="900"/>
            </a:lvl7pPr>
            <a:lvl8pPr marL="1800225" indent="0" algn="ctr">
              <a:buNone/>
              <a:defRPr sz="900"/>
            </a:lvl8pPr>
            <a:lvl9pPr marL="2057400" indent="0" algn="ctr">
              <a:buNone/>
              <a:defRPr sz="9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D320447-D6C7-43E1-AE88-1FB66CC9C55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43A76A3-ADC8-4477-8FC1-B9DD55D84908}" type="datetime1">
              <a:rPr lang="en-US" smtClean="0"/>
              <a:t>6/21/2025</a:t>
            </a:fld>
            <a:endParaRPr lang="en-US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F5E17B6-E7FC-473A-8D5F-0E6B838EA75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4AF4E0-FDDB-42B9-862C-7BBC501CDAC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3571700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B1736C8-0B4F-4655-A630-0B1D2540B7DD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378B888-85E0-4D92-903E-C3FE7E870DE7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FC648916-250B-4232-BD7D-571FDE79F5E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7F49BE-398D-479A-8A7E-5DDBCA61EDCB}" type="datetime1">
              <a:rPr lang="en-US" smtClean="0"/>
              <a:t>6/21/2025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A8BFB4-647C-4104-B6D4-3346051C36D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E0FA73F-2BE8-4370-AE90-58F4CE51FC5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5989343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9B1446D-9FAC-4157-A41A-51675C8BE92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8" y="2279655"/>
            <a:ext cx="5945744" cy="3678527"/>
          </a:xfrm>
        </p:spPr>
        <p:txBody>
          <a:bodyPr anchor="b">
            <a:normAutofit/>
          </a:bodyPr>
          <a:lstStyle>
            <a:lvl1pPr>
              <a:defRPr sz="3038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92AF8D4A-8F93-4399-9546-64F286400D2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7198" y="6119289"/>
            <a:ext cx="5945744" cy="2000249"/>
          </a:xfrm>
        </p:spPr>
        <p:txBody>
          <a:bodyPr/>
          <a:lstStyle>
            <a:lvl1pPr marL="0" indent="0">
              <a:buNone/>
              <a:defRPr sz="1350">
                <a:solidFill>
                  <a:schemeClr val="tx2"/>
                </a:solidFill>
              </a:defRPr>
            </a:lvl1pPr>
            <a:lvl2pPr marL="257175" indent="0">
              <a:buNone/>
              <a:defRPr sz="1125">
                <a:solidFill>
                  <a:schemeClr val="tx1">
                    <a:tint val="75000"/>
                  </a:schemeClr>
                </a:solidFill>
              </a:defRPr>
            </a:lvl2pPr>
            <a:lvl3pPr marL="514350" indent="0">
              <a:buNone/>
              <a:defRPr sz="1013">
                <a:solidFill>
                  <a:schemeClr val="tx1">
                    <a:tint val="75000"/>
                  </a:schemeClr>
                </a:solidFill>
              </a:defRPr>
            </a:lvl3pPr>
            <a:lvl4pPr marL="7715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4pPr>
            <a:lvl5pPr marL="10287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5pPr>
            <a:lvl6pPr marL="128587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6pPr>
            <a:lvl7pPr marL="154305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7pPr>
            <a:lvl8pPr marL="1800225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8pPr>
            <a:lvl9pPr marL="2057400" indent="0">
              <a:buNone/>
              <a:defRPr sz="9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19C2FD4-BF96-470C-8247-20DFAE1CF87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CD0C193-4974-4A1F-9C63-07D595E30D66}" type="datetime1">
              <a:rPr lang="en-US" smtClean="0"/>
              <a:t>6/21/2025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7175A2D-86C4-4467-BAB8-E9ED004D2C8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E442A4D-D9B2-4C82-95E4-B86F9F5F380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91873898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E6B3AA-8C30-429E-B934-AF12204387B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915834E-691F-4728-88F5-A0C4696695EB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437198" y="2434167"/>
            <a:ext cx="294894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13876374-880F-4E25-9F88-79E3C1AB1F9D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3471863" y="2434167"/>
            <a:ext cx="2914650" cy="580178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119BD69-B509-4FCE-95A8-ED03FFC8CC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01AA87F-28D4-4BF0-B81F-877A89DFD5AC}" type="datetime1">
              <a:rPr lang="en-US" smtClean="0"/>
              <a:t>6/21/2025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B7C287B-AE5B-490B-BF81-A50D7A2E872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B43C2246-303C-4A29-B6EA-E62CEDE6C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59713163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42FE79-D5BE-43E8-B6C5-2675B7F4D81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9" y="486838"/>
            <a:ext cx="5950208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F69D3A07-BA51-4113-902E-830A887D239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7200" y="2402421"/>
            <a:ext cx="2936438" cy="1246716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8E320A9-E274-4E1B-B02D-9A3F510A1F2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37200" y="3767670"/>
            <a:ext cx="2936438" cy="44852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DBE80D3A-C2A8-4B78-B7E2-4908C74B1C4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3471864" y="2402421"/>
            <a:ext cx="2915543" cy="1246716"/>
          </a:xfrm>
        </p:spPr>
        <p:txBody>
          <a:bodyPr anchor="b"/>
          <a:lstStyle>
            <a:lvl1pPr marL="0" indent="0">
              <a:buNone/>
              <a:defRPr sz="1350" b="1"/>
            </a:lvl1pPr>
            <a:lvl2pPr marL="257175" indent="0">
              <a:buNone/>
              <a:defRPr sz="1125" b="1"/>
            </a:lvl2pPr>
            <a:lvl3pPr marL="514350" indent="0">
              <a:buNone/>
              <a:defRPr sz="1013" b="1"/>
            </a:lvl3pPr>
            <a:lvl4pPr marL="771525" indent="0">
              <a:buNone/>
              <a:defRPr sz="900" b="1"/>
            </a:lvl4pPr>
            <a:lvl5pPr marL="1028700" indent="0">
              <a:buNone/>
              <a:defRPr sz="900" b="1"/>
            </a:lvl5pPr>
            <a:lvl6pPr marL="1285875" indent="0">
              <a:buNone/>
              <a:defRPr sz="900" b="1"/>
            </a:lvl6pPr>
            <a:lvl7pPr marL="1543050" indent="0">
              <a:buNone/>
              <a:defRPr sz="900" b="1"/>
            </a:lvl7pPr>
            <a:lvl8pPr marL="1800225" indent="0">
              <a:buNone/>
              <a:defRPr sz="900" b="1"/>
            </a:lvl8pPr>
            <a:lvl9pPr marL="2057400" indent="0">
              <a:buNone/>
              <a:defRPr sz="9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C5D84DD-9460-4B08-86AD-27486A9400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3471864" y="3767670"/>
            <a:ext cx="2915543" cy="4485217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E4B0B7F8-282C-4210-AE7D-F35228BAC80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8A9F1F3-208B-49A3-B337-9C8ACEB3E0E1}" type="datetime1">
              <a:rPr lang="en-US" smtClean="0"/>
              <a:t>6/21/2025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FAE343A9-1067-4DCF-BACC-1F7F3805022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0F84E471-04DB-4DB5-8CC5-16B3FC88509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9006082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66D87C0-272E-4E50-A316-78079B2B92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9" y="486838"/>
            <a:ext cx="5995750" cy="1767417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906C1C9-1F69-432A-858C-D828B56E16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AF6CA6-7293-4AA2-A0E0-A3BF4416E786}" type="datetime1">
              <a:rPr lang="en-US" smtClean="0"/>
              <a:t>6/21/2025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BD6D9A1B-D149-4B97-B161-3D7C9ADBCF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7AB3722F-8C88-4E54-8CD6-12D31A05F8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1497872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C0E1B4EE-6DFC-45F3-9174-D913EB57CB9D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8D87016-7BCD-46FB-8EE3-AB6C369108B4}" type="datetime1">
              <a:rPr lang="en-US" smtClean="0"/>
              <a:t>6/21/2025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0BF7F7DC-6DDE-4337-AD27-BBE7D542248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CCC58EA9-3AC4-421E-B133-1FA7757DF8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95660928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9E035BB-74CC-43E9-B71F-A5C05D17EB7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9" y="609600"/>
            <a:ext cx="2247067" cy="3335867"/>
          </a:xfrm>
        </p:spPr>
        <p:txBody>
          <a:bodyPr anchor="b">
            <a:normAutofit/>
          </a:bodyPr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AADC9E-7845-4DB1-87E3-6FBFB2B03B8A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15543" y="609602"/>
            <a:ext cx="3471863" cy="7205133"/>
          </a:xfrm>
        </p:spPr>
        <p:txBody>
          <a:bodyPr>
            <a:normAutofit/>
          </a:bodyPr>
          <a:lstStyle>
            <a:lvl1pPr>
              <a:defRPr sz="1125"/>
            </a:lvl1pPr>
            <a:lvl2pPr>
              <a:defRPr sz="1013"/>
            </a:lvl2pPr>
            <a:lvl3pPr>
              <a:defRPr sz="900"/>
            </a:lvl3pPr>
            <a:lvl4pPr>
              <a:defRPr sz="788"/>
            </a:lvl4pPr>
            <a:lvl5pPr>
              <a:defRPr sz="788"/>
            </a:lvl5pPr>
            <a:lvl6pPr>
              <a:defRPr sz="1125"/>
            </a:lvl6pPr>
            <a:lvl7pPr>
              <a:defRPr sz="1125"/>
            </a:lvl7pPr>
            <a:lvl8pPr>
              <a:defRPr sz="1125"/>
            </a:lvl8pPr>
            <a:lvl9pPr>
              <a:defRPr sz="1125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75C925A8-2A07-43B9-B549-061F3684986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7199" y="4123272"/>
            <a:ext cx="2247067" cy="3702049"/>
          </a:xfrm>
        </p:spPr>
        <p:txBody>
          <a:bodyPr>
            <a:normAutofit/>
          </a:bodyPr>
          <a:lstStyle>
            <a:lvl1pPr marL="0" indent="0">
              <a:buNone/>
              <a:defRPr sz="1125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31A9037-0564-43A1-8156-1D9932E1F85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1547011-1FFC-4EF8-9A2E-53B4AD2ADBD4}" type="datetime1">
              <a:rPr lang="en-US" smtClean="0"/>
              <a:t>6/21/2025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BFF0D40-D0E1-49C9-BE47-91BBC50AB2BE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4D129BD-890D-412E-9805-D29F4A0D3622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411274192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D78ADB4-BA7B-42C2-9C6C-58B2763F861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9" y="609600"/>
            <a:ext cx="2247067" cy="3340608"/>
          </a:xfrm>
        </p:spPr>
        <p:txBody>
          <a:bodyPr anchor="b"/>
          <a:lstStyle>
            <a:lvl1pPr>
              <a:defRPr sz="225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E9519B58-B546-4E6B-BE00-3D1D64DA869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2915543" y="609602"/>
            <a:ext cx="3471863" cy="7205133"/>
          </a:xfrm>
        </p:spPr>
        <p:txBody>
          <a:bodyPr/>
          <a:lstStyle>
            <a:lvl1pPr marL="0" indent="0">
              <a:buNone/>
              <a:defRPr sz="1800"/>
            </a:lvl1pPr>
            <a:lvl2pPr marL="257175" indent="0">
              <a:buNone/>
              <a:defRPr sz="1575"/>
            </a:lvl2pPr>
            <a:lvl3pPr marL="514350" indent="0">
              <a:buNone/>
              <a:defRPr sz="1350"/>
            </a:lvl3pPr>
            <a:lvl4pPr marL="771525" indent="0">
              <a:buNone/>
              <a:defRPr sz="1125"/>
            </a:lvl4pPr>
            <a:lvl5pPr marL="1028700" indent="0">
              <a:buNone/>
              <a:defRPr sz="1125"/>
            </a:lvl5pPr>
            <a:lvl6pPr marL="1285875" indent="0">
              <a:buNone/>
              <a:defRPr sz="1125"/>
            </a:lvl6pPr>
            <a:lvl7pPr marL="1543050" indent="0">
              <a:buNone/>
              <a:defRPr sz="1125"/>
            </a:lvl7pPr>
            <a:lvl8pPr marL="1800225" indent="0">
              <a:buNone/>
              <a:defRPr sz="1125"/>
            </a:lvl8pPr>
            <a:lvl9pPr marL="2057400" indent="0">
              <a:buNone/>
              <a:defRPr sz="1125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3FAA0AB8-41A9-4548-9B83-3EFF79A0079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437199" y="4108367"/>
            <a:ext cx="2247067" cy="3706368"/>
          </a:xfrm>
        </p:spPr>
        <p:txBody>
          <a:bodyPr>
            <a:normAutofit/>
          </a:bodyPr>
          <a:lstStyle>
            <a:lvl1pPr marL="0" indent="0">
              <a:buNone/>
              <a:defRPr sz="1125"/>
            </a:lvl1pPr>
            <a:lvl2pPr marL="257175" indent="0">
              <a:buNone/>
              <a:defRPr sz="788"/>
            </a:lvl2pPr>
            <a:lvl3pPr marL="514350" indent="0">
              <a:buNone/>
              <a:defRPr sz="675"/>
            </a:lvl3pPr>
            <a:lvl4pPr marL="771525" indent="0">
              <a:buNone/>
              <a:defRPr sz="563"/>
            </a:lvl4pPr>
            <a:lvl5pPr marL="1028700" indent="0">
              <a:buNone/>
              <a:defRPr sz="563"/>
            </a:lvl5pPr>
            <a:lvl6pPr marL="1285875" indent="0">
              <a:buNone/>
              <a:defRPr sz="563"/>
            </a:lvl6pPr>
            <a:lvl7pPr marL="1543050" indent="0">
              <a:buNone/>
              <a:defRPr sz="563"/>
            </a:lvl7pPr>
            <a:lvl8pPr marL="1800225" indent="0">
              <a:buNone/>
              <a:defRPr sz="563"/>
            </a:lvl8pPr>
            <a:lvl9pPr marL="2057400" indent="0">
              <a:buNone/>
              <a:defRPr sz="563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63BB33ED-A015-4992-A004-33D41CFFADA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62EB47-45B4-4EF5-A743-B4885DD2F060}" type="datetime1">
              <a:rPr lang="en-US" smtClean="0"/>
              <a:t>6/21/2025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D3C29CDA-E85F-47D1-83B7-02A50DEBFD3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1749625F-5352-4136-8AC4-F8899D00A1A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8850010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D8E922F-6166-4009-A42D-027DC718071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F7791CF-167D-446D-9F99-6976C986E2F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3CA422-E040-4DE1-9DA5-C8D37C116A7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6762538-DC4D-4667-96E5-B3278DDF8B12}" type="datetime1">
              <a:rPr lang="en-US" smtClean="0"/>
              <a:t>6/21/2025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6C813B0B-60E7-494E-91CB-055BC26906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B48C554-7C1B-4D8F-9B6B-04492656904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77486425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EEC66EF0-6ED8-49A7-BDAD-E20A143FAEAC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4907758" y="486834"/>
            <a:ext cx="1478756" cy="7749117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90FCE9CD-90A9-44BA-B293-0662E077DDE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471489" y="486834"/>
            <a:ext cx="4350544" cy="77491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857DAE0-05C4-460B-B96D-BD183ED030C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05880548-5C08-4BE3-B63E-F2BB63B0B00C}" type="datetime1">
              <a:rPr lang="en-US" smtClean="0"/>
              <a:t>6/21/2025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B3CA93-55C9-4AA3-89A0-55490F745B1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6BFD820-FF26-4325-816F-310C30F80AC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5747434-7036-48DB-A148-6B3D8EE75CD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58021681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9" name="Rectangle 38">
            <a:extLst>
              <a:ext uri="{FF2B5EF4-FFF2-40B4-BE49-F238E27FC236}">
                <a16:creationId xmlns:a16="http://schemas.microsoft.com/office/drawing/2014/main" id="{99B5B3C5-A599-465B-B2B9-866E8B2087CE}"/>
              </a:ext>
            </a:extLst>
          </p:cNvPr>
          <p:cNvSpPr/>
          <p:nvPr/>
        </p:nvSpPr>
        <p:spPr>
          <a:xfrm>
            <a:off x="-1" y="-1"/>
            <a:ext cx="6858001" cy="9144001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 dirty="0"/>
          </a:p>
        </p:txBody>
      </p:sp>
      <p:sp>
        <p:nvSpPr>
          <p:cNvPr id="41" name="Rectangle 40">
            <a:extLst>
              <a:ext uri="{FF2B5EF4-FFF2-40B4-BE49-F238E27FC236}">
                <a16:creationId xmlns:a16="http://schemas.microsoft.com/office/drawing/2014/main" id="{25C84982-7DD0-43B1-8A2D-BFA4DF1B4E60}"/>
              </a:ext>
            </a:extLst>
          </p:cNvPr>
          <p:cNvSpPr/>
          <p:nvPr/>
        </p:nvSpPr>
        <p:spPr>
          <a:xfrm>
            <a:off x="-1" y="-1"/>
            <a:ext cx="6858001" cy="9144001"/>
          </a:xfrm>
          <a:prstGeom prst="rect">
            <a:avLst/>
          </a:prstGeom>
          <a:solidFill>
            <a:schemeClr val="bg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06" dirty="0">
              <a:solidFill>
                <a:schemeClr val="bg1"/>
              </a:solidFill>
              <a:latin typeface="+mj-lt"/>
            </a:endParaRPr>
          </a:p>
        </p:txBody>
      </p:sp>
      <p:grpSp>
        <p:nvGrpSpPr>
          <p:cNvPr id="8" name="Decorative Circles">
            <a:extLst>
              <a:ext uri="{FF2B5EF4-FFF2-40B4-BE49-F238E27FC236}">
                <a16:creationId xmlns:a16="http://schemas.microsoft.com/office/drawing/2014/main" id="{1D912E1C-3BBA-42F0-A3EE-FEC382E7230A}"/>
              </a:ext>
            </a:extLst>
          </p:cNvPr>
          <p:cNvGrpSpPr/>
          <p:nvPr/>
        </p:nvGrpSpPr>
        <p:grpSpPr>
          <a:xfrm>
            <a:off x="-1" y="-1"/>
            <a:ext cx="6858001" cy="9144001"/>
            <a:chOff x="-1" y="-1"/>
            <a:chExt cx="12192001" cy="6858001"/>
          </a:xfrm>
        </p:grpSpPr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2FEEAC76-E273-46A8-8F8E-CE59860FE70D}"/>
                </a:ext>
              </a:extLst>
            </p:cNvPr>
            <p:cNvSpPr/>
            <p:nvPr/>
          </p:nvSpPr>
          <p:spPr>
            <a:xfrm>
              <a:off x="209098" y="727602"/>
              <a:ext cx="172408" cy="172408"/>
            </a:xfrm>
            <a:prstGeom prst="ellipse">
              <a:avLst/>
            </a:prstGeom>
            <a:solidFill>
              <a:schemeClr val="accent2">
                <a:lumMod val="40000"/>
                <a:lumOff val="6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76594A0E-9400-45AD-A431-1DA1C0B28966}"/>
                </a:ext>
              </a:extLst>
            </p:cNvPr>
            <p:cNvSpPr/>
            <p:nvPr/>
          </p:nvSpPr>
          <p:spPr>
            <a:xfrm>
              <a:off x="949947" y="136523"/>
              <a:ext cx="113367" cy="113367"/>
            </a:xfrm>
            <a:prstGeom prst="ellipse">
              <a:avLst/>
            </a:prstGeom>
            <a:solidFill>
              <a:srgbClr val="F39E29">
                <a:alpha val="50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31" name="Oval 30">
              <a:extLst>
                <a:ext uri="{FF2B5EF4-FFF2-40B4-BE49-F238E27FC236}">
                  <a16:creationId xmlns:a16="http://schemas.microsoft.com/office/drawing/2014/main" id="{20916D6C-D32F-42B6-8512-CD5EDB8F2B9B}"/>
                </a:ext>
              </a:extLst>
            </p:cNvPr>
            <p:cNvSpPr/>
            <p:nvPr/>
          </p:nvSpPr>
          <p:spPr>
            <a:xfrm>
              <a:off x="11575290" y="5859047"/>
              <a:ext cx="305780" cy="305780"/>
            </a:xfrm>
            <a:prstGeom prst="ellipse">
              <a:avLst/>
            </a:prstGeom>
            <a:solidFill>
              <a:schemeClr val="accent1">
                <a:lumMod val="60000"/>
                <a:lumOff val="40000"/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7" name="Oval 6">
              <a:extLst>
                <a:ext uri="{FF2B5EF4-FFF2-40B4-BE49-F238E27FC236}">
                  <a16:creationId xmlns:a16="http://schemas.microsoft.com/office/drawing/2014/main" id="{3834846D-59C6-40F4-907C-F1A4689B58F1}"/>
                </a:ext>
              </a:extLst>
            </p:cNvPr>
            <p:cNvSpPr/>
            <p:nvPr/>
          </p:nvSpPr>
          <p:spPr>
            <a:xfrm>
              <a:off x="95730" y="1133938"/>
              <a:ext cx="226735" cy="226735"/>
            </a:xfrm>
            <a:prstGeom prst="ellipse">
              <a:avLst/>
            </a:prstGeom>
            <a:solidFill>
              <a:schemeClr val="accent3">
                <a:alpha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47" name="Oval 46">
              <a:extLst>
                <a:ext uri="{FF2B5EF4-FFF2-40B4-BE49-F238E27FC236}">
                  <a16:creationId xmlns:a16="http://schemas.microsoft.com/office/drawing/2014/main" id="{5A257CDF-2E36-4DC7-8EE4-5CD8F8ECAC87}"/>
                </a:ext>
              </a:extLst>
            </p:cNvPr>
            <p:cNvSpPr/>
            <p:nvPr/>
          </p:nvSpPr>
          <p:spPr>
            <a:xfrm>
              <a:off x="11536830" y="554419"/>
              <a:ext cx="382700" cy="382700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 dirty="0"/>
            </a:p>
          </p:txBody>
        </p:sp>
        <p:sp>
          <p:nvSpPr>
            <p:cNvPr id="48" name="Oval 47">
              <a:extLst>
                <a:ext uri="{FF2B5EF4-FFF2-40B4-BE49-F238E27FC236}">
                  <a16:creationId xmlns:a16="http://schemas.microsoft.com/office/drawing/2014/main" id="{D5B26E0E-A115-4AE2-82D8-76BB93CC494F}"/>
                </a:ext>
              </a:extLst>
            </p:cNvPr>
            <p:cNvSpPr/>
            <p:nvPr/>
          </p:nvSpPr>
          <p:spPr>
            <a:xfrm>
              <a:off x="11224303" y="299808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49" name="Oval 48">
              <a:extLst>
                <a:ext uri="{FF2B5EF4-FFF2-40B4-BE49-F238E27FC236}">
                  <a16:creationId xmlns:a16="http://schemas.microsoft.com/office/drawing/2014/main" id="{755058DB-7E01-4E95-BF59-983AA1BBB38E}"/>
                </a:ext>
              </a:extLst>
            </p:cNvPr>
            <p:cNvSpPr/>
            <p:nvPr/>
          </p:nvSpPr>
          <p:spPr>
            <a:xfrm>
              <a:off x="11629630" y="5482355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51" name="Oval 50">
              <a:extLst>
                <a:ext uri="{FF2B5EF4-FFF2-40B4-BE49-F238E27FC236}">
                  <a16:creationId xmlns:a16="http://schemas.microsoft.com/office/drawing/2014/main" id="{A810F7E2-23F3-44D6-B09E-71E556536052}"/>
                </a:ext>
              </a:extLst>
            </p:cNvPr>
            <p:cNvSpPr/>
            <p:nvPr/>
          </p:nvSpPr>
          <p:spPr>
            <a:xfrm>
              <a:off x="10415328" y="612495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52" name="Oval 51">
              <a:extLst>
                <a:ext uri="{FF2B5EF4-FFF2-40B4-BE49-F238E27FC236}">
                  <a16:creationId xmlns:a16="http://schemas.microsoft.com/office/drawing/2014/main" id="{59D5C391-E1DB-410A-A78C-ED3BBDFF0758}"/>
                </a:ext>
              </a:extLst>
            </p:cNvPr>
            <p:cNvSpPr/>
            <p:nvPr/>
          </p:nvSpPr>
          <p:spPr>
            <a:xfrm>
              <a:off x="10120382" y="6255986"/>
              <a:ext cx="305780" cy="305780"/>
            </a:xfrm>
            <a:prstGeom prst="ellipse">
              <a:avLst/>
            </a:pr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 dirty="0"/>
            </a:p>
          </p:txBody>
        </p:sp>
        <p:sp>
          <p:nvSpPr>
            <p:cNvPr id="53" name="Oval 52">
              <a:extLst>
                <a:ext uri="{FF2B5EF4-FFF2-40B4-BE49-F238E27FC236}">
                  <a16:creationId xmlns:a16="http://schemas.microsoft.com/office/drawing/2014/main" id="{77C4944D-9373-4283-BCAA-927A0316659E}"/>
                </a:ext>
              </a:extLst>
            </p:cNvPr>
            <p:cNvSpPr/>
            <p:nvPr/>
          </p:nvSpPr>
          <p:spPr>
            <a:xfrm>
              <a:off x="9934343" y="6204350"/>
              <a:ext cx="113367" cy="113367"/>
            </a:xfrm>
            <a:prstGeom prst="ellipse">
              <a:avLst/>
            </a:pr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54" name="Freeform: Shape 53">
              <a:extLst>
                <a:ext uri="{FF2B5EF4-FFF2-40B4-BE49-F238E27FC236}">
                  <a16:creationId xmlns:a16="http://schemas.microsoft.com/office/drawing/2014/main" id="{6804C521-2D9F-4CE4-AFD3-D4F1551FEC6A}"/>
                </a:ext>
              </a:extLst>
            </p:cNvPr>
            <p:cNvSpPr/>
            <p:nvPr/>
          </p:nvSpPr>
          <p:spPr>
            <a:xfrm>
              <a:off x="11642244" y="6317718"/>
              <a:ext cx="549756" cy="540282"/>
            </a:xfrm>
            <a:custGeom>
              <a:avLst/>
              <a:gdLst>
                <a:gd name="connsiteX0" fmla="*/ 1224540 w 2115556"/>
                <a:gd name="connsiteY0" fmla="*/ 0 h 2079100"/>
                <a:gd name="connsiteX1" fmla="*/ 2090421 w 2115556"/>
                <a:gd name="connsiteY1" fmla="*/ 358660 h 2079100"/>
                <a:gd name="connsiteX2" fmla="*/ 2115556 w 2115556"/>
                <a:gd name="connsiteY2" fmla="*/ 386315 h 2079100"/>
                <a:gd name="connsiteX3" fmla="*/ 2115556 w 2115556"/>
                <a:gd name="connsiteY3" fmla="*/ 2062765 h 2079100"/>
                <a:gd name="connsiteX4" fmla="*/ 2100710 w 2115556"/>
                <a:gd name="connsiteY4" fmla="*/ 2079100 h 2079100"/>
                <a:gd name="connsiteX5" fmla="*/ 348370 w 2115556"/>
                <a:gd name="connsiteY5" fmla="*/ 2079100 h 2079100"/>
                <a:gd name="connsiteX6" fmla="*/ 279625 w 2115556"/>
                <a:gd name="connsiteY6" fmla="*/ 2003461 h 2079100"/>
                <a:gd name="connsiteX7" fmla="*/ 0 w 2115556"/>
                <a:gd name="connsiteY7" fmla="*/ 1224540 h 2079100"/>
                <a:gd name="connsiteX8" fmla="*/ 1224540 w 2115556"/>
                <a:gd name="connsiteY8" fmla="*/ 0 h 207910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  <a:cxn ang="0">
                  <a:pos x="connsiteX7" y="connsiteY7"/>
                </a:cxn>
                <a:cxn ang="0">
                  <a:pos x="connsiteX8" y="connsiteY8"/>
                </a:cxn>
              </a:cxnLst>
              <a:rect l="l" t="t" r="r" b="b"/>
              <a:pathLst>
                <a:path w="2115556" h="2079100">
                  <a:moveTo>
                    <a:pt x="1224540" y="0"/>
                  </a:moveTo>
                  <a:cubicBezTo>
                    <a:pt x="1562687" y="0"/>
                    <a:pt x="1868823" y="137062"/>
                    <a:pt x="2090421" y="358660"/>
                  </a:cubicBezTo>
                  <a:lnTo>
                    <a:pt x="2115556" y="386315"/>
                  </a:lnTo>
                  <a:lnTo>
                    <a:pt x="2115556" y="2062765"/>
                  </a:lnTo>
                  <a:lnTo>
                    <a:pt x="2100710" y="2079100"/>
                  </a:lnTo>
                  <a:lnTo>
                    <a:pt x="348370" y="2079100"/>
                  </a:lnTo>
                  <a:lnTo>
                    <a:pt x="279625" y="2003461"/>
                  </a:lnTo>
                  <a:cubicBezTo>
                    <a:pt x="104938" y="1791789"/>
                    <a:pt x="0" y="1520419"/>
                    <a:pt x="0" y="1224540"/>
                  </a:cubicBezTo>
                  <a:cubicBezTo>
                    <a:pt x="0" y="548245"/>
                    <a:pt x="548245" y="0"/>
                    <a:pt x="1224540" y="0"/>
                  </a:cubicBezTo>
                  <a:close/>
                </a:path>
              </a:pathLst>
            </a:custGeom>
            <a:solidFill>
              <a:schemeClr val="accent6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506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6" name="Freeform: Shape 55">
              <a:extLst>
                <a:ext uri="{FF2B5EF4-FFF2-40B4-BE49-F238E27FC236}">
                  <a16:creationId xmlns:a16="http://schemas.microsoft.com/office/drawing/2014/main" id="{755AC65C-13EF-4182-AA3C-62BE165CC033}"/>
                </a:ext>
              </a:extLst>
            </p:cNvPr>
            <p:cNvSpPr/>
            <p:nvPr/>
          </p:nvSpPr>
          <p:spPr>
            <a:xfrm>
              <a:off x="-1" y="-1"/>
              <a:ext cx="510196" cy="538336"/>
            </a:xfrm>
            <a:custGeom>
              <a:avLst/>
              <a:gdLst>
                <a:gd name="connsiteX0" fmla="*/ 0 w 510196"/>
                <a:gd name="connsiteY0" fmla="*/ 0 h 538336"/>
                <a:gd name="connsiteX1" fmla="*/ 459276 w 510196"/>
                <a:gd name="connsiteY1" fmla="*/ 0 h 538336"/>
                <a:gd name="connsiteX2" fmla="*/ 482126 w 510196"/>
                <a:gd name="connsiteY2" fmla="*/ 42098 h 538336"/>
                <a:gd name="connsiteX3" fmla="*/ 510196 w 510196"/>
                <a:gd name="connsiteY3" fmla="*/ 181136 h 538336"/>
                <a:gd name="connsiteX4" fmla="*/ 152996 w 510196"/>
                <a:gd name="connsiteY4" fmla="*/ 538336 h 538336"/>
                <a:gd name="connsiteX5" fmla="*/ 13958 w 510196"/>
                <a:gd name="connsiteY5" fmla="*/ 510266 h 538336"/>
                <a:gd name="connsiteX6" fmla="*/ 0 w 510196"/>
                <a:gd name="connsiteY6" fmla="*/ 502690 h 538336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510196" h="538336">
                  <a:moveTo>
                    <a:pt x="0" y="0"/>
                  </a:moveTo>
                  <a:lnTo>
                    <a:pt x="459276" y="0"/>
                  </a:lnTo>
                  <a:lnTo>
                    <a:pt x="482126" y="42098"/>
                  </a:lnTo>
                  <a:cubicBezTo>
                    <a:pt x="500201" y="84833"/>
                    <a:pt x="510196" y="131817"/>
                    <a:pt x="510196" y="181136"/>
                  </a:cubicBezTo>
                  <a:cubicBezTo>
                    <a:pt x="510196" y="378412"/>
                    <a:pt x="350272" y="538336"/>
                    <a:pt x="152996" y="538336"/>
                  </a:cubicBezTo>
                  <a:cubicBezTo>
                    <a:pt x="103677" y="538336"/>
                    <a:pt x="56693" y="528341"/>
                    <a:pt x="13958" y="510266"/>
                  </a:cubicBezTo>
                  <a:lnTo>
                    <a:pt x="0" y="502690"/>
                  </a:lnTo>
                  <a:close/>
                </a:path>
              </a:pathLst>
            </a:custGeom>
            <a:solidFill>
              <a:schemeClr val="accent1">
                <a:lumMod val="20000"/>
                <a:lumOff val="8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506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58" name="Freeform: Shape 57">
              <a:extLst>
                <a:ext uri="{FF2B5EF4-FFF2-40B4-BE49-F238E27FC236}">
                  <a16:creationId xmlns:a16="http://schemas.microsoft.com/office/drawing/2014/main" id="{E40DA8D2-FA4B-4282-9D44-48C27B63A153}"/>
                </a:ext>
              </a:extLst>
            </p:cNvPr>
            <p:cNvSpPr/>
            <p:nvPr/>
          </p:nvSpPr>
          <p:spPr>
            <a:xfrm>
              <a:off x="10528695" y="1"/>
              <a:ext cx="554074" cy="282754"/>
            </a:xfrm>
            <a:custGeom>
              <a:avLst/>
              <a:gdLst>
                <a:gd name="connsiteX0" fmla="*/ 644 w 309162"/>
                <a:gd name="connsiteY0" fmla="*/ 0 h 157771"/>
                <a:gd name="connsiteX1" fmla="*/ 308518 w 309162"/>
                <a:gd name="connsiteY1" fmla="*/ 0 h 157771"/>
                <a:gd name="connsiteX2" fmla="*/ 309162 w 309162"/>
                <a:gd name="connsiteY2" fmla="*/ 3190 h 157771"/>
                <a:gd name="connsiteX3" fmla="*/ 154581 w 309162"/>
                <a:gd name="connsiteY3" fmla="*/ 157771 h 157771"/>
                <a:gd name="connsiteX4" fmla="*/ 0 w 309162"/>
                <a:gd name="connsiteY4" fmla="*/ 3190 h 157771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</a:cxnLst>
              <a:rect l="l" t="t" r="r" b="b"/>
              <a:pathLst>
                <a:path w="309162" h="157771">
                  <a:moveTo>
                    <a:pt x="644" y="0"/>
                  </a:moveTo>
                  <a:lnTo>
                    <a:pt x="308518" y="0"/>
                  </a:lnTo>
                  <a:lnTo>
                    <a:pt x="309162" y="3190"/>
                  </a:lnTo>
                  <a:cubicBezTo>
                    <a:pt x="309162" y="88563"/>
                    <a:pt x="239954" y="157771"/>
                    <a:pt x="154581" y="157771"/>
                  </a:cubicBezTo>
                  <a:cubicBezTo>
                    <a:pt x="69208" y="157771"/>
                    <a:pt x="0" y="88563"/>
                    <a:pt x="0" y="3190"/>
                  </a:cubicBezTo>
                  <a:close/>
                </a:path>
              </a:pathLst>
            </a:custGeom>
            <a:solidFill>
              <a:schemeClr val="accent4">
                <a:lumMod val="60000"/>
                <a:lumOff val="4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506" dirty="0">
                <a:solidFill>
                  <a:schemeClr val="bg1"/>
                </a:solidFill>
                <a:latin typeface="+mj-lt"/>
              </a:endParaRPr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99065014-CB18-414D-A527-31ECC45700AB}"/>
                </a:ext>
              </a:extLst>
            </p:cNvPr>
            <p:cNvSpPr/>
            <p:nvPr/>
          </p:nvSpPr>
          <p:spPr>
            <a:xfrm>
              <a:off x="504140" y="1132500"/>
              <a:ext cx="84680" cy="84680"/>
            </a:xfrm>
            <a:prstGeom prst="ellipse">
              <a:avLst/>
            </a:prstGeom>
            <a:solidFill>
              <a:schemeClr val="accent2"/>
            </a:solidFill>
            <a:ln>
              <a:noFill/>
            </a:ln>
          </p:spPr>
          <p:style>
            <a:lnRef idx="0">
              <a:scrgbClr r="0" g="0" b="0"/>
            </a:lnRef>
            <a:fillRef idx="0">
              <a:scrgbClr r="0" g="0" b="0"/>
            </a:fillRef>
            <a:effectRef idx="0">
              <a:scrgbClr r="0" g="0" b="0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61" name="Freeform: Shape 60">
              <a:extLst>
                <a:ext uri="{FF2B5EF4-FFF2-40B4-BE49-F238E27FC236}">
                  <a16:creationId xmlns:a16="http://schemas.microsoft.com/office/drawing/2014/main" id="{8F39E27A-56C1-4328-8DF1-2DA147C78483}"/>
                </a:ext>
              </a:extLst>
            </p:cNvPr>
            <p:cNvSpPr/>
            <p:nvPr/>
          </p:nvSpPr>
          <p:spPr>
            <a:xfrm>
              <a:off x="12051348" y="5576515"/>
              <a:ext cx="137603" cy="210490"/>
            </a:xfrm>
            <a:custGeom>
              <a:avLst/>
              <a:gdLst>
                <a:gd name="connsiteX0" fmla="*/ 105245 w 137603"/>
                <a:gd name="connsiteY0" fmla="*/ 0 h 210490"/>
                <a:gd name="connsiteX1" fmla="*/ 137603 w 137603"/>
                <a:gd name="connsiteY1" fmla="*/ 6533 h 210490"/>
                <a:gd name="connsiteX2" fmla="*/ 137603 w 137603"/>
                <a:gd name="connsiteY2" fmla="*/ 203957 h 210490"/>
                <a:gd name="connsiteX3" fmla="*/ 105245 w 137603"/>
                <a:gd name="connsiteY3" fmla="*/ 210490 h 210490"/>
                <a:gd name="connsiteX4" fmla="*/ 0 w 137603"/>
                <a:gd name="connsiteY4" fmla="*/ 105245 h 210490"/>
                <a:gd name="connsiteX5" fmla="*/ 105245 w 137603"/>
                <a:gd name="connsiteY5" fmla="*/ 0 h 210490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</a:cxnLst>
              <a:rect l="l" t="t" r="r" b="b"/>
              <a:pathLst>
                <a:path w="137603" h="210490">
                  <a:moveTo>
                    <a:pt x="105245" y="0"/>
                  </a:moveTo>
                  <a:lnTo>
                    <a:pt x="137603" y="6533"/>
                  </a:lnTo>
                  <a:lnTo>
                    <a:pt x="137603" y="203957"/>
                  </a:lnTo>
                  <a:lnTo>
                    <a:pt x="105245" y="210490"/>
                  </a:lnTo>
                  <a:cubicBezTo>
                    <a:pt x="47120" y="210490"/>
                    <a:pt x="0" y="163370"/>
                    <a:pt x="0" y="105245"/>
                  </a:cubicBezTo>
                  <a:cubicBezTo>
                    <a:pt x="0" y="47120"/>
                    <a:pt x="47120" y="0"/>
                    <a:pt x="105245" y="0"/>
                  </a:cubicBezTo>
                  <a:close/>
                </a:path>
              </a:pathLst>
            </a:custGeom>
            <a:solidFill>
              <a:schemeClr val="accent3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wrap="square" rtlCol="0" anchor="ctr">
              <a:noAutofit/>
            </a:bodyPr>
            <a:lstStyle/>
            <a:p>
              <a:pPr algn="ctr"/>
              <a:endParaRPr lang="en-US" sz="506" dirty="0">
                <a:solidFill>
                  <a:schemeClr val="bg1"/>
                </a:solidFill>
                <a:latin typeface="+mj-lt"/>
              </a:endParaRPr>
            </a:p>
          </p:txBody>
        </p:sp>
      </p:grp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442C5EC6-E331-4312-AC12-56D55F7D2B1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437198" y="8651029"/>
            <a:ext cx="1543050" cy="31094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5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4A8D24A4-5FEC-4062-8995-EB21925B3B40}" type="datetime1">
              <a:rPr lang="en-US" smtClean="0"/>
              <a:t>6/21/2025</a:t>
            </a:fld>
            <a:endParaRPr lang="en-US" sz="563" dirty="0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337FC5D-92B2-4B4D-8111-6EDEF280692A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2271713" y="8651029"/>
            <a:ext cx="2314575" cy="31094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5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 sz="563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23A104D-C777-4A6E-8A43-F94028E5E311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4889897" y="8651029"/>
            <a:ext cx="1543050" cy="31094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563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35747434-7036-48DB-A148-6B3D8EE75CDA}" type="slidenum">
              <a:rPr lang="en-US" smtClean="0"/>
              <a:pPr/>
              <a:t>‹#›</a:t>
            </a:fld>
            <a:endParaRPr lang="en-US" sz="563" dirty="0"/>
          </a:p>
        </p:txBody>
      </p:sp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12D3A74F-6169-4D30-A245-B46D738BEA8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37199" y="486838"/>
            <a:ext cx="5995750" cy="1767417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877E64-7A05-44DA-81FA-6EF4806BBF0E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437199" y="2434167"/>
            <a:ext cx="5995750" cy="580178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</p:spTree>
    <p:extLst>
      <p:ext uri="{BB962C8B-B14F-4D97-AF65-F5344CB8AC3E}">
        <p14:creationId xmlns:p14="http://schemas.microsoft.com/office/powerpoint/2010/main" val="2722145437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52" r:id="rId1"/>
    <p:sldLayoutId id="2147483753" r:id="rId2"/>
    <p:sldLayoutId id="2147483754" r:id="rId3"/>
    <p:sldLayoutId id="2147483755" r:id="rId4"/>
    <p:sldLayoutId id="2147483756" r:id="rId5"/>
    <p:sldLayoutId id="2147483757" r:id="rId6"/>
    <p:sldLayoutId id="2147483758" r:id="rId7"/>
    <p:sldLayoutId id="2147483759" r:id="rId8"/>
    <p:sldLayoutId id="2147483760" r:id="rId9"/>
    <p:sldLayoutId id="2147483761" r:id="rId10"/>
    <p:sldLayoutId id="2147483762" r:id="rId11"/>
  </p:sldLayoutIdLst>
  <p:hf sldNum="0" hdr="0" ftr="0" dt="0"/>
  <p:txStyles>
    <p:titleStyle>
      <a:lvl1pPr algn="l" defTabSz="514350" rtl="0" eaLnBrk="1" latinLnBrk="0" hangingPunct="1">
        <a:lnSpc>
          <a:spcPct val="90000"/>
        </a:lnSpc>
        <a:spcBef>
          <a:spcPct val="0"/>
        </a:spcBef>
        <a:buNone/>
        <a:defRPr sz="3038" kern="120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128588" indent="-128588" algn="l" defTabSz="514350" rtl="0" eaLnBrk="1" latinLnBrk="0" hangingPunct="1">
        <a:lnSpc>
          <a:spcPct val="90000"/>
        </a:lnSpc>
        <a:spcBef>
          <a:spcPts val="563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125" kern="1200">
          <a:solidFill>
            <a:schemeClr val="tx2"/>
          </a:solidFill>
          <a:latin typeface="+mn-lt"/>
          <a:ea typeface="+mn-ea"/>
          <a:cs typeface="+mn-cs"/>
        </a:defRPr>
      </a:lvl1pPr>
      <a:lvl2pPr marL="385763" indent="-128588" algn="l" defTabSz="514350" rtl="0" eaLnBrk="1" latinLnBrk="0" hangingPunct="1">
        <a:lnSpc>
          <a:spcPct val="90000"/>
        </a:lnSpc>
        <a:spcBef>
          <a:spcPts val="281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1013" kern="1200">
          <a:solidFill>
            <a:schemeClr val="tx2"/>
          </a:solidFill>
          <a:latin typeface="+mn-lt"/>
          <a:ea typeface="+mn-ea"/>
          <a:cs typeface="+mn-cs"/>
        </a:defRPr>
      </a:lvl2pPr>
      <a:lvl3pPr marL="642938" indent="-128588" algn="l" defTabSz="514350" rtl="0" eaLnBrk="1" latinLnBrk="0" hangingPunct="1">
        <a:lnSpc>
          <a:spcPct val="90000"/>
        </a:lnSpc>
        <a:spcBef>
          <a:spcPts val="281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900" kern="1200">
          <a:solidFill>
            <a:schemeClr val="tx2"/>
          </a:solidFill>
          <a:latin typeface="+mn-lt"/>
          <a:ea typeface="+mn-ea"/>
          <a:cs typeface="+mn-cs"/>
        </a:defRPr>
      </a:lvl3pPr>
      <a:lvl4pPr marL="900113" indent="-128588" algn="l" defTabSz="514350" rtl="0" eaLnBrk="1" latinLnBrk="0" hangingPunct="1">
        <a:lnSpc>
          <a:spcPct val="90000"/>
        </a:lnSpc>
        <a:spcBef>
          <a:spcPts val="281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788" kern="1200">
          <a:solidFill>
            <a:schemeClr val="tx2"/>
          </a:solidFill>
          <a:latin typeface="+mn-lt"/>
          <a:ea typeface="+mn-ea"/>
          <a:cs typeface="+mn-cs"/>
        </a:defRPr>
      </a:lvl4pPr>
      <a:lvl5pPr marL="1157288" indent="-128588" algn="l" defTabSz="514350" rtl="0" eaLnBrk="1" latinLnBrk="0" hangingPunct="1">
        <a:lnSpc>
          <a:spcPct val="90000"/>
        </a:lnSpc>
        <a:spcBef>
          <a:spcPts val="281"/>
        </a:spcBef>
        <a:buClr>
          <a:schemeClr val="tx2">
            <a:lumMod val="75000"/>
            <a:lumOff val="25000"/>
          </a:schemeClr>
        </a:buClr>
        <a:buFont typeface="Arial" panose="020B0604020202020204" pitchFamily="34" charset="0"/>
        <a:buChar char="•"/>
        <a:defRPr sz="788" kern="1200">
          <a:solidFill>
            <a:schemeClr val="tx2"/>
          </a:solidFill>
          <a:latin typeface="+mn-lt"/>
          <a:ea typeface="+mn-ea"/>
          <a:cs typeface="+mn-cs"/>
        </a:defRPr>
      </a:lvl5pPr>
      <a:lvl6pPr marL="141446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67163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928813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185988" indent="-128588" algn="l" defTabSz="514350" rtl="0" eaLnBrk="1" latinLnBrk="0" hangingPunct="1">
        <a:lnSpc>
          <a:spcPct val="90000"/>
        </a:lnSpc>
        <a:spcBef>
          <a:spcPts val="281"/>
        </a:spcBef>
        <a:buFont typeface="Arial" panose="020B0604020202020204" pitchFamily="34" charset="0"/>
        <a:buChar char="•"/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1pPr>
      <a:lvl2pPr marL="2571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2pPr>
      <a:lvl3pPr marL="5143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3pPr>
      <a:lvl4pPr marL="7715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4pPr>
      <a:lvl5pPr marL="10287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5pPr>
      <a:lvl6pPr marL="128587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6pPr>
      <a:lvl7pPr marL="154305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7pPr>
      <a:lvl8pPr marL="1800225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8pPr>
      <a:lvl9pPr marL="2057400" algn="l" defTabSz="514350" rtl="0" eaLnBrk="1" latinLnBrk="0" hangingPunct="1">
        <a:defRPr sz="1013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733E0473-C315-42D8-A82A-A2FE49DC67D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-1" y="2643188"/>
            <a:ext cx="6856286" cy="3857625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1013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AD23A251-68F2-43E5-812B-4BBAE1AF535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57" y="2643188"/>
            <a:ext cx="6856286" cy="3857625"/>
          </a:xfrm>
          <a:prstGeom prst="rect">
            <a:avLst/>
          </a:prstGeom>
          <a:solidFill>
            <a:srgbClr val="000000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sz="506">
              <a:solidFill>
                <a:schemeClr val="bg1"/>
              </a:solidFill>
              <a:latin typeface="+mj-lt"/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E09F9773-2EB5-E935-B991-78059F8F83FC}"/>
              </a:ext>
            </a:extLst>
          </p:cNvPr>
          <p:cNvPicPr>
            <a:picLocks noChangeAspect="1"/>
          </p:cNvPicPr>
          <p:nvPr/>
        </p:nvPicPr>
        <p:blipFill>
          <a:blip r:embed="rId2">
            <a:alphaModFix amt="40000"/>
          </a:blip>
          <a:srcRect r="11133"/>
          <a:stretch>
            <a:fillRect/>
          </a:stretch>
        </p:blipFill>
        <p:spPr>
          <a:xfrm>
            <a:off x="859" y="0"/>
            <a:ext cx="6856285" cy="9143999"/>
          </a:xfrm>
          <a:prstGeom prst="rect">
            <a:avLst/>
          </a:prstGeom>
        </p:spPr>
      </p:pic>
      <p:grpSp>
        <p:nvGrpSpPr>
          <p:cNvPr id="13" name="decorative circle">
            <a:extLst>
              <a:ext uri="{FF2B5EF4-FFF2-40B4-BE49-F238E27FC236}">
                <a16:creationId xmlns:a16="http://schemas.microsoft.com/office/drawing/2014/main" id="{0350AF23-2606-421F-AB7B-23D9B48F3E9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176684" y="2776131"/>
            <a:ext cx="6379151" cy="3073517"/>
            <a:chOff x="314102" y="236341"/>
            <a:chExt cx="11340713" cy="5464029"/>
          </a:xfrm>
        </p:grpSpPr>
        <p:sp>
          <p:nvSpPr>
            <p:cNvPr id="14" name="Oval 13">
              <a:extLst>
                <a:ext uri="{FF2B5EF4-FFF2-40B4-BE49-F238E27FC236}">
                  <a16:creationId xmlns:a16="http://schemas.microsoft.com/office/drawing/2014/main" id="{526A544A-3C76-4502-A741-F4DB0E2CD2FD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760448" y="3803994"/>
              <a:ext cx="94160" cy="94160"/>
            </a:xfrm>
            <a:prstGeom prst="ellipse">
              <a:avLst/>
            </a:prstGeom>
            <a:solidFill>
              <a:srgbClr val="E3BEBE">
                <a:alpha val="28000"/>
              </a:srgb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15" name="Oval 14">
              <a:extLst>
                <a:ext uri="{FF2B5EF4-FFF2-40B4-BE49-F238E27FC236}">
                  <a16:creationId xmlns:a16="http://schemas.microsoft.com/office/drawing/2014/main" id="{017B8593-D171-47B5-8D1A-E34E7B13847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314102" y="3044381"/>
              <a:ext cx="226735" cy="226735"/>
            </a:xfrm>
            <a:prstGeom prst="ellipse">
              <a:avLst/>
            </a:prstGeom>
            <a:solidFill>
              <a:schemeClr val="tx2">
                <a:lumMod val="50000"/>
                <a:lumOff val="5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1FEF60D4-64F6-450F-B86D-383EEA1C843F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188374" y="386135"/>
              <a:ext cx="466441" cy="466441"/>
            </a:xfrm>
            <a:prstGeom prst="ellipse">
              <a:avLst/>
            </a:prstGeom>
            <a:solidFill>
              <a:schemeClr val="accent2">
                <a:lumMod val="60000"/>
                <a:lumOff val="40000"/>
                <a:alpha val="72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17" name="Oval 16">
              <a:extLst>
                <a:ext uri="{FF2B5EF4-FFF2-40B4-BE49-F238E27FC236}">
                  <a16:creationId xmlns:a16="http://schemas.microsoft.com/office/drawing/2014/main" id="{A97D4A7C-B520-46CB-9A94-711F53997BD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065714" y="236341"/>
              <a:ext cx="113367" cy="113367"/>
            </a:xfrm>
            <a:prstGeom prst="ellipse">
              <a:avLst/>
            </a:prstGeom>
            <a:solidFill>
              <a:srgbClr val="F39E29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18" name="Oval 17">
              <a:extLst>
                <a:ext uri="{FF2B5EF4-FFF2-40B4-BE49-F238E27FC236}">
                  <a16:creationId xmlns:a16="http://schemas.microsoft.com/office/drawing/2014/main" id="{2B7B976F-E84B-4936-90D7-C8298A5E7BD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751535" y="2516671"/>
              <a:ext cx="466441" cy="466441"/>
            </a:xfrm>
            <a:prstGeom prst="ellipse">
              <a:avLst/>
            </a:prstGeom>
            <a:solidFill>
              <a:schemeClr val="accent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19" name="Oval 18">
              <a:extLst>
                <a:ext uri="{FF2B5EF4-FFF2-40B4-BE49-F238E27FC236}">
                  <a16:creationId xmlns:a16="http://schemas.microsoft.com/office/drawing/2014/main" id="{DC91FFEC-59DF-4D22-A925-F5152076924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1230142" y="4588038"/>
              <a:ext cx="113367" cy="113367"/>
            </a:xfrm>
            <a:prstGeom prst="ellipse">
              <a:avLst/>
            </a:prstGeom>
            <a:solidFill>
              <a:schemeClr val="accent3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20" name="Oval 19">
              <a:extLst>
                <a:ext uri="{FF2B5EF4-FFF2-40B4-BE49-F238E27FC236}">
                  <a16:creationId xmlns:a16="http://schemas.microsoft.com/office/drawing/2014/main" id="{58931E95-0847-47E4-8AEC-312312A0323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02046" y="5394590"/>
              <a:ext cx="305780" cy="305780"/>
            </a:xfrm>
            <a:prstGeom prst="ellipse">
              <a:avLst/>
            </a:prstGeom>
            <a:solidFill>
              <a:schemeClr val="accent1">
                <a:lumMod val="40000"/>
                <a:lumOff val="60000"/>
              </a:schemeClr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  <p:sp>
          <p:nvSpPr>
            <p:cNvPr id="21" name="Oval 20">
              <a:extLst>
                <a:ext uri="{FF2B5EF4-FFF2-40B4-BE49-F238E27FC236}">
                  <a16:creationId xmlns:a16="http://schemas.microsoft.com/office/drawing/2014/main" id="{3C094915-EF93-49A0-9B90-C44FB9B5007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408287" y="5160714"/>
              <a:ext cx="113367" cy="113367"/>
            </a:xfrm>
            <a:prstGeom prst="ellipse">
              <a:avLst/>
            </a:prstGeom>
            <a:solidFill>
              <a:schemeClr val="accent5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US" sz="1013"/>
            </a:p>
          </p:txBody>
        </p:sp>
      </p:grpSp>
      <p:sp>
        <p:nvSpPr>
          <p:cNvPr id="2" name="Title 1">
            <a:extLst>
              <a:ext uri="{FF2B5EF4-FFF2-40B4-BE49-F238E27FC236}">
                <a16:creationId xmlns:a16="http://schemas.microsoft.com/office/drawing/2014/main" id="{3DF78902-0FAA-80F9-D0B7-3D588E0270A8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441465" y="1621707"/>
            <a:ext cx="3973353" cy="1343025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US" sz="3000" b="1" dirty="0">
                <a:solidFill>
                  <a:schemeClr val="accent1"/>
                </a:solidFill>
              </a:rPr>
              <a:t>Methods and Search Strategy Academic Poster </a:t>
            </a:r>
            <a:br>
              <a:rPr lang="en-GB" sz="3000" dirty="0">
                <a:solidFill>
                  <a:schemeClr val="accent1"/>
                </a:solidFill>
              </a:rPr>
            </a:br>
            <a:endParaRPr lang="en-GB" sz="3000" dirty="0">
              <a:solidFill>
                <a:schemeClr val="accent1"/>
              </a:solidFill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6E82269-6F34-D2C7-3D75-D6402D98D4BB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543817" y="3485936"/>
            <a:ext cx="6137500" cy="1670507"/>
          </a:xfrm>
        </p:spPr>
        <p:txBody>
          <a:bodyPr>
            <a:noAutofit/>
          </a:bodyPr>
          <a:lstStyle/>
          <a:p>
            <a:pPr>
              <a:lnSpc>
                <a:spcPct val="150000"/>
              </a:lnSpc>
            </a:pPr>
            <a:r>
              <a:rPr lang="en-GB" sz="2500" dirty="0">
                <a:solidFill>
                  <a:srgbClr val="FFFFFF"/>
                </a:solidFill>
              </a:rPr>
              <a:t>Student Name: Ume </a:t>
            </a:r>
            <a:r>
              <a:rPr lang="en-GB" sz="2500">
                <a:solidFill>
                  <a:srgbClr val="FFFFFF"/>
                </a:solidFill>
              </a:rPr>
              <a:t>Zainab Shah</a:t>
            </a:r>
            <a:endParaRPr lang="en-GB" sz="25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500" dirty="0">
                <a:solidFill>
                  <a:srgbClr val="FFFFFF"/>
                </a:solidFill>
              </a:rPr>
              <a:t>Student ID: 2127507</a:t>
            </a:r>
            <a:endParaRPr lang="en-US" sz="2500" dirty="0">
              <a:solidFill>
                <a:srgbClr val="FFFFFF"/>
              </a:solidFill>
            </a:endParaRPr>
          </a:p>
          <a:p>
            <a:pPr>
              <a:lnSpc>
                <a:spcPct val="150000"/>
              </a:lnSpc>
            </a:pPr>
            <a:r>
              <a:rPr lang="en-GB" sz="2500" dirty="0">
                <a:solidFill>
                  <a:srgbClr val="FFFFFF"/>
                </a:solidFill>
              </a:rPr>
              <a:t>Module: </a:t>
            </a:r>
            <a:r>
              <a:rPr lang="en-GB" sz="2500" b="1" dirty="0">
                <a:solidFill>
                  <a:srgbClr val="FFFFFF"/>
                </a:solidFill>
              </a:rPr>
              <a:t>Independent Project (BMHP6020)</a:t>
            </a:r>
          </a:p>
          <a:p>
            <a:pPr>
              <a:lnSpc>
                <a:spcPct val="150000"/>
              </a:lnSpc>
            </a:pPr>
            <a:r>
              <a:rPr lang="en-GB" sz="2500" b="1" dirty="0">
                <a:solidFill>
                  <a:srgbClr val="FFFFFF"/>
                </a:solidFill>
              </a:rPr>
              <a:t>Lecturer’s Name: </a:t>
            </a:r>
            <a:r>
              <a:rPr lang="en-GB" sz="2500" dirty="0">
                <a:solidFill>
                  <a:srgbClr val="FFFFFF"/>
                </a:solidFill>
              </a:rPr>
              <a:t>Joanne Davies</a:t>
            </a:r>
          </a:p>
          <a:p>
            <a:pPr>
              <a:lnSpc>
                <a:spcPct val="150000"/>
              </a:lnSpc>
            </a:pPr>
            <a:endParaRPr lang="en-GB" sz="2500" dirty="0">
              <a:solidFill>
                <a:srgbClr val="FFFFFF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68641232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Content Placeholder 4" descr="A poster with text and images&#10;&#10;AI-generated content may be incorrect.">
            <a:extLst>
              <a:ext uri="{FF2B5EF4-FFF2-40B4-BE49-F238E27FC236}">
                <a16:creationId xmlns:a16="http://schemas.microsoft.com/office/drawing/2014/main" id="{E21AA13B-FA2D-69AD-A3C9-70F5471F2E3D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-9989"/>
            <a:ext cx="6858000" cy="9118665"/>
          </a:xfrm>
        </p:spPr>
      </p:pic>
    </p:spTree>
    <p:extLst>
      <p:ext uri="{BB962C8B-B14F-4D97-AF65-F5344CB8AC3E}">
        <p14:creationId xmlns:p14="http://schemas.microsoft.com/office/powerpoint/2010/main" val="239319385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 descr="A screenshot of a website&#10;&#10;AI-generated content may be incorrect.">
            <a:extLst>
              <a:ext uri="{FF2B5EF4-FFF2-40B4-BE49-F238E27FC236}">
                <a16:creationId xmlns:a16="http://schemas.microsoft.com/office/drawing/2014/main" id="{070DA9F1-7547-9802-E003-E1EEFCB444C3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" y="0"/>
            <a:ext cx="6858000" cy="9144000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85138982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F72644A-34B2-5F52-4ED4-2C850A87664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err="1"/>
              <a:t>Refrences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E2F30DA-3DFB-E65A-01A6-FAD3644A90C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>
              <a:lnSpc>
                <a:spcPct val="150000"/>
              </a:lnSpc>
              <a:buNone/>
            </a:pPr>
            <a:r>
              <a:rPr lang="en-GB" dirty="0" err="1"/>
              <a:t>Bhui</a:t>
            </a:r>
            <a:r>
              <a:rPr lang="en-GB" dirty="0"/>
              <a:t>, K., Stansfeld, S., Hull, S., Priebe, S., Mole, F. and Feder, G. (2018). ‘Ethnic variations in pathways to and use of specialist mental health services in the UK: Systematic review’. </a:t>
            </a:r>
            <a:r>
              <a:rPr lang="en-GB" i="1" dirty="0"/>
              <a:t>British Journal of Psychiatry</a:t>
            </a:r>
            <a:r>
              <a:rPr lang="en-GB" dirty="0"/>
              <a:t>, 194(2), pp.95–103.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 err="1"/>
              <a:t>Coid</a:t>
            </a:r>
            <a:r>
              <a:rPr lang="en-GB" dirty="0"/>
              <a:t>, J.W., Kirkbride, J.B., Barker, D., Cowden, F., Stamps, R., Yang, M. and Jones, P.B. (2021). ‘Ethnic disparities in psychotic experiences explained by area-level </a:t>
            </a:r>
            <a:r>
              <a:rPr lang="en-GB" dirty="0" err="1"/>
              <a:t>syndemic</a:t>
            </a:r>
            <a:r>
              <a:rPr lang="en-GB" dirty="0"/>
              <a:t> effects: Findings from the UK National Survey’. </a:t>
            </a:r>
            <a:r>
              <a:rPr lang="en-GB" i="1" dirty="0"/>
              <a:t>Schizophrenia Bulletin</a:t>
            </a:r>
            <a:r>
              <a:rPr lang="en-GB" dirty="0"/>
              <a:t>, 47(3), pp.642–653.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Morgan, C., </a:t>
            </a:r>
            <a:r>
              <a:rPr lang="en-GB" dirty="0" err="1"/>
              <a:t>Charalambides</a:t>
            </a:r>
            <a:r>
              <a:rPr lang="en-GB" dirty="0"/>
              <a:t>, M., Hutchinson, G. and Murray, R.M. (2017). ‘Migration, ethnicity, and psychosis: Toward a </a:t>
            </a:r>
            <a:r>
              <a:rPr lang="en-GB" dirty="0" err="1"/>
              <a:t>sociodevelopmental</a:t>
            </a:r>
            <a:r>
              <a:rPr lang="en-GB" dirty="0"/>
              <a:t> model’. </a:t>
            </a:r>
            <a:r>
              <a:rPr lang="en-GB" i="1" dirty="0"/>
              <a:t>Schizophrenia Bulletin</a:t>
            </a:r>
            <a:r>
              <a:rPr lang="en-GB" dirty="0"/>
              <a:t>, 36(4), pp.655–664.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Morris, E., Smith, J. and Thomas, P. (2022). ‘Barriers to early intervention in schizophrenia among ethnic minority communities in the UK’. </a:t>
            </a:r>
            <a:r>
              <a:rPr lang="en-GB" i="1" dirty="0"/>
              <a:t>Journal of Mental Health Research</a:t>
            </a:r>
            <a:r>
              <a:rPr lang="en-GB" dirty="0"/>
              <a:t>, 29(1), pp.45–60.</a:t>
            </a:r>
          </a:p>
          <a:p>
            <a:pPr marL="0" indent="0">
              <a:lnSpc>
                <a:spcPct val="150000"/>
              </a:lnSpc>
              <a:buNone/>
            </a:pPr>
            <a:r>
              <a:rPr lang="en-GB" dirty="0"/>
              <a:t>NHS England (2023). </a:t>
            </a:r>
            <a:r>
              <a:rPr lang="en-GB" i="1" dirty="0"/>
              <a:t>Tackling Mental Health Inequalities: Ethnic Disparities in Care</a:t>
            </a:r>
            <a:r>
              <a:rPr lang="en-GB" dirty="0"/>
              <a:t>. Available at: www.nhs.uk (Accessed: 1 February 2025).</a:t>
            </a:r>
          </a:p>
          <a:p>
            <a:pPr marL="0" indent="0">
              <a:lnSpc>
                <a:spcPct val="150000"/>
              </a:lnSpc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914743969"/>
      </p:ext>
    </p:extLst>
  </p:cSld>
  <p:clrMapOvr>
    <a:masterClrMapping/>
  </p:clrMapOvr>
</p:sld>
</file>

<file path=ppt/theme/theme1.xml><?xml version="1.0" encoding="utf-8"?>
<a:theme xmlns:a="http://schemas.openxmlformats.org/drawingml/2006/main" name="ConfettiVTI">
  <a:themeElements>
    <a:clrScheme name="Custom 30">
      <a:dk1>
        <a:sysClr val="windowText" lastClr="000000"/>
      </a:dk1>
      <a:lt1>
        <a:sysClr val="window" lastClr="FFFFFF"/>
      </a:lt1>
      <a:dk2>
        <a:srgbClr val="420023"/>
      </a:dk2>
      <a:lt2>
        <a:srgbClr val="FDFBF9"/>
      </a:lt2>
      <a:accent1>
        <a:srgbClr val="97446E"/>
      </a:accent1>
      <a:accent2>
        <a:srgbClr val="A40056"/>
      </a:accent2>
      <a:accent3>
        <a:srgbClr val="24BEEE"/>
      </a:accent3>
      <a:accent4>
        <a:srgbClr val="91274F"/>
      </a:accent4>
      <a:accent5>
        <a:srgbClr val="F39E29"/>
      </a:accent5>
      <a:accent6>
        <a:srgbClr val="E87450"/>
      </a:accent6>
      <a:hlink>
        <a:srgbClr val="F55D5D"/>
      </a:hlink>
      <a:folHlink>
        <a:srgbClr val="EA3A60"/>
      </a:folHlink>
    </a:clrScheme>
    <a:fontScheme name="Custom 10">
      <a:majorFont>
        <a:latin typeface="Gill Sans Nova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onfettiVTI" id="{B5618F7C-B4F0-4D28-83B4-440D0519681F}" vid="{5F84EFDF-E14E-48C6-955C-990A32085A7F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Droplet</Template>
  <TotalTime>19</TotalTime>
  <Words>272</Words>
  <Application>Microsoft Office PowerPoint</Application>
  <PresentationFormat>On-screen Show (4:3)</PresentationFormat>
  <Paragraphs>11</Paragraphs>
  <Slides>4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4</vt:i4>
      </vt:variant>
    </vt:vector>
  </HeadingPairs>
  <TitlesOfParts>
    <vt:vector size="8" baseType="lpstr">
      <vt:lpstr>Arial</vt:lpstr>
      <vt:lpstr>Calibri</vt:lpstr>
      <vt:lpstr>Gill Sans Nova</vt:lpstr>
      <vt:lpstr>ConfettiVTI</vt:lpstr>
      <vt:lpstr>Methods and Search Strategy Academic Poster  </vt:lpstr>
      <vt:lpstr>PowerPoint Presentation</vt:lpstr>
      <vt:lpstr>PowerPoint Presentation</vt:lpstr>
      <vt:lpstr>Refrences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Iftekhar Rashid</dc:creator>
  <cp:lastModifiedBy>Iftekhar Rashid</cp:lastModifiedBy>
  <cp:revision>3</cp:revision>
  <dcterms:created xsi:type="dcterms:W3CDTF">2025-06-21T12:14:27Z</dcterms:created>
  <dcterms:modified xsi:type="dcterms:W3CDTF">2025-06-21T22:08:23Z</dcterms:modified>
</cp:coreProperties>
</file>