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74"/>
  </p:notesMasterIdLst>
  <p:sldIdLst>
    <p:sldId id="719" r:id="rId24"/>
    <p:sldId id="770" r:id="rId25"/>
    <p:sldId id="771" r:id="rId26"/>
    <p:sldId id="831" r:id="rId27"/>
    <p:sldId id="779" r:id="rId28"/>
    <p:sldId id="832" r:id="rId29"/>
    <p:sldId id="833" r:id="rId30"/>
    <p:sldId id="834" r:id="rId31"/>
    <p:sldId id="839" r:id="rId32"/>
    <p:sldId id="787" r:id="rId33"/>
    <p:sldId id="788" r:id="rId34"/>
    <p:sldId id="842" r:id="rId35"/>
    <p:sldId id="843" r:id="rId36"/>
    <p:sldId id="844" r:id="rId37"/>
    <p:sldId id="845" r:id="rId38"/>
    <p:sldId id="846" r:id="rId39"/>
    <p:sldId id="847" r:id="rId40"/>
    <p:sldId id="849" r:id="rId41"/>
    <p:sldId id="848" r:id="rId42"/>
    <p:sldId id="850" r:id="rId43"/>
    <p:sldId id="837" r:id="rId44"/>
    <p:sldId id="852" r:id="rId45"/>
    <p:sldId id="853" r:id="rId46"/>
    <p:sldId id="854" r:id="rId47"/>
    <p:sldId id="856" r:id="rId48"/>
    <p:sldId id="855" r:id="rId49"/>
    <p:sldId id="858" r:id="rId50"/>
    <p:sldId id="857" r:id="rId51"/>
    <p:sldId id="859" r:id="rId52"/>
    <p:sldId id="860" r:id="rId53"/>
    <p:sldId id="877" r:id="rId54"/>
    <p:sldId id="861" r:id="rId55"/>
    <p:sldId id="862" r:id="rId56"/>
    <p:sldId id="863" r:id="rId57"/>
    <p:sldId id="864" r:id="rId58"/>
    <p:sldId id="865" r:id="rId59"/>
    <p:sldId id="866" r:id="rId60"/>
    <p:sldId id="867" r:id="rId61"/>
    <p:sldId id="870" r:id="rId62"/>
    <p:sldId id="871" r:id="rId63"/>
    <p:sldId id="869" r:id="rId64"/>
    <p:sldId id="872" r:id="rId65"/>
    <p:sldId id="873" r:id="rId66"/>
    <p:sldId id="874" r:id="rId67"/>
    <p:sldId id="875" r:id="rId68"/>
    <p:sldId id="876" r:id="rId69"/>
    <p:sldId id="835" r:id="rId70"/>
    <p:sldId id="851" r:id="rId71"/>
    <p:sldId id="774" r:id="rId72"/>
    <p:sldId id="732" r:id="rId73"/>
  </p:sldIdLst>
  <p:sldSz cx="12192000" cy="6858000"/>
  <p:notesSz cx="6858000" cy="9144000"/>
  <p:custDataLst>
    <p:tags r:id="rId7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7360C8-2DCE-4588-99E2-074E7B79C34F}" v="6" dt="2025-02-06T23:08:11.7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94" d="100"/>
          <a:sy n="94" d="100"/>
        </p:scale>
        <p:origin x="128" y="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74" Type="http://schemas.openxmlformats.org/officeDocument/2006/relationships/notesMaster" Target="notesMasters/notesMaster1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slide" Target="slides/slide49.xml"/><Relationship Id="rId80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slide" Target="slides/slide50.xml"/><Relationship Id="rId78" Type="http://schemas.openxmlformats.org/officeDocument/2006/relationships/theme" Target="theme/theme1.xml"/><Relationship Id="rId8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Relationship Id="rId24" Type="http://schemas.openxmlformats.org/officeDocument/2006/relationships/slide" Target="slides/slide1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66" Type="http://schemas.openxmlformats.org/officeDocument/2006/relationships/slide" Target="slides/slide4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B7360C8-2DCE-4588-99E2-074E7B79C34F}"/>
    <pc:docChg chg="custSel addSld delSld modSld">
      <pc:chgData name="Jenifer Prince Devaraj" userId="c3fb109c-09d1-42a6-93f4-69472d709861" providerId="ADAL" clId="{EB7360C8-2DCE-4588-99E2-074E7B79C34F}" dt="2025-02-06T23:10:55.772" v="28" actId="47"/>
      <pc:docMkLst>
        <pc:docMk/>
      </pc:docMkLst>
      <pc:sldChg chg="modSp mod">
        <pc:chgData name="Jenifer Prince Devaraj" userId="c3fb109c-09d1-42a6-93f4-69472d709861" providerId="ADAL" clId="{EB7360C8-2DCE-4588-99E2-074E7B79C34F}" dt="2025-02-06T22:13:05.613" v="0" actId="1076"/>
        <pc:sldMkLst>
          <pc:docMk/>
          <pc:sldMk cId="2074331181" sldId="779"/>
        </pc:sldMkLst>
        <pc:spChg chg="mod">
          <ac:chgData name="Jenifer Prince Devaraj" userId="c3fb109c-09d1-42a6-93f4-69472d709861" providerId="ADAL" clId="{EB7360C8-2DCE-4588-99E2-074E7B79C34F}" dt="2025-02-06T22:13:05.613" v="0" actId="1076"/>
          <ac:spMkLst>
            <pc:docMk/>
            <pc:sldMk cId="2074331181" sldId="779"/>
            <ac:spMk id="4" creationId="{6690DA83-C98F-4FEC-E370-5DD389C53DBC}"/>
          </ac:spMkLst>
        </pc:spChg>
      </pc:sldChg>
      <pc:sldChg chg="modSp mod">
        <pc:chgData name="Jenifer Prince Devaraj" userId="c3fb109c-09d1-42a6-93f4-69472d709861" providerId="ADAL" clId="{EB7360C8-2DCE-4588-99E2-074E7B79C34F}" dt="2025-02-06T22:14:56.977" v="2" actId="20577"/>
        <pc:sldMkLst>
          <pc:docMk/>
          <pc:sldMk cId="353926832" sldId="839"/>
        </pc:sldMkLst>
        <pc:spChg chg="mod">
          <ac:chgData name="Jenifer Prince Devaraj" userId="c3fb109c-09d1-42a6-93f4-69472d709861" providerId="ADAL" clId="{EB7360C8-2DCE-4588-99E2-074E7B79C34F}" dt="2025-02-06T22:14:56.977" v="2" actId="20577"/>
          <ac:spMkLst>
            <pc:docMk/>
            <pc:sldMk cId="353926832" sldId="839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EB7360C8-2DCE-4588-99E2-074E7B79C34F}" dt="2025-02-06T23:03:58.608" v="3" actId="313"/>
        <pc:sldMkLst>
          <pc:docMk/>
          <pc:sldMk cId="4272283231" sldId="860"/>
        </pc:sldMkLst>
        <pc:graphicFrameChg chg="modGraphic">
          <ac:chgData name="Jenifer Prince Devaraj" userId="c3fb109c-09d1-42a6-93f4-69472d709861" providerId="ADAL" clId="{EB7360C8-2DCE-4588-99E2-074E7B79C34F}" dt="2025-02-06T23:03:58.608" v="3" actId="313"/>
          <ac:graphicFrameMkLst>
            <pc:docMk/>
            <pc:sldMk cId="4272283231" sldId="860"/>
            <ac:graphicFrameMk id="18" creationId="{3FDD45C9-0201-082C-5883-EE111167DEC1}"/>
          </ac:graphicFrameMkLst>
        </pc:graphicFrameChg>
      </pc:sldChg>
      <pc:sldChg chg="del">
        <pc:chgData name="Jenifer Prince Devaraj" userId="c3fb109c-09d1-42a6-93f4-69472d709861" providerId="ADAL" clId="{EB7360C8-2DCE-4588-99E2-074E7B79C34F}" dt="2025-02-06T23:10:55.772" v="28" actId="47"/>
        <pc:sldMkLst>
          <pc:docMk/>
          <pc:sldMk cId="2044483332" sldId="868"/>
        </pc:sldMkLst>
      </pc:sldChg>
      <pc:sldChg chg="addSp delSp modSp add mod">
        <pc:chgData name="Jenifer Prince Devaraj" userId="c3fb109c-09d1-42a6-93f4-69472d709861" providerId="ADAL" clId="{EB7360C8-2DCE-4588-99E2-074E7B79C34F}" dt="2025-02-06T23:09:07.959" v="27" actId="5793"/>
        <pc:sldMkLst>
          <pc:docMk/>
          <pc:sldMk cId="2925706719" sldId="877"/>
        </pc:sldMkLst>
        <pc:spChg chg="add del">
          <ac:chgData name="Jenifer Prince Devaraj" userId="c3fb109c-09d1-42a6-93f4-69472d709861" providerId="ADAL" clId="{EB7360C8-2DCE-4588-99E2-074E7B79C34F}" dt="2025-02-06T23:07:53.514" v="7"/>
          <ac:spMkLst>
            <pc:docMk/>
            <pc:sldMk cId="2925706719" sldId="877"/>
            <ac:spMk id="4" creationId="{2E713F0D-EFF6-4708-82DA-F45C019AF4CB}"/>
          </ac:spMkLst>
        </pc:spChg>
        <pc:spChg chg="mod">
          <ac:chgData name="Jenifer Prince Devaraj" userId="c3fb109c-09d1-42a6-93f4-69472d709861" providerId="ADAL" clId="{EB7360C8-2DCE-4588-99E2-074E7B79C34F}" dt="2025-02-06T23:08:47.866" v="23" actId="1076"/>
          <ac:spMkLst>
            <pc:docMk/>
            <pc:sldMk cId="2925706719" sldId="877"/>
            <ac:spMk id="6" creationId="{33DFB2B2-D45A-C762-0FF9-3D3468EB51F2}"/>
          </ac:spMkLst>
        </pc:spChg>
        <pc:spChg chg="add del">
          <ac:chgData name="Jenifer Prince Devaraj" userId="c3fb109c-09d1-42a6-93f4-69472d709861" providerId="ADAL" clId="{EB7360C8-2DCE-4588-99E2-074E7B79C34F}" dt="2025-02-06T23:07:59.821" v="10"/>
          <ac:spMkLst>
            <pc:docMk/>
            <pc:sldMk cId="2925706719" sldId="877"/>
            <ac:spMk id="7" creationId="{E45EBB12-5481-4CA5-ABD4-8BC7B42B6612}"/>
          </ac:spMkLst>
        </pc:spChg>
        <pc:spChg chg="add mod">
          <ac:chgData name="Jenifer Prince Devaraj" userId="c3fb109c-09d1-42a6-93f4-69472d709861" providerId="ADAL" clId="{EB7360C8-2DCE-4588-99E2-074E7B79C34F}" dt="2025-02-06T23:09:07.959" v="27" actId="5793"/>
          <ac:spMkLst>
            <pc:docMk/>
            <pc:sldMk cId="2925706719" sldId="877"/>
            <ac:spMk id="8" creationId="{DEEC6EFC-DB2D-48FA-9AD6-E80A5113613F}"/>
          </ac:spMkLst>
        </pc:spChg>
        <pc:graphicFrameChg chg="del">
          <ac:chgData name="Jenifer Prince Devaraj" userId="c3fb109c-09d1-42a6-93f4-69472d709861" providerId="ADAL" clId="{EB7360C8-2DCE-4588-99E2-074E7B79C34F}" dt="2025-02-06T23:07:47.045" v="5" actId="478"/>
          <ac:graphicFrameMkLst>
            <pc:docMk/>
            <pc:sldMk cId="2925706719" sldId="877"/>
            <ac:graphicFrameMk id="18" creationId="{3FDD45C9-0201-082C-5883-EE111167DEC1}"/>
          </ac:graphicFrameMkLst>
        </pc:graphicFrameChg>
      </pc:sldChg>
    </pc:docChg>
  </pc:docChgLst>
  <pc:docChgLst>
    <pc:chgData name="Jenifer Prince Devaraj" userId="c3fb109c-09d1-42a6-93f4-69472d709861" providerId="ADAL" clId="{84FFFCF9-042E-49B5-801D-992856941634}"/>
    <pc:docChg chg="undo custSel addSld delSld modSld sldOrd">
      <pc:chgData name="Jenifer Prince Devaraj" userId="c3fb109c-09d1-42a6-93f4-69472d709861" providerId="ADAL" clId="{84FFFCF9-042E-49B5-801D-992856941634}" dt="2024-07-02T10:25:56.825" v="3202" actId="113"/>
      <pc:docMkLst>
        <pc:docMk/>
      </pc:docMkLst>
      <pc:sldChg chg="del">
        <pc:chgData name="Jenifer Prince Devaraj" userId="c3fb109c-09d1-42a6-93f4-69472d709861" providerId="ADAL" clId="{84FFFCF9-042E-49B5-801D-992856941634}" dt="2024-07-02T00:50:43.382" v="3051" actId="47"/>
        <pc:sldMkLst>
          <pc:docMk/>
          <pc:sldMk cId="2008570622" sldId="768"/>
        </pc:sldMkLst>
      </pc:sldChg>
      <pc:sldChg chg="modSp mod">
        <pc:chgData name="Jenifer Prince Devaraj" userId="c3fb109c-09d1-42a6-93f4-69472d709861" providerId="ADAL" clId="{84FFFCF9-042E-49B5-801D-992856941634}" dt="2024-07-02T05:46:54.341" v="3095" actId="1076"/>
        <pc:sldMkLst>
          <pc:docMk/>
          <pc:sldMk cId="2304571977" sldId="770"/>
        </pc:sldMkLst>
        <pc:spChg chg="mod">
          <ac:chgData name="Jenifer Prince Devaraj" userId="c3fb109c-09d1-42a6-93f4-69472d709861" providerId="ADAL" clId="{84FFFCF9-042E-49B5-801D-992856941634}" dt="2024-07-02T05:46:54.341" v="3095" actId="1076"/>
          <ac:spMkLst>
            <pc:docMk/>
            <pc:sldMk cId="2304571977" sldId="770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84FFFCF9-042E-49B5-801D-992856941634}" dt="2024-07-02T05:53:48.901" v="3107" actId="113"/>
        <pc:sldMkLst>
          <pc:docMk/>
          <pc:sldMk cId="4096796046" sldId="771"/>
        </pc:sldMkLst>
        <pc:spChg chg="mod">
          <ac:chgData name="Jenifer Prince Devaraj" userId="c3fb109c-09d1-42a6-93f4-69472d709861" providerId="ADAL" clId="{84FFFCF9-042E-49B5-801D-992856941634}" dt="2024-07-02T05:53:48.901" v="3107" actId="113"/>
          <ac:spMkLst>
            <pc:docMk/>
            <pc:sldMk cId="4096796046" sldId="771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3.776" v="3053" actId="47"/>
        <pc:sldMkLst>
          <pc:docMk/>
          <pc:sldMk cId="1537888560" sldId="772"/>
        </pc:sldMkLst>
      </pc:sldChg>
      <pc:sldChg chg="del">
        <pc:chgData name="Jenifer Prince Devaraj" userId="c3fb109c-09d1-42a6-93f4-69472d709861" providerId="ADAL" clId="{84FFFCF9-042E-49B5-801D-992856941634}" dt="2024-07-02T00:50:43.566" v="3052" actId="47"/>
        <pc:sldMkLst>
          <pc:docMk/>
          <pc:sldMk cId="2130929742" sldId="773"/>
        </pc:sldMkLst>
      </pc:sldChg>
      <pc:sldChg chg="modSp mod">
        <pc:chgData name="Jenifer Prince Devaraj" userId="c3fb109c-09d1-42a6-93f4-69472d709861" providerId="ADAL" clId="{84FFFCF9-042E-49B5-801D-992856941634}" dt="2024-07-01T20:53:25.360" v="1291" actId="20577"/>
        <pc:sldMkLst>
          <pc:docMk/>
          <pc:sldMk cId="646158180" sldId="774"/>
        </pc:sldMkLst>
        <pc:spChg chg="mod">
          <ac:chgData name="Jenifer Prince Devaraj" userId="c3fb109c-09d1-42a6-93f4-69472d709861" providerId="ADAL" clId="{84FFFCF9-042E-49B5-801D-992856941634}" dt="2024-07-01T20:53:25.360" v="1291" actId="20577"/>
          <ac:spMkLst>
            <pc:docMk/>
            <pc:sldMk cId="646158180" sldId="774"/>
            <ac:spMk id="7" creationId="{B247BDBD-0B9F-BE85-20A3-8D20E13BBC12}"/>
          </ac:spMkLst>
        </pc:spChg>
      </pc:sldChg>
      <pc:sldChg chg="del modNotes">
        <pc:chgData name="Jenifer Prince Devaraj" userId="c3fb109c-09d1-42a6-93f4-69472d709861" providerId="ADAL" clId="{84FFFCF9-042E-49B5-801D-992856941634}" dt="2024-07-02T00:50:39.097" v="3035" actId="47"/>
        <pc:sldMkLst>
          <pc:docMk/>
          <pc:sldMk cId="4235436" sldId="777"/>
        </pc:sldMkLst>
      </pc:sldChg>
      <pc:sldChg chg="modSp del">
        <pc:chgData name="Jenifer Prince Devaraj" userId="c3fb109c-09d1-42a6-93f4-69472d709861" providerId="ADAL" clId="{84FFFCF9-042E-49B5-801D-992856941634}" dt="2024-07-02T00:50:39.436" v="3036" actId="47"/>
        <pc:sldMkLst>
          <pc:docMk/>
          <pc:sldMk cId="320033239" sldId="778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20033239" sldId="778"/>
            <ac:spMk id="7" creationId="{B247BDBD-0B9F-BE85-20A3-8D20E13BBC12}"/>
          </ac:spMkLst>
        </pc:spChg>
      </pc:sldChg>
      <pc:sldChg chg="delSp modSp mod ord">
        <pc:chgData name="Jenifer Prince Devaraj" userId="c3fb109c-09d1-42a6-93f4-69472d709861" providerId="ADAL" clId="{84FFFCF9-042E-49B5-801D-992856941634}" dt="2024-07-02T06:08:26.142" v="3159"/>
        <pc:sldMkLst>
          <pc:docMk/>
          <pc:sldMk cId="2074331181" sldId="779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074331181" sldId="779"/>
            <ac:spMk id="4" creationId="{6690DA83-C98F-4FEC-E370-5DD389C53DBC}"/>
          </ac:spMkLst>
        </pc:spChg>
        <pc:spChg chg="del mod">
          <ac:chgData name="Jenifer Prince Devaraj" userId="c3fb109c-09d1-42a6-93f4-69472d709861" providerId="ADAL" clId="{84FFFCF9-042E-49B5-801D-992856941634}" dt="2024-07-02T06:07:50.247" v="3152" actId="478"/>
          <ac:spMkLst>
            <pc:docMk/>
            <pc:sldMk cId="2074331181" sldId="779"/>
            <ac:spMk id="6" creationId="{D431A99A-C091-8F91-CA85-C2CB613479A0}"/>
          </ac:spMkLst>
        </pc:spChg>
        <pc:spChg chg="mod">
          <ac:chgData name="Jenifer Prince Devaraj" userId="c3fb109c-09d1-42a6-93f4-69472d709861" providerId="ADAL" clId="{84FFFCF9-042E-49B5-801D-992856941634}" dt="2024-07-02T06:08:04.011" v="3155" actId="1076"/>
          <ac:spMkLst>
            <pc:docMk/>
            <pc:sldMk cId="2074331181" sldId="779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39.815" v="3037" actId="47"/>
        <pc:sldMkLst>
          <pc:docMk/>
          <pc:sldMk cId="3179573963" sldId="780"/>
        </pc:sldMkLst>
      </pc:sldChg>
      <pc:sldChg chg="modSp del">
        <pc:chgData name="Jenifer Prince Devaraj" userId="c3fb109c-09d1-42a6-93f4-69472d709861" providerId="ADAL" clId="{84FFFCF9-042E-49B5-801D-992856941634}" dt="2024-07-02T00:50:40.090" v="3038" actId="47"/>
        <pc:sldMkLst>
          <pc:docMk/>
          <pc:sldMk cId="1815317063" sldId="781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1815317063" sldId="781"/>
            <ac:spMk id="6" creationId="{33DFB2B2-D45A-C762-0FF9-3D3468EB51F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0.353" v="3039" actId="47"/>
        <pc:sldMkLst>
          <pc:docMk/>
          <pc:sldMk cId="2940202378" sldId="782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940202378" sldId="782"/>
            <ac:spMk id="6" creationId="{33DFB2B2-D45A-C762-0FF9-3D3468EB51F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0.580" v="3040" actId="47"/>
        <pc:sldMkLst>
          <pc:docMk/>
          <pc:sldMk cId="878764600" sldId="783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878764600" sldId="783"/>
            <ac:spMk id="6" creationId="{33DFB2B2-D45A-C762-0FF9-3D3468EB51F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0.817" v="3041" actId="47"/>
        <pc:sldMkLst>
          <pc:docMk/>
          <pc:sldMk cId="3288676883" sldId="784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288676883" sldId="784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84FFFCF9-042E-49B5-801D-992856941634}" dt="2024-07-02T06:10:07.686" v="3174" actId="255"/>
        <pc:sldMkLst>
          <pc:docMk/>
          <pc:sldMk cId="120036828" sldId="787"/>
        </pc:sldMkLst>
        <pc:spChg chg="mod">
          <ac:chgData name="Jenifer Prince Devaraj" userId="c3fb109c-09d1-42a6-93f4-69472d709861" providerId="ADAL" clId="{84FFFCF9-042E-49B5-801D-992856941634}" dt="2024-07-02T06:10:07.686" v="3174" actId="255"/>
          <ac:spMkLst>
            <pc:docMk/>
            <pc:sldMk cId="120036828" sldId="787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84FFFCF9-042E-49B5-801D-992856941634}" dt="2024-07-02T06:10:25.647" v="3179" actId="14100"/>
        <pc:sldMkLst>
          <pc:docMk/>
          <pc:sldMk cId="3116373972" sldId="788"/>
        </pc:sldMkLst>
        <pc:spChg chg="mod">
          <ac:chgData name="Jenifer Prince Devaraj" userId="c3fb109c-09d1-42a6-93f4-69472d709861" providerId="ADAL" clId="{84FFFCF9-042E-49B5-801D-992856941634}" dt="2024-07-02T06:10:25.647" v="3179" actId="14100"/>
          <ac:spMkLst>
            <pc:docMk/>
            <pc:sldMk cId="3116373972" sldId="788"/>
            <ac:spMk id="6" creationId="{33DFB2B2-D45A-C762-0FF9-3D3468EB51F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1.361" v="3043" actId="47"/>
        <pc:sldMkLst>
          <pc:docMk/>
          <pc:sldMk cId="740768242" sldId="789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740768242" sldId="789"/>
            <ac:spMk id="6" creationId="{33DFB2B2-D45A-C762-0FF9-3D3468EB51F2}"/>
          </ac:spMkLst>
        </pc:spChg>
      </pc:sldChg>
      <pc:sldChg chg="del">
        <pc:chgData name="Jenifer Prince Devaraj" userId="c3fb109c-09d1-42a6-93f4-69472d709861" providerId="ADAL" clId="{84FFFCF9-042E-49B5-801D-992856941634}" dt="2024-07-02T00:50:41.324" v="3042" actId="47"/>
        <pc:sldMkLst>
          <pc:docMk/>
          <pc:sldMk cId="1316949631" sldId="790"/>
        </pc:sldMkLst>
      </pc:sldChg>
      <pc:sldChg chg="modSp del">
        <pc:chgData name="Jenifer Prince Devaraj" userId="c3fb109c-09d1-42a6-93f4-69472d709861" providerId="ADAL" clId="{84FFFCF9-042E-49B5-801D-992856941634}" dt="2024-07-02T00:50:41.648" v="3045" actId="47"/>
        <pc:sldMkLst>
          <pc:docMk/>
          <pc:sldMk cId="336487278" sldId="791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36487278" sldId="791"/>
            <ac:spMk id="6" creationId="{33DFB2B2-D45A-C762-0FF9-3D3468EB51F2}"/>
          </ac:spMkLst>
        </pc:spChg>
      </pc:sldChg>
      <pc:sldChg chg="del">
        <pc:chgData name="Jenifer Prince Devaraj" userId="c3fb109c-09d1-42a6-93f4-69472d709861" providerId="ADAL" clId="{84FFFCF9-042E-49B5-801D-992856941634}" dt="2024-07-02T00:50:42.322" v="3046" actId="47"/>
        <pc:sldMkLst>
          <pc:docMk/>
          <pc:sldMk cId="2764407608" sldId="792"/>
        </pc:sldMkLst>
      </pc:sldChg>
      <pc:sldChg chg="del">
        <pc:chgData name="Jenifer Prince Devaraj" userId="c3fb109c-09d1-42a6-93f4-69472d709861" providerId="ADAL" clId="{84FFFCF9-042E-49B5-801D-992856941634}" dt="2024-07-02T00:50:41.545" v="3044" actId="47"/>
        <pc:sldMkLst>
          <pc:docMk/>
          <pc:sldMk cId="3290282089" sldId="794"/>
        </pc:sldMkLst>
      </pc:sldChg>
      <pc:sldChg chg="modSp del">
        <pc:chgData name="Jenifer Prince Devaraj" userId="c3fb109c-09d1-42a6-93f4-69472d709861" providerId="ADAL" clId="{84FFFCF9-042E-49B5-801D-992856941634}" dt="2024-07-02T00:50:42.795" v="3048" actId="47"/>
        <pc:sldMkLst>
          <pc:docMk/>
          <pc:sldMk cId="2030943407" sldId="795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030943407" sldId="795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3.948" v="3054" actId="47"/>
        <pc:sldMkLst>
          <pc:docMk/>
          <pc:sldMk cId="23771364" sldId="796"/>
        </pc:sldMkLst>
      </pc:sldChg>
      <pc:sldChg chg="modSp del">
        <pc:chgData name="Jenifer Prince Devaraj" userId="c3fb109c-09d1-42a6-93f4-69472d709861" providerId="ADAL" clId="{84FFFCF9-042E-49B5-801D-992856941634}" dt="2024-07-02T00:50:42.975" v="3049" actId="47"/>
        <pc:sldMkLst>
          <pc:docMk/>
          <pc:sldMk cId="266143229" sldId="797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66143229" sldId="797"/>
            <ac:spMk id="4" creationId="{C80A7B49-105E-4794-AC00-50936A97A56F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3.195" v="3050" actId="47"/>
        <pc:sldMkLst>
          <pc:docMk/>
          <pc:sldMk cId="3769896905" sldId="798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769896905" sldId="798"/>
            <ac:spMk id="4" creationId="{C80A7B49-105E-4794-AC00-50936A97A56F}"/>
          </ac:spMkLst>
        </pc:spChg>
      </pc:sldChg>
      <pc:sldChg chg="del">
        <pc:chgData name="Jenifer Prince Devaraj" userId="c3fb109c-09d1-42a6-93f4-69472d709861" providerId="ADAL" clId="{84FFFCF9-042E-49B5-801D-992856941634}" dt="2024-07-02T00:50:44.198" v="3055" actId="47"/>
        <pc:sldMkLst>
          <pc:docMk/>
          <pc:sldMk cId="1223481095" sldId="799"/>
        </pc:sldMkLst>
      </pc:sldChg>
      <pc:sldChg chg="del">
        <pc:chgData name="Jenifer Prince Devaraj" userId="c3fb109c-09d1-42a6-93f4-69472d709861" providerId="ADAL" clId="{84FFFCF9-042E-49B5-801D-992856941634}" dt="2024-07-02T00:50:45.347" v="3058" actId="47"/>
        <pc:sldMkLst>
          <pc:docMk/>
          <pc:sldMk cId="2334428628" sldId="800"/>
        </pc:sldMkLst>
      </pc:sldChg>
      <pc:sldChg chg="modSp del">
        <pc:chgData name="Jenifer Prince Devaraj" userId="c3fb109c-09d1-42a6-93f4-69472d709861" providerId="ADAL" clId="{84FFFCF9-042E-49B5-801D-992856941634}" dt="2024-07-02T00:50:44.506" v="3056" actId="47"/>
        <pc:sldMkLst>
          <pc:docMk/>
          <pc:sldMk cId="2470469913" sldId="802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470469913" sldId="802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4.883" v="3057" actId="47"/>
        <pc:sldMkLst>
          <pc:docMk/>
          <pc:sldMk cId="1419018206" sldId="803"/>
        </pc:sldMkLst>
      </pc:sldChg>
      <pc:sldChg chg="del">
        <pc:chgData name="Jenifer Prince Devaraj" userId="c3fb109c-09d1-42a6-93f4-69472d709861" providerId="ADAL" clId="{84FFFCF9-042E-49B5-801D-992856941634}" dt="2024-07-02T00:50:45.598" v="3059" actId="47"/>
        <pc:sldMkLst>
          <pc:docMk/>
          <pc:sldMk cId="1375247244" sldId="804"/>
        </pc:sldMkLst>
      </pc:sldChg>
      <pc:sldChg chg="del">
        <pc:chgData name="Jenifer Prince Devaraj" userId="c3fb109c-09d1-42a6-93f4-69472d709861" providerId="ADAL" clId="{84FFFCF9-042E-49B5-801D-992856941634}" dt="2024-07-02T00:50:45.902" v="3060" actId="47"/>
        <pc:sldMkLst>
          <pc:docMk/>
          <pc:sldMk cId="879837669" sldId="805"/>
        </pc:sldMkLst>
      </pc:sldChg>
      <pc:sldChg chg="del">
        <pc:chgData name="Jenifer Prince Devaraj" userId="c3fb109c-09d1-42a6-93f4-69472d709861" providerId="ADAL" clId="{84FFFCF9-042E-49B5-801D-992856941634}" dt="2024-07-02T00:50:46.042" v="3061" actId="47"/>
        <pc:sldMkLst>
          <pc:docMk/>
          <pc:sldMk cId="1942065929" sldId="806"/>
        </pc:sldMkLst>
      </pc:sldChg>
      <pc:sldChg chg="del">
        <pc:chgData name="Jenifer Prince Devaraj" userId="c3fb109c-09d1-42a6-93f4-69472d709861" providerId="ADAL" clId="{84FFFCF9-042E-49B5-801D-992856941634}" dt="2024-07-02T00:50:46.263" v="3062" actId="47"/>
        <pc:sldMkLst>
          <pc:docMk/>
          <pc:sldMk cId="1293110562" sldId="807"/>
        </pc:sldMkLst>
      </pc:sldChg>
      <pc:sldChg chg="del">
        <pc:chgData name="Jenifer Prince Devaraj" userId="c3fb109c-09d1-42a6-93f4-69472d709861" providerId="ADAL" clId="{84FFFCF9-042E-49B5-801D-992856941634}" dt="2024-07-02T00:50:47.111" v="3064" actId="47"/>
        <pc:sldMkLst>
          <pc:docMk/>
          <pc:sldMk cId="2343451493" sldId="808"/>
        </pc:sldMkLst>
      </pc:sldChg>
      <pc:sldChg chg="del">
        <pc:chgData name="Jenifer Prince Devaraj" userId="c3fb109c-09d1-42a6-93f4-69472d709861" providerId="ADAL" clId="{84FFFCF9-042E-49B5-801D-992856941634}" dt="2024-07-02T00:50:42.565" v="3047" actId="47"/>
        <pc:sldMkLst>
          <pc:docMk/>
          <pc:sldMk cId="41282193" sldId="809"/>
        </pc:sldMkLst>
      </pc:sldChg>
      <pc:sldChg chg="del">
        <pc:chgData name="Jenifer Prince Devaraj" userId="c3fb109c-09d1-42a6-93f4-69472d709861" providerId="ADAL" clId="{84FFFCF9-042E-49B5-801D-992856941634}" dt="2024-07-02T00:50:46.882" v="3063" actId="47"/>
        <pc:sldMkLst>
          <pc:docMk/>
          <pc:sldMk cId="137025045" sldId="810"/>
        </pc:sldMkLst>
      </pc:sldChg>
      <pc:sldChg chg="modSp del">
        <pc:chgData name="Jenifer Prince Devaraj" userId="c3fb109c-09d1-42a6-93f4-69472d709861" providerId="ADAL" clId="{84FFFCF9-042E-49B5-801D-992856941634}" dt="2024-07-02T00:50:50.027" v="3070" actId="47"/>
        <pc:sldMkLst>
          <pc:docMk/>
          <pc:sldMk cId="4084563330" sldId="811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4084563330" sldId="811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7.643" v="3065" actId="47"/>
        <pc:sldMkLst>
          <pc:docMk/>
          <pc:sldMk cId="2010387007" sldId="812"/>
        </pc:sldMkLst>
      </pc:sldChg>
      <pc:sldChg chg="del">
        <pc:chgData name="Jenifer Prince Devaraj" userId="c3fb109c-09d1-42a6-93f4-69472d709861" providerId="ADAL" clId="{84FFFCF9-042E-49B5-801D-992856941634}" dt="2024-07-02T00:50:50.424" v="3071" actId="47"/>
        <pc:sldMkLst>
          <pc:docMk/>
          <pc:sldMk cId="928124755" sldId="813"/>
        </pc:sldMkLst>
      </pc:sldChg>
      <pc:sldChg chg="del">
        <pc:chgData name="Jenifer Prince Devaraj" userId="c3fb109c-09d1-42a6-93f4-69472d709861" providerId="ADAL" clId="{84FFFCF9-042E-49B5-801D-992856941634}" dt="2024-07-02T00:50:47.925" v="3066" actId="47"/>
        <pc:sldMkLst>
          <pc:docMk/>
          <pc:sldMk cId="3898962070" sldId="814"/>
        </pc:sldMkLst>
      </pc:sldChg>
      <pc:sldChg chg="modSp del">
        <pc:chgData name="Jenifer Prince Devaraj" userId="c3fb109c-09d1-42a6-93f4-69472d709861" providerId="ADAL" clId="{84FFFCF9-042E-49B5-801D-992856941634}" dt="2024-07-02T00:50:48.799" v="3067" actId="47"/>
        <pc:sldMkLst>
          <pc:docMk/>
          <pc:sldMk cId="2619454339" sldId="815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2619454339" sldId="815"/>
            <ac:spMk id="7" creationId="{B247BDBD-0B9F-BE85-20A3-8D20E13BBC12}"/>
          </ac:spMkLst>
        </pc:spChg>
      </pc:sldChg>
      <pc:sldChg chg="modSp del">
        <pc:chgData name="Jenifer Prince Devaraj" userId="c3fb109c-09d1-42a6-93f4-69472d709861" providerId="ADAL" clId="{84FFFCF9-042E-49B5-801D-992856941634}" dt="2024-07-02T00:50:49.220" v="3068" actId="47"/>
        <pc:sldMkLst>
          <pc:docMk/>
          <pc:sldMk cId="1572178432" sldId="816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1572178432" sldId="816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49.651" v="3069" actId="47"/>
        <pc:sldMkLst>
          <pc:docMk/>
          <pc:sldMk cId="1303936623" sldId="817"/>
        </pc:sldMkLst>
      </pc:sldChg>
      <pc:sldChg chg="modSp del">
        <pc:chgData name="Jenifer Prince Devaraj" userId="c3fb109c-09d1-42a6-93f4-69472d709861" providerId="ADAL" clId="{84FFFCF9-042E-49B5-801D-992856941634}" dt="2024-07-02T00:50:50.911" v="3072" actId="47"/>
        <pc:sldMkLst>
          <pc:docMk/>
          <pc:sldMk cId="4179703326" sldId="819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4179703326" sldId="819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51.487" v="3074" actId="47"/>
        <pc:sldMkLst>
          <pc:docMk/>
          <pc:sldMk cId="3702236098" sldId="820"/>
        </pc:sldMkLst>
      </pc:sldChg>
      <pc:sldChg chg="modSp del">
        <pc:chgData name="Jenifer Prince Devaraj" userId="c3fb109c-09d1-42a6-93f4-69472d709861" providerId="ADAL" clId="{84FFFCF9-042E-49B5-801D-992856941634}" dt="2024-07-02T00:50:53.095" v="3078" actId="47"/>
        <pc:sldMkLst>
          <pc:docMk/>
          <pc:sldMk cId="3376754640" sldId="821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376754640" sldId="821"/>
            <ac:spMk id="7" creationId="{B247BDBD-0B9F-BE85-20A3-8D20E13BBC12}"/>
          </ac:spMkLst>
        </pc:spChg>
        <pc:graphicFrameChg chg="mod">
          <ac:chgData name="Jenifer Prince Devaraj" userId="c3fb109c-09d1-42a6-93f4-69472d709861" providerId="ADAL" clId="{84FFFCF9-042E-49B5-801D-992856941634}" dt="2024-07-01T20:18:37.152" v="504"/>
          <ac:graphicFrameMkLst>
            <pc:docMk/>
            <pc:sldMk cId="3376754640" sldId="821"/>
            <ac:graphicFrameMk id="8" creationId="{A53A9DE1-4D0A-71DC-375F-0627950D6B68}"/>
          </ac:graphicFrameMkLst>
        </pc:graphicFrameChg>
      </pc:sldChg>
      <pc:sldChg chg="modSp del">
        <pc:chgData name="Jenifer Prince Devaraj" userId="c3fb109c-09d1-42a6-93f4-69472d709861" providerId="ADAL" clId="{84FFFCF9-042E-49B5-801D-992856941634}" dt="2024-07-02T00:50:51.991" v="3075" actId="47"/>
        <pc:sldMkLst>
          <pc:docMk/>
          <pc:sldMk cId="1104440219" sldId="822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1104440219" sldId="822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50:52.341" v="3076" actId="47"/>
        <pc:sldMkLst>
          <pc:docMk/>
          <pc:sldMk cId="1314863001" sldId="823"/>
        </pc:sldMkLst>
      </pc:sldChg>
      <pc:sldChg chg="del">
        <pc:chgData name="Jenifer Prince Devaraj" userId="c3fb109c-09d1-42a6-93f4-69472d709861" providerId="ADAL" clId="{84FFFCF9-042E-49B5-801D-992856941634}" dt="2024-07-02T00:50:52.729" v="3077" actId="47"/>
        <pc:sldMkLst>
          <pc:docMk/>
          <pc:sldMk cId="1706791369" sldId="824"/>
        </pc:sldMkLst>
      </pc:sldChg>
      <pc:sldChg chg="del">
        <pc:chgData name="Jenifer Prince Devaraj" userId="c3fb109c-09d1-42a6-93f4-69472d709861" providerId="ADAL" clId="{84FFFCF9-042E-49B5-801D-992856941634}" dt="2024-07-02T00:50:51.096" v="3073" actId="47"/>
        <pc:sldMkLst>
          <pc:docMk/>
          <pc:sldMk cId="2158914056" sldId="825"/>
        </pc:sldMkLst>
      </pc:sldChg>
      <pc:sldChg chg="modSp del">
        <pc:chgData name="Jenifer Prince Devaraj" userId="c3fb109c-09d1-42a6-93f4-69472d709861" providerId="ADAL" clId="{84FFFCF9-042E-49B5-801D-992856941634}" dt="2024-07-02T00:50:53.436" v="3079" actId="47"/>
        <pc:sldMkLst>
          <pc:docMk/>
          <pc:sldMk cId="365531049" sldId="826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365531049" sldId="826"/>
            <ac:spMk id="7" creationId="{B247BDBD-0B9F-BE85-20A3-8D20E13BBC12}"/>
          </ac:spMkLst>
        </pc:spChg>
        <pc:graphicFrameChg chg="mod">
          <ac:chgData name="Jenifer Prince Devaraj" userId="c3fb109c-09d1-42a6-93f4-69472d709861" providerId="ADAL" clId="{84FFFCF9-042E-49B5-801D-992856941634}" dt="2024-07-01T20:18:37.152" v="504"/>
          <ac:graphicFrameMkLst>
            <pc:docMk/>
            <pc:sldMk cId="365531049" sldId="826"/>
            <ac:graphicFrameMk id="8" creationId="{A53A9DE1-4D0A-71DC-375F-0627950D6B68}"/>
          </ac:graphicFrameMkLst>
        </pc:graphicFrameChg>
      </pc:sldChg>
      <pc:sldChg chg="del">
        <pc:chgData name="Jenifer Prince Devaraj" userId="c3fb109c-09d1-42a6-93f4-69472d709861" providerId="ADAL" clId="{84FFFCF9-042E-49B5-801D-992856941634}" dt="2024-07-02T00:50:53.934" v="3080" actId="47"/>
        <pc:sldMkLst>
          <pc:docMk/>
          <pc:sldMk cId="2864751984" sldId="827"/>
        </pc:sldMkLst>
      </pc:sldChg>
      <pc:sldChg chg="del">
        <pc:chgData name="Jenifer Prince Devaraj" userId="c3fb109c-09d1-42a6-93f4-69472d709861" providerId="ADAL" clId="{84FFFCF9-042E-49B5-801D-992856941634}" dt="2024-07-02T00:50:55.578" v="3081" actId="47"/>
        <pc:sldMkLst>
          <pc:docMk/>
          <pc:sldMk cId="122564015" sldId="828"/>
        </pc:sldMkLst>
      </pc:sldChg>
      <pc:sldChg chg="del">
        <pc:chgData name="Jenifer Prince Devaraj" userId="c3fb109c-09d1-42a6-93f4-69472d709861" providerId="ADAL" clId="{84FFFCF9-042E-49B5-801D-992856941634}" dt="2024-07-02T00:50:56.565" v="3082" actId="47"/>
        <pc:sldMkLst>
          <pc:docMk/>
          <pc:sldMk cId="1659493880" sldId="829"/>
        </pc:sldMkLst>
      </pc:sldChg>
      <pc:sldChg chg="modSp mod">
        <pc:chgData name="Jenifer Prince Devaraj" userId="c3fb109c-09d1-42a6-93f4-69472d709861" providerId="ADAL" clId="{84FFFCF9-042E-49B5-801D-992856941634}" dt="2024-07-02T05:55:55.477" v="3111" actId="113"/>
        <pc:sldMkLst>
          <pc:docMk/>
          <pc:sldMk cId="1745967287" sldId="832"/>
        </pc:sldMkLst>
        <pc:spChg chg="mod">
          <ac:chgData name="Jenifer Prince Devaraj" userId="c3fb109c-09d1-42a6-93f4-69472d709861" providerId="ADAL" clId="{84FFFCF9-042E-49B5-801D-992856941634}" dt="2024-07-02T05:55:55.477" v="3111" actId="113"/>
          <ac:spMkLst>
            <pc:docMk/>
            <pc:sldMk cId="1745967287" sldId="832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84FFFCF9-042E-49B5-801D-992856941634}" dt="2024-07-02T05:58:00.043" v="3112" actId="113"/>
        <pc:sldMkLst>
          <pc:docMk/>
          <pc:sldMk cId="3266507929" sldId="833"/>
        </pc:sldMkLst>
        <pc:spChg chg="mod">
          <ac:chgData name="Jenifer Prince Devaraj" userId="c3fb109c-09d1-42a6-93f4-69472d709861" providerId="ADAL" clId="{84FFFCF9-042E-49B5-801D-992856941634}" dt="2024-07-02T05:58:00.043" v="3112" actId="113"/>
          <ac:spMkLst>
            <pc:docMk/>
            <pc:sldMk cId="3266507929" sldId="833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84FFFCF9-042E-49B5-801D-992856941634}" dt="2024-07-02T06:03:52.323" v="3148" actId="20577"/>
        <pc:sldMkLst>
          <pc:docMk/>
          <pc:sldMk cId="2362364611" sldId="834"/>
        </pc:sldMkLst>
        <pc:spChg chg="mod">
          <ac:chgData name="Jenifer Prince Devaraj" userId="c3fb109c-09d1-42a6-93f4-69472d709861" providerId="ADAL" clId="{84FFFCF9-042E-49B5-801D-992856941634}" dt="2024-07-02T06:03:52.323" v="3148" actId="20577"/>
          <ac:spMkLst>
            <pc:docMk/>
            <pc:sldMk cId="2362364611" sldId="83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84FFFCF9-042E-49B5-801D-992856941634}" dt="2024-07-02T00:46:45.193" v="2989" actId="47"/>
        <pc:sldMkLst>
          <pc:docMk/>
          <pc:sldMk cId="3839647365" sldId="836"/>
        </pc:sldMkLst>
      </pc:sldChg>
      <pc:sldChg chg="addSp modSp">
        <pc:chgData name="Jenifer Prince Devaraj" userId="c3fb109c-09d1-42a6-93f4-69472d709861" providerId="ADAL" clId="{84FFFCF9-042E-49B5-801D-992856941634}" dt="2024-07-01T20:43:10.077" v="1281"/>
        <pc:sldMkLst>
          <pc:docMk/>
          <pc:sldMk cId="229415104" sldId="837"/>
        </pc:sldMkLst>
        <pc:picChg chg="add mod">
          <ac:chgData name="Jenifer Prince Devaraj" userId="c3fb109c-09d1-42a6-93f4-69472d709861" providerId="ADAL" clId="{84FFFCF9-042E-49B5-801D-992856941634}" dt="2024-07-01T20:43:10.077" v="1281"/>
          <ac:picMkLst>
            <pc:docMk/>
            <pc:sldMk cId="229415104" sldId="837"/>
            <ac:picMk id="2" creationId="{4851F3F6-828A-9ED6-5255-670F808BAA59}"/>
          </ac:picMkLst>
        </pc:picChg>
      </pc:sldChg>
      <pc:sldChg chg="modSp mod">
        <pc:chgData name="Jenifer Prince Devaraj" userId="c3fb109c-09d1-42a6-93f4-69472d709861" providerId="ADAL" clId="{84FFFCF9-042E-49B5-801D-992856941634}" dt="2024-07-02T06:04:44.376" v="3150" actId="20577"/>
        <pc:sldMkLst>
          <pc:docMk/>
          <pc:sldMk cId="353926832" sldId="839"/>
        </pc:sldMkLst>
        <pc:spChg chg="mod">
          <ac:chgData name="Jenifer Prince Devaraj" userId="c3fb109c-09d1-42a6-93f4-69472d709861" providerId="ADAL" clId="{84FFFCF9-042E-49B5-801D-992856941634}" dt="2024-07-02T06:04:44.376" v="3150" actId="20577"/>
          <ac:spMkLst>
            <pc:docMk/>
            <pc:sldMk cId="353926832" sldId="839"/>
            <ac:spMk id="6" creationId="{33DFB2B2-D45A-C762-0FF9-3D3468EB51F2}"/>
          </ac:spMkLst>
        </pc:spChg>
      </pc:sldChg>
      <pc:sldChg chg="modSp">
        <pc:chgData name="Jenifer Prince Devaraj" userId="c3fb109c-09d1-42a6-93f4-69472d709861" providerId="ADAL" clId="{84FFFCF9-042E-49B5-801D-992856941634}" dt="2024-07-01T20:18:37.152" v="504"/>
        <pc:sldMkLst>
          <pc:docMk/>
          <pc:sldMk cId="1124826200" sldId="843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1124826200" sldId="843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84FFFCF9-042E-49B5-801D-992856941634}" dt="2024-07-01T19:35:48.030" v="384" actId="20577"/>
        <pc:sldMkLst>
          <pc:docMk/>
          <pc:sldMk cId="1745661707" sldId="845"/>
        </pc:sldMkLst>
        <pc:spChg chg="mod">
          <ac:chgData name="Jenifer Prince Devaraj" userId="c3fb109c-09d1-42a6-93f4-69472d709861" providerId="ADAL" clId="{84FFFCF9-042E-49B5-801D-992856941634}" dt="2024-07-01T19:35:48.030" v="384" actId="20577"/>
          <ac:spMkLst>
            <pc:docMk/>
            <pc:sldMk cId="1745661707" sldId="845"/>
            <ac:spMk id="6" creationId="{33DFB2B2-D45A-C762-0FF9-3D3468EB51F2}"/>
          </ac:spMkLst>
        </pc:spChg>
      </pc:sldChg>
      <pc:sldChg chg="modSp mod">
        <pc:chgData name="Jenifer Prince Devaraj" userId="c3fb109c-09d1-42a6-93f4-69472d709861" providerId="ADAL" clId="{84FFFCF9-042E-49B5-801D-992856941634}" dt="2024-07-01T20:18:37.152" v="504"/>
        <pc:sldMkLst>
          <pc:docMk/>
          <pc:sldMk cId="745390897" sldId="847"/>
        </pc:sldMkLst>
        <pc:spChg chg="mod">
          <ac:chgData name="Jenifer Prince Devaraj" userId="c3fb109c-09d1-42a6-93f4-69472d709861" providerId="ADAL" clId="{84FFFCF9-042E-49B5-801D-992856941634}" dt="2024-07-01T20:18:37.152" v="504"/>
          <ac:spMkLst>
            <pc:docMk/>
            <pc:sldMk cId="745390897" sldId="847"/>
            <ac:spMk id="6" creationId="{33DFB2B2-D45A-C762-0FF9-3D3468EB51F2}"/>
          </ac:spMkLst>
        </pc:spChg>
      </pc:sldChg>
      <pc:sldChg chg="addSp delSp">
        <pc:chgData name="Jenifer Prince Devaraj" userId="c3fb109c-09d1-42a6-93f4-69472d709861" providerId="ADAL" clId="{84FFFCF9-042E-49B5-801D-992856941634}" dt="2024-07-01T20:42:56.990" v="1279" actId="478"/>
        <pc:sldMkLst>
          <pc:docMk/>
          <pc:sldMk cId="416773419" sldId="848"/>
        </pc:sldMkLst>
        <pc:spChg chg="add del">
          <ac:chgData name="Jenifer Prince Devaraj" userId="c3fb109c-09d1-42a6-93f4-69472d709861" providerId="ADAL" clId="{84FFFCF9-042E-49B5-801D-992856941634}" dt="2024-07-01T20:42:56.990" v="1279" actId="478"/>
          <ac:spMkLst>
            <pc:docMk/>
            <pc:sldMk cId="416773419" sldId="848"/>
            <ac:spMk id="2" creationId="{9B0E316F-2CB2-0F22-46DA-190DAF1DF1EC}"/>
          </ac:spMkLst>
        </pc:spChg>
      </pc:sldChg>
      <pc:sldChg chg="modAnim">
        <pc:chgData name="Jenifer Prince Devaraj" userId="c3fb109c-09d1-42a6-93f4-69472d709861" providerId="ADAL" clId="{84FFFCF9-042E-49B5-801D-992856941634}" dt="2024-07-01T18:52:44.496" v="0"/>
        <pc:sldMkLst>
          <pc:docMk/>
          <pc:sldMk cId="3074067580" sldId="849"/>
        </pc:sldMkLst>
      </pc:sldChg>
      <pc:sldChg chg="addSp delSp mod">
        <pc:chgData name="Jenifer Prince Devaraj" userId="c3fb109c-09d1-42a6-93f4-69472d709861" providerId="ADAL" clId="{84FFFCF9-042E-49B5-801D-992856941634}" dt="2024-07-01T20:43:03.968" v="1280" actId="478"/>
        <pc:sldMkLst>
          <pc:docMk/>
          <pc:sldMk cId="3314745101" sldId="850"/>
        </pc:sldMkLst>
        <pc:spChg chg="add del">
          <ac:chgData name="Jenifer Prince Devaraj" userId="c3fb109c-09d1-42a6-93f4-69472d709861" providerId="ADAL" clId="{84FFFCF9-042E-49B5-801D-992856941634}" dt="2024-07-01T20:43:03.968" v="1280" actId="478"/>
          <ac:spMkLst>
            <pc:docMk/>
            <pc:sldMk cId="3314745101" sldId="850"/>
            <ac:spMk id="2" creationId="{3CC226AB-5ADF-A4E5-6752-AA14782B2EAE}"/>
          </ac:spMkLst>
        </pc:spChg>
        <pc:picChg chg="add del">
          <ac:chgData name="Jenifer Prince Devaraj" userId="c3fb109c-09d1-42a6-93f4-69472d709861" providerId="ADAL" clId="{84FFFCF9-042E-49B5-801D-992856941634}" dt="2024-07-01T20:42:46.436" v="1276" actId="478"/>
          <ac:picMkLst>
            <pc:docMk/>
            <pc:sldMk cId="3314745101" sldId="850"/>
            <ac:picMk id="4" creationId="{C99002AC-B70E-8734-4368-0C3A0031864B}"/>
          </ac:picMkLst>
        </pc:picChg>
      </pc:sldChg>
      <pc:sldChg chg="delSp">
        <pc:chgData name="Jenifer Prince Devaraj" userId="c3fb109c-09d1-42a6-93f4-69472d709861" providerId="ADAL" clId="{84FFFCF9-042E-49B5-801D-992856941634}" dt="2024-07-01T20:42:19.918" v="1272" actId="478"/>
        <pc:sldMkLst>
          <pc:docMk/>
          <pc:sldMk cId="3888324816" sldId="851"/>
        </pc:sldMkLst>
        <pc:spChg chg="del">
          <ac:chgData name="Jenifer Prince Devaraj" userId="c3fb109c-09d1-42a6-93f4-69472d709861" providerId="ADAL" clId="{84FFFCF9-042E-49B5-801D-992856941634}" dt="2024-07-01T20:42:19.918" v="1272" actId="478"/>
          <ac:spMkLst>
            <pc:docMk/>
            <pc:sldMk cId="3888324816" sldId="851"/>
            <ac:spMk id="2" creationId="{24724CD5-446E-A8D5-B8E9-4E7BE3597D78}"/>
          </ac:spMkLst>
        </pc:spChg>
      </pc:sldChg>
      <pc:sldChg chg="modSp add mod ord">
        <pc:chgData name="Jenifer Prince Devaraj" userId="c3fb109c-09d1-42a6-93f4-69472d709861" providerId="ADAL" clId="{84FFFCF9-042E-49B5-801D-992856941634}" dt="2024-07-01T20:18:52.297" v="507" actId="1076"/>
        <pc:sldMkLst>
          <pc:docMk/>
          <pc:sldMk cId="344113702" sldId="852"/>
        </pc:sldMkLst>
        <pc:spChg chg="mod">
          <ac:chgData name="Jenifer Prince Devaraj" userId="c3fb109c-09d1-42a6-93f4-69472d709861" providerId="ADAL" clId="{84FFFCF9-042E-49B5-801D-992856941634}" dt="2024-07-01T20:18:52.297" v="507" actId="1076"/>
          <ac:spMkLst>
            <pc:docMk/>
            <pc:sldMk cId="344113702" sldId="852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1T20:20:54.339" v="536" actId="14100"/>
        <pc:sldMkLst>
          <pc:docMk/>
          <pc:sldMk cId="1558032796" sldId="853"/>
        </pc:sldMkLst>
        <pc:spChg chg="mod">
          <ac:chgData name="Jenifer Prince Devaraj" userId="c3fb109c-09d1-42a6-93f4-69472d709861" providerId="ADAL" clId="{84FFFCF9-042E-49B5-801D-992856941634}" dt="2024-07-01T20:20:54.339" v="536" actId="14100"/>
          <ac:spMkLst>
            <pc:docMk/>
            <pc:sldMk cId="1558032796" sldId="853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1T20:35:46.616" v="808" actId="1076"/>
        <pc:sldMkLst>
          <pc:docMk/>
          <pc:sldMk cId="3740962900" sldId="854"/>
        </pc:sldMkLst>
        <pc:spChg chg="mod">
          <ac:chgData name="Jenifer Prince Devaraj" userId="c3fb109c-09d1-42a6-93f4-69472d709861" providerId="ADAL" clId="{84FFFCF9-042E-49B5-801D-992856941634}" dt="2024-07-01T20:35:46.616" v="808" actId="1076"/>
          <ac:spMkLst>
            <pc:docMk/>
            <pc:sldMk cId="3740962900" sldId="854"/>
            <ac:spMk id="6" creationId="{33DFB2B2-D45A-C762-0FF9-3D3468EB51F2}"/>
          </ac:spMkLst>
        </pc:spChg>
      </pc:sldChg>
      <pc:sldChg chg="addSp modSp add mod">
        <pc:chgData name="Jenifer Prince Devaraj" userId="c3fb109c-09d1-42a6-93f4-69472d709861" providerId="ADAL" clId="{84FFFCF9-042E-49B5-801D-992856941634}" dt="2024-07-01T20:54:38.661" v="1300" actId="1076"/>
        <pc:sldMkLst>
          <pc:docMk/>
          <pc:sldMk cId="36913164" sldId="855"/>
        </pc:sldMkLst>
        <pc:spChg chg="mod">
          <ac:chgData name="Jenifer Prince Devaraj" userId="c3fb109c-09d1-42a6-93f4-69472d709861" providerId="ADAL" clId="{84FFFCF9-042E-49B5-801D-992856941634}" dt="2024-07-01T20:54:24.673" v="1295" actId="14100"/>
          <ac:spMkLst>
            <pc:docMk/>
            <pc:sldMk cId="36913164" sldId="855"/>
            <ac:spMk id="6" creationId="{33DFB2B2-D45A-C762-0FF9-3D3468EB51F2}"/>
          </ac:spMkLst>
        </pc:spChg>
        <pc:picChg chg="add mod">
          <ac:chgData name="Jenifer Prince Devaraj" userId="c3fb109c-09d1-42a6-93f4-69472d709861" providerId="ADAL" clId="{84FFFCF9-042E-49B5-801D-992856941634}" dt="2024-07-01T20:54:38.661" v="1300" actId="1076"/>
          <ac:picMkLst>
            <pc:docMk/>
            <pc:sldMk cId="36913164" sldId="855"/>
            <ac:picMk id="7" creationId="{4DF310A1-7897-6A44-D9F8-5D360F424A6C}"/>
          </ac:picMkLst>
        </pc:picChg>
      </pc:sldChg>
      <pc:sldChg chg="modSp add mod ord">
        <pc:chgData name="Jenifer Prince Devaraj" userId="c3fb109c-09d1-42a6-93f4-69472d709861" providerId="ADAL" clId="{84FFFCF9-042E-49B5-801D-992856941634}" dt="2024-07-01T23:01:41.575" v="1955" actId="113"/>
        <pc:sldMkLst>
          <pc:docMk/>
          <pc:sldMk cId="2552946105" sldId="856"/>
        </pc:sldMkLst>
        <pc:spChg chg="mod">
          <ac:chgData name="Jenifer Prince Devaraj" userId="c3fb109c-09d1-42a6-93f4-69472d709861" providerId="ADAL" clId="{84FFFCF9-042E-49B5-801D-992856941634}" dt="2024-07-01T23:01:41.575" v="1955" actId="113"/>
          <ac:spMkLst>
            <pc:docMk/>
            <pc:sldMk cId="2552946105" sldId="856"/>
            <ac:spMk id="6" creationId="{33DFB2B2-D45A-C762-0FF9-3D3468EB51F2}"/>
          </ac:spMkLst>
        </pc:spChg>
      </pc:sldChg>
      <pc:sldChg chg="delSp modSp add mod">
        <pc:chgData name="Jenifer Prince Devaraj" userId="c3fb109c-09d1-42a6-93f4-69472d709861" providerId="ADAL" clId="{84FFFCF9-042E-49B5-801D-992856941634}" dt="2024-07-01T22:01:27.780" v="1773" actId="20577"/>
        <pc:sldMkLst>
          <pc:docMk/>
          <pc:sldMk cId="2493172524" sldId="857"/>
        </pc:sldMkLst>
        <pc:spChg chg="mod">
          <ac:chgData name="Jenifer Prince Devaraj" userId="c3fb109c-09d1-42a6-93f4-69472d709861" providerId="ADAL" clId="{84FFFCF9-042E-49B5-801D-992856941634}" dt="2024-07-01T22:01:27.780" v="1773" actId="20577"/>
          <ac:spMkLst>
            <pc:docMk/>
            <pc:sldMk cId="2493172524" sldId="857"/>
            <ac:spMk id="6" creationId="{33DFB2B2-D45A-C762-0FF9-3D3468EB51F2}"/>
          </ac:spMkLst>
        </pc:spChg>
        <pc:picChg chg="del">
          <ac:chgData name="Jenifer Prince Devaraj" userId="c3fb109c-09d1-42a6-93f4-69472d709861" providerId="ADAL" clId="{84FFFCF9-042E-49B5-801D-992856941634}" dt="2024-07-01T21:08:17.108" v="1364" actId="478"/>
          <ac:picMkLst>
            <pc:docMk/>
            <pc:sldMk cId="2493172524" sldId="857"/>
            <ac:picMk id="7" creationId="{4DF310A1-7897-6A44-D9F8-5D360F424A6C}"/>
          </ac:picMkLst>
        </pc:picChg>
      </pc:sldChg>
      <pc:sldChg chg="addSp delSp modSp add mod">
        <pc:chgData name="Jenifer Prince Devaraj" userId="c3fb109c-09d1-42a6-93f4-69472d709861" providerId="ADAL" clId="{84FFFCF9-042E-49B5-801D-992856941634}" dt="2024-07-01T21:53:51.639" v="1765" actId="1076"/>
        <pc:sldMkLst>
          <pc:docMk/>
          <pc:sldMk cId="2738709515" sldId="858"/>
        </pc:sldMkLst>
        <pc:spChg chg="mod">
          <ac:chgData name="Jenifer Prince Devaraj" userId="c3fb109c-09d1-42a6-93f4-69472d709861" providerId="ADAL" clId="{84FFFCF9-042E-49B5-801D-992856941634}" dt="2024-07-01T21:11:45.338" v="1456" actId="20577"/>
          <ac:spMkLst>
            <pc:docMk/>
            <pc:sldMk cId="2738709515" sldId="858"/>
            <ac:spMk id="6" creationId="{33DFB2B2-D45A-C762-0FF9-3D3468EB51F2}"/>
          </ac:spMkLst>
        </pc:spChg>
        <pc:spChg chg="add mod">
          <ac:chgData name="Jenifer Prince Devaraj" userId="c3fb109c-09d1-42a6-93f4-69472d709861" providerId="ADAL" clId="{84FFFCF9-042E-49B5-801D-992856941634}" dt="2024-07-01T21:13:14.141" v="1497" actId="14100"/>
          <ac:spMkLst>
            <pc:docMk/>
            <pc:sldMk cId="2738709515" sldId="858"/>
            <ac:spMk id="10" creationId="{82301FAD-7FD6-C0DF-9DF4-1A0EBFAB7953}"/>
          </ac:spMkLst>
        </pc:spChg>
        <pc:spChg chg="add mod">
          <ac:chgData name="Jenifer Prince Devaraj" userId="c3fb109c-09d1-42a6-93f4-69472d709861" providerId="ADAL" clId="{84FFFCF9-042E-49B5-801D-992856941634}" dt="2024-07-01T21:34:48.630" v="1597" actId="20577"/>
          <ac:spMkLst>
            <pc:docMk/>
            <pc:sldMk cId="2738709515" sldId="858"/>
            <ac:spMk id="12" creationId="{BEB50E6D-BB79-AF90-F78C-89108C123279}"/>
          </ac:spMkLst>
        </pc:spChg>
        <pc:spChg chg="add mod">
          <ac:chgData name="Jenifer Prince Devaraj" userId="c3fb109c-09d1-42a6-93f4-69472d709861" providerId="ADAL" clId="{84FFFCF9-042E-49B5-801D-992856941634}" dt="2024-07-01T21:15:34.446" v="1591" actId="1076"/>
          <ac:spMkLst>
            <pc:docMk/>
            <pc:sldMk cId="2738709515" sldId="858"/>
            <ac:spMk id="15" creationId="{D81B4D4F-6B0C-C33A-A946-D05C26E068D8}"/>
          </ac:spMkLst>
        </pc:spChg>
        <pc:spChg chg="add mod">
          <ac:chgData name="Jenifer Prince Devaraj" userId="c3fb109c-09d1-42a6-93f4-69472d709861" providerId="ADAL" clId="{84FFFCF9-042E-49B5-801D-992856941634}" dt="2024-07-01T21:53:32.118" v="1761" actId="207"/>
          <ac:spMkLst>
            <pc:docMk/>
            <pc:sldMk cId="2738709515" sldId="858"/>
            <ac:spMk id="18" creationId="{32022A6C-47B5-0EDA-6236-D41DB4BA4054}"/>
          </ac:spMkLst>
        </pc:spChg>
        <pc:spChg chg="add mod">
          <ac:chgData name="Jenifer Prince Devaraj" userId="c3fb109c-09d1-42a6-93f4-69472d709861" providerId="ADAL" clId="{84FFFCF9-042E-49B5-801D-992856941634}" dt="2024-07-01T21:53:51.639" v="1765" actId="1076"/>
          <ac:spMkLst>
            <pc:docMk/>
            <pc:sldMk cId="2738709515" sldId="858"/>
            <ac:spMk id="19" creationId="{B58AA809-0746-2598-BF99-2F085D3E76E1}"/>
          </ac:spMkLst>
        </pc:spChg>
        <pc:picChg chg="mod">
          <ac:chgData name="Jenifer Prince Devaraj" userId="c3fb109c-09d1-42a6-93f4-69472d709861" providerId="ADAL" clId="{84FFFCF9-042E-49B5-801D-992856941634}" dt="2024-07-01T21:40:03.671" v="1599" actId="1076"/>
          <ac:picMkLst>
            <pc:docMk/>
            <pc:sldMk cId="2738709515" sldId="858"/>
            <ac:picMk id="7" creationId="{4DF310A1-7897-6A44-D9F8-5D360F424A6C}"/>
          </ac:picMkLst>
        </pc:picChg>
        <pc:cxnChg chg="add mod">
          <ac:chgData name="Jenifer Prince Devaraj" userId="c3fb109c-09d1-42a6-93f4-69472d709861" providerId="ADAL" clId="{84FFFCF9-042E-49B5-801D-992856941634}" dt="2024-07-01T21:12:15.080" v="1462" actId="1582"/>
          <ac:cxnSpMkLst>
            <pc:docMk/>
            <pc:sldMk cId="2738709515" sldId="858"/>
            <ac:cxnSpMk id="8" creationId="{AA72F15F-28CC-F5A2-F205-F56523B43F50}"/>
          </ac:cxnSpMkLst>
        </pc:cxnChg>
        <pc:cxnChg chg="add del mod">
          <ac:chgData name="Jenifer Prince Devaraj" userId="c3fb109c-09d1-42a6-93f4-69472d709861" providerId="ADAL" clId="{84FFFCF9-042E-49B5-801D-992856941634}" dt="2024-07-01T21:13:44.191" v="1500" actId="478"/>
          <ac:cxnSpMkLst>
            <pc:docMk/>
            <pc:sldMk cId="2738709515" sldId="858"/>
            <ac:cxnSpMk id="11" creationId="{B047A521-0ED3-0493-D79D-1DAFADAEF152}"/>
          </ac:cxnSpMkLst>
        </pc:cxnChg>
        <pc:cxnChg chg="add mod">
          <ac:chgData name="Jenifer Prince Devaraj" userId="c3fb109c-09d1-42a6-93f4-69472d709861" providerId="ADAL" clId="{84FFFCF9-042E-49B5-801D-992856941634}" dt="2024-07-01T21:14:55.358" v="1545" actId="14100"/>
          <ac:cxnSpMkLst>
            <pc:docMk/>
            <pc:sldMk cId="2738709515" sldId="858"/>
            <ac:cxnSpMk id="13" creationId="{C61CECA8-BAFF-D620-FE44-9647F6D19015}"/>
          </ac:cxnSpMkLst>
        </pc:cxnChg>
        <pc:cxnChg chg="add del mod">
          <ac:chgData name="Jenifer Prince Devaraj" userId="c3fb109c-09d1-42a6-93f4-69472d709861" providerId="ADAL" clId="{84FFFCF9-042E-49B5-801D-992856941634}" dt="2024-07-01T21:52:30.659" v="1759" actId="478"/>
          <ac:cxnSpMkLst>
            <pc:docMk/>
            <pc:sldMk cId="2738709515" sldId="858"/>
            <ac:cxnSpMk id="16" creationId="{8D4545C9-2FD8-F159-5D1E-8494D6D9AD05}"/>
          </ac:cxnSpMkLst>
        </pc:cxnChg>
      </pc:sldChg>
      <pc:sldChg chg="modSp add mod">
        <pc:chgData name="Jenifer Prince Devaraj" userId="c3fb109c-09d1-42a6-93f4-69472d709861" providerId="ADAL" clId="{84FFFCF9-042E-49B5-801D-992856941634}" dt="2024-07-01T21:48:36.653" v="1754" actId="20577"/>
        <pc:sldMkLst>
          <pc:docMk/>
          <pc:sldMk cId="1714601912" sldId="859"/>
        </pc:sldMkLst>
        <pc:spChg chg="mod">
          <ac:chgData name="Jenifer Prince Devaraj" userId="c3fb109c-09d1-42a6-93f4-69472d709861" providerId="ADAL" clId="{84FFFCF9-042E-49B5-801D-992856941634}" dt="2024-07-01T21:48:36.653" v="1754" actId="20577"/>
          <ac:spMkLst>
            <pc:docMk/>
            <pc:sldMk cId="1714601912" sldId="859"/>
            <ac:spMk id="6" creationId="{33DFB2B2-D45A-C762-0FF9-3D3468EB51F2}"/>
          </ac:spMkLst>
        </pc:spChg>
      </pc:sldChg>
      <pc:sldChg chg="addSp delSp modSp add mod">
        <pc:chgData name="Jenifer Prince Devaraj" userId="c3fb109c-09d1-42a6-93f4-69472d709861" providerId="ADAL" clId="{84FFFCF9-042E-49B5-801D-992856941634}" dt="2024-07-01T22:44:55.142" v="1865" actId="14100"/>
        <pc:sldMkLst>
          <pc:docMk/>
          <pc:sldMk cId="4272283231" sldId="860"/>
        </pc:sldMkLst>
        <pc:spChg chg="mod">
          <ac:chgData name="Jenifer Prince Devaraj" userId="c3fb109c-09d1-42a6-93f4-69472d709861" providerId="ADAL" clId="{84FFFCF9-042E-49B5-801D-992856941634}" dt="2024-07-01T22:15:17.578" v="1815" actId="20577"/>
          <ac:spMkLst>
            <pc:docMk/>
            <pc:sldMk cId="4272283231" sldId="860"/>
            <ac:spMk id="6" creationId="{33DFB2B2-D45A-C762-0FF9-3D3468EB51F2}"/>
          </ac:spMkLst>
        </pc:spChg>
        <pc:spChg chg="add mod">
          <ac:chgData name="Jenifer Prince Devaraj" userId="c3fb109c-09d1-42a6-93f4-69472d709861" providerId="ADAL" clId="{84FFFCF9-042E-49B5-801D-992856941634}" dt="2024-07-01T22:18:34.998" v="1824" actId="931"/>
          <ac:spMkLst>
            <pc:docMk/>
            <pc:sldMk cId="4272283231" sldId="860"/>
            <ac:spMk id="9" creationId="{1C6CA4D6-37C3-99CF-8B30-9F4D07E57ED7}"/>
          </ac:spMkLst>
        </pc:spChg>
        <pc:spChg chg="add mod">
          <ac:chgData name="Jenifer Prince Devaraj" userId="c3fb109c-09d1-42a6-93f4-69472d709861" providerId="ADAL" clId="{84FFFCF9-042E-49B5-801D-992856941634}" dt="2024-07-01T22:18:34.998" v="1824" actId="931"/>
          <ac:spMkLst>
            <pc:docMk/>
            <pc:sldMk cId="4272283231" sldId="860"/>
            <ac:spMk id="12" creationId="{B4C0B494-9545-2652-2F62-92F268CD9567}"/>
          </ac:spMkLst>
        </pc:spChg>
        <pc:spChg chg="add del mod">
          <ac:chgData name="Jenifer Prince Devaraj" userId="c3fb109c-09d1-42a6-93f4-69472d709861" providerId="ADAL" clId="{84FFFCF9-042E-49B5-801D-992856941634}" dt="2024-07-01T22:19:44.524" v="1828" actId="478"/>
          <ac:spMkLst>
            <pc:docMk/>
            <pc:sldMk cId="4272283231" sldId="860"/>
            <ac:spMk id="15" creationId="{0A2FB67D-17E9-E3ED-8F59-6C640D10C582}"/>
          </ac:spMkLst>
        </pc:spChg>
        <pc:graphicFrameChg chg="add del mod modGraphic">
          <ac:chgData name="Jenifer Prince Devaraj" userId="c3fb109c-09d1-42a6-93f4-69472d709861" providerId="ADAL" clId="{84FFFCF9-042E-49B5-801D-992856941634}" dt="2024-07-01T22:33:35.902" v="1850" actId="478"/>
          <ac:graphicFrameMkLst>
            <pc:docMk/>
            <pc:sldMk cId="4272283231" sldId="860"/>
            <ac:graphicFrameMk id="4" creationId="{6E2A92DD-B8EC-7194-B7FB-42CC8FF5DAC2}"/>
          </ac:graphicFrameMkLst>
        </pc:graphicFrameChg>
        <pc:graphicFrameChg chg="add mod modGraphic">
          <ac:chgData name="Jenifer Prince Devaraj" userId="c3fb109c-09d1-42a6-93f4-69472d709861" providerId="ADAL" clId="{84FFFCF9-042E-49B5-801D-992856941634}" dt="2024-07-01T22:44:55.142" v="1865" actId="14100"/>
          <ac:graphicFrameMkLst>
            <pc:docMk/>
            <pc:sldMk cId="4272283231" sldId="860"/>
            <ac:graphicFrameMk id="18" creationId="{3FDD45C9-0201-082C-5883-EE111167DEC1}"/>
          </ac:graphicFrameMkLst>
        </pc:graphicFrameChg>
        <pc:picChg chg="add mod">
          <ac:chgData name="Jenifer Prince Devaraj" userId="c3fb109c-09d1-42a6-93f4-69472d709861" providerId="ADAL" clId="{84FFFCF9-042E-49B5-801D-992856941634}" dt="2024-07-01T22:18:34.998" v="1824" actId="931"/>
          <ac:picMkLst>
            <pc:docMk/>
            <pc:sldMk cId="4272283231" sldId="860"/>
            <ac:picMk id="8" creationId="{7D2BA108-489D-F75E-A4BC-B8E5D638DED3}"/>
          </ac:picMkLst>
        </pc:picChg>
        <pc:picChg chg="add mod">
          <ac:chgData name="Jenifer Prince Devaraj" userId="c3fb109c-09d1-42a6-93f4-69472d709861" providerId="ADAL" clId="{84FFFCF9-042E-49B5-801D-992856941634}" dt="2024-07-01T22:18:34.998" v="1824" actId="931"/>
          <ac:picMkLst>
            <pc:docMk/>
            <pc:sldMk cId="4272283231" sldId="860"/>
            <ac:picMk id="11" creationId="{2113EF18-4BC4-CF96-6296-40EC76CC0381}"/>
          </ac:picMkLst>
        </pc:picChg>
        <pc:picChg chg="add del mod">
          <ac:chgData name="Jenifer Prince Devaraj" userId="c3fb109c-09d1-42a6-93f4-69472d709861" providerId="ADAL" clId="{84FFFCF9-042E-49B5-801D-992856941634}" dt="2024-07-01T22:19:44.524" v="1828" actId="478"/>
          <ac:picMkLst>
            <pc:docMk/>
            <pc:sldMk cId="4272283231" sldId="860"/>
            <ac:picMk id="14" creationId="{14C3D4D1-19A5-C29C-DE1C-F3E061DCD580}"/>
          </ac:picMkLst>
        </pc:picChg>
        <pc:picChg chg="add mod">
          <ac:chgData name="Jenifer Prince Devaraj" userId="c3fb109c-09d1-42a6-93f4-69472d709861" providerId="ADAL" clId="{84FFFCF9-042E-49B5-801D-992856941634}" dt="2024-07-01T22:20:55.244" v="1834" actId="1076"/>
          <ac:picMkLst>
            <pc:docMk/>
            <pc:sldMk cId="4272283231" sldId="860"/>
            <ac:picMk id="17" creationId="{FBBEC369-D0AA-BE4D-2E11-F1BAFA4A5D66}"/>
          </ac:picMkLst>
        </pc:picChg>
      </pc:sldChg>
      <pc:sldChg chg="addSp delSp modSp add mod">
        <pc:chgData name="Jenifer Prince Devaraj" userId="c3fb109c-09d1-42a6-93f4-69472d709861" providerId="ADAL" clId="{84FFFCF9-042E-49B5-801D-992856941634}" dt="2024-07-01T22:49:52.970" v="1935" actId="14100"/>
        <pc:sldMkLst>
          <pc:docMk/>
          <pc:sldMk cId="809608173" sldId="861"/>
        </pc:sldMkLst>
        <pc:spChg chg="add mod">
          <ac:chgData name="Jenifer Prince Devaraj" userId="c3fb109c-09d1-42a6-93f4-69472d709861" providerId="ADAL" clId="{84FFFCF9-042E-49B5-801D-992856941634}" dt="2024-07-01T22:47:32.046" v="1901" actId="1076"/>
          <ac:spMkLst>
            <pc:docMk/>
            <pc:sldMk cId="809608173" sldId="861"/>
            <ac:spMk id="23" creationId="{5223BC53-8860-E348-4F38-20C462ED87DE}"/>
          </ac:spMkLst>
        </pc:spChg>
        <pc:spChg chg="add mod">
          <ac:chgData name="Jenifer Prince Devaraj" userId="c3fb109c-09d1-42a6-93f4-69472d709861" providerId="ADAL" clId="{84FFFCF9-042E-49B5-801D-992856941634}" dt="2024-07-01T22:47:57.924" v="1906" actId="14100"/>
          <ac:spMkLst>
            <pc:docMk/>
            <pc:sldMk cId="809608173" sldId="861"/>
            <ac:spMk id="24" creationId="{541906C6-A4D0-257F-8EE5-81AABBA22B8F}"/>
          </ac:spMkLst>
        </pc:spChg>
        <pc:spChg chg="add mod">
          <ac:chgData name="Jenifer Prince Devaraj" userId="c3fb109c-09d1-42a6-93f4-69472d709861" providerId="ADAL" clId="{84FFFCF9-042E-49B5-801D-992856941634}" dt="2024-07-01T22:48:22.670" v="1911"/>
          <ac:spMkLst>
            <pc:docMk/>
            <pc:sldMk cId="809608173" sldId="861"/>
            <ac:spMk id="25" creationId="{69EFC3DC-3D1F-8760-6DE7-870E6A10731F}"/>
          </ac:spMkLst>
        </pc:spChg>
        <pc:spChg chg="add mod">
          <ac:chgData name="Jenifer Prince Devaraj" userId="c3fb109c-09d1-42a6-93f4-69472d709861" providerId="ADAL" clId="{84FFFCF9-042E-49B5-801D-992856941634}" dt="2024-07-01T22:49:52.970" v="1935" actId="14100"/>
          <ac:spMkLst>
            <pc:docMk/>
            <pc:sldMk cId="809608173" sldId="861"/>
            <ac:spMk id="27" creationId="{D436396B-F172-F38A-710A-8123BBF6612C}"/>
          </ac:spMkLst>
        </pc:spChg>
        <pc:spChg chg="add mod">
          <ac:chgData name="Jenifer Prince Devaraj" userId="c3fb109c-09d1-42a6-93f4-69472d709861" providerId="ADAL" clId="{84FFFCF9-042E-49B5-801D-992856941634}" dt="2024-07-01T22:49:42.999" v="1927" actId="1076"/>
          <ac:spMkLst>
            <pc:docMk/>
            <pc:sldMk cId="809608173" sldId="861"/>
            <ac:spMk id="29" creationId="{FE26B220-A452-23D9-1367-4E5BDA56CAA8}"/>
          </ac:spMkLst>
        </pc:spChg>
        <pc:graphicFrameChg chg="del">
          <ac:chgData name="Jenifer Prince Devaraj" userId="c3fb109c-09d1-42a6-93f4-69472d709861" providerId="ADAL" clId="{84FFFCF9-042E-49B5-801D-992856941634}" dt="2024-07-01T22:30:08.292" v="1839" actId="478"/>
          <ac:graphicFrameMkLst>
            <pc:docMk/>
            <pc:sldMk cId="809608173" sldId="861"/>
            <ac:graphicFrameMk id="4" creationId="{6E2A92DD-B8EC-7194-B7FB-42CC8FF5DAC2}"/>
          </ac:graphicFrameMkLst>
        </pc:graphicFrameChg>
        <pc:graphicFrameChg chg="add mod">
          <ac:chgData name="Jenifer Prince Devaraj" userId="c3fb109c-09d1-42a6-93f4-69472d709861" providerId="ADAL" clId="{84FFFCF9-042E-49B5-801D-992856941634}" dt="2024-07-01T22:30:09.638" v="1840"/>
          <ac:graphicFrameMkLst>
            <pc:docMk/>
            <pc:sldMk cId="809608173" sldId="861"/>
            <ac:graphicFrameMk id="7" creationId="{4BBB403C-C9AD-8F92-F075-046DC4D2E547}"/>
          </ac:graphicFrameMkLst>
        </pc:graphicFrameChg>
        <pc:graphicFrameChg chg="add del mod">
          <ac:chgData name="Jenifer Prince Devaraj" userId="c3fb109c-09d1-42a6-93f4-69472d709861" providerId="ADAL" clId="{84FFFCF9-042E-49B5-801D-992856941634}" dt="2024-07-01T22:45:09.045" v="1866" actId="478"/>
          <ac:graphicFrameMkLst>
            <pc:docMk/>
            <pc:sldMk cId="809608173" sldId="861"/>
            <ac:graphicFrameMk id="10" creationId="{5F565338-F86E-7429-5652-BE9C4E41D944}"/>
          </ac:graphicFrameMkLst>
        </pc:graphicFrameChg>
        <pc:picChg chg="add mod">
          <ac:chgData name="Jenifer Prince Devaraj" userId="c3fb109c-09d1-42a6-93f4-69472d709861" providerId="ADAL" clId="{84FFFCF9-042E-49B5-801D-992856941634}" dt="2024-07-01T22:49:29.409" v="1920" actId="1076"/>
          <ac:picMkLst>
            <pc:docMk/>
            <pc:sldMk cId="809608173" sldId="861"/>
            <ac:picMk id="9" creationId="{A69DFFF3-51E5-9F8F-94CF-F471F2065DAC}"/>
          </ac:picMkLst>
        </pc:picChg>
        <pc:picChg chg="del">
          <ac:chgData name="Jenifer Prince Devaraj" userId="c3fb109c-09d1-42a6-93f4-69472d709861" providerId="ADAL" clId="{84FFFCF9-042E-49B5-801D-992856941634}" dt="2024-07-01T22:30:23.421" v="1846" actId="478"/>
          <ac:picMkLst>
            <pc:docMk/>
            <pc:sldMk cId="809608173" sldId="861"/>
            <ac:picMk id="17" creationId="{FBBEC369-D0AA-BE4D-2E11-F1BAFA4A5D66}"/>
          </ac:picMkLst>
        </pc:pic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2" creationId="{FB783AEC-0830-5DA9-7A9A-D580E7C60315}"/>
          </ac:cxnSpMkLst>
        </pc:cxn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3" creationId="{88F36834-59EA-7348-BE4D-0033C6BCB8D3}"/>
          </ac:cxnSpMkLst>
        </pc:cxn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4" creationId="{705120A4-32D7-0506-CEEF-472CFDD130FD}"/>
          </ac:cxnSpMkLst>
        </pc:cxn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6" creationId="{BC130D1A-5246-71C0-25EE-4AB6D9D7321B}"/>
          </ac:cxnSpMkLst>
        </pc:cxnChg>
        <pc:cxnChg chg="add mod">
          <ac:chgData name="Jenifer Prince Devaraj" userId="c3fb109c-09d1-42a6-93f4-69472d709861" providerId="ADAL" clId="{84FFFCF9-042E-49B5-801D-992856941634}" dt="2024-07-01T22:47:07.363" v="1891" actId="208"/>
          <ac:cxnSpMkLst>
            <pc:docMk/>
            <pc:sldMk cId="809608173" sldId="861"/>
            <ac:cxnSpMk id="19" creationId="{8B72BE73-3CB8-099A-BBA3-3C2462F323DF}"/>
          </ac:cxnSpMkLst>
        </pc:cxnChg>
      </pc:sldChg>
      <pc:sldChg chg="delSp modSp add mod">
        <pc:chgData name="Jenifer Prince Devaraj" userId="c3fb109c-09d1-42a6-93f4-69472d709861" providerId="ADAL" clId="{84FFFCF9-042E-49B5-801D-992856941634}" dt="2024-07-01T23:54:39.823" v="2053" actId="14100"/>
        <pc:sldMkLst>
          <pc:docMk/>
          <pc:sldMk cId="4270270823" sldId="862"/>
        </pc:sldMkLst>
        <pc:spChg chg="mod">
          <ac:chgData name="Jenifer Prince Devaraj" userId="c3fb109c-09d1-42a6-93f4-69472d709861" providerId="ADAL" clId="{84FFFCF9-042E-49B5-801D-992856941634}" dt="2024-07-01T23:54:39.823" v="2053" actId="14100"/>
          <ac:spMkLst>
            <pc:docMk/>
            <pc:sldMk cId="4270270823" sldId="862"/>
            <ac:spMk id="6" creationId="{33DFB2B2-D45A-C762-0FF9-3D3468EB51F2}"/>
          </ac:spMkLst>
        </pc:spChg>
        <pc:spChg chg="del">
          <ac:chgData name="Jenifer Prince Devaraj" userId="c3fb109c-09d1-42a6-93f4-69472d709861" providerId="ADAL" clId="{84FFFCF9-042E-49B5-801D-992856941634}" dt="2024-07-01T23:02:21.135" v="1979" actId="478"/>
          <ac:spMkLst>
            <pc:docMk/>
            <pc:sldMk cId="4270270823" sldId="862"/>
            <ac:spMk id="23" creationId="{5223BC53-8860-E348-4F38-20C462ED87DE}"/>
          </ac:spMkLst>
        </pc:spChg>
        <pc:spChg chg="del">
          <ac:chgData name="Jenifer Prince Devaraj" userId="c3fb109c-09d1-42a6-93f4-69472d709861" providerId="ADAL" clId="{84FFFCF9-042E-49B5-801D-992856941634}" dt="2024-07-01T23:02:21.135" v="1979" actId="478"/>
          <ac:spMkLst>
            <pc:docMk/>
            <pc:sldMk cId="4270270823" sldId="862"/>
            <ac:spMk id="24" creationId="{541906C6-A4D0-257F-8EE5-81AABBA22B8F}"/>
          </ac:spMkLst>
        </pc:spChg>
        <pc:spChg chg="del">
          <ac:chgData name="Jenifer Prince Devaraj" userId="c3fb109c-09d1-42a6-93f4-69472d709861" providerId="ADAL" clId="{84FFFCF9-042E-49B5-801D-992856941634}" dt="2024-07-01T23:02:21.135" v="1979" actId="478"/>
          <ac:spMkLst>
            <pc:docMk/>
            <pc:sldMk cId="4270270823" sldId="862"/>
            <ac:spMk id="25" creationId="{69EFC3DC-3D1F-8760-6DE7-870E6A10731F}"/>
          </ac:spMkLst>
        </pc:spChg>
        <pc:spChg chg="del">
          <ac:chgData name="Jenifer Prince Devaraj" userId="c3fb109c-09d1-42a6-93f4-69472d709861" providerId="ADAL" clId="{84FFFCF9-042E-49B5-801D-992856941634}" dt="2024-07-01T23:02:23.171" v="1980" actId="478"/>
          <ac:spMkLst>
            <pc:docMk/>
            <pc:sldMk cId="4270270823" sldId="862"/>
            <ac:spMk id="27" creationId="{D436396B-F172-F38A-710A-8123BBF6612C}"/>
          </ac:spMkLst>
        </pc:spChg>
        <pc:spChg chg="del">
          <ac:chgData name="Jenifer Prince Devaraj" userId="c3fb109c-09d1-42a6-93f4-69472d709861" providerId="ADAL" clId="{84FFFCF9-042E-49B5-801D-992856941634}" dt="2024-07-01T23:02:21.135" v="1979" actId="478"/>
          <ac:spMkLst>
            <pc:docMk/>
            <pc:sldMk cId="4270270823" sldId="862"/>
            <ac:spMk id="29" creationId="{FE26B220-A452-23D9-1367-4E5BDA56CAA8}"/>
          </ac:spMkLst>
        </pc:spChg>
        <pc:picChg chg="del">
          <ac:chgData name="Jenifer Prince Devaraj" userId="c3fb109c-09d1-42a6-93f4-69472d709861" providerId="ADAL" clId="{84FFFCF9-042E-49B5-801D-992856941634}" dt="2024-07-01T23:02:18.266" v="1978" actId="478"/>
          <ac:picMkLst>
            <pc:docMk/>
            <pc:sldMk cId="4270270823" sldId="862"/>
            <ac:picMk id="9" creationId="{A69DFFF3-51E5-9F8F-94CF-F471F2065DAC}"/>
          </ac:picMkLst>
        </pc:picChg>
        <pc:cxnChg chg="del">
          <ac:chgData name="Jenifer Prince Devaraj" userId="c3fb109c-09d1-42a6-93f4-69472d709861" providerId="ADAL" clId="{84FFFCF9-042E-49B5-801D-992856941634}" dt="2024-07-01T23:02:21.135" v="1979" actId="478"/>
          <ac:cxnSpMkLst>
            <pc:docMk/>
            <pc:sldMk cId="4270270823" sldId="862"/>
            <ac:cxnSpMk id="12" creationId="{FB783AEC-0830-5DA9-7A9A-D580E7C60315}"/>
          </ac:cxnSpMkLst>
        </pc:cxnChg>
        <pc:cxnChg chg="del">
          <ac:chgData name="Jenifer Prince Devaraj" userId="c3fb109c-09d1-42a6-93f4-69472d709861" providerId="ADAL" clId="{84FFFCF9-042E-49B5-801D-992856941634}" dt="2024-07-01T23:02:21.135" v="1979" actId="478"/>
          <ac:cxnSpMkLst>
            <pc:docMk/>
            <pc:sldMk cId="4270270823" sldId="862"/>
            <ac:cxnSpMk id="13" creationId="{88F36834-59EA-7348-BE4D-0033C6BCB8D3}"/>
          </ac:cxnSpMkLst>
        </pc:cxnChg>
        <pc:cxnChg chg="del">
          <ac:chgData name="Jenifer Prince Devaraj" userId="c3fb109c-09d1-42a6-93f4-69472d709861" providerId="ADAL" clId="{84FFFCF9-042E-49B5-801D-992856941634}" dt="2024-07-01T23:02:21.135" v="1979" actId="478"/>
          <ac:cxnSpMkLst>
            <pc:docMk/>
            <pc:sldMk cId="4270270823" sldId="862"/>
            <ac:cxnSpMk id="14" creationId="{705120A4-32D7-0506-CEEF-472CFDD130FD}"/>
          </ac:cxnSpMkLst>
        </pc:cxnChg>
        <pc:cxnChg chg="del">
          <ac:chgData name="Jenifer Prince Devaraj" userId="c3fb109c-09d1-42a6-93f4-69472d709861" providerId="ADAL" clId="{84FFFCF9-042E-49B5-801D-992856941634}" dt="2024-07-01T23:02:21.135" v="1979" actId="478"/>
          <ac:cxnSpMkLst>
            <pc:docMk/>
            <pc:sldMk cId="4270270823" sldId="862"/>
            <ac:cxnSpMk id="16" creationId="{BC130D1A-5246-71C0-25EE-4AB6D9D7321B}"/>
          </ac:cxnSpMkLst>
        </pc:cxnChg>
        <pc:cxnChg chg="del">
          <ac:chgData name="Jenifer Prince Devaraj" userId="c3fb109c-09d1-42a6-93f4-69472d709861" providerId="ADAL" clId="{84FFFCF9-042E-49B5-801D-992856941634}" dt="2024-07-01T23:02:23.171" v="1980" actId="478"/>
          <ac:cxnSpMkLst>
            <pc:docMk/>
            <pc:sldMk cId="4270270823" sldId="862"/>
            <ac:cxnSpMk id="19" creationId="{8B72BE73-3CB8-099A-BBA3-3C2462F323DF}"/>
          </ac:cxnSpMkLst>
        </pc:cxnChg>
      </pc:sldChg>
      <pc:sldChg chg="modSp add mod ord">
        <pc:chgData name="Jenifer Prince Devaraj" userId="c3fb109c-09d1-42a6-93f4-69472d709861" providerId="ADAL" clId="{84FFFCF9-042E-49B5-801D-992856941634}" dt="2024-07-02T00:51:40.330" v="3085" actId="20577"/>
        <pc:sldMkLst>
          <pc:docMk/>
          <pc:sldMk cId="855041577" sldId="863"/>
        </pc:sldMkLst>
        <pc:spChg chg="mod">
          <ac:chgData name="Jenifer Prince Devaraj" userId="c3fb109c-09d1-42a6-93f4-69472d709861" providerId="ADAL" clId="{84FFFCF9-042E-49B5-801D-992856941634}" dt="2024-07-02T00:51:40.330" v="3085" actId="20577"/>
          <ac:spMkLst>
            <pc:docMk/>
            <pc:sldMk cId="855041577" sldId="863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00:05.514" v="2233" actId="20577"/>
        <pc:sldMkLst>
          <pc:docMk/>
          <pc:sldMk cId="1766913557" sldId="864"/>
        </pc:sldMkLst>
        <pc:spChg chg="mod">
          <ac:chgData name="Jenifer Prince Devaraj" userId="c3fb109c-09d1-42a6-93f4-69472d709861" providerId="ADAL" clId="{84FFFCF9-042E-49B5-801D-992856941634}" dt="2024-07-02T00:00:05.514" v="2233" actId="20577"/>
          <ac:spMkLst>
            <pc:docMk/>
            <pc:sldMk cId="1766913557" sldId="864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04:39.569" v="2312" actId="1076"/>
        <pc:sldMkLst>
          <pc:docMk/>
          <pc:sldMk cId="787121441" sldId="865"/>
        </pc:sldMkLst>
        <pc:spChg chg="mod">
          <ac:chgData name="Jenifer Prince Devaraj" userId="c3fb109c-09d1-42a6-93f4-69472d709861" providerId="ADAL" clId="{84FFFCF9-042E-49B5-801D-992856941634}" dt="2024-07-02T00:04:39.569" v="2312" actId="1076"/>
          <ac:spMkLst>
            <pc:docMk/>
            <pc:sldMk cId="787121441" sldId="865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17:01.797" v="2401" actId="1076"/>
        <pc:sldMkLst>
          <pc:docMk/>
          <pc:sldMk cId="430538287" sldId="866"/>
        </pc:sldMkLst>
        <pc:spChg chg="mod">
          <ac:chgData name="Jenifer Prince Devaraj" userId="c3fb109c-09d1-42a6-93f4-69472d709861" providerId="ADAL" clId="{84FFFCF9-042E-49B5-801D-992856941634}" dt="2024-07-02T00:17:01.797" v="2401" actId="1076"/>
          <ac:spMkLst>
            <pc:docMk/>
            <pc:sldMk cId="430538287" sldId="866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18:37.233" v="2441" actId="14100"/>
        <pc:sldMkLst>
          <pc:docMk/>
          <pc:sldMk cId="2518249433" sldId="867"/>
        </pc:sldMkLst>
        <pc:spChg chg="mod">
          <ac:chgData name="Jenifer Prince Devaraj" userId="c3fb109c-09d1-42a6-93f4-69472d709861" providerId="ADAL" clId="{84FFFCF9-042E-49B5-801D-992856941634}" dt="2024-07-02T00:18:37.233" v="2441" actId="14100"/>
          <ac:spMkLst>
            <pc:docMk/>
            <pc:sldMk cId="2518249433" sldId="867"/>
            <ac:spMk id="6" creationId="{33DFB2B2-D45A-C762-0FF9-3D3468EB51F2}"/>
          </ac:spMkLst>
        </pc:spChg>
      </pc:sldChg>
      <pc:sldChg chg="add">
        <pc:chgData name="Jenifer Prince Devaraj" userId="c3fb109c-09d1-42a6-93f4-69472d709861" providerId="ADAL" clId="{84FFFCF9-042E-49B5-801D-992856941634}" dt="2024-07-02T00:18:46.844" v="2442" actId="2890"/>
        <pc:sldMkLst>
          <pc:docMk/>
          <pc:sldMk cId="2044483332" sldId="868"/>
        </pc:sldMkLst>
      </pc:sldChg>
      <pc:sldChg chg="addSp delSp modSp add mod">
        <pc:chgData name="Jenifer Prince Devaraj" userId="c3fb109c-09d1-42a6-93f4-69472d709861" providerId="ADAL" clId="{84FFFCF9-042E-49B5-801D-992856941634}" dt="2024-07-02T10:17:44.086" v="3194" actId="113"/>
        <pc:sldMkLst>
          <pc:docMk/>
          <pc:sldMk cId="820421744" sldId="869"/>
        </pc:sldMkLst>
        <pc:spChg chg="add del mod">
          <ac:chgData name="Jenifer Prince Devaraj" userId="c3fb109c-09d1-42a6-93f4-69472d709861" providerId="ADAL" clId="{84FFFCF9-042E-49B5-801D-992856941634}" dt="2024-07-02T10:17:44.086" v="3194" actId="113"/>
          <ac:spMkLst>
            <pc:docMk/>
            <pc:sldMk cId="820421744" sldId="869"/>
            <ac:spMk id="6" creationId="{33DFB2B2-D45A-C762-0FF9-3D3468EB51F2}"/>
          </ac:spMkLst>
        </pc:spChg>
        <pc:picChg chg="add del mod">
          <ac:chgData name="Jenifer Prince Devaraj" userId="c3fb109c-09d1-42a6-93f4-69472d709861" providerId="ADAL" clId="{84FFFCF9-042E-49B5-801D-992856941634}" dt="2024-07-02T00:24:48.146" v="2583" actId="478"/>
          <ac:picMkLst>
            <pc:docMk/>
            <pc:sldMk cId="820421744" sldId="869"/>
            <ac:picMk id="4" creationId="{D2AC5540-7DBD-8E54-0A8E-755C2AAC3B96}"/>
          </ac:picMkLst>
        </pc:picChg>
        <pc:picChg chg="add mod">
          <ac:chgData name="Jenifer Prince Devaraj" userId="c3fb109c-09d1-42a6-93f4-69472d709861" providerId="ADAL" clId="{84FFFCF9-042E-49B5-801D-992856941634}" dt="2024-07-02T00:31:24.575" v="2868" actId="1076"/>
          <ac:picMkLst>
            <pc:docMk/>
            <pc:sldMk cId="820421744" sldId="869"/>
            <ac:picMk id="8" creationId="{83006031-7222-D951-9CEF-21A2901E6241}"/>
          </ac:picMkLst>
        </pc:picChg>
      </pc:sldChg>
      <pc:sldChg chg="modSp add mod ord">
        <pc:chgData name="Jenifer Prince Devaraj" userId="c3fb109c-09d1-42a6-93f4-69472d709861" providerId="ADAL" clId="{84FFFCF9-042E-49B5-801D-992856941634}" dt="2024-07-02T00:38:12.542" v="2979" actId="1076"/>
        <pc:sldMkLst>
          <pc:docMk/>
          <pc:sldMk cId="2893599137" sldId="870"/>
        </pc:sldMkLst>
        <pc:spChg chg="mod">
          <ac:chgData name="Jenifer Prince Devaraj" userId="c3fb109c-09d1-42a6-93f4-69472d709861" providerId="ADAL" clId="{84FFFCF9-042E-49B5-801D-992856941634}" dt="2024-07-02T00:38:12.542" v="2979" actId="1076"/>
          <ac:spMkLst>
            <pc:docMk/>
            <pc:sldMk cId="2893599137" sldId="870"/>
            <ac:spMk id="6" creationId="{33DFB2B2-D45A-C762-0FF9-3D3468EB51F2}"/>
          </ac:spMkLst>
        </pc:spChg>
        <pc:picChg chg="mod">
          <ac:chgData name="Jenifer Prince Devaraj" userId="c3fb109c-09d1-42a6-93f4-69472d709861" providerId="ADAL" clId="{84FFFCF9-042E-49B5-801D-992856941634}" dt="2024-07-02T00:38:09.239" v="2978" actId="1076"/>
          <ac:picMkLst>
            <pc:docMk/>
            <pc:sldMk cId="2893599137" sldId="870"/>
            <ac:picMk id="4" creationId="{D2AC5540-7DBD-8E54-0A8E-755C2AAC3B96}"/>
          </ac:picMkLst>
        </pc:picChg>
      </pc:sldChg>
      <pc:sldChg chg="modSp add mod ord">
        <pc:chgData name="Jenifer Prince Devaraj" userId="c3fb109c-09d1-42a6-93f4-69472d709861" providerId="ADAL" clId="{84FFFCF9-042E-49B5-801D-992856941634}" dt="2024-07-02T10:16:14.392" v="3186" actId="113"/>
        <pc:sldMkLst>
          <pc:docMk/>
          <pc:sldMk cId="1669409634" sldId="871"/>
        </pc:sldMkLst>
        <pc:spChg chg="mod">
          <ac:chgData name="Jenifer Prince Devaraj" userId="c3fb109c-09d1-42a6-93f4-69472d709861" providerId="ADAL" clId="{84FFFCF9-042E-49B5-801D-992856941634}" dt="2024-07-02T10:16:14.392" v="3186" actId="113"/>
          <ac:spMkLst>
            <pc:docMk/>
            <pc:sldMk cId="1669409634" sldId="871"/>
            <ac:spMk id="6" creationId="{33DFB2B2-D45A-C762-0FF9-3D3468EB51F2}"/>
          </ac:spMkLst>
        </pc:spChg>
        <pc:picChg chg="mod">
          <ac:chgData name="Jenifer Prince Devaraj" userId="c3fb109c-09d1-42a6-93f4-69472d709861" providerId="ADAL" clId="{84FFFCF9-042E-49B5-801D-992856941634}" dt="2024-07-02T00:28:19.594" v="2787" actId="1076"/>
          <ac:picMkLst>
            <pc:docMk/>
            <pc:sldMk cId="1669409634" sldId="871"/>
            <ac:picMk id="8" creationId="{83006031-7222-D951-9CEF-21A2901E6241}"/>
          </ac:picMkLst>
        </pc:picChg>
      </pc:sldChg>
      <pc:sldChg chg="modSp add mod">
        <pc:chgData name="Jenifer Prince Devaraj" userId="c3fb109c-09d1-42a6-93f4-69472d709861" providerId="ADAL" clId="{84FFFCF9-042E-49B5-801D-992856941634}" dt="2024-07-02T10:23:53.803" v="3198" actId="113"/>
        <pc:sldMkLst>
          <pc:docMk/>
          <pc:sldMk cId="1923166979" sldId="872"/>
        </pc:sldMkLst>
        <pc:spChg chg="mod">
          <ac:chgData name="Jenifer Prince Devaraj" userId="c3fb109c-09d1-42a6-93f4-69472d709861" providerId="ADAL" clId="{84FFFCF9-042E-49B5-801D-992856941634}" dt="2024-07-02T10:23:53.803" v="3198" actId="113"/>
          <ac:spMkLst>
            <pc:docMk/>
            <pc:sldMk cId="1923166979" sldId="872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10:25:56.825" v="3202" actId="113"/>
        <pc:sldMkLst>
          <pc:docMk/>
          <pc:sldMk cId="4130165335" sldId="873"/>
        </pc:sldMkLst>
        <pc:spChg chg="mod">
          <ac:chgData name="Jenifer Prince Devaraj" userId="c3fb109c-09d1-42a6-93f4-69472d709861" providerId="ADAL" clId="{84FFFCF9-042E-49B5-801D-992856941634}" dt="2024-07-02T10:25:56.825" v="3202" actId="113"/>
          <ac:spMkLst>
            <pc:docMk/>
            <pc:sldMk cId="4130165335" sldId="873"/>
            <ac:spMk id="6" creationId="{33DFB2B2-D45A-C762-0FF9-3D3468EB51F2}"/>
          </ac:spMkLst>
        </pc:spChg>
        <pc:picChg chg="mod">
          <ac:chgData name="Jenifer Prince Devaraj" userId="c3fb109c-09d1-42a6-93f4-69472d709861" providerId="ADAL" clId="{84FFFCF9-042E-49B5-801D-992856941634}" dt="2024-07-02T00:37:38.809" v="2972" actId="1076"/>
          <ac:picMkLst>
            <pc:docMk/>
            <pc:sldMk cId="4130165335" sldId="873"/>
            <ac:picMk id="8" creationId="{83006031-7222-D951-9CEF-21A2901E6241}"/>
          </ac:picMkLst>
        </pc:picChg>
      </pc:sldChg>
      <pc:sldChg chg="delSp modSp add mod">
        <pc:chgData name="Jenifer Prince Devaraj" userId="c3fb109c-09d1-42a6-93f4-69472d709861" providerId="ADAL" clId="{84FFFCF9-042E-49B5-801D-992856941634}" dt="2024-07-02T00:52:38.568" v="3092" actId="255"/>
        <pc:sldMkLst>
          <pc:docMk/>
          <pc:sldMk cId="715741232" sldId="874"/>
        </pc:sldMkLst>
        <pc:spChg chg="mod">
          <ac:chgData name="Jenifer Prince Devaraj" userId="c3fb109c-09d1-42a6-93f4-69472d709861" providerId="ADAL" clId="{84FFFCF9-042E-49B5-801D-992856941634}" dt="2024-07-02T00:52:38.568" v="3092" actId="255"/>
          <ac:spMkLst>
            <pc:docMk/>
            <pc:sldMk cId="715741232" sldId="874"/>
            <ac:spMk id="6" creationId="{33DFB2B2-D45A-C762-0FF9-3D3468EB51F2}"/>
          </ac:spMkLst>
        </pc:spChg>
        <pc:picChg chg="del">
          <ac:chgData name="Jenifer Prince Devaraj" userId="c3fb109c-09d1-42a6-93f4-69472d709861" providerId="ADAL" clId="{84FFFCF9-042E-49B5-801D-992856941634}" dt="2024-07-02T00:45:02.689" v="2982" actId="478"/>
          <ac:picMkLst>
            <pc:docMk/>
            <pc:sldMk cId="715741232" sldId="874"/>
            <ac:picMk id="8" creationId="{83006031-7222-D951-9CEF-21A2901E6241}"/>
          </ac:picMkLst>
        </pc:picChg>
      </pc:sldChg>
      <pc:sldChg chg="modSp add del mod">
        <pc:chgData name="Jenifer Prince Devaraj" userId="c3fb109c-09d1-42a6-93f4-69472d709861" providerId="ADAL" clId="{84FFFCF9-042E-49B5-801D-992856941634}" dt="2024-07-02T00:37:42.728" v="2973" actId="2696"/>
        <pc:sldMkLst>
          <pc:docMk/>
          <pc:sldMk cId="1113023173" sldId="874"/>
        </pc:sldMkLst>
        <pc:spChg chg="mod">
          <ac:chgData name="Jenifer Prince Devaraj" userId="c3fb109c-09d1-42a6-93f4-69472d709861" providerId="ADAL" clId="{84FFFCF9-042E-49B5-801D-992856941634}" dt="2024-07-02T00:37:09.744" v="2966" actId="14100"/>
          <ac:spMkLst>
            <pc:docMk/>
            <pc:sldMk cId="1113023173" sldId="874"/>
            <ac:spMk id="6" creationId="{33DFB2B2-D45A-C762-0FF9-3D3468EB51F2}"/>
          </ac:spMkLst>
        </pc:spChg>
      </pc:sldChg>
      <pc:sldChg chg="add del">
        <pc:chgData name="Jenifer Prince Devaraj" userId="c3fb109c-09d1-42a6-93f4-69472d709861" providerId="ADAL" clId="{84FFFCF9-042E-49B5-801D-992856941634}" dt="2024-07-02T00:47:55.503" v="2997" actId="47"/>
        <pc:sldMkLst>
          <pc:docMk/>
          <pc:sldMk cId="291735154" sldId="875"/>
        </pc:sldMkLst>
      </pc:sldChg>
      <pc:sldChg chg="modSp add mod">
        <pc:chgData name="Jenifer Prince Devaraj" userId="c3fb109c-09d1-42a6-93f4-69472d709861" providerId="ADAL" clId="{84FFFCF9-042E-49B5-801D-992856941634}" dt="2024-07-02T00:52:46.844" v="3093" actId="255"/>
        <pc:sldMkLst>
          <pc:docMk/>
          <pc:sldMk cId="3408343735" sldId="875"/>
        </pc:sldMkLst>
        <pc:spChg chg="mod">
          <ac:chgData name="Jenifer Prince Devaraj" userId="c3fb109c-09d1-42a6-93f4-69472d709861" providerId="ADAL" clId="{84FFFCF9-042E-49B5-801D-992856941634}" dt="2024-07-02T00:52:46.844" v="3093" actId="255"/>
          <ac:spMkLst>
            <pc:docMk/>
            <pc:sldMk cId="3408343735" sldId="875"/>
            <ac:spMk id="6" creationId="{33DFB2B2-D45A-C762-0FF9-3D3468EB51F2}"/>
          </ac:spMkLst>
        </pc:spChg>
      </pc:sldChg>
      <pc:sldChg chg="modSp add mod">
        <pc:chgData name="Jenifer Prince Devaraj" userId="c3fb109c-09d1-42a6-93f4-69472d709861" providerId="ADAL" clId="{84FFFCF9-042E-49B5-801D-992856941634}" dt="2024-07-02T00:52:53.552" v="3094" actId="255"/>
        <pc:sldMkLst>
          <pc:docMk/>
          <pc:sldMk cId="626957757" sldId="876"/>
        </pc:sldMkLst>
        <pc:spChg chg="mod">
          <ac:chgData name="Jenifer Prince Devaraj" userId="c3fb109c-09d1-42a6-93f4-69472d709861" providerId="ADAL" clId="{84FFFCF9-042E-49B5-801D-992856941634}" dt="2024-07-02T00:52:53.552" v="3094" actId="255"/>
          <ac:spMkLst>
            <pc:docMk/>
            <pc:sldMk cId="626957757" sldId="876"/>
            <ac:spMk id="6" creationId="{33DFB2B2-D45A-C762-0FF9-3D3468EB51F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80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7399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52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14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015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1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46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606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229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1442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654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805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70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07528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9700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328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633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5886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0618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1487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9777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63323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44608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0536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83768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85704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2190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28759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8965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41068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1860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791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154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55337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7924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011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4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5" Type="http://schemas.openxmlformats.org/officeDocument/2006/relationships/tags" Target="../tags/tag6.xml"/><Relationship Id="rId10" Type="http://schemas.openxmlformats.org/officeDocument/2006/relationships/image" Target="../media/image31.png"/><Relationship Id="rId4" Type="http://schemas.openxmlformats.org/officeDocument/2006/relationships/tags" Target="../tags/tag5.xml"/><Relationship Id="rId9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10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tags" Target="../tags/tag13.xml"/><Relationship Id="rId5" Type="http://schemas.openxmlformats.org/officeDocument/2006/relationships/tags" Target="../tags/tag12.xml"/><Relationship Id="rId10" Type="http://schemas.openxmlformats.org/officeDocument/2006/relationships/image" Target="../media/image31.png"/><Relationship Id="rId4" Type="http://schemas.openxmlformats.org/officeDocument/2006/relationships/tags" Target="../tags/tag11.xml"/><Relationship Id="rId9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tags" Target="../tags/tag16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5" Type="http://schemas.openxmlformats.org/officeDocument/2006/relationships/tags" Target="../tags/tag18.xml"/><Relationship Id="rId10" Type="http://schemas.openxmlformats.org/officeDocument/2006/relationships/image" Target="../media/image29.png"/><Relationship Id="rId4" Type="http://schemas.openxmlformats.org/officeDocument/2006/relationships/tags" Target="../tags/tag17.xml"/><Relationship Id="rId9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archive.org/details/monkey-coin-gif-files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openxmlformats.org/officeDocument/2006/relationships/hyperlink" Target="https://archive.org/details/monkey-coin-gif-files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3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3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tags" Target="../tags/tag22.xml"/><Relationship Id="rId7" Type="http://schemas.openxmlformats.org/officeDocument/2006/relationships/slideLayout" Target="../slideLayouts/slideLayout37.xml"/><Relationship Id="rId2" Type="http://schemas.openxmlformats.org/officeDocument/2006/relationships/tags" Target="../tags/tag21.xml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5" Type="http://schemas.openxmlformats.org/officeDocument/2006/relationships/tags" Target="../tags/tag24.xml"/><Relationship Id="rId10" Type="http://schemas.openxmlformats.org/officeDocument/2006/relationships/image" Target="../media/image38.png"/><Relationship Id="rId4" Type="http://schemas.openxmlformats.org/officeDocument/2006/relationships/tags" Target="../tags/tag23.xml"/><Relationship Id="rId9" Type="http://schemas.openxmlformats.org/officeDocument/2006/relationships/image" Target="../media/image30.pn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626037" y="2327575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Steps in Design Of Experiments :</a:t>
            </a:r>
          </a:p>
          <a:p>
            <a:pPr algn="ctr"/>
            <a:r>
              <a:rPr lang="en-GB" sz="3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Structuring, Analysing, and Concluding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8355531" y="50820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0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0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0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0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70430" y="1352134"/>
            <a:ext cx="11067568" cy="5505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Objectives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By the end of this lecture, students will be able to: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Structure an Experiment Effectively.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Formulate Hypotheses.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Test the collected data.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Run the Analysis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cartoon of a person walking up a staircase&#10;&#10;Description automatically generated">
            <a:extLst>
              <a:ext uri="{FF2B5EF4-FFF2-40B4-BE49-F238E27FC236}">
                <a16:creationId xmlns:a16="http://schemas.microsoft.com/office/drawing/2014/main" id="{07B50253-81D6-2896-1FA3-94CFA24EE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764" y="4902200"/>
            <a:ext cx="1952272" cy="1464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935382" y="1740167"/>
            <a:ext cx="9553003" cy="4715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Structuring the Experimental Design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Structuring the Experimental designs refers to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structured plans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for conducting experiments in a systematic way to obtain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valid and reliable results.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purpose of experimental designs is to efficiently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allocate resources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control variability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and make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valid statistical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inferences about the relationships between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factors and responses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796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40591"/>
            <a:ext cx="10733405" cy="5736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Structuring the Experimental Design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Structuring the Experimental designs needs some self-checking steps that should be followed before starting and analysing the design.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The steps includes the following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Finding the Title for the design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Defining the Research Question / Aim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Finding the Objectives</a:t>
            </a:r>
          </a:p>
          <a:p>
            <a:pPr marL="2171700" lvl="4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Stating the Proble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 Statement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67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53786" y="1273772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Example: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690DA83-C98F-4FEC-E370-5DD389C53DBC}"/>
              </a:ext>
            </a:extLst>
          </p:cNvPr>
          <p:cNvSpPr/>
          <p:nvPr/>
        </p:nvSpPr>
        <p:spPr>
          <a:xfrm>
            <a:off x="1526489" y="2287837"/>
            <a:ext cx="9583758" cy="37969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An engineer is designing a battery for use in a device that will be subjected to some extreme variations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in temperature. </a:t>
            </a:r>
            <a:endParaRPr lang="en-GB" sz="2000" dirty="0">
              <a:solidFill>
                <a:srgbClr val="0070C0"/>
              </a:solidFill>
              <a:latin typeface="Comic Sans MS" panose="030F0702030302020204" pitchFamily="66" charset="0"/>
              <a:ea typeface="ADLaM Display" panose="020F0502020204030204" pitchFamily="2" charset="0"/>
              <a:cs typeface="Aharoni" panose="02010803020104030203" pitchFamily="2" charset="-79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The only design parameter that he can select at this point is the plate material for the battery, and he has three possible choices.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When the device is manufactured and is shipped to the field, the engineer has no control over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the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extremes that the device will encounter, and he knows from experience 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that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will probably affect the effective battery life.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However</a:t>
            </a:r>
            <a:r>
              <a:rPr lang="en-GB" sz="200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, temperature </a:t>
            </a:r>
            <a:r>
              <a:rPr lang="en-GB" sz="2000" dirty="0">
                <a:solidFill>
                  <a:srgbClr val="0070C0"/>
                </a:solidFill>
                <a:latin typeface="Comic Sans MS" panose="030F0702030302020204" pitchFamily="66" charset="0"/>
                <a:ea typeface="ADLaM Display" panose="020F0502020204030204" pitchFamily="2" charset="0"/>
                <a:cs typeface="Aharoni" panose="02010803020104030203" pitchFamily="2" charset="-79"/>
              </a:rPr>
              <a:t>can be controlled in the product development laboratory for the purposes of a test</a:t>
            </a:r>
          </a:p>
        </p:txBody>
      </p:sp>
    </p:spTree>
    <p:extLst>
      <p:ext uri="{BB962C8B-B14F-4D97-AF65-F5344CB8AC3E}">
        <p14:creationId xmlns:p14="http://schemas.microsoft.com/office/powerpoint/2010/main" val="2074331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56411" y="1273772"/>
            <a:ext cx="9286304" cy="54386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Finding the Title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title should encapsulate the focus of the design/experiment in a concise and descriptive manner.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Include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key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the design/experiment to that talks about the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elements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which are investigated.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Example: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	‘Analysing the impacts of Temperature variations on 		  battery across different material types.’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EEECDB-F64A-0211-9955-48B19355C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0371" y="1424802"/>
            <a:ext cx="992299" cy="125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967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45172"/>
            <a:ext cx="10962702" cy="5059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Finding the Title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Key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are Temperature, Material Type and the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investigation needs to be conducted on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independent Variable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 to Predict the life of the battery and how the life of the battery could be improved.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What Investigation?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Conducting the Experiments: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Collecting Data.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Analysing the Results.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507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54029"/>
            <a:ext cx="10848403" cy="48022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Defining the Aim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Defining the aim is the initial step in structuring an experiment. It provides a clear and focused direction for the study.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aim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should be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relevant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the field of study, and it should also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address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 significant issue or gap in existing knowledge.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provides the foundation for formulating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hypotheses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and defining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investigate the impact of  temperature and material type on 				the battery performance.</a:t>
            </a: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364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09754" y="1046531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Finding the 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1508398" y="1761214"/>
            <a:ext cx="10389688" cy="4710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Objectives: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Objectives refers to the aim or purposes for conducting the experiment.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Define the specific, measurable, achievable, relevant, and time-bound (SMART) objectives needed to achieve this aim.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Examples: Objectives could include optimising a process, comparing 	treatments, assessing interactions between factors, or confirming a 	hypothesis.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light bulb with a black background&#10;&#10;Description automatically generated">
            <a:extLst>
              <a:ext uri="{FF2B5EF4-FFF2-40B4-BE49-F238E27FC236}">
                <a16:creationId xmlns:a16="http://schemas.microsoft.com/office/drawing/2014/main" id="{42D25CC6-4371-3C5E-2567-BF271A357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63609">
            <a:off x="-17875" y="1595947"/>
            <a:ext cx="1562077" cy="1562077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CC7D90F9-C4C0-FB0E-282D-75BFCC405273}"/>
              </a:ext>
            </a:extLst>
          </p:cNvPr>
          <p:cNvSpPr txBox="1">
            <a:spLocks/>
          </p:cNvSpPr>
          <p:nvPr/>
        </p:nvSpPr>
        <p:spPr>
          <a:xfrm>
            <a:off x="3647440" y="-51791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26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940699" y="2106618"/>
            <a:ext cx="10195385" cy="38535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this battery design example, the designer is allowed to investigate how different factors (Material Type and Temperature) influence the response variable (Battery Life).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testing all possible combinations in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design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researchers can effectively identify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significant factors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their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leading decisions in selecting the battery design and customizing accordingly.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479206-1334-9769-AB19-6B370B2A8A9E}"/>
              </a:ext>
            </a:extLst>
          </p:cNvPr>
          <p:cNvSpPr txBox="1"/>
          <p:nvPr/>
        </p:nvSpPr>
        <p:spPr>
          <a:xfrm>
            <a:off x="0" y="1193488"/>
            <a:ext cx="9583758" cy="714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Finding the Objectives</a:t>
            </a:r>
          </a:p>
        </p:txBody>
      </p:sp>
    </p:spTree>
    <p:extLst>
      <p:ext uri="{BB962C8B-B14F-4D97-AF65-F5344CB8AC3E}">
        <p14:creationId xmlns:p14="http://schemas.microsoft.com/office/powerpoint/2010/main" val="120036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56410" y="1363716"/>
            <a:ext cx="11191304" cy="52308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Following are the objectives of designing a battery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The Objective of designing a battery is to 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Evaluate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Performance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by comparing the battery life (in hours) of different material types under varying temperature conditions.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Optimal Conditions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by determining the combination of material type and temperature results in the longest battery life.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Examine the 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effect of temperature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on battery life vary depending on the material type or not.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373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36667" y="1461688"/>
            <a:ext cx="9770719" cy="4120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State the Problem Statement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Identify the Problem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Clearly define the specific problem you aim to address. This should be precise and well-defined to guide the direction of your experiment.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Example: The battery life is </a:t>
            </a:r>
            <a:r>
              <a:rPr lang="en-GB" sz="2200" b="1" u="sng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inconsistent and varies widely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			    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under different conditions.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7251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4" y="1155968"/>
            <a:ext cx="10647019" cy="5577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State the Problem Statement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Put the Problem into Context: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Explain the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situation or environment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where the problem exists.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Smartphone users often experience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poor battery  performance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	which 	affects their satisfaction and the device usability.</a:t>
            </a:r>
          </a:p>
          <a:p>
            <a:pPr marL="898525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524000" algn="l"/>
              </a:tabLst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Find the Root Cause: Investigate and identify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underlying factors that contribute to the problem. 	</a:t>
            </a:r>
          </a:p>
          <a:p>
            <a:pPr marL="985838" algn="just">
              <a:lnSpc>
                <a:spcPct val="150000"/>
              </a:lnSpc>
              <a:spcAft>
                <a:spcPts val="1000"/>
              </a:spcAft>
              <a:tabLst>
                <a:tab pos="1524000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Battery performance is affected by factors such as the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 of  material 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used in the battery and 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000" b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temperature</a:t>
            </a:r>
            <a:r>
              <a:rPr lang="en-GB" sz="20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  <a:tabLst>
                <a:tab pos="1524000" algn="l"/>
              </a:tabLs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826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9890462" cy="5725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Hypothesis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hypothesis is a clear, testable statement about the expected outcome of an experiment. It predicts the relationship between variables.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structuring the experiment, determining the independent and dependent variables, and defining how the experiment will be conducted.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helps in interpreting the results and drawing conclusions by allowing researchers to state whether the data supports the predicted relationship.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780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11425346" cy="6156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Hypothesis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Before formulating the hypothesis,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revisit the problem statement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ensure clarity.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Determine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ependent variables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be tested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(H0)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State the default assumption.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Formulate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Alternative Hypothesis (H1)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: State the hypothesis that indicates an effect which leads to reject the Null Hypothesis.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Ensure the hypothesis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testable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: Make sure hypotheses can be tested through experimentation.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661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69325" y="1155968"/>
            <a:ext cx="11425346" cy="59002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Dependents and Independent Variables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are the factors that you manipulate or change in an experiment to observe their effects on the 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are the factors that you measure in the experiment. These variables are affected by changes in the independent variables.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independent variables are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and the dependent variable is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Response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 Changing the independent variable should produce a measurable change in the dependent variable.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800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83327" y="1379125"/>
            <a:ext cx="11425346" cy="45050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Dependents and Independent Variables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From the Battery Life Example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Independent Variables : 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Material Type of the battery (Material A, Material B, Material C)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temperature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(15°C, 25°C, 35°C).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Dependent Variables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Battery life (measured in hours of use)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Changing the Material Type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temperature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affects the battery life.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390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1166479" y="2049686"/>
            <a:ext cx="9859042" cy="22832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5000" b="1" dirty="0">
                <a:solidFill>
                  <a:srgbClr val="00B0F0"/>
                </a:solidFill>
                <a:latin typeface="Cosmic sans"/>
              </a:rPr>
              <a:t>Effect of fertilizer type and watering frequency on plant growth.</a:t>
            </a:r>
            <a:endParaRPr lang="en-GB" sz="5000" b="1" dirty="0">
              <a:solidFill>
                <a:srgbClr val="00B0F0"/>
              </a:solidFill>
              <a:effectLst/>
              <a:latin typeface="Cosmic sans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067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6" presetClass="emph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6" presetClass="emph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6" presetClass="emph" presetSubtype="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6" grpId="2"/>
      <p:bldP spid="6" grpId="3"/>
      <p:bldP spid="6" grpId="4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A3A711-8E2F-84DE-AB07-68CC7CF3A8C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7A8482-3487-60BA-1892-020B8396ADA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15861DE-1392-1BD6-6539-81DC6787A3C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653246" y="2447653"/>
            <a:ext cx="8331925" cy="1575707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Identify the Independent Variables.</a:t>
            </a:r>
            <a:endParaRPr lang="en-GB" sz="4000" b="1" dirty="0">
              <a:solidFill>
                <a:srgbClr val="5B5B5B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A6FA31-6862-908B-9C1A-A77C664C0255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63F645-CDC8-2518-C31E-F3CF3BD5D0A2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16773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99002AC-B70E-8734-4368-0C3A0031864B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A0C78D5-0010-D21E-195C-D4CA03EB0762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FCE53F-B34C-0FBF-C31A-2D951EF6D4DF}"/>
              </a:ext>
            </a:extLst>
          </p:cNvPr>
          <p:cNvPicPr>
            <a:picLocks/>
          </p:cNvPicPr>
          <p:nvPr>
            <p:custDataLst>
              <p:tags r:id="rId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DA75C85-A736-05E7-4EEC-246827695EB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2571750"/>
            <a:ext cx="7315199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Identify the Dependent Variables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BD508C-44BC-59B6-D21A-505EC40EE3E2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147451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6FCDFC-97D7-42E3-EC17-0E2ED7CDB098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718F58D-7170-DE63-ADFB-1805D351F74D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Write down the effects of the variables when combined.  </a:t>
            </a:r>
            <a:endParaRPr lang="en-GB" sz="3600" b="1" dirty="0">
              <a:solidFill>
                <a:srgbClr val="5B5B5B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D01B784-1C8D-3557-5FBE-C1F0D320113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A3DAC25-7508-0F44-A49B-8A6B978A5DB1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4851F3F6-828A-9ED6-5255-670F808BAA59}"/>
              </a:ext>
            </a:extLst>
          </p:cNvPr>
          <p:cNvPicPr>
            <a:picLocks/>
          </p:cNvPicPr>
          <p:nvPr>
            <p:custDataLst>
              <p:tags r:id="rId6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941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83327" y="1547854"/>
            <a:ext cx="11425346" cy="4155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Null Hypothesis (H</a:t>
            </a:r>
            <a:r>
              <a:rPr lang="en-GB" sz="15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null hypothesis is a statement that there is no effect or no difference, and any observed differences are due to random chance.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serves as the default assumption that the experiment seeks to test.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do not affect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</a:t>
            </a: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is true, it suggests that any changes observed in battery life are not due to the different materials or temperatures but rather to random variability.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1137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38995" y="1132458"/>
            <a:ext cx="10911391" cy="52177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Alterative Hypothesis(H</a:t>
            </a:r>
            <a:r>
              <a:rPr lang="en-GB" sz="1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alternative hypothesis is a statement that indicates there is an effect or a difference, suggesting that the observations are not due to random chance but because of the effect.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It represents what the researcher aims to prove and is adopted if there is enough evidence to reject the null hypothesis.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The Material Type and  temperature significantly affects the battery life.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</a:t>
            </a:r>
            <a:r>
              <a:rPr lang="en-GB" sz="15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</a:t>
            </a: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true, it suggests that the observed changes in battery life are due to the different materials and temperatures used in the experiment.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80327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3"/>
            <a:ext cx="10818862" cy="5298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 the collected data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After collecting data in an experiment, the next crucial step is to test the data to determine whether the results support the null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or the alternative hypothesis (H</a:t>
            </a:r>
            <a:r>
              <a:rPr lang="en-GB" sz="1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1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process involves choosing the appropriate statistical tests based on the data's characteristics and the research questions. </a:t>
            </a:r>
          </a:p>
          <a:p>
            <a:pPr lvl="1"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Either of the following test could be performed depending upon the data collected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1714500" lvl="3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 – Parametric Tests</a:t>
            </a:r>
          </a:p>
        </p:txBody>
      </p:sp>
    </p:spTree>
    <p:extLst>
      <p:ext uri="{BB962C8B-B14F-4D97-AF65-F5344CB8AC3E}">
        <p14:creationId xmlns:p14="http://schemas.microsoft.com/office/powerpoint/2010/main" val="37409629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2"/>
            <a:ext cx="11360032" cy="46637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These tests are used to test hypotheses about the parameters of the distribution, such as the mean or standard deviation.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They often involve comparing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means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across different groups or conditions to determine if there are significant differences.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Quantitative analysis typically involves parametric tests where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about the data distribution can be reasonably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made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Examples of parametric tests include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T-tests or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ANOVA.</a:t>
            </a:r>
          </a:p>
        </p:txBody>
      </p:sp>
    </p:spTree>
    <p:extLst>
      <p:ext uri="{BB962C8B-B14F-4D97-AF65-F5344CB8AC3E}">
        <p14:creationId xmlns:p14="http://schemas.microsoft.com/office/powerpoint/2010/main" val="25529461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1"/>
            <a:ext cx="6506355" cy="5042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 assume that the data follows a normal distribution or another specified distribution with known parameters.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means the data should fit a certain curve (usually the bell curve of the normal distribution), which allows for more powerful and specific statistical tests.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310A1-7897-6A44-D9F8-5D360F424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0831" y="1905825"/>
            <a:ext cx="4904740" cy="3046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31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105241"/>
            <a:ext cx="6506355" cy="5902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Tests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310A1-7897-6A44-D9F8-5D360F424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1259" y="1650011"/>
            <a:ext cx="7618811" cy="4732067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A72F15F-28CC-F5A2-F205-F56523B43F50}"/>
              </a:ext>
            </a:extLst>
          </p:cNvPr>
          <p:cNvCxnSpPr>
            <a:cxnSpLocks/>
          </p:cNvCxnSpPr>
          <p:nvPr/>
        </p:nvCxnSpPr>
        <p:spPr>
          <a:xfrm flipH="1">
            <a:off x="6433457" y="2815625"/>
            <a:ext cx="1115786" cy="46641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2301FAD-7FD6-C0DF-9DF4-1A0EBFAB7953}"/>
              </a:ext>
            </a:extLst>
          </p:cNvPr>
          <p:cNvSpPr txBox="1"/>
          <p:nvPr/>
        </p:nvSpPr>
        <p:spPr>
          <a:xfrm>
            <a:off x="7549244" y="2540635"/>
            <a:ext cx="144433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Normal Distribution curve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B50E6D-BB79-AF90-F78C-89108C123279}"/>
              </a:ext>
            </a:extLst>
          </p:cNvPr>
          <p:cNvSpPr txBox="1"/>
          <p:nvPr/>
        </p:nvSpPr>
        <p:spPr>
          <a:xfrm>
            <a:off x="6433457" y="1821824"/>
            <a:ext cx="3103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2060"/>
                </a:solidFill>
              </a:rPr>
              <a:t>( Data points are more concentrated(mean))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61CECA8-BAFF-D620-FE44-9647F6D19015}"/>
              </a:ext>
            </a:extLst>
          </p:cNvPr>
          <p:cNvCxnSpPr>
            <a:cxnSpLocks/>
          </p:cNvCxnSpPr>
          <p:nvPr/>
        </p:nvCxnSpPr>
        <p:spPr>
          <a:xfrm flipH="1">
            <a:off x="5807528" y="2444921"/>
            <a:ext cx="745672" cy="75253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81B4D4F-6B0C-C33A-A946-D05C26E068D8}"/>
              </a:ext>
            </a:extLst>
          </p:cNvPr>
          <p:cNvSpPr txBox="1"/>
          <p:nvPr/>
        </p:nvSpPr>
        <p:spPr>
          <a:xfrm>
            <a:off x="6560375" y="2122392"/>
            <a:ext cx="10450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02060"/>
                </a:solidFill>
              </a:rPr>
              <a:t>Actual results obtained from the data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2022A6C-47B5-0EDA-6236-D41DB4BA4054}"/>
              </a:ext>
            </a:extLst>
          </p:cNvPr>
          <p:cNvSpPr/>
          <p:nvPr/>
        </p:nvSpPr>
        <p:spPr>
          <a:xfrm>
            <a:off x="4762500" y="1821824"/>
            <a:ext cx="1741714" cy="300568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8AA809-0746-2598-BF99-2F085D3E76E1}"/>
              </a:ext>
            </a:extLst>
          </p:cNvPr>
          <p:cNvSpPr/>
          <p:nvPr/>
        </p:nvSpPr>
        <p:spPr>
          <a:xfrm>
            <a:off x="7784587" y="4559907"/>
            <a:ext cx="1359413" cy="54004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7095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609205" y="1175999"/>
            <a:ext cx="9677795" cy="5171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p-value provides a quantitative measure of the evidence against the null hypothesis.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lower p-value indicates stronger evidence against the null hypothesis. (p- value is less than α (0.05))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higher p-value suggests that the data is more consistent with the null hypothesis. (p- value is greater than or equal to α( 0.05))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p-value must be compared to a significance level (α) to decide either to reject or accept the null Hypothesis.</a:t>
            </a:r>
          </a:p>
        </p:txBody>
      </p:sp>
    </p:spTree>
    <p:extLst>
      <p:ext uri="{BB962C8B-B14F-4D97-AF65-F5344CB8AC3E}">
        <p14:creationId xmlns:p14="http://schemas.microsoft.com/office/powerpoint/2010/main" val="24931725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48381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data at peak: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observed data point is at the peak of the normal distribution curve, it suggests that the result is typical and expected if the null hypothesis is true. The p-value will be high (p- value </a:t>
            </a:r>
            <a:r>
              <a:rPr lang="en-GB" sz="2100" b="0" i="0" dirty="0">
                <a:solidFill>
                  <a:srgbClr val="404040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≥ 0.05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), showing weak evidence against the null hypothesis.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Observed data at tail: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observed data point is in the tails of the normal distribution curve, it suggests that the result is unusual if the null hypothesis is true. The p-value (p- value </a:t>
            </a:r>
            <a:r>
              <a:rPr lang="en-GB" sz="2100" dirty="0">
                <a:solidFill>
                  <a:srgbClr val="404040"/>
                </a:solidFill>
                <a:highlight>
                  <a:srgbClr val="FFFFFF"/>
                </a:highlight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&lt; </a:t>
            </a:r>
            <a:r>
              <a:rPr lang="en-GB" sz="2100" b="0" i="0" dirty="0">
                <a:solidFill>
                  <a:srgbClr val="404040"/>
                </a:solidFill>
                <a:effectLst/>
                <a:highlight>
                  <a:srgbClr val="FFFFFF"/>
                </a:highlight>
                <a:latin typeface="Book Antiqua" panose="02040602050305030304" pitchFamily="18" charset="0"/>
              </a:rPr>
              <a:t>0.05 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), will be low, showing strong evidence against the null hypothesis.</a:t>
            </a:r>
          </a:p>
        </p:txBody>
      </p:sp>
    </p:spTree>
    <p:extLst>
      <p:ext uri="{BB962C8B-B14F-4D97-AF65-F5344CB8AC3E}">
        <p14:creationId xmlns:p14="http://schemas.microsoft.com/office/powerpoint/2010/main" val="17146019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1165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yellow circle with a face carved into it&#10;&#10;Description automatically generated">
            <a:extLst>
              <a:ext uri="{FF2B5EF4-FFF2-40B4-BE49-F238E27FC236}">
                <a16:creationId xmlns:a16="http://schemas.microsoft.com/office/drawing/2014/main" id="{FBBEC369-D0AA-BE4D-2E11-F1BAFA4A5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5775" y="2490676"/>
            <a:ext cx="2045154" cy="2045154"/>
          </a:xfrm>
          <a:prstGeom prst="rect">
            <a:avLst/>
          </a:prstGeom>
        </p:spPr>
      </p:pic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3FDD45C9-0201-082C-5883-EE111167DE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4656053"/>
              </p:ext>
            </p:extLst>
          </p:nvPr>
        </p:nvGraphicFramePr>
        <p:xfrm>
          <a:off x="3059610" y="1841272"/>
          <a:ext cx="8332290" cy="4244647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621554">
                  <a:extLst>
                    <a:ext uri="{9D8B030D-6E8A-4147-A177-3AD203B41FA5}">
                      <a16:colId xmlns:a16="http://schemas.microsoft.com/office/drawing/2014/main" val="2768394778"/>
                    </a:ext>
                  </a:extLst>
                </a:gridCol>
                <a:gridCol w="1621554">
                  <a:extLst>
                    <a:ext uri="{9D8B030D-6E8A-4147-A177-3AD203B41FA5}">
                      <a16:colId xmlns:a16="http://schemas.microsoft.com/office/drawing/2014/main" val="1570902613"/>
                    </a:ext>
                  </a:extLst>
                </a:gridCol>
                <a:gridCol w="1621554">
                  <a:extLst>
                    <a:ext uri="{9D8B030D-6E8A-4147-A177-3AD203B41FA5}">
                      <a16:colId xmlns:a16="http://schemas.microsoft.com/office/drawing/2014/main" val="785928318"/>
                    </a:ext>
                  </a:extLst>
                </a:gridCol>
                <a:gridCol w="3467628">
                  <a:extLst>
                    <a:ext uri="{9D8B030D-6E8A-4147-A177-3AD203B41FA5}">
                      <a16:colId xmlns:a16="http://schemas.microsoft.com/office/drawing/2014/main" val="2848925774"/>
                    </a:ext>
                  </a:extLst>
                </a:gridCol>
              </a:tblGrid>
              <a:tr h="5881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Heads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Tails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P-Value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Interpretation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94022298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90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3.06×10−17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Extremely low p-value; very strong evidence against    H0. The coin is likely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4421879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60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40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0.0569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Slightly above 0.05; weak evidence against H0. The coin might not be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55316424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46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0.4841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 High p-value; strong evidence in favour of H0. The coin is likely fair.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539612842"/>
                  </a:ext>
                </a:extLst>
              </a:tr>
              <a:tr h="73114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50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Very high p-value; result is exactly what we expect under H0. The coin is fair.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37822924"/>
                  </a:ext>
                </a:extLst>
              </a:tr>
              <a:tr h="72021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30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70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7.85×10−5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Extremely low p-value; very strong evidence against H0. The coin is likely biased.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4062012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228323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372216"/>
            <a:ext cx="10782694" cy="1801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2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7" name="Picture 16" descr="A yellow circle with a face carved into it&#10;&#10;Description automatically generated">
            <a:extLst>
              <a:ext uri="{FF2B5EF4-FFF2-40B4-BE49-F238E27FC236}">
                <a16:creationId xmlns:a16="http://schemas.microsoft.com/office/drawing/2014/main" id="{FBBEC369-D0AA-BE4D-2E11-F1BAFA4A5D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5775" y="2490676"/>
            <a:ext cx="2045154" cy="204515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EEC6EFC-DB2D-48FA-9AD6-E80A5113613F}"/>
              </a:ext>
            </a:extLst>
          </p:cNvPr>
          <p:cNvSpPr txBox="1"/>
          <p:nvPr/>
        </p:nvSpPr>
        <p:spPr>
          <a:xfrm>
            <a:off x="2870622" y="2272911"/>
            <a:ext cx="8835603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null hypothesis (H₀) states the coin is fair (unbiased).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alternative hypothesis (Hₐ) states the coin is not fair (biased).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decision depends on the p-value—if it's small, we suspect bias; if it's large, we assume fairness.</a:t>
            </a:r>
          </a:p>
        </p:txBody>
      </p:sp>
    </p:spTree>
    <p:extLst>
      <p:ext uri="{BB962C8B-B14F-4D97-AF65-F5344CB8AC3E}">
        <p14:creationId xmlns:p14="http://schemas.microsoft.com/office/powerpoint/2010/main" val="29257067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782694" cy="1165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 Value( Probability of Tossing a Coin)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9" name="Picture 8" descr="A graph of a number of heads&#10;&#10;Description automatically generated">
            <a:extLst>
              <a:ext uri="{FF2B5EF4-FFF2-40B4-BE49-F238E27FC236}">
                <a16:creationId xmlns:a16="http://schemas.microsoft.com/office/drawing/2014/main" id="{A69DFFF3-51E5-9F8F-94CF-F471F2065D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1738" y="2108015"/>
            <a:ext cx="6673624" cy="3998601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B783AEC-0830-5DA9-7A9A-D580E7C60315}"/>
              </a:ext>
            </a:extLst>
          </p:cNvPr>
          <p:cNvCxnSpPr/>
          <p:nvPr/>
        </p:nvCxnSpPr>
        <p:spPr>
          <a:xfrm flipH="1">
            <a:off x="7848600" y="4582886"/>
            <a:ext cx="348343" cy="60415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88F36834-59EA-7348-BE4D-0033C6BCB8D3}"/>
              </a:ext>
            </a:extLst>
          </p:cNvPr>
          <p:cNvCxnSpPr>
            <a:cxnSpLocks/>
          </p:cNvCxnSpPr>
          <p:nvPr/>
        </p:nvCxnSpPr>
        <p:spPr>
          <a:xfrm flipH="1">
            <a:off x="6199415" y="4757057"/>
            <a:ext cx="500742" cy="51162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05120A4-32D7-0506-CEEF-472CFDD130FD}"/>
              </a:ext>
            </a:extLst>
          </p:cNvPr>
          <p:cNvCxnSpPr>
            <a:cxnSpLocks/>
          </p:cNvCxnSpPr>
          <p:nvPr/>
        </p:nvCxnSpPr>
        <p:spPr>
          <a:xfrm flipH="1">
            <a:off x="5851072" y="3861997"/>
            <a:ext cx="664028" cy="1425739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C130D1A-5246-71C0-25EE-4AB6D9D7321B}"/>
              </a:ext>
            </a:extLst>
          </p:cNvPr>
          <p:cNvCxnSpPr>
            <a:cxnSpLocks/>
          </p:cNvCxnSpPr>
          <p:nvPr/>
        </p:nvCxnSpPr>
        <p:spPr>
          <a:xfrm flipH="1">
            <a:off x="5630635" y="2819400"/>
            <a:ext cx="930729" cy="25911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8B72BE73-3CB8-099A-BBA3-3C2462F323DF}"/>
              </a:ext>
            </a:extLst>
          </p:cNvPr>
          <p:cNvCxnSpPr>
            <a:cxnSpLocks/>
          </p:cNvCxnSpPr>
          <p:nvPr/>
        </p:nvCxnSpPr>
        <p:spPr>
          <a:xfrm>
            <a:off x="4054928" y="4582886"/>
            <a:ext cx="468087" cy="623207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5223BC53-8860-E348-4F38-20C462ED87DE}"/>
              </a:ext>
            </a:extLst>
          </p:cNvPr>
          <p:cNvSpPr txBox="1"/>
          <p:nvPr/>
        </p:nvSpPr>
        <p:spPr>
          <a:xfrm>
            <a:off x="6561364" y="2634075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41906C6-A4D0-257F-8EE5-81AABBA22B8F}"/>
              </a:ext>
            </a:extLst>
          </p:cNvPr>
          <p:cNvSpPr txBox="1"/>
          <p:nvPr/>
        </p:nvSpPr>
        <p:spPr>
          <a:xfrm>
            <a:off x="6245678" y="3474273"/>
            <a:ext cx="1717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0.4841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EFC3DC-3D1F-8760-6DE7-870E6A10731F}"/>
              </a:ext>
            </a:extLst>
          </p:cNvPr>
          <p:cNvSpPr txBox="1"/>
          <p:nvPr/>
        </p:nvSpPr>
        <p:spPr>
          <a:xfrm>
            <a:off x="6415768" y="4378529"/>
            <a:ext cx="1717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 = 0.0569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436396B-F172-F38A-710A-8123BBF6612C}"/>
              </a:ext>
            </a:extLst>
          </p:cNvPr>
          <p:cNvSpPr txBox="1"/>
          <p:nvPr/>
        </p:nvSpPr>
        <p:spPr>
          <a:xfrm>
            <a:off x="3433765" y="4233429"/>
            <a:ext cx="14722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P=7.85×10−5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E26B220-A452-23D9-1367-4E5BDA56CAA8}"/>
              </a:ext>
            </a:extLst>
          </p:cNvPr>
          <p:cNvSpPr txBox="1"/>
          <p:nvPr/>
        </p:nvSpPr>
        <p:spPr>
          <a:xfrm>
            <a:off x="7843157" y="4184667"/>
            <a:ext cx="17172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P= 3.06×10−17</a:t>
            </a:r>
          </a:p>
        </p:txBody>
      </p:sp>
    </p:spTree>
    <p:extLst>
      <p:ext uri="{BB962C8B-B14F-4D97-AF65-F5344CB8AC3E}">
        <p14:creationId xmlns:p14="http://schemas.microsoft.com/office/powerpoint/2010/main" val="8096081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559537" cy="5081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tests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do not assume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that the data follows any specific distribution.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These tests are suitable for ordinal data, ranked data, or non-normally distributed continuous data.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methods are less powerful than parametric methods when the assumptions of the parametric tests are met, but they are more robust and versatile.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small sample sizes where the central limit theorem does not apply, and parametric test assumptions cannot be reliably met.</a:t>
            </a:r>
          </a:p>
        </p:txBody>
      </p:sp>
    </p:spTree>
    <p:extLst>
      <p:ext uri="{BB962C8B-B14F-4D97-AF65-F5344CB8AC3E}">
        <p14:creationId xmlns:p14="http://schemas.microsoft.com/office/powerpoint/2010/main" val="42702708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88077" y="1165113"/>
            <a:ext cx="10559537" cy="37766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Tests that could perform Non-parametric Analysis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Mann-Whitney U Test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Kruskal-Wallis H Test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Spearman’s Rank Correlation Coefficient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Wilcoxon Signed-Rank Test</a:t>
            </a: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0415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51363" y="1469913"/>
            <a:ext cx="10559537" cy="44457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 parametric Tests - Examples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Non-Parametric test could be performed in analysis such as ‘Difference in Customer Satisfaction Ratings Between Two Retail Stores’ (Mann-Whitney U Test)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Comparison of Median Vibration Levels Across Different Machine Designs (Kruskal-Wallis H Test)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Correlation Between Component Failure Rates and Operating Temperature (Spearman’s Rank Correlation Coefficient)</a:t>
            </a:r>
          </a:p>
        </p:txBody>
      </p:sp>
    </p:spTree>
    <p:extLst>
      <p:ext uri="{BB962C8B-B14F-4D97-AF65-F5344CB8AC3E}">
        <p14:creationId xmlns:p14="http://schemas.microsoft.com/office/powerpoint/2010/main" val="17669135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58835" y="1273772"/>
            <a:ext cx="10809908" cy="4678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Why Parametric Design is Predominant in Engineering?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Assumption of Normality: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Many types of engineering data, such as measurements of physical properties (e.g., tensile strength, pressure, temperature), often follow a normal distribution or can be transformed to approximate normality.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Precision and Accuracy: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Quantitative Analysis is required in Engineering which often requires precise and accurate measurements, which fit well with the assumptions of parametric tests.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Design Optimization: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Parametric design allows for systematic variation of parameters to optimize performance and meet design specifications.</a:t>
            </a:r>
          </a:p>
        </p:txBody>
      </p:sp>
    </p:spTree>
    <p:extLst>
      <p:ext uri="{BB962C8B-B14F-4D97-AF65-F5344CB8AC3E}">
        <p14:creationId xmlns:p14="http://schemas.microsoft.com/office/powerpoint/2010/main" val="7871214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554777" y="1638444"/>
            <a:ext cx="9552608" cy="40741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Run the Analysis : Introduction to ANOVA test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Analysis of Variance (ANOVA) is a statistical method used to compare the means of three or more samples.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determine if there are statistically significant differences between the means of different groups. 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 is useful when comparing more than two groups to avoid the increased error rate associated with multiple t-tests.</a:t>
            </a:r>
          </a:p>
        </p:txBody>
      </p:sp>
    </p:spTree>
    <p:extLst>
      <p:ext uri="{BB962C8B-B14F-4D97-AF65-F5344CB8AC3E}">
        <p14:creationId xmlns:p14="http://schemas.microsoft.com/office/powerpoint/2010/main" val="4305382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18705" y="1431615"/>
            <a:ext cx="11539252" cy="41402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ANOVA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One-Way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is one independent variable.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Two-Way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when there are two independent variables.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Comparing battery life across different materials and temperatures.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Factorial ANOVA: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for experiments with more than one factor.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Example: Examining the interaction between material type and temperature on battery life</a:t>
            </a:r>
          </a:p>
        </p:txBody>
      </p:sp>
    </p:spTree>
    <p:extLst>
      <p:ext uri="{BB962C8B-B14F-4D97-AF65-F5344CB8AC3E}">
        <p14:creationId xmlns:p14="http://schemas.microsoft.com/office/powerpoint/2010/main" val="25182494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326374" y="1440168"/>
            <a:ext cx="11539252" cy="12724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Sources of Variations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ANOVA analyse different types of variability in the data.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AC5540-7DBD-8E54-0A8E-755C2AAC3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690" y="3098652"/>
            <a:ext cx="8496441" cy="2554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59913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620091" y="1373088"/>
            <a:ext cx="10215549" cy="41202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Calculates mean 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average value of the data set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is used to compare the tendencies of different groups.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Standard Deviation: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measure of the amount of variation in a set of values which is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understand the variability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within each group.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AutoNum type="arabicPeriod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Variance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square of the standard deviation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used to assess the spread of the data points.</a:t>
            </a: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3517609" y="1289822"/>
            <a:ext cx="923377" cy="923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4096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35034" y="1378531"/>
            <a:ext cx="10374481" cy="5043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F-Statistic: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ratio of the variance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between the group means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 the variance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within the groups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is used to determine if the group means are significantly different.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p-Value: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probability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that the observed results occurred by chance used to test the null hypothesis that all group means are equal.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4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Degrees of Freedom (DF):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number of independent values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or quantities which can be assigned to a statistical distribution which is used to understand the number of independent comparisons in the analysis.</a:t>
            </a: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2841241" y="1310226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42174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435034" y="1378531"/>
            <a:ext cx="10880666" cy="56890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7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(SS):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used to decompose 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variability into components.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Sum of Squares (SST):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Total variation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the data.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Between (SSB): Variation due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interaction between the groups.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Sum of Squares Within (SSW): Variation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within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each group.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2841241" y="1310226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1669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256223" cy="64020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are they?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Significance Level (</a:t>
            </a:r>
            <a:r>
              <a:rPr lang="el-GR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α)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probability threshold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below which the null hypothesis is rejected.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Interaction Effects: 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Occurs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when the effect of one factor depends on the level of another factor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which is used to understand if factors interact to influence the dependent variable.</a:t>
            </a:r>
          </a:p>
          <a:p>
            <a:pPr marL="457200" indent="-457200" algn="just">
              <a:lnSpc>
                <a:spcPct val="150000"/>
              </a:lnSpc>
              <a:spcAft>
                <a:spcPts val="1000"/>
              </a:spcAft>
              <a:buFont typeface="+mj-lt"/>
              <a:buAutoNum type="arabicPeriod" startAt="8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Confidence Interval: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range of values that is likely to contain the population parameter with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certain level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of confidence used to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estimate the range within which the true group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means lie.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8" name="Picture 7" descr="A yellow face with white gloves&#10;&#10;Description automatically generated">
            <a:extLst>
              <a:ext uri="{FF2B5EF4-FFF2-40B4-BE49-F238E27FC236}">
                <a16:creationId xmlns:a16="http://schemas.microsoft.com/office/drawing/2014/main" id="{83006031-7222-D951-9CEF-21A2901E6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35713">
            <a:off x="2574541" y="1239469"/>
            <a:ext cx="858255" cy="858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16533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0369432" cy="5719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Discuss Findings: </a:t>
            </a:r>
          </a:p>
          <a:p>
            <a:pPr marL="457200" indent="-4572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Evaluate whether the factors (e.g., material type and temperature) have significant p-values. </a:t>
            </a:r>
          </a:p>
          <a:p>
            <a:pPr marL="457200" indent="-4572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Discuss if both factors independently influence the outcome or if an interaction p-value suggests that the optimal choice depends on combined factors.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574123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747264" cy="50888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Implications for Practical Applications: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Use findings to guide the selection of materials or conditions for specific purposes.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Develop more efficient and durable products based on the significant findings.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Future Research: 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Conduct further studies on more variables or broader ranges to refine these findings.</a:t>
            </a:r>
          </a:p>
          <a:p>
            <a:pPr marL="800100" lvl="1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Explore new combinations of factors to optimize results further.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834373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FB2B2-D45A-C762-0FF9-3D3468EB51F2}"/>
              </a:ext>
            </a:extLst>
          </p:cNvPr>
          <p:cNvSpPr txBox="1"/>
          <p:nvPr/>
        </p:nvSpPr>
        <p:spPr>
          <a:xfrm>
            <a:off x="222368" y="1273772"/>
            <a:ext cx="11256223" cy="4832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Interpret Results and Make Informed Decisions.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Recommendations:</a:t>
            </a:r>
          </a:p>
          <a:p>
            <a:pPr marL="1257300" lvl="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107791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Based on significant findings, recommend specific combinations that yield the best outcomes.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Limitations:</a:t>
            </a:r>
          </a:p>
          <a:p>
            <a:pPr marL="1371600" lvl="2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Address potential limitations such as sample size, experimental setup, or uncontrolled external factors.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4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695775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Steps in Design Of Experiments 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154029"/>
            <a:ext cx="10848403" cy="1535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Arrange them in order 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9A576E-74C1-6F71-3754-9A90878C6E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368" y="1748497"/>
            <a:ext cx="6404066" cy="470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95843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4AEC5A-3BC9-9917-C88E-B12E155A384D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826048" y="543954"/>
            <a:ext cx="597332" cy="5973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4BDD37-F673-A297-293F-57788FBBB01D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901440" y="617220"/>
            <a:ext cx="1036320" cy="4507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FA6415-77A1-938A-D6B2-5A9EF150EA5C}"/>
              </a:ext>
            </a:extLst>
          </p:cNvPr>
          <p:cNvPicPr>
            <a:picLocks/>
          </p:cNvPicPr>
          <p:nvPr>
            <p:custDataLst>
              <p:tags r:id="rId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58240" y="2270760"/>
            <a:ext cx="2316480" cy="23164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788F088-3468-0D1F-EFF1-FEDE5305FDAD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901440" y="2571750"/>
            <a:ext cx="7315199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Rearrange the steps in the picture.
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23564C7-6B89-C5AA-A2FE-602EE31D4815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3901440" y="6032500"/>
            <a:ext cx="7315199" cy="450799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r>
              <a:rPr lang="en-GB" sz="2200" b="1">
                <a:solidFill>
                  <a:srgbClr val="5B5B5B"/>
                </a:solidFill>
              </a:rPr>
              <a:t>ⓘ</a:t>
            </a:r>
            <a:r>
              <a:rPr lang="en-GB" sz="20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88324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9" grpId="3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Design Of Experiments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2415" y="1273772"/>
            <a:ext cx="11332210" cy="24303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</a:t>
            </a:r>
            <a:r>
              <a:rPr lang="en-GB" sz="1400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] D. C. Montgomery, Design and Analysis of Experiments, 8th ed. Hoboken, NJ, USA: John Wiley &amp; Sons, Inc., 2012.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[2] Mate, M. (2023) Basics of P-value: Unveiling the power of statistical significance, Medium. Available at: https://monikammate.medium.com/basics-of-p-value-unveiling-the-power-of-statistical-significance-7d27c8f85397 (Accessed: 01 July 2024). 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endParaRPr lang="en-GB" sz="1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g5MDd9"/>
  <p:tag name="SLIDO_TYPE" val="SlidoPoll"/>
  <p:tag name="SLIDO_POLL_UUID" val="84c8e2c8-3872-47c7-8d92-dca2d1a7cfbb"/>
  <p:tag name="SLIDO_TIMELINE" val="W3sicG9sbFF1ZXN0aW9uVXVpZCI6IjU3YTVhNGY1LWE3MDItNGQzNy05YWY3LTM5MTY0MDdjODJjMCIsInNob3dSZXN1bHRzIjp0cnV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kyODV9"/>
  <p:tag name="SLIDO_TYPE" val="SlidoPoll"/>
  <p:tag name="SLIDO_POLL_UUID" val="8c724fc4-bf35-44ef-b730-69e3510b6ea9"/>
  <p:tag name="SLIDO_TIMELINE" val="W3sicG9sbFF1ZXN0aW9uVXVpZCI6ImE5MTg4YTBmLWVmNTItNDhhMS04Y2EzLTAzMjYzMzFlYmY1YSIsInNob3dSZXN1bHRzIjp0cnVlLCJzaG93Q29ycmVjdEFuc3dlcnMiOmZhbHNlLCJ2b3RpbmdMb2NrZWQiOmZhbHNlfV0=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Mzk0ODd9"/>
  <p:tag name="SLIDO_TYPE" val="SlidoPoll"/>
  <p:tag name="SLIDO_POLL_UUID" val="08c7d1b6-0bc9-45ad-83f6-b6936e4a44c0"/>
  <p:tag name="SLIDO_TIMELINE" val="W3sicG9sbFF1ZXN0aW9uVXVpZCI6Ijg2ZTRjYWEzLThlN2MtNDM2Yi05YWI4LWVlOWY5NjUzYzRkOSIsInNob3dSZXN1bHRzIjpmYWxzZSwic2hvd0NvcnJlY3RBbnN3ZXJzIjpmYWxzZSwidm90aW5nTG9ja2VkIjpmYWxzZX0seyJwb2xsUXVlc3Rpb25VdWlkIjoiODZlNGNhYTMtOGU3Yy00MzZiLTlhYjgtZWU5Zjk2NTNjNGQ5Iiwic2hvd1Jlc3VsdHMiOnRydWUsInNob3dDb3JyZWN0QW5zd2VycyI6ZmFsc2UsInZvdGluZ0xvY2tlZCI6ZmFsc2V9XQ==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Tk4NTk3Njl9"/>
  <p:tag name="SLIDO_TYPE" val="SlidoPoll"/>
  <p:tag name="SLIDO_POLL_UUID" val="9f3bb4e9-c613-4a05-9018-de3d4992c475"/>
  <p:tag name="SLIDO_POLL_QUESTION_UUID" val="6742ef27-d1cf-452e-b9d6-03992b0e3104"/>
  <p:tag name="SLIDO_TIMELINE" val="W3sic2NyZWVuIjoiUXVpekpvaW5pbmciLCJzaG93UmVzdWx0cyI6ZmFsc2UsInNob3dDb3JyZWN0QW5zd2VycyI6ZmFsc2UsInZvdGluZ0xvY2tlZCI6ZmFsc2V9LHsicG9sbFF1ZXN0aW9uVXVpZCI6IjY3NDJlZjI3LWQxY2YtNDUyZS1iOWQ2LTAzOTkyYjBlMzEwNCIsInNob3dSZXN1bHRzIjpmYWxzZSwic2hvd0NvcnJlY3RBbnN3ZXJzIjpmYWxzZSwidm90aW5nTG9ja2VkIjpmYWxzZX0seyJwb2xsUXVlc3Rpb25VdWlkIjoiNjc0MmVmMjctZDFjZi00NTJlLWI5ZDYtMDM5OTJiMGUzMTA0Iiwic2hvd1Jlc3VsdHMiOnRydWUsInNob3dDb3JyZWN0QW5zd2VycyI6ZmFsc2UsInZvdGluZ0xvY2tlZCI6dHJ1ZX0seyJwb2xsUXVlc3Rpb25VdWlkIjoiNjc0MmVmMjctZDFjZi00NTJlLWI5ZDYtMDM5OTJiMGUzMTA0Iiwic2hvd1Jlc3VsdHMiOnRydWUsInNob3dDb3JyZWN0QW5zd2VycyI6dHJ1ZSwidm90aW5nTG9ja2VkIjp0cnVlfSx7InNjcmVlbiI6IlF1aXpMZWFkZXJib2FyZCIsInBvbGxRdWVzdGlvblV1aWQiOiI2NzQyZWYyNy1kMWNmLTQ1MmUtYjlkNi0wMzk5MmIwZTMxMDQiLCJzaG93UmVzdWx0cyI6dHJ1ZSwic2hvd0NvcnJlY3RBbnN3ZXJzIjp0cnVlLCJ2b3RpbmdMb2NrZWQiOnRydWV9XQ==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dotty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3492</Words>
  <Application>Microsoft Office PowerPoint</Application>
  <PresentationFormat>Widescreen</PresentationFormat>
  <Paragraphs>409</Paragraphs>
  <Slides>50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50</vt:i4>
      </vt:variant>
    </vt:vector>
  </HeadingPairs>
  <TitlesOfParts>
    <vt:vector size="78" baseType="lpstr">
      <vt:lpstr>Aptos Narrow</vt:lpstr>
      <vt:lpstr>Cosmic sans</vt:lpstr>
      <vt:lpstr>Arial</vt:lpstr>
      <vt:lpstr>Book Antiqua</vt:lpstr>
      <vt:lpstr>Calibri</vt:lpstr>
      <vt:lpstr>Calibri Light</vt:lpstr>
      <vt:lpstr>Cambria</vt:lpstr>
      <vt:lpstr>Comic Sans MS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PowerPoint Presentation</vt:lpstr>
      <vt:lpstr>PowerPoint Presentation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Steps in Design Of Experiments </vt:lpstr>
      <vt:lpstr>PowerPoint Presentation</vt:lpstr>
      <vt:lpstr>Design Of Experiments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2025-02-06T23:10:59Z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