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xml" ContentType="application/vnd.openxmlformats-officedocument.presentationml.tags+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3.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5.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tags/tag6.xml" ContentType="application/vnd.openxmlformats-officedocument.presentationml.tags+xml"/>
  <Override PartName="/ppt/notesSlides/notesSlide30.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tags/tag7.xml" ContentType="application/vnd.openxmlformats-officedocument.presentationml.tags+xml"/>
  <Override PartName="/ppt/notesSlides/notesSlide33.xml" ContentType="application/vnd.openxmlformats-officedocument.presentationml.notesSlide+xml"/>
  <Override PartName="/ppt/ink/ink6.xml" ContentType="application/inkml+xml"/>
  <Override PartName="/ppt/ink/ink7.xml" ContentType="application/inkml+xml"/>
  <Override PartName="/ppt/ink/ink8.xml" ContentType="application/inkml+xml"/>
  <Override PartName="/ppt/notesSlides/notesSlide3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72"/>
  </p:notesMasterIdLst>
  <p:sldIdLst>
    <p:sldId id="256" r:id="rId3"/>
    <p:sldId id="257" r:id="rId4"/>
    <p:sldId id="408" r:id="rId5"/>
    <p:sldId id="261" r:id="rId6"/>
    <p:sldId id="262" r:id="rId7"/>
    <p:sldId id="259" r:id="rId8"/>
    <p:sldId id="260" r:id="rId9"/>
    <p:sldId id="263" r:id="rId10"/>
    <p:sldId id="275" r:id="rId11"/>
    <p:sldId id="264" r:id="rId12"/>
    <p:sldId id="277" r:id="rId13"/>
    <p:sldId id="265" r:id="rId14"/>
    <p:sldId id="278" r:id="rId15"/>
    <p:sldId id="266" r:id="rId16"/>
    <p:sldId id="279" r:id="rId17"/>
    <p:sldId id="267" r:id="rId18"/>
    <p:sldId id="280" r:id="rId19"/>
    <p:sldId id="268" r:id="rId20"/>
    <p:sldId id="281" r:id="rId21"/>
    <p:sldId id="269" r:id="rId22"/>
    <p:sldId id="270" r:id="rId23"/>
    <p:sldId id="276" r:id="rId24"/>
    <p:sldId id="272" r:id="rId25"/>
    <p:sldId id="349" r:id="rId26"/>
    <p:sldId id="350" r:id="rId27"/>
    <p:sldId id="325" r:id="rId28"/>
    <p:sldId id="358" r:id="rId29"/>
    <p:sldId id="271" r:id="rId30"/>
    <p:sldId id="282" r:id="rId31"/>
    <p:sldId id="273" r:id="rId32"/>
    <p:sldId id="330" r:id="rId33"/>
    <p:sldId id="343" r:id="rId34"/>
    <p:sldId id="283" r:id="rId35"/>
    <p:sldId id="352" r:id="rId36"/>
    <p:sldId id="292" r:id="rId37"/>
    <p:sldId id="333" r:id="rId38"/>
    <p:sldId id="339" r:id="rId39"/>
    <p:sldId id="340" r:id="rId40"/>
    <p:sldId id="341" r:id="rId41"/>
    <p:sldId id="342" r:id="rId42"/>
    <p:sldId id="284" r:id="rId43"/>
    <p:sldId id="294" r:id="rId44"/>
    <p:sldId id="295" r:id="rId45"/>
    <p:sldId id="297" r:id="rId46"/>
    <p:sldId id="296" r:id="rId47"/>
    <p:sldId id="386" r:id="rId48"/>
    <p:sldId id="384" r:id="rId49"/>
    <p:sldId id="299" r:id="rId50"/>
    <p:sldId id="298" r:id="rId51"/>
    <p:sldId id="385" r:id="rId52"/>
    <p:sldId id="372" r:id="rId53"/>
    <p:sldId id="366" r:id="rId54"/>
    <p:sldId id="395" r:id="rId55"/>
    <p:sldId id="286" r:id="rId56"/>
    <p:sldId id="396" r:id="rId57"/>
    <p:sldId id="398" r:id="rId58"/>
    <p:sldId id="399" r:id="rId59"/>
    <p:sldId id="400" r:id="rId60"/>
    <p:sldId id="401" r:id="rId61"/>
    <p:sldId id="288" r:id="rId62"/>
    <p:sldId id="402" r:id="rId63"/>
    <p:sldId id="403" r:id="rId64"/>
    <p:sldId id="404" r:id="rId65"/>
    <p:sldId id="405" r:id="rId66"/>
    <p:sldId id="406" r:id="rId67"/>
    <p:sldId id="407" r:id="rId68"/>
    <p:sldId id="293" r:id="rId69"/>
    <p:sldId id="409" r:id="rId70"/>
    <p:sldId id="258" r:id="rId7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2F222E-692A-4678-87FC-E43101EFC4D2}" v="182" dt="2023-09-15T14:08:27.2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74" autoAdjust="0"/>
    <p:restoredTop sz="72276" autoAdjust="0"/>
  </p:normalViewPr>
  <p:slideViewPr>
    <p:cSldViewPr snapToGrid="0">
      <p:cViewPr>
        <p:scale>
          <a:sx n="74" d="100"/>
          <a:sy n="74" d="100"/>
        </p:scale>
        <p:origin x="181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16" Type="http://schemas.openxmlformats.org/officeDocument/2006/relationships/slide" Target="slides/slide1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viewProps" Target="viewProp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77" Type="http://schemas.microsoft.com/office/2016/11/relationships/changesInfo" Target="changesInfos/changesInfo1.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slide" Target="slides/slide68.xml"/><Relationship Id="rId75"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presProps" Target="presProps.xml"/><Relationship Id="rId78" Type="http://schemas.microsoft.com/office/2015/10/relationships/revisionInfo" Target="revisionInfo.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6" Type="http://schemas.openxmlformats.org/officeDocument/2006/relationships/tableStyles" Target="tableStyles.xml"/><Relationship Id="rId7" Type="http://schemas.openxmlformats.org/officeDocument/2006/relationships/slide" Target="slides/slide5.xml"/><Relationship Id="rId71" Type="http://schemas.openxmlformats.org/officeDocument/2006/relationships/slide" Target="slides/slide69.xml"/><Relationship Id="rId2" Type="http://schemas.openxmlformats.org/officeDocument/2006/relationships/slideMaster" Target="slideMasters/slideMaster2.xml"/><Relationship Id="rId29" Type="http://schemas.openxmlformats.org/officeDocument/2006/relationships/slide" Target="slides/slide2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202F222E-692A-4678-87FC-E43101EFC4D2}"/>
    <pc:docChg chg="undo redo custSel addSld delSld modSld sldOrd">
      <pc:chgData name="Jonathan Wyatt" userId="c3e1212f-7374-4739-8e9f-f13855138211" providerId="ADAL" clId="{202F222E-692A-4678-87FC-E43101EFC4D2}" dt="2023-09-15T14:10:55.488" v="13301" actId="26606"/>
      <pc:docMkLst>
        <pc:docMk/>
      </pc:docMkLst>
      <pc:sldChg chg="addSp modSp mod setBg setClrOvrMap">
        <pc:chgData name="Jonathan Wyatt" userId="c3e1212f-7374-4739-8e9f-f13855138211" providerId="ADAL" clId="{202F222E-692A-4678-87FC-E43101EFC4D2}" dt="2023-09-15T13:57:39.306" v="11743" actId="26606"/>
        <pc:sldMkLst>
          <pc:docMk/>
          <pc:sldMk cId="1200524413" sldId="256"/>
        </pc:sldMkLst>
        <pc:spChg chg="mod ord">
          <ac:chgData name="Jonathan Wyatt" userId="c3e1212f-7374-4739-8e9f-f13855138211" providerId="ADAL" clId="{202F222E-692A-4678-87FC-E43101EFC4D2}" dt="2023-09-15T13:57:39.306" v="11743" actId="26606"/>
          <ac:spMkLst>
            <pc:docMk/>
            <pc:sldMk cId="1200524413" sldId="256"/>
            <ac:spMk id="2" creationId="{DB773106-F460-3ADD-99E4-302E20E2FE83}"/>
          </ac:spMkLst>
        </pc:spChg>
        <pc:spChg chg="add">
          <ac:chgData name="Jonathan Wyatt" userId="c3e1212f-7374-4739-8e9f-f13855138211" providerId="ADAL" clId="{202F222E-692A-4678-87FC-E43101EFC4D2}" dt="2023-09-15T13:57:39.306" v="11743" actId="26606"/>
          <ac:spMkLst>
            <pc:docMk/>
            <pc:sldMk cId="1200524413" sldId="256"/>
            <ac:spMk id="8" creationId="{71B2258F-86CA-4D4D-8270-BC05FCDEBFB3}"/>
          </ac:spMkLst>
        </pc:spChg>
        <pc:picChg chg="add mod">
          <ac:chgData name="Jonathan Wyatt" userId="c3e1212f-7374-4739-8e9f-f13855138211" providerId="ADAL" clId="{202F222E-692A-4678-87FC-E43101EFC4D2}" dt="2023-09-15T13:57:39.306" v="11743" actId="26606"/>
          <ac:picMkLst>
            <pc:docMk/>
            <pc:sldMk cId="1200524413" sldId="256"/>
            <ac:picMk id="3" creationId="{DE7F7248-3E7B-1B84-6D4B-656AC049D961}"/>
          </ac:picMkLst>
        </pc:picChg>
      </pc:sldChg>
      <pc:sldChg chg="addSp delSp modSp mod">
        <pc:chgData name="Jonathan Wyatt" userId="c3e1212f-7374-4739-8e9f-f13855138211" providerId="ADAL" clId="{202F222E-692A-4678-87FC-E43101EFC4D2}" dt="2023-09-15T14:01:08.009" v="12006" actId="26606"/>
        <pc:sldMkLst>
          <pc:docMk/>
          <pc:sldMk cId="456039847" sldId="257"/>
        </pc:sldMkLst>
        <pc:spChg chg="del mod">
          <ac:chgData name="Jonathan Wyatt" userId="c3e1212f-7374-4739-8e9f-f13855138211" providerId="ADAL" clId="{202F222E-692A-4678-87FC-E43101EFC4D2}" dt="2023-09-15T14:01:08.009" v="12006" actId="26606"/>
          <ac:spMkLst>
            <pc:docMk/>
            <pc:sldMk cId="456039847" sldId="257"/>
            <ac:spMk id="3" creationId="{4DD7D7B5-1C7A-18FE-8677-AAA5FC0137BE}"/>
          </ac:spMkLst>
        </pc:spChg>
        <pc:graphicFrameChg chg="add">
          <ac:chgData name="Jonathan Wyatt" userId="c3e1212f-7374-4739-8e9f-f13855138211" providerId="ADAL" clId="{202F222E-692A-4678-87FC-E43101EFC4D2}" dt="2023-09-15T14:01:08.009" v="12006" actId="26606"/>
          <ac:graphicFrameMkLst>
            <pc:docMk/>
            <pc:sldMk cId="456039847" sldId="257"/>
            <ac:graphicFrameMk id="5" creationId="{E257F96C-6C1E-BC72-A712-1108FDBCA858}"/>
          </ac:graphicFrameMkLst>
        </pc:graphicFrameChg>
      </pc:sldChg>
      <pc:sldChg chg="modSp mod modNotesTx">
        <pc:chgData name="Jonathan Wyatt" userId="c3e1212f-7374-4739-8e9f-f13855138211" providerId="ADAL" clId="{202F222E-692A-4678-87FC-E43101EFC4D2}" dt="2023-09-15T14:10:34.641" v="13300" actId="20577"/>
        <pc:sldMkLst>
          <pc:docMk/>
          <pc:sldMk cId="763689860" sldId="258"/>
        </pc:sldMkLst>
        <pc:spChg chg="mod">
          <ac:chgData name="Jonathan Wyatt" userId="c3e1212f-7374-4739-8e9f-f13855138211" providerId="ADAL" clId="{202F222E-692A-4678-87FC-E43101EFC4D2}" dt="2023-09-15T13:06:00.335" v="11154" actId="1076"/>
          <ac:spMkLst>
            <pc:docMk/>
            <pc:sldMk cId="763689860" sldId="258"/>
            <ac:spMk id="2" creationId="{F27DF9AE-2761-23E2-408C-3E1853BA890C}"/>
          </ac:spMkLst>
        </pc:spChg>
        <pc:spChg chg="mod">
          <ac:chgData name="Jonathan Wyatt" userId="c3e1212f-7374-4739-8e9f-f13855138211" providerId="ADAL" clId="{202F222E-692A-4678-87FC-E43101EFC4D2}" dt="2023-09-15T14:10:34.641" v="13300" actId="20577"/>
          <ac:spMkLst>
            <pc:docMk/>
            <pc:sldMk cId="763689860" sldId="258"/>
            <ac:spMk id="3" creationId="{43167C9F-902A-4BC9-78A0-756A35981352}"/>
          </ac:spMkLst>
        </pc:spChg>
      </pc:sldChg>
      <pc:sldChg chg="modNotesTx">
        <pc:chgData name="Jonathan Wyatt" userId="c3e1212f-7374-4739-8e9f-f13855138211" providerId="ADAL" clId="{202F222E-692A-4678-87FC-E43101EFC4D2}" dt="2023-09-12T20:33:08.950" v="2189" actId="20577"/>
        <pc:sldMkLst>
          <pc:docMk/>
          <pc:sldMk cId="1585376373" sldId="259"/>
        </pc:sldMkLst>
      </pc:sldChg>
      <pc:sldChg chg="modSp mod">
        <pc:chgData name="Jonathan Wyatt" userId="c3e1212f-7374-4739-8e9f-f13855138211" providerId="ADAL" clId="{202F222E-692A-4678-87FC-E43101EFC4D2}" dt="2023-09-12T20:12:26.429" v="1763" actId="122"/>
        <pc:sldMkLst>
          <pc:docMk/>
          <pc:sldMk cId="831638347" sldId="260"/>
        </pc:sldMkLst>
        <pc:spChg chg="mod">
          <ac:chgData name="Jonathan Wyatt" userId="c3e1212f-7374-4739-8e9f-f13855138211" providerId="ADAL" clId="{202F222E-692A-4678-87FC-E43101EFC4D2}" dt="2023-09-12T20:12:26.429" v="1763" actId="122"/>
          <ac:spMkLst>
            <pc:docMk/>
            <pc:sldMk cId="831638347" sldId="260"/>
            <ac:spMk id="2" creationId="{474C8005-F6CB-A8B8-47E0-D4FC8D9F8C27}"/>
          </ac:spMkLst>
        </pc:spChg>
      </pc:sldChg>
      <pc:sldChg chg="addSp delSp modSp new mod setBg modNotesTx">
        <pc:chgData name="Jonathan Wyatt" userId="c3e1212f-7374-4739-8e9f-f13855138211" providerId="ADAL" clId="{202F222E-692A-4678-87FC-E43101EFC4D2}" dt="2023-09-12T19:52:13.445" v="1565" actId="20577"/>
        <pc:sldMkLst>
          <pc:docMk/>
          <pc:sldMk cId="4178322579" sldId="263"/>
        </pc:sldMkLst>
        <pc:spChg chg="mod">
          <ac:chgData name="Jonathan Wyatt" userId="c3e1212f-7374-4739-8e9f-f13855138211" providerId="ADAL" clId="{202F222E-692A-4678-87FC-E43101EFC4D2}" dt="2023-09-12T19:34:48.484" v="1154" actId="122"/>
          <ac:spMkLst>
            <pc:docMk/>
            <pc:sldMk cId="4178322579" sldId="263"/>
            <ac:spMk id="2" creationId="{63D65DCD-F315-EAD8-55BD-9D6744212DAC}"/>
          </ac:spMkLst>
        </pc:spChg>
        <pc:spChg chg="del mod">
          <ac:chgData name="Jonathan Wyatt" userId="c3e1212f-7374-4739-8e9f-f13855138211" providerId="ADAL" clId="{202F222E-692A-4678-87FC-E43101EFC4D2}" dt="2023-09-12T09:11:04.363" v="563" actId="478"/>
          <ac:spMkLst>
            <pc:docMk/>
            <pc:sldMk cId="4178322579" sldId="263"/>
            <ac:spMk id="3" creationId="{B47129C6-E4A4-4D89-0EEE-017E41481884}"/>
          </ac:spMkLst>
        </pc:spChg>
        <pc:spChg chg="add mod">
          <ac:chgData name="Jonathan Wyatt" userId="c3e1212f-7374-4739-8e9f-f13855138211" providerId="ADAL" clId="{202F222E-692A-4678-87FC-E43101EFC4D2}" dt="2023-09-12T19:51:14.981" v="1541" actId="20577"/>
          <ac:spMkLst>
            <pc:docMk/>
            <pc:sldMk cId="4178322579" sldId="263"/>
            <ac:spMk id="5" creationId="{FCADA723-00FA-6965-5449-8CB0F9A046CC}"/>
          </ac:spMkLst>
        </pc:spChg>
        <pc:spChg chg="add">
          <ac:chgData name="Jonathan Wyatt" userId="c3e1212f-7374-4739-8e9f-f13855138211" providerId="ADAL" clId="{202F222E-692A-4678-87FC-E43101EFC4D2}" dt="2023-09-12T09:00:59.985" v="438" actId="26606"/>
          <ac:spMkLst>
            <pc:docMk/>
            <pc:sldMk cId="4178322579" sldId="263"/>
            <ac:spMk id="9" creationId="{649C91A9-84E7-4BF0-9026-62F01380D853}"/>
          </ac:spMkLst>
        </pc:spChg>
        <pc:spChg chg="add">
          <ac:chgData name="Jonathan Wyatt" userId="c3e1212f-7374-4739-8e9f-f13855138211" providerId="ADAL" clId="{202F222E-692A-4678-87FC-E43101EFC4D2}" dt="2023-09-12T09:00:59.985" v="438" actId="26606"/>
          <ac:spMkLst>
            <pc:docMk/>
            <pc:sldMk cId="4178322579" sldId="263"/>
            <ac:spMk id="11" creationId="{9B47378D-AD27-45D0-8C1C-5B1098DCC068}"/>
          </ac:spMkLst>
        </pc:spChg>
        <pc:picChg chg="add mod">
          <ac:chgData name="Jonathan Wyatt" userId="c3e1212f-7374-4739-8e9f-f13855138211" providerId="ADAL" clId="{202F222E-692A-4678-87FC-E43101EFC4D2}" dt="2023-09-12T09:00:59.985" v="438" actId="26606"/>
          <ac:picMkLst>
            <pc:docMk/>
            <pc:sldMk cId="4178322579" sldId="263"/>
            <ac:picMk id="4" creationId="{DD07F8BF-5BA0-77FC-E9C6-FAC3580CA920}"/>
          </ac:picMkLst>
        </pc:picChg>
      </pc:sldChg>
      <pc:sldChg chg="addSp delSp modSp new mod setBg modNotesTx">
        <pc:chgData name="Jonathan Wyatt" userId="c3e1212f-7374-4739-8e9f-f13855138211" providerId="ADAL" clId="{202F222E-692A-4678-87FC-E43101EFC4D2}" dt="2023-09-12T20:12:48.983" v="1764" actId="20577"/>
        <pc:sldMkLst>
          <pc:docMk/>
          <pc:sldMk cId="3085420116" sldId="264"/>
        </pc:sldMkLst>
        <pc:spChg chg="mod">
          <ac:chgData name="Jonathan Wyatt" userId="c3e1212f-7374-4739-8e9f-f13855138211" providerId="ADAL" clId="{202F222E-692A-4678-87FC-E43101EFC4D2}" dt="2023-09-12T09:01:20.336" v="440" actId="26606"/>
          <ac:spMkLst>
            <pc:docMk/>
            <pc:sldMk cId="3085420116" sldId="264"/>
            <ac:spMk id="2" creationId="{94102C7F-F006-7D7C-CBB4-C0D6B3DCDF4F}"/>
          </ac:spMkLst>
        </pc:spChg>
        <pc:spChg chg="del mod">
          <ac:chgData name="Jonathan Wyatt" userId="c3e1212f-7374-4739-8e9f-f13855138211" providerId="ADAL" clId="{202F222E-692A-4678-87FC-E43101EFC4D2}" dt="2023-09-12T19:55:17.924" v="1568" actId="478"/>
          <ac:spMkLst>
            <pc:docMk/>
            <pc:sldMk cId="3085420116" sldId="264"/>
            <ac:spMk id="3" creationId="{091EC616-0EA1-1C08-8E10-415E124578A9}"/>
          </ac:spMkLst>
        </pc:spChg>
        <pc:spChg chg="add del mod">
          <ac:chgData name="Jonathan Wyatt" userId="c3e1212f-7374-4739-8e9f-f13855138211" providerId="ADAL" clId="{202F222E-692A-4678-87FC-E43101EFC4D2}" dt="2023-09-12T20:00:31.534" v="1615"/>
          <ac:spMkLst>
            <pc:docMk/>
            <pc:sldMk cId="3085420116" sldId="264"/>
            <ac:spMk id="5" creationId="{4DBA2A18-A4C3-E16E-DC67-F7DEC694F7A3}"/>
          </ac:spMkLst>
        </pc:spChg>
        <pc:spChg chg="add mod">
          <ac:chgData name="Jonathan Wyatt" userId="c3e1212f-7374-4739-8e9f-f13855138211" providerId="ADAL" clId="{202F222E-692A-4678-87FC-E43101EFC4D2}" dt="2023-09-12T20:05:30.739" v="1649" actId="122"/>
          <ac:spMkLst>
            <pc:docMk/>
            <pc:sldMk cId="3085420116" sldId="264"/>
            <ac:spMk id="6" creationId="{A77501DD-2946-41CE-534A-49BE3B2CCFB7}"/>
          </ac:spMkLst>
        </pc:spChg>
        <pc:spChg chg="add">
          <ac:chgData name="Jonathan Wyatt" userId="c3e1212f-7374-4739-8e9f-f13855138211" providerId="ADAL" clId="{202F222E-692A-4678-87FC-E43101EFC4D2}" dt="2023-09-12T09:01:20.336" v="440" actId="26606"/>
          <ac:spMkLst>
            <pc:docMk/>
            <pc:sldMk cId="3085420116" sldId="264"/>
            <ac:spMk id="9" creationId="{649C91A9-84E7-4BF0-9026-62F01380D853}"/>
          </ac:spMkLst>
        </pc:spChg>
        <pc:spChg chg="add">
          <ac:chgData name="Jonathan Wyatt" userId="c3e1212f-7374-4739-8e9f-f13855138211" providerId="ADAL" clId="{202F222E-692A-4678-87FC-E43101EFC4D2}" dt="2023-09-12T09:01:20.336" v="440" actId="26606"/>
          <ac:spMkLst>
            <pc:docMk/>
            <pc:sldMk cId="3085420116" sldId="264"/>
            <ac:spMk id="11" creationId="{9B47378D-AD27-45D0-8C1C-5B1098DCC068}"/>
          </ac:spMkLst>
        </pc:spChg>
        <pc:picChg chg="add mod">
          <ac:chgData name="Jonathan Wyatt" userId="c3e1212f-7374-4739-8e9f-f13855138211" providerId="ADAL" clId="{202F222E-692A-4678-87FC-E43101EFC4D2}" dt="2023-09-12T09:01:20.336" v="440" actId="26606"/>
          <ac:picMkLst>
            <pc:docMk/>
            <pc:sldMk cId="3085420116" sldId="264"/>
            <ac:picMk id="4" creationId="{B23BB59A-581D-4888-73F4-CADF31E47B5C}"/>
          </ac:picMkLst>
        </pc:picChg>
      </pc:sldChg>
      <pc:sldChg chg="addSp modSp new mod setBg">
        <pc:chgData name="Jonathan Wyatt" userId="c3e1212f-7374-4739-8e9f-f13855138211" providerId="ADAL" clId="{202F222E-692A-4678-87FC-E43101EFC4D2}" dt="2023-09-12T20:05:59.234" v="1655" actId="5793"/>
        <pc:sldMkLst>
          <pc:docMk/>
          <pc:sldMk cId="3759578409" sldId="265"/>
        </pc:sldMkLst>
        <pc:spChg chg="mod">
          <ac:chgData name="Jonathan Wyatt" userId="c3e1212f-7374-4739-8e9f-f13855138211" providerId="ADAL" clId="{202F222E-692A-4678-87FC-E43101EFC4D2}" dt="2023-09-12T09:01:36.985" v="442" actId="26606"/>
          <ac:spMkLst>
            <pc:docMk/>
            <pc:sldMk cId="3759578409" sldId="265"/>
            <ac:spMk id="2" creationId="{A15D9970-81AB-3723-F606-519687EAA8E2}"/>
          </ac:spMkLst>
        </pc:spChg>
        <pc:spChg chg="mod">
          <ac:chgData name="Jonathan Wyatt" userId="c3e1212f-7374-4739-8e9f-f13855138211" providerId="ADAL" clId="{202F222E-692A-4678-87FC-E43101EFC4D2}" dt="2023-09-12T20:05:59.234" v="1655" actId="5793"/>
          <ac:spMkLst>
            <pc:docMk/>
            <pc:sldMk cId="3759578409" sldId="265"/>
            <ac:spMk id="3" creationId="{B5EB4C5B-49CE-4025-A387-48DF00F06C23}"/>
          </ac:spMkLst>
        </pc:spChg>
        <pc:spChg chg="add">
          <ac:chgData name="Jonathan Wyatt" userId="c3e1212f-7374-4739-8e9f-f13855138211" providerId="ADAL" clId="{202F222E-692A-4678-87FC-E43101EFC4D2}" dt="2023-09-12T09:01:36.985" v="442" actId="26606"/>
          <ac:spMkLst>
            <pc:docMk/>
            <pc:sldMk cId="3759578409" sldId="265"/>
            <ac:spMk id="9" creationId="{649C91A9-84E7-4BF0-9026-62F01380D853}"/>
          </ac:spMkLst>
        </pc:spChg>
        <pc:spChg chg="add">
          <ac:chgData name="Jonathan Wyatt" userId="c3e1212f-7374-4739-8e9f-f13855138211" providerId="ADAL" clId="{202F222E-692A-4678-87FC-E43101EFC4D2}" dt="2023-09-12T09:01:36.985" v="442" actId="26606"/>
          <ac:spMkLst>
            <pc:docMk/>
            <pc:sldMk cId="3759578409" sldId="265"/>
            <ac:spMk id="11" creationId="{9B47378D-AD27-45D0-8C1C-5B1098DCC068}"/>
          </ac:spMkLst>
        </pc:spChg>
        <pc:picChg chg="add mod">
          <ac:chgData name="Jonathan Wyatt" userId="c3e1212f-7374-4739-8e9f-f13855138211" providerId="ADAL" clId="{202F222E-692A-4678-87FC-E43101EFC4D2}" dt="2023-09-12T09:01:36.985" v="442" actId="26606"/>
          <ac:picMkLst>
            <pc:docMk/>
            <pc:sldMk cId="3759578409" sldId="265"/>
            <ac:picMk id="4" creationId="{64BD7450-045E-8C6D-41A3-0164D643C550}"/>
          </ac:picMkLst>
        </pc:picChg>
      </pc:sldChg>
      <pc:sldChg chg="addSp modSp new mod setBg">
        <pc:chgData name="Jonathan Wyatt" userId="c3e1212f-7374-4739-8e9f-f13855138211" providerId="ADAL" clId="{202F222E-692A-4678-87FC-E43101EFC4D2}" dt="2023-09-12T20:06:32.916" v="1661" actId="122"/>
        <pc:sldMkLst>
          <pc:docMk/>
          <pc:sldMk cId="3876713084" sldId="266"/>
        </pc:sldMkLst>
        <pc:spChg chg="mod">
          <ac:chgData name="Jonathan Wyatt" userId="c3e1212f-7374-4739-8e9f-f13855138211" providerId="ADAL" clId="{202F222E-692A-4678-87FC-E43101EFC4D2}" dt="2023-09-12T20:06:32.916" v="1661" actId="122"/>
          <ac:spMkLst>
            <pc:docMk/>
            <pc:sldMk cId="3876713084" sldId="266"/>
            <ac:spMk id="2" creationId="{B519F28F-259B-6AD1-47B9-C6E02466FC19}"/>
          </ac:spMkLst>
        </pc:spChg>
        <pc:spChg chg="mod">
          <ac:chgData name="Jonathan Wyatt" userId="c3e1212f-7374-4739-8e9f-f13855138211" providerId="ADAL" clId="{202F222E-692A-4678-87FC-E43101EFC4D2}" dt="2023-09-12T20:06:28.438" v="1660" actId="5793"/>
          <ac:spMkLst>
            <pc:docMk/>
            <pc:sldMk cId="3876713084" sldId="266"/>
            <ac:spMk id="3" creationId="{E3388ACB-9D0B-A568-0041-34AF3599DB88}"/>
          </ac:spMkLst>
        </pc:spChg>
        <pc:spChg chg="add">
          <ac:chgData name="Jonathan Wyatt" userId="c3e1212f-7374-4739-8e9f-f13855138211" providerId="ADAL" clId="{202F222E-692A-4678-87FC-E43101EFC4D2}" dt="2023-09-12T09:01:55.210" v="444" actId="26606"/>
          <ac:spMkLst>
            <pc:docMk/>
            <pc:sldMk cId="3876713084" sldId="266"/>
            <ac:spMk id="9" creationId="{649C91A9-84E7-4BF0-9026-62F01380D853}"/>
          </ac:spMkLst>
        </pc:spChg>
        <pc:spChg chg="add">
          <ac:chgData name="Jonathan Wyatt" userId="c3e1212f-7374-4739-8e9f-f13855138211" providerId="ADAL" clId="{202F222E-692A-4678-87FC-E43101EFC4D2}" dt="2023-09-12T09:01:55.210" v="444" actId="26606"/>
          <ac:spMkLst>
            <pc:docMk/>
            <pc:sldMk cId="3876713084" sldId="266"/>
            <ac:spMk id="11" creationId="{9B47378D-AD27-45D0-8C1C-5B1098DCC068}"/>
          </ac:spMkLst>
        </pc:spChg>
        <pc:picChg chg="add mod">
          <ac:chgData name="Jonathan Wyatt" userId="c3e1212f-7374-4739-8e9f-f13855138211" providerId="ADAL" clId="{202F222E-692A-4678-87FC-E43101EFC4D2}" dt="2023-09-12T09:01:55.210" v="444" actId="26606"/>
          <ac:picMkLst>
            <pc:docMk/>
            <pc:sldMk cId="3876713084" sldId="266"/>
            <ac:picMk id="4" creationId="{D5C9F23E-F225-BD81-7856-53DCFF99431C}"/>
          </ac:picMkLst>
        </pc:picChg>
      </pc:sldChg>
      <pc:sldChg chg="addSp modSp new mod setBg">
        <pc:chgData name="Jonathan Wyatt" userId="c3e1212f-7374-4739-8e9f-f13855138211" providerId="ADAL" clId="{202F222E-692A-4678-87FC-E43101EFC4D2}" dt="2023-09-12T20:06:51.805" v="1664" actId="403"/>
        <pc:sldMkLst>
          <pc:docMk/>
          <pc:sldMk cId="2649414314" sldId="267"/>
        </pc:sldMkLst>
        <pc:spChg chg="mod">
          <ac:chgData name="Jonathan Wyatt" userId="c3e1212f-7374-4739-8e9f-f13855138211" providerId="ADAL" clId="{202F222E-692A-4678-87FC-E43101EFC4D2}" dt="2023-09-12T09:02:15.976" v="446" actId="26606"/>
          <ac:spMkLst>
            <pc:docMk/>
            <pc:sldMk cId="2649414314" sldId="267"/>
            <ac:spMk id="2" creationId="{DD9E088F-22CD-1638-8B85-05748FC9ED48}"/>
          </ac:spMkLst>
        </pc:spChg>
        <pc:spChg chg="mod">
          <ac:chgData name="Jonathan Wyatt" userId="c3e1212f-7374-4739-8e9f-f13855138211" providerId="ADAL" clId="{202F222E-692A-4678-87FC-E43101EFC4D2}" dt="2023-09-12T20:06:51.805" v="1664" actId="403"/>
          <ac:spMkLst>
            <pc:docMk/>
            <pc:sldMk cId="2649414314" sldId="267"/>
            <ac:spMk id="3" creationId="{8E46611C-6E80-3DB1-8A5F-8CBB7D6FBEEB}"/>
          </ac:spMkLst>
        </pc:spChg>
        <pc:spChg chg="add">
          <ac:chgData name="Jonathan Wyatt" userId="c3e1212f-7374-4739-8e9f-f13855138211" providerId="ADAL" clId="{202F222E-692A-4678-87FC-E43101EFC4D2}" dt="2023-09-12T09:02:15.976" v="446" actId="26606"/>
          <ac:spMkLst>
            <pc:docMk/>
            <pc:sldMk cId="2649414314" sldId="267"/>
            <ac:spMk id="9" creationId="{649C91A9-84E7-4BF0-9026-62F01380D853}"/>
          </ac:spMkLst>
        </pc:spChg>
        <pc:spChg chg="add">
          <ac:chgData name="Jonathan Wyatt" userId="c3e1212f-7374-4739-8e9f-f13855138211" providerId="ADAL" clId="{202F222E-692A-4678-87FC-E43101EFC4D2}" dt="2023-09-12T09:02:15.976" v="446" actId="26606"/>
          <ac:spMkLst>
            <pc:docMk/>
            <pc:sldMk cId="2649414314" sldId="267"/>
            <ac:spMk id="11" creationId="{9B47378D-AD27-45D0-8C1C-5B1098DCC068}"/>
          </ac:spMkLst>
        </pc:spChg>
        <pc:picChg chg="add mod">
          <ac:chgData name="Jonathan Wyatt" userId="c3e1212f-7374-4739-8e9f-f13855138211" providerId="ADAL" clId="{202F222E-692A-4678-87FC-E43101EFC4D2}" dt="2023-09-12T09:02:15.976" v="446" actId="26606"/>
          <ac:picMkLst>
            <pc:docMk/>
            <pc:sldMk cId="2649414314" sldId="267"/>
            <ac:picMk id="4" creationId="{87D3F8DD-2ED4-F033-0C19-F98A362639D5}"/>
          </ac:picMkLst>
        </pc:picChg>
      </pc:sldChg>
      <pc:sldChg chg="addSp modSp new mod setBg modNotesTx">
        <pc:chgData name="Jonathan Wyatt" userId="c3e1212f-7374-4739-8e9f-f13855138211" providerId="ADAL" clId="{202F222E-692A-4678-87FC-E43101EFC4D2}" dt="2023-09-14T18:42:38.707" v="3437" actId="20577"/>
        <pc:sldMkLst>
          <pc:docMk/>
          <pc:sldMk cId="3898743283" sldId="268"/>
        </pc:sldMkLst>
        <pc:spChg chg="mod">
          <ac:chgData name="Jonathan Wyatt" userId="c3e1212f-7374-4739-8e9f-f13855138211" providerId="ADAL" clId="{202F222E-692A-4678-87FC-E43101EFC4D2}" dt="2023-09-12T09:02:30.901" v="448" actId="26606"/>
          <ac:spMkLst>
            <pc:docMk/>
            <pc:sldMk cId="3898743283" sldId="268"/>
            <ac:spMk id="2" creationId="{289E9B62-BA6E-22AB-E796-F7CDB2D9D506}"/>
          </ac:spMkLst>
        </pc:spChg>
        <pc:spChg chg="mod">
          <ac:chgData name="Jonathan Wyatt" userId="c3e1212f-7374-4739-8e9f-f13855138211" providerId="ADAL" clId="{202F222E-692A-4678-87FC-E43101EFC4D2}" dt="2023-09-12T20:07:13.996" v="1669" actId="27636"/>
          <ac:spMkLst>
            <pc:docMk/>
            <pc:sldMk cId="3898743283" sldId="268"/>
            <ac:spMk id="3" creationId="{400AA51D-DE0F-14EA-E3EC-93E1C1597533}"/>
          </ac:spMkLst>
        </pc:spChg>
        <pc:spChg chg="add">
          <ac:chgData name="Jonathan Wyatt" userId="c3e1212f-7374-4739-8e9f-f13855138211" providerId="ADAL" clId="{202F222E-692A-4678-87FC-E43101EFC4D2}" dt="2023-09-12T09:02:30.901" v="448" actId="26606"/>
          <ac:spMkLst>
            <pc:docMk/>
            <pc:sldMk cId="3898743283" sldId="268"/>
            <ac:spMk id="9" creationId="{649C91A9-84E7-4BF0-9026-62F01380D853}"/>
          </ac:spMkLst>
        </pc:spChg>
        <pc:spChg chg="add">
          <ac:chgData name="Jonathan Wyatt" userId="c3e1212f-7374-4739-8e9f-f13855138211" providerId="ADAL" clId="{202F222E-692A-4678-87FC-E43101EFC4D2}" dt="2023-09-12T09:02:30.901" v="448" actId="26606"/>
          <ac:spMkLst>
            <pc:docMk/>
            <pc:sldMk cId="3898743283" sldId="268"/>
            <ac:spMk id="11" creationId="{9B47378D-AD27-45D0-8C1C-5B1098DCC068}"/>
          </ac:spMkLst>
        </pc:spChg>
        <pc:picChg chg="add mod">
          <ac:chgData name="Jonathan Wyatt" userId="c3e1212f-7374-4739-8e9f-f13855138211" providerId="ADAL" clId="{202F222E-692A-4678-87FC-E43101EFC4D2}" dt="2023-09-12T09:02:30.901" v="448" actId="26606"/>
          <ac:picMkLst>
            <pc:docMk/>
            <pc:sldMk cId="3898743283" sldId="268"/>
            <ac:picMk id="4" creationId="{275252CE-601F-FBCB-6AE6-5968A493E96A}"/>
          </ac:picMkLst>
        </pc:picChg>
      </pc:sldChg>
      <pc:sldChg chg="addSp modSp new mod setBg">
        <pc:chgData name="Jonathan Wyatt" userId="c3e1212f-7374-4739-8e9f-f13855138211" providerId="ADAL" clId="{202F222E-692A-4678-87FC-E43101EFC4D2}" dt="2023-09-12T20:07:54.367" v="1680" actId="14100"/>
        <pc:sldMkLst>
          <pc:docMk/>
          <pc:sldMk cId="1974557832" sldId="269"/>
        </pc:sldMkLst>
        <pc:spChg chg="mod">
          <ac:chgData name="Jonathan Wyatt" userId="c3e1212f-7374-4739-8e9f-f13855138211" providerId="ADAL" clId="{202F222E-692A-4678-87FC-E43101EFC4D2}" dt="2023-09-12T20:07:46.141" v="1677" actId="1076"/>
          <ac:spMkLst>
            <pc:docMk/>
            <pc:sldMk cId="1974557832" sldId="269"/>
            <ac:spMk id="2" creationId="{9A2B1F9D-88C5-B633-29F0-32B8DA905599}"/>
          </ac:spMkLst>
        </pc:spChg>
        <pc:spChg chg="mod">
          <ac:chgData name="Jonathan Wyatt" userId="c3e1212f-7374-4739-8e9f-f13855138211" providerId="ADAL" clId="{202F222E-692A-4678-87FC-E43101EFC4D2}" dt="2023-09-12T20:07:54.367" v="1680" actId="14100"/>
          <ac:spMkLst>
            <pc:docMk/>
            <pc:sldMk cId="1974557832" sldId="269"/>
            <ac:spMk id="3" creationId="{FF6393B0-C331-A0E6-A1F8-8DD430FF6884}"/>
          </ac:spMkLst>
        </pc:spChg>
        <pc:spChg chg="add">
          <ac:chgData name="Jonathan Wyatt" userId="c3e1212f-7374-4739-8e9f-f13855138211" providerId="ADAL" clId="{202F222E-692A-4678-87FC-E43101EFC4D2}" dt="2023-09-12T09:02:46.643" v="450" actId="26606"/>
          <ac:spMkLst>
            <pc:docMk/>
            <pc:sldMk cId="1974557832" sldId="269"/>
            <ac:spMk id="9" creationId="{649C91A9-84E7-4BF0-9026-62F01380D853}"/>
          </ac:spMkLst>
        </pc:spChg>
        <pc:spChg chg="add">
          <ac:chgData name="Jonathan Wyatt" userId="c3e1212f-7374-4739-8e9f-f13855138211" providerId="ADAL" clId="{202F222E-692A-4678-87FC-E43101EFC4D2}" dt="2023-09-12T09:02:46.643" v="450" actId="26606"/>
          <ac:spMkLst>
            <pc:docMk/>
            <pc:sldMk cId="1974557832" sldId="269"/>
            <ac:spMk id="11" creationId="{9B47378D-AD27-45D0-8C1C-5B1098DCC068}"/>
          </ac:spMkLst>
        </pc:spChg>
        <pc:picChg chg="add mod">
          <ac:chgData name="Jonathan Wyatt" userId="c3e1212f-7374-4739-8e9f-f13855138211" providerId="ADAL" clId="{202F222E-692A-4678-87FC-E43101EFC4D2}" dt="2023-09-12T09:02:46.643" v="450" actId="26606"/>
          <ac:picMkLst>
            <pc:docMk/>
            <pc:sldMk cId="1974557832" sldId="269"/>
            <ac:picMk id="4" creationId="{100C6F96-52FD-CAF2-3F92-7192746C84BB}"/>
          </ac:picMkLst>
        </pc:picChg>
      </pc:sldChg>
      <pc:sldChg chg="addSp modSp new mod setBg">
        <pc:chgData name="Jonathan Wyatt" userId="c3e1212f-7374-4739-8e9f-f13855138211" providerId="ADAL" clId="{202F222E-692A-4678-87FC-E43101EFC4D2}" dt="2023-09-12T20:08:40.772" v="1692" actId="27636"/>
        <pc:sldMkLst>
          <pc:docMk/>
          <pc:sldMk cId="115369434" sldId="270"/>
        </pc:sldMkLst>
        <pc:spChg chg="mod">
          <ac:chgData name="Jonathan Wyatt" userId="c3e1212f-7374-4739-8e9f-f13855138211" providerId="ADAL" clId="{202F222E-692A-4678-87FC-E43101EFC4D2}" dt="2023-09-12T20:08:30.854" v="1687" actId="1076"/>
          <ac:spMkLst>
            <pc:docMk/>
            <pc:sldMk cId="115369434" sldId="270"/>
            <ac:spMk id="2" creationId="{7B2F5E8A-E5D7-CF3A-507D-2EF2D7F3BFA6}"/>
          </ac:spMkLst>
        </pc:spChg>
        <pc:spChg chg="mod">
          <ac:chgData name="Jonathan Wyatt" userId="c3e1212f-7374-4739-8e9f-f13855138211" providerId="ADAL" clId="{202F222E-692A-4678-87FC-E43101EFC4D2}" dt="2023-09-12T20:08:40.772" v="1692" actId="27636"/>
          <ac:spMkLst>
            <pc:docMk/>
            <pc:sldMk cId="115369434" sldId="270"/>
            <ac:spMk id="3" creationId="{94C38634-754D-DA99-8A20-443825581FC4}"/>
          </ac:spMkLst>
        </pc:spChg>
        <pc:spChg chg="add">
          <ac:chgData name="Jonathan Wyatt" userId="c3e1212f-7374-4739-8e9f-f13855138211" providerId="ADAL" clId="{202F222E-692A-4678-87FC-E43101EFC4D2}" dt="2023-09-12T09:03:05.706" v="452" actId="26606"/>
          <ac:spMkLst>
            <pc:docMk/>
            <pc:sldMk cId="115369434" sldId="270"/>
            <ac:spMk id="9" creationId="{649C91A9-84E7-4BF0-9026-62F01380D853}"/>
          </ac:spMkLst>
        </pc:spChg>
        <pc:spChg chg="add">
          <ac:chgData name="Jonathan Wyatt" userId="c3e1212f-7374-4739-8e9f-f13855138211" providerId="ADAL" clId="{202F222E-692A-4678-87FC-E43101EFC4D2}" dt="2023-09-12T09:03:05.706" v="452" actId="26606"/>
          <ac:spMkLst>
            <pc:docMk/>
            <pc:sldMk cId="115369434" sldId="270"/>
            <ac:spMk id="11" creationId="{9B47378D-AD27-45D0-8C1C-5B1098DCC068}"/>
          </ac:spMkLst>
        </pc:spChg>
        <pc:picChg chg="add mod">
          <ac:chgData name="Jonathan Wyatt" userId="c3e1212f-7374-4739-8e9f-f13855138211" providerId="ADAL" clId="{202F222E-692A-4678-87FC-E43101EFC4D2}" dt="2023-09-12T09:03:05.706" v="452" actId="26606"/>
          <ac:picMkLst>
            <pc:docMk/>
            <pc:sldMk cId="115369434" sldId="270"/>
            <ac:picMk id="4" creationId="{0BD5B402-C2AF-AE05-183F-4D7399756D23}"/>
          </ac:picMkLst>
        </pc:picChg>
      </pc:sldChg>
      <pc:sldChg chg="addSp delSp modSp new mod ord setBg">
        <pc:chgData name="Jonathan Wyatt" userId="c3e1212f-7374-4739-8e9f-f13855138211" providerId="ADAL" clId="{202F222E-692A-4678-87FC-E43101EFC4D2}" dt="2023-09-15T13:58:58.522" v="11851"/>
        <pc:sldMkLst>
          <pc:docMk/>
          <pc:sldMk cId="431236783" sldId="271"/>
        </pc:sldMkLst>
        <pc:spChg chg="del mod">
          <ac:chgData name="Jonathan Wyatt" userId="c3e1212f-7374-4739-8e9f-f13855138211" providerId="ADAL" clId="{202F222E-692A-4678-87FC-E43101EFC4D2}" dt="2023-09-14T18:49:05.082" v="3566" actId="478"/>
          <ac:spMkLst>
            <pc:docMk/>
            <pc:sldMk cId="431236783" sldId="271"/>
            <ac:spMk id="2" creationId="{B163A4EA-459B-2EED-3D08-B767A940D7A2}"/>
          </ac:spMkLst>
        </pc:spChg>
        <pc:spChg chg="del mod">
          <ac:chgData name="Jonathan Wyatt" userId="c3e1212f-7374-4739-8e9f-f13855138211" providerId="ADAL" clId="{202F222E-692A-4678-87FC-E43101EFC4D2}" dt="2023-09-14T18:48:49.612" v="3561" actId="478"/>
          <ac:spMkLst>
            <pc:docMk/>
            <pc:sldMk cId="431236783" sldId="271"/>
            <ac:spMk id="3" creationId="{75C103E7-09B5-2BBC-91F9-803287674A2C}"/>
          </ac:spMkLst>
        </pc:spChg>
        <pc:spChg chg="add del mod">
          <ac:chgData name="Jonathan Wyatt" userId="c3e1212f-7374-4739-8e9f-f13855138211" providerId="ADAL" clId="{202F222E-692A-4678-87FC-E43101EFC4D2}" dt="2023-09-14T18:48:55.034" v="3563" actId="478"/>
          <ac:spMkLst>
            <pc:docMk/>
            <pc:sldMk cId="431236783" sldId="271"/>
            <ac:spMk id="5" creationId="{B4C681E5-A058-4379-AFC9-88C55B4CB101}"/>
          </ac:spMkLst>
        </pc:spChg>
        <pc:spChg chg="add del mod">
          <ac:chgData name="Jonathan Wyatt" userId="c3e1212f-7374-4739-8e9f-f13855138211" providerId="ADAL" clId="{202F222E-692A-4678-87FC-E43101EFC4D2}" dt="2023-09-14T18:49:08.167" v="3567" actId="478"/>
          <ac:spMkLst>
            <pc:docMk/>
            <pc:sldMk cId="431236783" sldId="271"/>
            <ac:spMk id="9" creationId="{7B375E9B-DD45-E0A1-A42F-7E54D67ED7E1}"/>
          </ac:spMkLst>
        </pc:spChg>
        <pc:spChg chg="add del">
          <ac:chgData name="Jonathan Wyatt" userId="c3e1212f-7374-4739-8e9f-f13855138211" providerId="ADAL" clId="{202F222E-692A-4678-87FC-E43101EFC4D2}" dt="2023-09-14T18:51:48.300" v="3590" actId="26606"/>
          <ac:spMkLst>
            <pc:docMk/>
            <pc:sldMk cId="431236783" sldId="271"/>
            <ac:spMk id="24" creationId="{E3B4FF89-C45F-4E24-B963-61E855708F2A}"/>
          </ac:spMkLst>
        </pc:spChg>
        <pc:spChg chg="add del">
          <ac:chgData name="Jonathan Wyatt" userId="c3e1212f-7374-4739-8e9f-f13855138211" providerId="ADAL" clId="{202F222E-692A-4678-87FC-E43101EFC4D2}" dt="2023-09-14T18:51:48.300" v="3590" actId="26606"/>
          <ac:spMkLst>
            <pc:docMk/>
            <pc:sldMk cId="431236783" sldId="271"/>
            <ac:spMk id="26" creationId="{14F25C03-EF67-4344-8AEA-7B3FA0DED024}"/>
          </ac:spMkLst>
        </pc:spChg>
        <pc:spChg chg="add del">
          <ac:chgData name="Jonathan Wyatt" userId="c3e1212f-7374-4739-8e9f-f13855138211" providerId="ADAL" clId="{202F222E-692A-4678-87FC-E43101EFC4D2}" dt="2023-09-14T18:51:48.300" v="3590" actId="26606"/>
          <ac:spMkLst>
            <pc:docMk/>
            <pc:sldMk cId="431236783" sldId="271"/>
            <ac:spMk id="28" creationId="{F74793DE-3651-410B-B243-8F0B1468E6A4}"/>
          </ac:spMkLst>
        </pc:spChg>
        <pc:spChg chg="add">
          <ac:chgData name="Jonathan Wyatt" userId="c3e1212f-7374-4739-8e9f-f13855138211" providerId="ADAL" clId="{202F222E-692A-4678-87FC-E43101EFC4D2}" dt="2023-09-14T18:51:48.310" v="3591" actId="26606"/>
          <ac:spMkLst>
            <pc:docMk/>
            <pc:sldMk cId="431236783" sldId="271"/>
            <ac:spMk id="30" creationId="{14044C96-7CFD-44DB-A579-D77B0D37C681}"/>
          </ac:spMkLst>
        </pc:spChg>
        <pc:spChg chg="add">
          <ac:chgData name="Jonathan Wyatt" userId="c3e1212f-7374-4739-8e9f-f13855138211" providerId="ADAL" clId="{202F222E-692A-4678-87FC-E43101EFC4D2}" dt="2023-09-14T18:51:48.310" v="3591" actId="26606"/>
          <ac:spMkLst>
            <pc:docMk/>
            <pc:sldMk cId="431236783" sldId="271"/>
            <ac:spMk id="31" creationId="{E1750109-3B91-4506-B997-0CD8E35A1488}"/>
          </ac:spMkLst>
        </pc:spChg>
        <pc:spChg chg="add">
          <ac:chgData name="Jonathan Wyatt" userId="c3e1212f-7374-4739-8e9f-f13855138211" providerId="ADAL" clId="{202F222E-692A-4678-87FC-E43101EFC4D2}" dt="2023-09-14T18:51:48.310" v="3591" actId="26606"/>
          <ac:spMkLst>
            <pc:docMk/>
            <pc:sldMk cId="431236783" sldId="271"/>
            <ac:spMk id="32" creationId="{8FC8C21F-9484-4A71-ABFA-6C10682FAC3E}"/>
          </ac:spMkLst>
        </pc:spChg>
        <pc:spChg chg="add">
          <ac:chgData name="Jonathan Wyatt" userId="c3e1212f-7374-4739-8e9f-f13855138211" providerId="ADAL" clId="{202F222E-692A-4678-87FC-E43101EFC4D2}" dt="2023-09-14T18:51:48.310" v="3591" actId="26606"/>
          <ac:spMkLst>
            <pc:docMk/>
            <pc:sldMk cId="431236783" sldId="271"/>
            <ac:spMk id="33" creationId="{E72D8D1B-59F6-4FF3-8547-9BBB6129F2FA}"/>
          </ac:spMkLst>
        </pc:spChg>
        <pc:spChg chg="add">
          <ac:chgData name="Jonathan Wyatt" userId="c3e1212f-7374-4739-8e9f-f13855138211" providerId="ADAL" clId="{202F222E-692A-4678-87FC-E43101EFC4D2}" dt="2023-09-14T18:51:48.310" v="3591" actId="26606"/>
          <ac:spMkLst>
            <pc:docMk/>
            <pc:sldMk cId="431236783" sldId="271"/>
            <ac:spMk id="34" creationId="{F4FFA271-A10A-4AC3-8F06-E3313A197A80}"/>
          </ac:spMkLst>
        </pc:spChg>
        <pc:spChg chg="add">
          <ac:chgData name="Jonathan Wyatt" userId="c3e1212f-7374-4739-8e9f-f13855138211" providerId="ADAL" clId="{202F222E-692A-4678-87FC-E43101EFC4D2}" dt="2023-09-14T18:51:48.310" v="3591" actId="26606"/>
          <ac:spMkLst>
            <pc:docMk/>
            <pc:sldMk cId="431236783" sldId="271"/>
            <ac:spMk id="35" creationId="{2C444748-5A8D-4B53-89FE-42B455DFA2D1}"/>
          </ac:spMkLst>
        </pc:spChg>
        <pc:spChg chg="add">
          <ac:chgData name="Jonathan Wyatt" userId="c3e1212f-7374-4739-8e9f-f13855138211" providerId="ADAL" clId="{202F222E-692A-4678-87FC-E43101EFC4D2}" dt="2023-09-14T18:51:48.310" v="3591" actId="26606"/>
          <ac:spMkLst>
            <pc:docMk/>
            <pc:sldMk cId="431236783" sldId="271"/>
            <ac:spMk id="36" creationId="{7F9FE375-3674-4B26-B67B-30AFAF78CC57}"/>
          </ac:spMkLst>
        </pc:spChg>
        <pc:picChg chg="add mod ord">
          <ac:chgData name="Jonathan Wyatt" userId="c3e1212f-7374-4739-8e9f-f13855138211" providerId="ADAL" clId="{202F222E-692A-4678-87FC-E43101EFC4D2}" dt="2023-09-14T18:51:57.604" v="3596" actId="27614"/>
          <ac:picMkLst>
            <pc:docMk/>
            <pc:sldMk cId="431236783" sldId="271"/>
            <ac:picMk id="7" creationId="{96CCE8DD-B20F-93A5-3176-743EB27EB966}"/>
          </ac:picMkLst>
        </pc:picChg>
        <pc:picChg chg="add mod ord">
          <ac:chgData name="Jonathan Wyatt" userId="c3e1212f-7374-4739-8e9f-f13855138211" providerId="ADAL" clId="{202F222E-692A-4678-87FC-E43101EFC4D2}" dt="2023-09-14T18:51:57.604" v="3595" actId="27614"/>
          <ac:picMkLst>
            <pc:docMk/>
            <pc:sldMk cId="431236783" sldId="271"/>
            <ac:picMk id="11" creationId="{B4FFAEBF-37C3-E38C-F903-AEC82EE2F8D0}"/>
          </ac:picMkLst>
        </pc:picChg>
        <pc:picChg chg="add mod ord">
          <ac:chgData name="Jonathan Wyatt" userId="c3e1212f-7374-4739-8e9f-f13855138211" providerId="ADAL" clId="{202F222E-692A-4678-87FC-E43101EFC4D2}" dt="2023-09-14T18:51:57.482" v="3593" actId="27614"/>
          <ac:picMkLst>
            <pc:docMk/>
            <pc:sldMk cId="431236783" sldId="271"/>
            <ac:picMk id="13" creationId="{E2A61B6F-DE92-FE70-8989-C6E32A85CC34}"/>
          </ac:picMkLst>
        </pc:picChg>
        <pc:picChg chg="add mod ord">
          <ac:chgData name="Jonathan Wyatt" userId="c3e1212f-7374-4739-8e9f-f13855138211" providerId="ADAL" clId="{202F222E-692A-4678-87FC-E43101EFC4D2}" dt="2023-09-14T18:51:57.482" v="3592" actId="27614"/>
          <ac:picMkLst>
            <pc:docMk/>
            <pc:sldMk cId="431236783" sldId="271"/>
            <ac:picMk id="15" creationId="{6BB748E5-8C6A-811A-F80D-C0E10D678B77}"/>
          </ac:picMkLst>
        </pc:picChg>
        <pc:picChg chg="add mod ord">
          <ac:chgData name="Jonathan Wyatt" userId="c3e1212f-7374-4739-8e9f-f13855138211" providerId="ADAL" clId="{202F222E-692A-4678-87FC-E43101EFC4D2}" dt="2023-09-14T18:51:57.604" v="3597" actId="27614"/>
          <ac:picMkLst>
            <pc:docMk/>
            <pc:sldMk cId="431236783" sldId="271"/>
            <ac:picMk id="17" creationId="{90C10360-9D49-5782-1BBB-771D59E7E04D}"/>
          </ac:picMkLst>
        </pc:picChg>
        <pc:picChg chg="add mod ord">
          <ac:chgData name="Jonathan Wyatt" userId="c3e1212f-7374-4739-8e9f-f13855138211" providerId="ADAL" clId="{202F222E-692A-4678-87FC-E43101EFC4D2}" dt="2023-09-14T18:51:57.604" v="3594" actId="27614"/>
          <ac:picMkLst>
            <pc:docMk/>
            <pc:sldMk cId="431236783" sldId="271"/>
            <ac:picMk id="19" creationId="{B772E3BD-899F-3E64-CF3D-483A475ADC96}"/>
          </ac:picMkLst>
        </pc:picChg>
      </pc:sldChg>
      <pc:sldChg chg="addSp modSp new mod setBg modNotesTx">
        <pc:chgData name="Jonathan Wyatt" userId="c3e1212f-7374-4739-8e9f-f13855138211" providerId="ADAL" clId="{202F222E-692A-4678-87FC-E43101EFC4D2}" dt="2023-09-15T08:15:18.455" v="4853" actId="313"/>
        <pc:sldMkLst>
          <pc:docMk/>
          <pc:sldMk cId="4218068687" sldId="272"/>
        </pc:sldMkLst>
        <pc:spChg chg="mod">
          <ac:chgData name="Jonathan Wyatt" userId="c3e1212f-7374-4739-8e9f-f13855138211" providerId="ADAL" clId="{202F222E-692A-4678-87FC-E43101EFC4D2}" dt="2023-09-14T21:04:44.452" v="4392" actId="26606"/>
          <ac:spMkLst>
            <pc:docMk/>
            <pc:sldMk cId="4218068687" sldId="272"/>
            <ac:spMk id="2" creationId="{FBA7FFE2-BCED-FDFD-BE1F-EF0441CB8034}"/>
          </ac:spMkLst>
        </pc:spChg>
        <pc:spChg chg="mod">
          <ac:chgData name="Jonathan Wyatt" userId="c3e1212f-7374-4739-8e9f-f13855138211" providerId="ADAL" clId="{202F222E-692A-4678-87FC-E43101EFC4D2}" dt="2023-09-14T21:04:44.452" v="4392" actId="26606"/>
          <ac:spMkLst>
            <pc:docMk/>
            <pc:sldMk cId="4218068687" sldId="272"/>
            <ac:spMk id="3" creationId="{0F588C70-5D48-1790-1587-2ABEC2F17690}"/>
          </ac:spMkLst>
        </pc:spChg>
        <pc:spChg chg="add">
          <ac:chgData name="Jonathan Wyatt" userId="c3e1212f-7374-4739-8e9f-f13855138211" providerId="ADAL" clId="{202F222E-692A-4678-87FC-E43101EFC4D2}" dt="2023-09-14T21:04:44.452" v="4392" actId="26606"/>
          <ac:spMkLst>
            <pc:docMk/>
            <pc:sldMk cId="4218068687" sldId="272"/>
            <ac:spMk id="9" creationId="{7FF47CB7-972F-479F-A36D-9E72D26EC8DA}"/>
          </ac:spMkLst>
        </pc:spChg>
        <pc:spChg chg="add">
          <ac:chgData name="Jonathan Wyatt" userId="c3e1212f-7374-4739-8e9f-f13855138211" providerId="ADAL" clId="{202F222E-692A-4678-87FC-E43101EFC4D2}" dt="2023-09-14T21:04:44.452" v="4392" actId="26606"/>
          <ac:spMkLst>
            <pc:docMk/>
            <pc:sldMk cId="4218068687" sldId="272"/>
            <ac:spMk id="11" creationId="{0D153B68-5844-490D-8E67-F616D6D721CA}"/>
          </ac:spMkLst>
        </pc:spChg>
        <pc:spChg chg="add">
          <ac:chgData name="Jonathan Wyatt" userId="c3e1212f-7374-4739-8e9f-f13855138211" providerId="ADAL" clId="{202F222E-692A-4678-87FC-E43101EFC4D2}" dt="2023-09-14T21:04:44.452" v="4392" actId="26606"/>
          <ac:spMkLst>
            <pc:docMk/>
            <pc:sldMk cId="4218068687" sldId="272"/>
            <ac:spMk id="13" creationId="{9A0D773F-7A7D-4DBB-9DEA-86BB8B8F4BC8}"/>
          </ac:spMkLst>
        </pc:spChg>
        <pc:picChg chg="add mod">
          <ac:chgData name="Jonathan Wyatt" userId="c3e1212f-7374-4739-8e9f-f13855138211" providerId="ADAL" clId="{202F222E-692A-4678-87FC-E43101EFC4D2}" dt="2023-09-14T21:04:49.739" v="4394" actId="1076"/>
          <ac:picMkLst>
            <pc:docMk/>
            <pc:sldMk cId="4218068687" sldId="272"/>
            <ac:picMk id="4" creationId="{BD8C4F13-0961-6F2C-3FE9-FE0E4D7FCBDE}"/>
          </ac:picMkLst>
        </pc:picChg>
      </pc:sldChg>
      <pc:sldChg chg="addSp delSp modSp new mod setBg">
        <pc:chgData name="Jonathan Wyatt" userId="c3e1212f-7374-4739-8e9f-f13855138211" providerId="ADAL" clId="{202F222E-692A-4678-87FC-E43101EFC4D2}" dt="2023-09-14T18:56:07.546" v="3718" actId="26606"/>
        <pc:sldMkLst>
          <pc:docMk/>
          <pc:sldMk cId="3838167031" sldId="273"/>
        </pc:sldMkLst>
        <pc:spChg chg="mod">
          <ac:chgData name="Jonathan Wyatt" userId="c3e1212f-7374-4739-8e9f-f13855138211" providerId="ADAL" clId="{202F222E-692A-4678-87FC-E43101EFC4D2}" dt="2023-09-14T18:56:07.546" v="3718" actId="26606"/>
          <ac:spMkLst>
            <pc:docMk/>
            <pc:sldMk cId="3838167031" sldId="273"/>
            <ac:spMk id="2" creationId="{80A607E7-23A3-22DC-24C8-6F2CA8B43DDD}"/>
          </ac:spMkLst>
        </pc:spChg>
        <pc:spChg chg="del">
          <ac:chgData name="Jonathan Wyatt" userId="c3e1212f-7374-4739-8e9f-f13855138211" providerId="ADAL" clId="{202F222E-692A-4678-87FC-E43101EFC4D2}" dt="2023-09-14T18:56:07.546" v="3718" actId="26606"/>
          <ac:spMkLst>
            <pc:docMk/>
            <pc:sldMk cId="3838167031" sldId="273"/>
            <ac:spMk id="3" creationId="{659C95CF-F8CB-5958-E0C5-E1E854820E09}"/>
          </ac:spMkLst>
        </pc:spChg>
        <pc:spChg chg="add">
          <ac:chgData name="Jonathan Wyatt" userId="c3e1212f-7374-4739-8e9f-f13855138211" providerId="ADAL" clId="{202F222E-692A-4678-87FC-E43101EFC4D2}" dt="2023-09-14T18:56:07.546" v="3718" actId="26606"/>
          <ac:spMkLst>
            <pc:docMk/>
            <pc:sldMk cId="3838167031" sldId="273"/>
            <ac:spMk id="9" creationId="{C1DD1A8A-57D5-4A81-AD04-532B043C5611}"/>
          </ac:spMkLst>
        </pc:spChg>
        <pc:spChg chg="add">
          <ac:chgData name="Jonathan Wyatt" userId="c3e1212f-7374-4739-8e9f-f13855138211" providerId="ADAL" clId="{202F222E-692A-4678-87FC-E43101EFC4D2}" dt="2023-09-14T18:56:07.546" v="3718" actId="26606"/>
          <ac:spMkLst>
            <pc:docMk/>
            <pc:sldMk cId="3838167031" sldId="273"/>
            <ac:spMk id="11" creationId="{007891EC-4501-44ED-A8C8-B11B6DB767AB}"/>
          </ac:spMkLst>
        </pc:spChg>
        <pc:picChg chg="add">
          <ac:chgData name="Jonathan Wyatt" userId="c3e1212f-7374-4739-8e9f-f13855138211" providerId="ADAL" clId="{202F222E-692A-4678-87FC-E43101EFC4D2}" dt="2023-09-14T18:56:07.546" v="3718" actId="26606"/>
          <ac:picMkLst>
            <pc:docMk/>
            <pc:sldMk cId="3838167031" sldId="273"/>
            <ac:picMk id="5" creationId="{5D0B2515-99F7-AB52-0853-2710A86244F0}"/>
          </ac:picMkLst>
        </pc:picChg>
      </pc:sldChg>
      <pc:sldChg chg="modSp new del mod">
        <pc:chgData name="Jonathan Wyatt" userId="c3e1212f-7374-4739-8e9f-f13855138211" providerId="ADAL" clId="{202F222E-692A-4678-87FC-E43101EFC4D2}" dt="2023-09-15T08:55:17.172" v="6494" actId="47"/>
        <pc:sldMkLst>
          <pc:docMk/>
          <pc:sldMk cId="1348106359" sldId="274"/>
        </pc:sldMkLst>
        <pc:spChg chg="mod">
          <ac:chgData name="Jonathan Wyatt" userId="c3e1212f-7374-4739-8e9f-f13855138211" providerId="ADAL" clId="{202F222E-692A-4678-87FC-E43101EFC4D2}" dt="2023-09-12T08:59:39.665" v="435" actId="20577"/>
          <ac:spMkLst>
            <pc:docMk/>
            <pc:sldMk cId="1348106359" sldId="274"/>
            <ac:spMk id="2" creationId="{7888F1DF-3811-EDFC-4136-C039538998AE}"/>
          </ac:spMkLst>
        </pc:spChg>
        <pc:spChg chg="mod">
          <ac:chgData name="Jonathan Wyatt" userId="c3e1212f-7374-4739-8e9f-f13855138211" providerId="ADAL" clId="{202F222E-692A-4678-87FC-E43101EFC4D2}" dt="2023-09-12T08:59:59.539" v="436"/>
          <ac:spMkLst>
            <pc:docMk/>
            <pc:sldMk cId="1348106359" sldId="274"/>
            <ac:spMk id="3" creationId="{6023F1E8-A345-62C8-9EFE-F2E93E487087}"/>
          </ac:spMkLst>
        </pc:spChg>
      </pc:sldChg>
      <pc:sldChg chg="addSp modSp new mod setBg modNotesTx">
        <pc:chgData name="Jonathan Wyatt" userId="c3e1212f-7374-4739-8e9f-f13855138211" providerId="ADAL" clId="{202F222E-692A-4678-87FC-E43101EFC4D2}" dt="2023-09-14T09:08:32.280" v="2197" actId="20577"/>
        <pc:sldMkLst>
          <pc:docMk/>
          <pc:sldMk cId="1620578670" sldId="275"/>
        </pc:sldMkLst>
        <pc:spChg chg="mod">
          <ac:chgData name="Jonathan Wyatt" userId="c3e1212f-7374-4739-8e9f-f13855138211" providerId="ADAL" clId="{202F222E-692A-4678-87FC-E43101EFC4D2}" dt="2023-09-14T09:08:32.280" v="2197" actId="20577"/>
          <ac:spMkLst>
            <pc:docMk/>
            <pc:sldMk cId="1620578670" sldId="275"/>
            <ac:spMk id="2" creationId="{FFDB7554-554C-7834-16CF-CA7637A8D52D}"/>
          </ac:spMkLst>
        </pc:spChg>
        <pc:spChg chg="mod">
          <ac:chgData name="Jonathan Wyatt" userId="c3e1212f-7374-4739-8e9f-f13855138211" providerId="ADAL" clId="{202F222E-692A-4678-87FC-E43101EFC4D2}" dt="2023-09-12T19:51:57.048" v="1562" actId="27636"/>
          <ac:spMkLst>
            <pc:docMk/>
            <pc:sldMk cId="1620578670" sldId="275"/>
            <ac:spMk id="3" creationId="{F0624E1C-03F2-2D29-A4D5-3E07237CB795}"/>
          </ac:spMkLst>
        </pc:spChg>
        <pc:grpChg chg="add">
          <ac:chgData name="Jonathan Wyatt" userId="c3e1212f-7374-4739-8e9f-f13855138211" providerId="ADAL" clId="{202F222E-692A-4678-87FC-E43101EFC4D2}" dt="2023-09-12T19:50:39.897" v="1525" actId="26606"/>
          <ac:grpSpMkLst>
            <pc:docMk/>
            <pc:sldMk cId="1620578670" sldId="275"/>
            <ac:grpSpMk id="9" creationId="{C54A2A4D-19EF-3552-F383-6AD9587C8AFC}"/>
          </ac:grpSpMkLst>
        </pc:grpChg>
        <pc:picChg chg="add mod">
          <ac:chgData name="Jonathan Wyatt" userId="c3e1212f-7374-4739-8e9f-f13855138211" providerId="ADAL" clId="{202F222E-692A-4678-87FC-E43101EFC4D2}" dt="2023-09-12T19:51:48.161" v="1558" actId="14100"/>
          <ac:picMkLst>
            <pc:docMk/>
            <pc:sldMk cId="1620578670" sldId="275"/>
            <ac:picMk id="4" creationId="{18E090C2-DC8F-F726-8837-7C0FBE303874}"/>
          </ac:picMkLst>
        </pc:picChg>
      </pc:sldChg>
      <pc:sldChg chg="addSp delSp modSp new mod setBg">
        <pc:chgData name="Jonathan Wyatt" userId="c3e1212f-7374-4739-8e9f-f13855138211" providerId="ADAL" clId="{202F222E-692A-4678-87FC-E43101EFC4D2}" dt="2023-09-12T20:29:58.044" v="2098" actId="20577"/>
        <pc:sldMkLst>
          <pc:docMk/>
          <pc:sldMk cId="1045277144" sldId="276"/>
        </pc:sldMkLst>
        <pc:spChg chg="mod">
          <ac:chgData name="Jonathan Wyatt" userId="c3e1212f-7374-4739-8e9f-f13855138211" providerId="ADAL" clId="{202F222E-692A-4678-87FC-E43101EFC4D2}" dt="2023-09-12T20:29:58.044" v="2098" actId="20577"/>
          <ac:spMkLst>
            <pc:docMk/>
            <pc:sldMk cId="1045277144" sldId="276"/>
            <ac:spMk id="2" creationId="{EF0F25E1-26A6-4F87-432E-10259655971A}"/>
          </ac:spMkLst>
        </pc:spChg>
        <pc:spChg chg="del mod">
          <ac:chgData name="Jonathan Wyatt" userId="c3e1212f-7374-4739-8e9f-f13855138211" providerId="ADAL" clId="{202F222E-692A-4678-87FC-E43101EFC4D2}" dt="2023-09-12T20:29:46.824" v="2085" actId="478"/>
          <ac:spMkLst>
            <pc:docMk/>
            <pc:sldMk cId="1045277144" sldId="276"/>
            <ac:spMk id="3" creationId="{69EF3A0B-C004-0101-A6FD-F64C20F13DCD}"/>
          </ac:spMkLst>
        </pc:spChg>
        <pc:spChg chg="add">
          <ac:chgData name="Jonathan Wyatt" userId="c3e1212f-7374-4739-8e9f-f13855138211" providerId="ADAL" clId="{202F222E-692A-4678-87FC-E43101EFC4D2}" dt="2023-09-12T20:29:39.949" v="2083" actId="26606"/>
          <ac:spMkLst>
            <pc:docMk/>
            <pc:sldMk cId="1045277144" sldId="276"/>
            <ac:spMk id="9" creationId="{04812C46-200A-4DEB-A05E-3ED6C68C2387}"/>
          </ac:spMkLst>
        </pc:spChg>
        <pc:spChg chg="add">
          <ac:chgData name="Jonathan Wyatt" userId="c3e1212f-7374-4739-8e9f-f13855138211" providerId="ADAL" clId="{202F222E-692A-4678-87FC-E43101EFC4D2}" dt="2023-09-12T20:29:39.949" v="2083" actId="26606"/>
          <ac:spMkLst>
            <pc:docMk/>
            <pc:sldMk cId="1045277144" sldId="276"/>
            <ac:spMk id="11" creationId="{D1EA859B-E555-4109-94F3-6700E046E008}"/>
          </ac:spMkLst>
        </pc:spChg>
        <pc:picChg chg="add mod ord">
          <ac:chgData name="Jonathan Wyatt" userId="c3e1212f-7374-4739-8e9f-f13855138211" providerId="ADAL" clId="{202F222E-692A-4678-87FC-E43101EFC4D2}" dt="2023-09-12T20:29:39.949" v="2083" actId="26606"/>
          <ac:picMkLst>
            <pc:docMk/>
            <pc:sldMk cId="1045277144" sldId="276"/>
            <ac:picMk id="4" creationId="{9F11DDB8-1C42-3960-6726-C3AF92230AF8}"/>
          </ac:picMkLst>
        </pc:picChg>
      </pc:sldChg>
      <pc:sldChg chg="modSp mod modNotesTx">
        <pc:chgData name="Jonathan Wyatt" userId="c3e1212f-7374-4739-8e9f-f13855138211" providerId="ADAL" clId="{202F222E-692A-4678-87FC-E43101EFC4D2}" dt="2023-09-14T18:19:21.724" v="2607" actId="20577"/>
        <pc:sldMkLst>
          <pc:docMk/>
          <pc:sldMk cId="596825966" sldId="277"/>
        </pc:sldMkLst>
        <pc:spChg chg="mod">
          <ac:chgData name="Jonathan Wyatt" userId="c3e1212f-7374-4739-8e9f-f13855138211" providerId="ADAL" clId="{202F222E-692A-4678-87FC-E43101EFC4D2}" dt="2023-09-14T18:08:52.684" v="2200" actId="1076"/>
          <ac:spMkLst>
            <pc:docMk/>
            <pc:sldMk cId="596825966" sldId="277"/>
            <ac:spMk id="2" creationId="{94102C7F-F006-7D7C-CBB4-C0D6B3DCDF4F}"/>
          </ac:spMkLst>
        </pc:spChg>
        <pc:spChg chg="mod">
          <ac:chgData name="Jonathan Wyatt" userId="c3e1212f-7374-4739-8e9f-f13855138211" providerId="ADAL" clId="{202F222E-692A-4678-87FC-E43101EFC4D2}" dt="2023-09-14T18:19:21.724" v="2607" actId="20577"/>
          <ac:spMkLst>
            <pc:docMk/>
            <pc:sldMk cId="596825966" sldId="277"/>
            <ac:spMk id="6" creationId="{A77501DD-2946-41CE-534A-49BE3B2CCFB7}"/>
          </ac:spMkLst>
        </pc:spChg>
      </pc:sldChg>
      <pc:sldChg chg="new del">
        <pc:chgData name="Jonathan Wyatt" userId="c3e1212f-7374-4739-8e9f-f13855138211" providerId="ADAL" clId="{202F222E-692A-4678-87FC-E43101EFC4D2}" dt="2023-09-14T18:08:44.473" v="2199" actId="47"/>
        <pc:sldMkLst>
          <pc:docMk/>
          <pc:sldMk cId="3110258066" sldId="277"/>
        </pc:sldMkLst>
      </pc:sldChg>
      <pc:sldChg chg="addSp delSp modSp mod">
        <pc:chgData name="Jonathan Wyatt" userId="c3e1212f-7374-4739-8e9f-f13855138211" providerId="ADAL" clId="{202F222E-692A-4678-87FC-E43101EFC4D2}" dt="2023-09-14T18:29:41.379" v="2814" actId="122"/>
        <pc:sldMkLst>
          <pc:docMk/>
          <pc:sldMk cId="3615623108" sldId="278"/>
        </pc:sldMkLst>
        <pc:spChg chg="mod">
          <ac:chgData name="Jonathan Wyatt" userId="c3e1212f-7374-4739-8e9f-f13855138211" providerId="ADAL" clId="{202F222E-692A-4678-87FC-E43101EFC4D2}" dt="2023-09-14T18:29:41.379" v="2814" actId="122"/>
          <ac:spMkLst>
            <pc:docMk/>
            <pc:sldMk cId="3615623108" sldId="278"/>
            <ac:spMk id="2" creationId="{A15D9970-81AB-3723-F606-519687EAA8E2}"/>
          </ac:spMkLst>
        </pc:spChg>
        <pc:spChg chg="del mod">
          <ac:chgData name="Jonathan Wyatt" userId="c3e1212f-7374-4739-8e9f-f13855138211" providerId="ADAL" clId="{202F222E-692A-4678-87FC-E43101EFC4D2}" dt="2023-09-14T18:24:47.012" v="2631" actId="478"/>
          <ac:spMkLst>
            <pc:docMk/>
            <pc:sldMk cId="3615623108" sldId="278"/>
            <ac:spMk id="3" creationId="{B5EB4C5B-49CE-4025-A387-48DF00F06C23}"/>
          </ac:spMkLst>
        </pc:spChg>
        <pc:spChg chg="add mod">
          <ac:chgData name="Jonathan Wyatt" userId="c3e1212f-7374-4739-8e9f-f13855138211" providerId="ADAL" clId="{202F222E-692A-4678-87FC-E43101EFC4D2}" dt="2023-09-14T18:29:36.603" v="2812" actId="403"/>
          <ac:spMkLst>
            <pc:docMk/>
            <pc:sldMk cId="3615623108" sldId="278"/>
            <ac:spMk id="6" creationId="{B4D25425-17CA-02CC-C53A-6166EBB6D6A9}"/>
          </ac:spMkLst>
        </pc:spChg>
      </pc:sldChg>
      <pc:sldChg chg="addSp delSp modSp add del mod modNotesTx">
        <pc:chgData name="Jonathan Wyatt" userId="c3e1212f-7374-4739-8e9f-f13855138211" providerId="ADAL" clId="{202F222E-692A-4678-87FC-E43101EFC4D2}" dt="2023-09-14T18:36:02.149" v="3149" actId="20577"/>
        <pc:sldMkLst>
          <pc:docMk/>
          <pc:sldMk cId="1740061051" sldId="279"/>
        </pc:sldMkLst>
        <pc:spChg chg="add del mod">
          <ac:chgData name="Jonathan Wyatt" userId="c3e1212f-7374-4739-8e9f-f13855138211" providerId="ADAL" clId="{202F222E-692A-4678-87FC-E43101EFC4D2}" dt="2023-09-14T18:31:48.271" v="2826" actId="478"/>
          <ac:spMkLst>
            <pc:docMk/>
            <pc:sldMk cId="1740061051" sldId="279"/>
            <ac:spMk id="3" creationId="{E3388ACB-9D0B-A568-0041-34AF3599DB88}"/>
          </ac:spMkLst>
        </pc:spChg>
        <pc:spChg chg="add mod">
          <ac:chgData name="Jonathan Wyatt" userId="c3e1212f-7374-4739-8e9f-f13855138211" providerId="ADAL" clId="{202F222E-692A-4678-87FC-E43101EFC4D2}" dt="2023-09-14T18:34:09.178" v="3023" actId="20577"/>
          <ac:spMkLst>
            <pc:docMk/>
            <pc:sldMk cId="1740061051" sldId="279"/>
            <ac:spMk id="5" creationId="{360DE4F3-6F1A-AF0D-93F9-8C1BC7A4A5DD}"/>
          </ac:spMkLst>
        </pc:spChg>
      </pc:sldChg>
      <pc:sldChg chg="new del">
        <pc:chgData name="Jonathan Wyatt" userId="c3e1212f-7374-4739-8e9f-f13855138211" providerId="ADAL" clId="{202F222E-692A-4678-87FC-E43101EFC4D2}" dt="2023-09-14T18:29:51.156" v="2816" actId="47"/>
        <pc:sldMkLst>
          <pc:docMk/>
          <pc:sldMk cId="3212017383" sldId="279"/>
        </pc:sldMkLst>
      </pc:sldChg>
      <pc:sldChg chg="addSp delSp modSp mod modNotesTx">
        <pc:chgData name="Jonathan Wyatt" userId="c3e1212f-7374-4739-8e9f-f13855138211" providerId="ADAL" clId="{202F222E-692A-4678-87FC-E43101EFC4D2}" dt="2023-09-14T18:40:50.230" v="3292" actId="20577"/>
        <pc:sldMkLst>
          <pc:docMk/>
          <pc:sldMk cId="1888731452" sldId="280"/>
        </pc:sldMkLst>
        <pc:spChg chg="del">
          <ac:chgData name="Jonathan Wyatt" userId="c3e1212f-7374-4739-8e9f-f13855138211" providerId="ADAL" clId="{202F222E-692A-4678-87FC-E43101EFC4D2}" dt="2023-09-14T18:38:25.746" v="3154" actId="478"/>
          <ac:spMkLst>
            <pc:docMk/>
            <pc:sldMk cId="1888731452" sldId="280"/>
            <ac:spMk id="2" creationId="{DD9E088F-22CD-1638-8B85-05748FC9ED48}"/>
          </ac:spMkLst>
        </pc:spChg>
        <pc:spChg chg="del">
          <ac:chgData name="Jonathan Wyatt" userId="c3e1212f-7374-4739-8e9f-f13855138211" providerId="ADAL" clId="{202F222E-692A-4678-87FC-E43101EFC4D2}" dt="2023-09-14T18:38:22.466" v="3153" actId="478"/>
          <ac:spMkLst>
            <pc:docMk/>
            <pc:sldMk cId="1888731452" sldId="280"/>
            <ac:spMk id="3" creationId="{8E46611C-6E80-3DB1-8A5F-8CBB7D6FBEEB}"/>
          </ac:spMkLst>
        </pc:spChg>
        <pc:spChg chg="add del mod">
          <ac:chgData name="Jonathan Wyatt" userId="c3e1212f-7374-4739-8e9f-f13855138211" providerId="ADAL" clId="{202F222E-692A-4678-87FC-E43101EFC4D2}" dt="2023-09-14T18:38:26.530" v="3155" actId="22"/>
          <ac:spMkLst>
            <pc:docMk/>
            <pc:sldMk cId="1888731452" sldId="280"/>
            <ac:spMk id="6" creationId="{CF205061-6E70-FC14-5FC3-BA5D2C137413}"/>
          </ac:spMkLst>
        </pc:spChg>
        <pc:spChg chg="add del mod">
          <ac:chgData name="Jonathan Wyatt" userId="c3e1212f-7374-4739-8e9f-f13855138211" providerId="ADAL" clId="{202F222E-692A-4678-87FC-E43101EFC4D2}" dt="2023-09-14T18:38:31.554" v="3157" actId="478"/>
          <ac:spMkLst>
            <pc:docMk/>
            <pc:sldMk cId="1888731452" sldId="280"/>
            <ac:spMk id="8" creationId="{D419098B-958F-C03E-4127-D22AD1C19BDD}"/>
          </ac:spMkLst>
        </pc:spChg>
        <pc:picChg chg="mod">
          <ac:chgData name="Jonathan Wyatt" userId="c3e1212f-7374-4739-8e9f-f13855138211" providerId="ADAL" clId="{202F222E-692A-4678-87FC-E43101EFC4D2}" dt="2023-09-14T18:39:11.634" v="3164" actId="14100"/>
          <ac:picMkLst>
            <pc:docMk/>
            <pc:sldMk cId="1888731452" sldId="280"/>
            <ac:picMk id="4" creationId="{87D3F8DD-2ED4-F033-0C19-F98A362639D5}"/>
          </ac:picMkLst>
        </pc:picChg>
        <pc:picChg chg="add mod ord">
          <ac:chgData name="Jonathan Wyatt" userId="c3e1212f-7374-4739-8e9f-f13855138211" providerId="ADAL" clId="{202F222E-692A-4678-87FC-E43101EFC4D2}" dt="2023-09-14T18:38:47.769" v="3162" actId="14100"/>
          <ac:picMkLst>
            <pc:docMk/>
            <pc:sldMk cId="1888731452" sldId="280"/>
            <ac:picMk id="12" creationId="{53C1B596-DE23-D4FA-8C48-EB6AD9EFF837}"/>
          </ac:picMkLst>
        </pc:picChg>
      </pc:sldChg>
      <pc:sldChg chg="addSp delSp modSp new mod">
        <pc:chgData name="Jonathan Wyatt" userId="c3e1212f-7374-4739-8e9f-f13855138211" providerId="ADAL" clId="{202F222E-692A-4678-87FC-E43101EFC4D2}" dt="2023-09-14T18:45:09.459" v="3560" actId="2710"/>
        <pc:sldMkLst>
          <pc:docMk/>
          <pc:sldMk cId="2448104622" sldId="281"/>
        </pc:sldMkLst>
        <pc:spChg chg="del">
          <ac:chgData name="Jonathan Wyatt" userId="c3e1212f-7374-4739-8e9f-f13855138211" providerId="ADAL" clId="{202F222E-692A-4678-87FC-E43101EFC4D2}" dt="2023-09-14T18:44:34.395" v="3551" actId="478"/>
          <ac:spMkLst>
            <pc:docMk/>
            <pc:sldMk cId="2448104622" sldId="281"/>
            <ac:spMk id="2" creationId="{DB6C756D-D8E0-4FB1-A305-1A16BFADCD17}"/>
          </ac:spMkLst>
        </pc:spChg>
        <pc:spChg chg="mod">
          <ac:chgData name="Jonathan Wyatt" userId="c3e1212f-7374-4739-8e9f-f13855138211" providerId="ADAL" clId="{202F222E-692A-4678-87FC-E43101EFC4D2}" dt="2023-09-14T18:45:09.459" v="3560" actId="2710"/>
          <ac:spMkLst>
            <pc:docMk/>
            <pc:sldMk cId="2448104622" sldId="281"/>
            <ac:spMk id="3" creationId="{3D2EBCF8-5948-E147-557E-6E7E9A28AC3D}"/>
          </ac:spMkLst>
        </pc:spChg>
        <pc:picChg chg="add mod">
          <ac:chgData name="Jonathan Wyatt" userId="c3e1212f-7374-4739-8e9f-f13855138211" providerId="ADAL" clId="{202F222E-692A-4678-87FC-E43101EFC4D2}" dt="2023-09-14T18:44:38.345" v="3552" actId="1076"/>
          <ac:picMkLst>
            <pc:docMk/>
            <pc:sldMk cId="2448104622" sldId="281"/>
            <ac:picMk id="4" creationId="{B6B4AAC5-9C29-ADFA-51A1-B83122E5FEE7}"/>
          </ac:picMkLst>
        </pc:picChg>
      </pc:sldChg>
      <pc:sldChg chg="addSp delSp modSp new mod ord setBg modNotesTx">
        <pc:chgData name="Jonathan Wyatt" userId="c3e1212f-7374-4739-8e9f-f13855138211" providerId="ADAL" clId="{202F222E-692A-4678-87FC-E43101EFC4D2}" dt="2023-09-15T12:50:17.026" v="10681"/>
        <pc:sldMkLst>
          <pc:docMk/>
          <pc:sldMk cId="1244042317" sldId="282"/>
        </pc:sldMkLst>
        <pc:spChg chg="del">
          <ac:chgData name="Jonathan Wyatt" userId="c3e1212f-7374-4739-8e9f-f13855138211" providerId="ADAL" clId="{202F222E-692A-4678-87FC-E43101EFC4D2}" dt="2023-09-14T18:52:50.791" v="3602" actId="478"/>
          <ac:spMkLst>
            <pc:docMk/>
            <pc:sldMk cId="1244042317" sldId="282"/>
            <ac:spMk id="2" creationId="{65824827-D460-BC03-825A-B9D223DCB05D}"/>
          </ac:spMkLst>
        </pc:spChg>
        <pc:spChg chg="del">
          <ac:chgData name="Jonathan Wyatt" userId="c3e1212f-7374-4739-8e9f-f13855138211" providerId="ADAL" clId="{202F222E-692A-4678-87FC-E43101EFC4D2}" dt="2023-09-14T18:52:48.617" v="3601" actId="478"/>
          <ac:spMkLst>
            <pc:docMk/>
            <pc:sldMk cId="1244042317" sldId="282"/>
            <ac:spMk id="3" creationId="{80291784-886B-14E2-05F1-00D80D8392A3}"/>
          </ac:spMkLst>
        </pc:spChg>
        <pc:spChg chg="add">
          <ac:chgData name="Jonathan Wyatt" userId="c3e1212f-7374-4739-8e9f-f13855138211" providerId="ADAL" clId="{202F222E-692A-4678-87FC-E43101EFC4D2}" dt="2023-09-14T18:52:53.230" v="3604" actId="26606"/>
          <ac:spMkLst>
            <pc:docMk/>
            <pc:sldMk cId="1244042317" sldId="282"/>
            <ac:spMk id="12" creationId="{5F9CFCE6-877F-4858-B8BD-2C52CA8AFBC4}"/>
          </ac:spMkLst>
        </pc:spChg>
        <pc:spChg chg="add">
          <ac:chgData name="Jonathan Wyatt" userId="c3e1212f-7374-4739-8e9f-f13855138211" providerId="ADAL" clId="{202F222E-692A-4678-87FC-E43101EFC4D2}" dt="2023-09-14T18:52:53.230" v="3604" actId="26606"/>
          <ac:spMkLst>
            <pc:docMk/>
            <pc:sldMk cId="1244042317" sldId="282"/>
            <ac:spMk id="14" creationId="{8213F8A0-12AE-4514-8372-0DD766EC28EE}"/>
          </ac:spMkLst>
        </pc:spChg>
        <pc:spChg chg="add">
          <ac:chgData name="Jonathan Wyatt" userId="c3e1212f-7374-4739-8e9f-f13855138211" providerId="ADAL" clId="{202F222E-692A-4678-87FC-E43101EFC4D2}" dt="2023-09-14T18:52:53.230" v="3604" actId="26606"/>
          <ac:spMkLst>
            <pc:docMk/>
            <pc:sldMk cId="1244042317" sldId="282"/>
            <ac:spMk id="16" creationId="{9EFF17D4-9A8C-4CE5-B096-D8CCD4400437}"/>
          </ac:spMkLst>
        </pc:spChg>
        <pc:picChg chg="add mod">
          <ac:chgData name="Jonathan Wyatt" userId="c3e1212f-7374-4739-8e9f-f13855138211" providerId="ADAL" clId="{202F222E-692A-4678-87FC-E43101EFC4D2}" dt="2023-09-14T18:53:13.327" v="3606" actId="27614"/>
          <ac:picMkLst>
            <pc:docMk/>
            <pc:sldMk cId="1244042317" sldId="282"/>
            <ac:picMk id="5" creationId="{D729F9A4-8EB8-334F-3FE7-DE6047A217DA}"/>
          </ac:picMkLst>
        </pc:picChg>
        <pc:picChg chg="add mod">
          <ac:chgData name="Jonathan Wyatt" userId="c3e1212f-7374-4739-8e9f-f13855138211" providerId="ADAL" clId="{202F222E-692A-4678-87FC-E43101EFC4D2}" dt="2023-09-14T18:53:13.392" v="3607" actId="27614"/>
          <ac:picMkLst>
            <pc:docMk/>
            <pc:sldMk cId="1244042317" sldId="282"/>
            <ac:picMk id="7" creationId="{DFEFB71F-86B8-76D3-46A9-8B46500C232D}"/>
          </ac:picMkLst>
        </pc:picChg>
      </pc:sldChg>
      <pc:sldChg chg="addSp delSp modSp new mod setBg modNotesTx">
        <pc:chgData name="Jonathan Wyatt" userId="c3e1212f-7374-4739-8e9f-f13855138211" providerId="ADAL" clId="{202F222E-692A-4678-87FC-E43101EFC4D2}" dt="2023-09-15T12:14:29.742" v="10471" actId="20577"/>
        <pc:sldMkLst>
          <pc:docMk/>
          <pc:sldMk cId="893209845" sldId="283"/>
        </pc:sldMkLst>
        <pc:spChg chg="del">
          <ac:chgData name="Jonathan Wyatt" userId="c3e1212f-7374-4739-8e9f-f13855138211" providerId="ADAL" clId="{202F222E-692A-4678-87FC-E43101EFC4D2}" dt="2023-09-14T21:08:35.746" v="4397" actId="26606"/>
          <ac:spMkLst>
            <pc:docMk/>
            <pc:sldMk cId="893209845" sldId="283"/>
            <ac:spMk id="2" creationId="{70919756-FB74-3466-3714-B583F7F3ED56}"/>
          </ac:spMkLst>
        </pc:spChg>
        <pc:spChg chg="del">
          <ac:chgData name="Jonathan Wyatt" userId="c3e1212f-7374-4739-8e9f-f13855138211" providerId="ADAL" clId="{202F222E-692A-4678-87FC-E43101EFC4D2}" dt="2023-09-14T21:08:31.589" v="4396"/>
          <ac:spMkLst>
            <pc:docMk/>
            <pc:sldMk cId="893209845" sldId="283"/>
            <ac:spMk id="3" creationId="{644BCD8E-0FC3-98CD-D997-3C33EC63065C}"/>
          </ac:spMkLst>
        </pc:spChg>
        <pc:grpChg chg="add">
          <ac:chgData name="Jonathan Wyatt" userId="c3e1212f-7374-4739-8e9f-f13855138211" providerId="ADAL" clId="{202F222E-692A-4678-87FC-E43101EFC4D2}" dt="2023-09-14T21:08:35.746" v="4397" actId="26606"/>
          <ac:grpSpMkLst>
            <pc:docMk/>
            <pc:sldMk cId="893209845" sldId="283"/>
            <ac:grpSpMk id="9" creationId="{723C66ED-DBBF-12CA-7F5E-813E0E7D036A}"/>
          </ac:grpSpMkLst>
        </pc:grpChg>
        <pc:picChg chg="add mod">
          <ac:chgData name="Jonathan Wyatt" userId="c3e1212f-7374-4739-8e9f-f13855138211" providerId="ADAL" clId="{202F222E-692A-4678-87FC-E43101EFC4D2}" dt="2023-09-14T21:08:38.965" v="4398" actId="27614"/>
          <ac:picMkLst>
            <pc:docMk/>
            <pc:sldMk cId="893209845" sldId="283"/>
            <ac:picMk id="4" creationId="{1EE2110E-C516-63E4-3BE1-B8501057A913}"/>
          </ac:picMkLst>
        </pc:picChg>
      </pc:sldChg>
      <pc:sldChg chg="addSp delSp modSp new mod modNotesTx">
        <pc:chgData name="Jonathan Wyatt" userId="c3e1212f-7374-4739-8e9f-f13855138211" providerId="ADAL" clId="{202F222E-692A-4678-87FC-E43101EFC4D2}" dt="2023-09-15T12:15:07.240" v="10487" actId="20577"/>
        <pc:sldMkLst>
          <pc:docMk/>
          <pc:sldMk cId="619803204" sldId="284"/>
        </pc:sldMkLst>
        <pc:spChg chg="del mod">
          <ac:chgData name="Jonathan Wyatt" userId="c3e1212f-7374-4739-8e9f-f13855138211" providerId="ADAL" clId="{202F222E-692A-4678-87FC-E43101EFC4D2}" dt="2023-09-15T08:06:30.924" v="4822" actId="478"/>
          <ac:spMkLst>
            <pc:docMk/>
            <pc:sldMk cId="619803204" sldId="284"/>
            <ac:spMk id="2" creationId="{FAAEB3FB-4F42-83E7-13F7-9560EE5E427B}"/>
          </ac:spMkLst>
        </pc:spChg>
        <pc:spChg chg="mod">
          <ac:chgData name="Jonathan Wyatt" userId="c3e1212f-7374-4739-8e9f-f13855138211" providerId="ADAL" clId="{202F222E-692A-4678-87FC-E43101EFC4D2}" dt="2023-09-15T12:15:07.240" v="10487" actId="20577"/>
          <ac:spMkLst>
            <pc:docMk/>
            <pc:sldMk cId="619803204" sldId="284"/>
            <ac:spMk id="3" creationId="{B19A40A0-F132-0243-8347-338CFF14E94B}"/>
          </ac:spMkLst>
        </pc:spChg>
        <pc:picChg chg="add mod">
          <ac:chgData name="Jonathan Wyatt" userId="c3e1212f-7374-4739-8e9f-f13855138211" providerId="ADAL" clId="{202F222E-692A-4678-87FC-E43101EFC4D2}" dt="2023-09-15T08:06:39.571" v="4824" actId="14100"/>
          <ac:picMkLst>
            <pc:docMk/>
            <pc:sldMk cId="619803204" sldId="284"/>
            <ac:picMk id="4" creationId="{937171A5-0F55-90ED-CA1E-702FCA099227}"/>
          </ac:picMkLst>
        </pc:picChg>
      </pc:sldChg>
      <pc:sldChg chg="addSp delSp modSp new del mod modNotesTx">
        <pc:chgData name="Jonathan Wyatt" userId="c3e1212f-7374-4739-8e9f-f13855138211" providerId="ADAL" clId="{202F222E-692A-4678-87FC-E43101EFC4D2}" dt="2023-09-15T12:00:14.340" v="10391" actId="47"/>
        <pc:sldMkLst>
          <pc:docMk/>
          <pc:sldMk cId="3330005431" sldId="285"/>
        </pc:sldMkLst>
        <pc:spChg chg="del">
          <ac:chgData name="Jonathan Wyatt" userId="c3e1212f-7374-4739-8e9f-f13855138211" providerId="ADAL" clId="{202F222E-692A-4678-87FC-E43101EFC4D2}" dt="2023-09-15T08:07:32.926" v="4827" actId="478"/>
          <ac:spMkLst>
            <pc:docMk/>
            <pc:sldMk cId="3330005431" sldId="285"/>
            <ac:spMk id="2" creationId="{940A45F3-3F29-A751-DFCE-E5B0B69FA7B7}"/>
          </ac:spMkLst>
        </pc:spChg>
        <pc:spChg chg="mod">
          <ac:chgData name="Jonathan Wyatt" userId="c3e1212f-7374-4739-8e9f-f13855138211" providerId="ADAL" clId="{202F222E-692A-4678-87FC-E43101EFC4D2}" dt="2023-09-15T10:18:08.840" v="10155" actId="20577"/>
          <ac:spMkLst>
            <pc:docMk/>
            <pc:sldMk cId="3330005431" sldId="285"/>
            <ac:spMk id="3" creationId="{28843A4E-E760-5655-3875-C72FE55C3325}"/>
          </ac:spMkLst>
        </pc:spChg>
        <pc:picChg chg="add mod">
          <ac:chgData name="Jonathan Wyatt" userId="c3e1212f-7374-4739-8e9f-f13855138211" providerId="ADAL" clId="{202F222E-692A-4678-87FC-E43101EFC4D2}" dt="2023-09-15T08:07:39.231" v="4830" actId="14100"/>
          <ac:picMkLst>
            <pc:docMk/>
            <pc:sldMk cId="3330005431" sldId="285"/>
            <ac:picMk id="4" creationId="{EDCBE247-6FCC-1524-B5D5-A5E8BCC8089C}"/>
          </ac:picMkLst>
        </pc:picChg>
      </pc:sldChg>
      <pc:sldChg chg="addSp delSp modSp new mod setBg">
        <pc:chgData name="Jonathan Wyatt" userId="c3e1212f-7374-4739-8e9f-f13855138211" providerId="ADAL" clId="{202F222E-692A-4678-87FC-E43101EFC4D2}" dt="2023-09-15T12:37:04.832" v="10499" actId="1076"/>
        <pc:sldMkLst>
          <pc:docMk/>
          <pc:sldMk cId="3989211261" sldId="286"/>
        </pc:sldMkLst>
        <pc:spChg chg="del">
          <ac:chgData name="Jonathan Wyatt" userId="c3e1212f-7374-4739-8e9f-f13855138211" providerId="ADAL" clId="{202F222E-692A-4678-87FC-E43101EFC4D2}" dt="2023-09-15T08:08:07.230" v="4834" actId="478"/>
          <ac:spMkLst>
            <pc:docMk/>
            <pc:sldMk cId="3989211261" sldId="286"/>
            <ac:spMk id="2" creationId="{3330DEB7-F767-B765-C46E-88476C2F88D8}"/>
          </ac:spMkLst>
        </pc:spChg>
        <pc:spChg chg="del mod">
          <ac:chgData name="Jonathan Wyatt" userId="c3e1212f-7374-4739-8e9f-f13855138211" providerId="ADAL" clId="{202F222E-692A-4678-87FC-E43101EFC4D2}" dt="2023-09-15T12:36:31.368" v="10491"/>
          <ac:spMkLst>
            <pc:docMk/>
            <pc:sldMk cId="3989211261" sldId="286"/>
            <ac:spMk id="3" creationId="{71EC0A69-1F9E-E2CD-4B34-661F00CF430A}"/>
          </ac:spMkLst>
        </pc:spChg>
        <pc:spChg chg="add mod">
          <ac:chgData name="Jonathan Wyatt" userId="c3e1212f-7374-4739-8e9f-f13855138211" providerId="ADAL" clId="{202F222E-692A-4678-87FC-E43101EFC4D2}" dt="2023-09-15T12:36:51.024" v="10494" actId="1076"/>
          <ac:spMkLst>
            <pc:docMk/>
            <pc:sldMk cId="3989211261" sldId="286"/>
            <ac:spMk id="5" creationId="{4A1E9780-EC97-3F3B-9FFB-0866E2771B2A}"/>
          </ac:spMkLst>
        </pc:spChg>
        <pc:spChg chg="add mod">
          <ac:chgData name="Jonathan Wyatt" userId="c3e1212f-7374-4739-8e9f-f13855138211" providerId="ADAL" clId="{202F222E-692A-4678-87FC-E43101EFC4D2}" dt="2023-09-15T12:36:57.296" v="10497" actId="1076"/>
          <ac:spMkLst>
            <pc:docMk/>
            <pc:sldMk cId="3989211261" sldId="286"/>
            <ac:spMk id="6" creationId="{4A1E9780-EC97-3F3B-9FFB-0866E2771B2A}"/>
          </ac:spMkLst>
        </pc:spChg>
        <pc:spChg chg="add mod">
          <ac:chgData name="Jonathan Wyatt" userId="c3e1212f-7374-4739-8e9f-f13855138211" providerId="ADAL" clId="{202F222E-692A-4678-87FC-E43101EFC4D2}" dt="2023-09-15T12:37:04.832" v="10499" actId="1076"/>
          <ac:spMkLst>
            <pc:docMk/>
            <pc:sldMk cId="3989211261" sldId="286"/>
            <ac:spMk id="7" creationId="{4A1E9780-EC97-3F3B-9FFB-0866E2771B2A}"/>
          </ac:spMkLst>
        </pc:spChg>
        <pc:picChg chg="add mod">
          <ac:chgData name="Jonathan Wyatt" userId="c3e1212f-7374-4739-8e9f-f13855138211" providerId="ADAL" clId="{202F222E-692A-4678-87FC-E43101EFC4D2}" dt="2023-09-15T12:36:33.428" v="10492" actId="26606"/>
          <ac:picMkLst>
            <pc:docMk/>
            <pc:sldMk cId="3989211261" sldId="286"/>
            <ac:picMk id="4" creationId="{3D7C292B-05C6-0CD2-AF2E-DAB5AF174493}"/>
          </ac:picMkLst>
        </pc:picChg>
        <pc:picChg chg="add mod">
          <ac:chgData name="Jonathan Wyatt" userId="c3e1212f-7374-4739-8e9f-f13855138211" providerId="ADAL" clId="{202F222E-692A-4678-87FC-E43101EFC4D2}" dt="2023-09-15T12:36:33.428" v="10492" actId="26606"/>
          <ac:picMkLst>
            <pc:docMk/>
            <pc:sldMk cId="3989211261" sldId="286"/>
            <ac:picMk id="3074" creationId="{8BBA7C01-2F4B-E676-2B31-82CC682C6480}"/>
          </ac:picMkLst>
        </pc:picChg>
      </pc:sldChg>
      <pc:sldChg chg="addSp delSp modSp new del mod">
        <pc:chgData name="Jonathan Wyatt" userId="c3e1212f-7374-4739-8e9f-f13855138211" providerId="ADAL" clId="{202F222E-692A-4678-87FC-E43101EFC4D2}" dt="2023-09-15T13:05:35.258" v="11152" actId="47"/>
        <pc:sldMkLst>
          <pc:docMk/>
          <pc:sldMk cId="3510466163" sldId="287"/>
        </pc:sldMkLst>
        <pc:spChg chg="del">
          <ac:chgData name="Jonathan Wyatt" userId="c3e1212f-7374-4739-8e9f-f13855138211" providerId="ADAL" clId="{202F222E-692A-4678-87FC-E43101EFC4D2}" dt="2023-09-15T08:08:40.067" v="4842" actId="478"/>
          <ac:spMkLst>
            <pc:docMk/>
            <pc:sldMk cId="3510466163" sldId="287"/>
            <ac:spMk id="2" creationId="{886F2504-5DF4-810D-C311-B796CE42EBF4}"/>
          </ac:spMkLst>
        </pc:spChg>
        <pc:spChg chg="mod">
          <ac:chgData name="Jonathan Wyatt" userId="c3e1212f-7374-4739-8e9f-f13855138211" providerId="ADAL" clId="{202F222E-692A-4678-87FC-E43101EFC4D2}" dt="2023-09-15T08:08:49.021" v="4846" actId="14100"/>
          <ac:spMkLst>
            <pc:docMk/>
            <pc:sldMk cId="3510466163" sldId="287"/>
            <ac:spMk id="3" creationId="{5414B63C-14A4-93EB-044A-79D287D2105B}"/>
          </ac:spMkLst>
        </pc:spChg>
        <pc:picChg chg="add mod">
          <ac:chgData name="Jonathan Wyatt" userId="c3e1212f-7374-4739-8e9f-f13855138211" providerId="ADAL" clId="{202F222E-692A-4678-87FC-E43101EFC4D2}" dt="2023-09-15T08:08:46.973" v="4845" actId="14100"/>
          <ac:picMkLst>
            <pc:docMk/>
            <pc:sldMk cId="3510466163" sldId="287"/>
            <ac:picMk id="4" creationId="{BFC03AE4-E5E6-2CD2-4B15-E2E5E634CA46}"/>
          </ac:picMkLst>
        </pc:picChg>
      </pc:sldChg>
      <pc:sldChg chg="addSp delSp modSp new mod setBg">
        <pc:chgData name="Jonathan Wyatt" userId="c3e1212f-7374-4739-8e9f-f13855138211" providerId="ADAL" clId="{202F222E-692A-4678-87FC-E43101EFC4D2}" dt="2023-09-15T13:16:18.334" v="11167" actId="478"/>
        <pc:sldMkLst>
          <pc:docMk/>
          <pc:sldMk cId="580590540" sldId="288"/>
        </pc:sldMkLst>
        <pc:spChg chg="del">
          <ac:chgData name="Jonathan Wyatt" userId="c3e1212f-7374-4739-8e9f-f13855138211" providerId="ADAL" clId="{202F222E-692A-4678-87FC-E43101EFC4D2}" dt="2023-09-15T08:09:10.447" v="4848" actId="478"/>
          <ac:spMkLst>
            <pc:docMk/>
            <pc:sldMk cId="580590540" sldId="288"/>
            <ac:spMk id="2" creationId="{65ECFDA8-B623-60AB-116B-8F0B2CDB4AAA}"/>
          </ac:spMkLst>
        </pc:spChg>
        <pc:spChg chg="del mod">
          <ac:chgData name="Jonathan Wyatt" userId="c3e1212f-7374-4739-8e9f-f13855138211" providerId="ADAL" clId="{202F222E-692A-4678-87FC-E43101EFC4D2}" dt="2023-09-15T13:16:13.192" v="11165"/>
          <ac:spMkLst>
            <pc:docMk/>
            <pc:sldMk cId="580590540" sldId="288"/>
            <ac:spMk id="3" creationId="{40618DA9-2E21-63DE-7ADD-CC605D658553}"/>
          </ac:spMkLst>
        </pc:spChg>
        <pc:spChg chg="add del">
          <ac:chgData name="Jonathan Wyatt" userId="c3e1212f-7374-4739-8e9f-f13855138211" providerId="ADAL" clId="{202F222E-692A-4678-87FC-E43101EFC4D2}" dt="2023-09-15T13:16:18.334" v="11167" actId="478"/>
          <ac:spMkLst>
            <pc:docMk/>
            <pc:sldMk cId="580590540" sldId="288"/>
            <ac:spMk id="9" creationId="{641A1FA8-0495-7706-5C1B-23217F0E94D1}"/>
          </ac:spMkLst>
        </pc:spChg>
        <pc:spChg chg="add">
          <ac:chgData name="Jonathan Wyatt" userId="c3e1212f-7374-4739-8e9f-f13855138211" providerId="ADAL" clId="{202F222E-692A-4678-87FC-E43101EFC4D2}" dt="2023-09-15T13:16:15.665" v="11166" actId="26606"/>
          <ac:spMkLst>
            <pc:docMk/>
            <pc:sldMk cId="580590540" sldId="288"/>
            <ac:spMk id="12" creationId="{23CBEF12-C9B8-466E-A7FE-B00B9ADF4303}"/>
          </ac:spMkLst>
        </pc:spChg>
        <pc:picChg chg="add mod">
          <ac:chgData name="Jonathan Wyatt" userId="c3e1212f-7374-4739-8e9f-f13855138211" providerId="ADAL" clId="{202F222E-692A-4678-87FC-E43101EFC4D2}" dt="2023-09-15T13:16:15.665" v="11166" actId="26606"/>
          <ac:picMkLst>
            <pc:docMk/>
            <pc:sldMk cId="580590540" sldId="288"/>
            <ac:picMk id="4" creationId="{4AC3E831-10D9-9899-4695-137A1195AAA8}"/>
          </ac:picMkLst>
        </pc:picChg>
        <pc:picChg chg="add mod ord">
          <ac:chgData name="Jonathan Wyatt" userId="c3e1212f-7374-4739-8e9f-f13855138211" providerId="ADAL" clId="{202F222E-692A-4678-87FC-E43101EFC4D2}" dt="2023-09-15T13:16:15.665" v="11166" actId="26606"/>
          <ac:picMkLst>
            <pc:docMk/>
            <pc:sldMk cId="580590540" sldId="288"/>
            <ac:picMk id="5" creationId="{48CBC397-023A-6622-E926-84DDE3C3C3BB}"/>
          </ac:picMkLst>
        </pc:picChg>
      </pc:sldChg>
      <pc:sldChg chg="modSp new del mod">
        <pc:chgData name="Jonathan Wyatt" userId="c3e1212f-7374-4739-8e9f-f13855138211" providerId="ADAL" clId="{202F222E-692A-4678-87FC-E43101EFC4D2}" dt="2023-09-15T08:55:52.213" v="6498" actId="47"/>
        <pc:sldMkLst>
          <pc:docMk/>
          <pc:sldMk cId="1688717404" sldId="289"/>
        </pc:sldMkLst>
        <pc:spChg chg="mod">
          <ac:chgData name="Jonathan Wyatt" userId="c3e1212f-7374-4739-8e9f-f13855138211" providerId="ADAL" clId="{202F222E-692A-4678-87FC-E43101EFC4D2}" dt="2023-09-15T08:17:50.417" v="4888" actId="20577"/>
          <ac:spMkLst>
            <pc:docMk/>
            <pc:sldMk cId="1688717404" sldId="289"/>
            <ac:spMk id="2" creationId="{2833849C-74F9-C9B9-F94E-01F72E545148}"/>
          </ac:spMkLst>
        </pc:spChg>
        <pc:spChg chg="mod">
          <ac:chgData name="Jonathan Wyatt" userId="c3e1212f-7374-4739-8e9f-f13855138211" providerId="ADAL" clId="{202F222E-692A-4678-87FC-E43101EFC4D2}" dt="2023-09-15T08:18:41.442" v="5011" actId="313"/>
          <ac:spMkLst>
            <pc:docMk/>
            <pc:sldMk cId="1688717404" sldId="289"/>
            <ac:spMk id="3" creationId="{3D2CCD8B-6B8E-8A9B-CC7A-49154259DE6F}"/>
          </ac:spMkLst>
        </pc:spChg>
      </pc:sldChg>
      <pc:sldChg chg="modSp new del mod">
        <pc:chgData name="Jonathan Wyatt" userId="c3e1212f-7374-4739-8e9f-f13855138211" providerId="ADAL" clId="{202F222E-692A-4678-87FC-E43101EFC4D2}" dt="2023-09-15T08:55:28.716" v="6495" actId="47"/>
        <pc:sldMkLst>
          <pc:docMk/>
          <pc:sldMk cId="261319953" sldId="290"/>
        </pc:sldMkLst>
        <pc:spChg chg="mod">
          <ac:chgData name="Jonathan Wyatt" userId="c3e1212f-7374-4739-8e9f-f13855138211" providerId="ADAL" clId="{202F222E-692A-4678-87FC-E43101EFC4D2}" dt="2023-09-15T08:54:23.990" v="6479" actId="122"/>
          <ac:spMkLst>
            <pc:docMk/>
            <pc:sldMk cId="261319953" sldId="290"/>
            <ac:spMk id="2" creationId="{0E3F3BDA-B112-FFDF-436A-27F83D630AC0}"/>
          </ac:spMkLst>
        </pc:spChg>
        <pc:spChg chg="mod">
          <ac:chgData name="Jonathan Wyatt" userId="c3e1212f-7374-4739-8e9f-f13855138211" providerId="ADAL" clId="{202F222E-692A-4678-87FC-E43101EFC4D2}" dt="2023-09-15T08:54:38.510" v="6480" actId="20577"/>
          <ac:spMkLst>
            <pc:docMk/>
            <pc:sldMk cId="261319953" sldId="290"/>
            <ac:spMk id="3" creationId="{FB4F440E-FF57-CFF6-F5DA-6C1B43AEA611}"/>
          </ac:spMkLst>
        </pc:spChg>
      </pc:sldChg>
      <pc:sldChg chg="addSp delSp modSp new del mod ord">
        <pc:chgData name="Jonathan Wyatt" userId="c3e1212f-7374-4739-8e9f-f13855138211" providerId="ADAL" clId="{202F222E-692A-4678-87FC-E43101EFC4D2}" dt="2023-09-15T12:11:04.607" v="10454" actId="47"/>
        <pc:sldMkLst>
          <pc:docMk/>
          <pc:sldMk cId="50334649" sldId="291"/>
        </pc:sldMkLst>
        <pc:spChg chg="mod">
          <ac:chgData name="Jonathan Wyatt" userId="c3e1212f-7374-4739-8e9f-f13855138211" providerId="ADAL" clId="{202F222E-692A-4678-87FC-E43101EFC4D2}" dt="2023-09-15T08:24:56.757" v="5507" actId="122"/>
          <ac:spMkLst>
            <pc:docMk/>
            <pc:sldMk cId="50334649" sldId="291"/>
            <ac:spMk id="2" creationId="{E73EF9C6-AC9D-DEFD-6401-5EC082DFDB6A}"/>
          </ac:spMkLst>
        </pc:spChg>
        <pc:spChg chg="add del mod">
          <ac:chgData name="Jonathan Wyatt" userId="c3e1212f-7374-4739-8e9f-f13855138211" providerId="ADAL" clId="{202F222E-692A-4678-87FC-E43101EFC4D2}" dt="2023-09-15T12:10:57.388" v="10451" actId="20577"/>
          <ac:spMkLst>
            <pc:docMk/>
            <pc:sldMk cId="50334649" sldId="291"/>
            <ac:spMk id="3" creationId="{62775728-638A-0E37-BE17-379DCA63A9BB}"/>
          </ac:spMkLst>
        </pc:spChg>
        <pc:graphicFrameChg chg="add del">
          <ac:chgData name="Jonathan Wyatt" userId="c3e1212f-7374-4739-8e9f-f13855138211" providerId="ADAL" clId="{202F222E-692A-4678-87FC-E43101EFC4D2}" dt="2023-09-15T08:37:59.527" v="5810" actId="26606"/>
          <ac:graphicFrameMkLst>
            <pc:docMk/>
            <pc:sldMk cId="50334649" sldId="291"/>
            <ac:graphicFrameMk id="6" creationId="{5AB00376-292F-E92B-C8AC-A8F81D6F9F5A}"/>
          </ac:graphicFrameMkLst>
        </pc:graphicFrameChg>
        <pc:graphicFrameChg chg="add del">
          <ac:chgData name="Jonathan Wyatt" userId="c3e1212f-7374-4739-8e9f-f13855138211" providerId="ADAL" clId="{202F222E-692A-4678-87FC-E43101EFC4D2}" dt="2023-09-15T08:38:05.917" v="5812" actId="26606"/>
          <ac:graphicFrameMkLst>
            <pc:docMk/>
            <pc:sldMk cId="50334649" sldId="291"/>
            <ac:graphicFrameMk id="8" creationId="{CB944D76-A2B4-5B6C-C2B2-8851FD055BFF}"/>
          </ac:graphicFrameMkLst>
        </pc:graphicFrameChg>
        <pc:graphicFrameChg chg="add del">
          <ac:chgData name="Jonathan Wyatt" userId="c3e1212f-7374-4739-8e9f-f13855138211" providerId="ADAL" clId="{202F222E-692A-4678-87FC-E43101EFC4D2}" dt="2023-09-15T08:38:07.863" v="5814" actId="26606"/>
          <ac:graphicFrameMkLst>
            <pc:docMk/>
            <pc:sldMk cId="50334649" sldId="291"/>
            <ac:graphicFrameMk id="10" creationId="{C191B349-A935-E9D2-E66E-2A15D08AAA9D}"/>
          </ac:graphicFrameMkLst>
        </pc:graphicFrameChg>
        <pc:graphicFrameChg chg="add del">
          <ac:chgData name="Jonathan Wyatt" userId="c3e1212f-7374-4739-8e9f-f13855138211" providerId="ADAL" clId="{202F222E-692A-4678-87FC-E43101EFC4D2}" dt="2023-09-15T08:38:15.614" v="5816" actId="26606"/>
          <ac:graphicFrameMkLst>
            <pc:docMk/>
            <pc:sldMk cId="50334649" sldId="291"/>
            <ac:graphicFrameMk id="12" creationId="{5AB00376-292F-E92B-C8AC-A8F81D6F9F5A}"/>
          </ac:graphicFrameMkLst>
        </pc:graphicFrameChg>
        <pc:picChg chg="add mod">
          <ac:chgData name="Jonathan Wyatt" userId="c3e1212f-7374-4739-8e9f-f13855138211" providerId="ADAL" clId="{202F222E-692A-4678-87FC-E43101EFC4D2}" dt="2023-09-15T08:34:56.137" v="5791" actId="14100"/>
          <ac:picMkLst>
            <pc:docMk/>
            <pc:sldMk cId="50334649" sldId="291"/>
            <ac:picMk id="4" creationId="{BED0EDDA-ACD2-E50B-D8B6-38EAF567E2D7}"/>
          </ac:picMkLst>
        </pc:picChg>
      </pc:sldChg>
      <pc:sldChg chg="addSp modSp new mod setBg modNotesTx">
        <pc:chgData name="Jonathan Wyatt" userId="c3e1212f-7374-4739-8e9f-f13855138211" providerId="ADAL" clId="{202F222E-692A-4678-87FC-E43101EFC4D2}" dt="2023-09-15T08:51:18.868" v="6445" actId="1076"/>
        <pc:sldMkLst>
          <pc:docMk/>
          <pc:sldMk cId="2080752276" sldId="292"/>
        </pc:sldMkLst>
        <pc:spChg chg="mod">
          <ac:chgData name="Jonathan Wyatt" userId="c3e1212f-7374-4739-8e9f-f13855138211" providerId="ADAL" clId="{202F222E-692A-4678-87FC-E43101EFC4D2}" dt="2023-09-15T08:51:18.868" v="6445" actId="1076"/>
          <ac:spMkLst>
            <pc:docMk/>
            <pc:sldMk cId="2080752276" sldId="292"/>
            <ac:spMk id="2" creationId="{BFADD050-4A17-C7E7-6F4C-EC695CB39C8A}"/>
          </ac:spMkLst>
        </pc:spChg>
        <pc:spChg chg="mod">
          <ac:chgData name="Jonathan Wyatt" userId="c3e1212f-7374-4739-8e9f-f13855138211" providerId="ADAL" clId="{202F222E-692A-4678-87FC-E43101EFC4D2}" dt="2023-09-15T08:51:12.437" v="6443" actId="14100"/>
          <ac:spMkLst>
            <pc:docMk/>
            <pc:sldMk cId="2080752276" sldId="292"/>
            <ac:spMk id="3" creationId="{F4127BA7-650E-3F5C-1139-CF42F25E80F2}"/>
          </ac:spMkLst>
        </pc:spChg>
        <pc:spChg chg="add">
          <ac:chgData name="Jonathan Wyatt" userId="c3e1212f-7374-4739-8e9f-f13855138211" providerId="ADAL" clId="{202F222E-692A-4678-87FC-E43101EFC4D2}" dt="2023-09-15T08:48:27.583" v="6283" actId="26606"/>
          <ac:spMkLst>
            <pc:docMk/>
            <pc:sldMk cId="2080752276" sldId="292"/>
            <ac:spMk id="9" creationId="{04812C46-200A-4DEB-A05E-3ED6C68C2387}"/>
          </ac:spMkLst>
        </pc:spChg>
        <pc:spChg chg="add">
          <ac:chgData name="Jonathan Wyatt" userId="c3e1212f-7374-4739-8e9f-f13855138211" providerId="ADAL" clId="{202F222E-692A-4678-87FC-E43101EFC4D2}" dt="2023-09-15T08:48:27.583" v="6283" actId="26606"/>
          <ac:spMkLst>
            <pc:docMk/>
            <pc:sldMk cId="2080752276" sldId="292"/>
            <ac:spMk id="11" creationId="{D1EA859B-E555-4109-94F3-6700E046E008}"/>
          </ac:spMkLst>
        </pc:spChg>
        <pc:picChg chg="add mod ord">
          <ac:chgData name="Jonathan Wyatt" userId="c3e1212f-7374-4739-8e9f-f13855138211" providerId="ADAL" clId="{202F222E-692A-4678-87FC-E43101EFC4D2}" dt="2023-09-15T08:48:28.989" v="6284" actId="1076"/>
          <ac:picMkLst>
            <pc:docMk/>
            <pc:sldMk cId="2080752276" sldId="292"/>
            <ac:picMk id="4" creationId="{B133F655-6838-C781-F6BB-9AA81801EA36}"/>
          </ac:picMkLst>
        </pc:picChg>
      </pc:sldChg>
      <pc:sldChg chg="addSp delSp modSp new mod modAnim modNotesTx">
        <pc:chgData name="Jonathan Wyatt" userId="c3e1212f-7374-4739-8e9f-f13855138211" providerId="ADAL" clId="{202F222E-692A-4678-87FC-E43101EFC4D2}" dt="2023-09-15T08:57:03.431" v="6673" actId="313"/>
        <pc:sldMkLst>
          <pc:docMk/>
          <pc:sldMk cId="3969180965" sldId="293"/>
        </pc:sldMkLst>
        <pc:spChg chg="mod">
          <ac:chgData name="Jonathan Wyatt" userId="c3e1212f-7374-4739-8e9f-f13855138211" providerId="ADAL" clId="{202F222E-692A-4678-87FC-E43101EFC4D2}" dt="2023-09-15T08:53:46.768" v="6477" actId="122"/>
          <ac:spMkLst>
            <pc:docMk/>
            <pc:sldMk cId="3969180965" sldId="293"/>
            <ac:spMk id="2" creationId="{692B9DF9-A896-81E9-6C7C-EF642769ABC2}"/>
          </ac:spMkLst>
        </pc:spChg>
        <pc:spChg chg="del">
          <ac:chgData name="Jonathan Wyatt" userId="c3e1212f-7374-4739-8e9f-f13855138211" providerId="ADAL" clId="{202F222E-692A-4678-87FC-E43101EFC4D2}" dt="2023-09-15T08:54:07.249" v="6478"/>
          <ac:spMkLst>
            <pc:docMk/>
            <pc:sldMk cId="3969180965" sldId="293"/>
            <ac:spMk id="3" creationId="{23F880BA-8DE1-9D38-AC96-92CD0DB64370}"/>
          </ac:spMkLst>
        </pc:spChg>
        <pc:picChg chg="add mod">
          <ac:chgData name="Jonathan Wyatt" userId="c3e1212f-7374-4739-8e9f-f13855138211" providerId="ADAL" clId="{202F222E-692A-4678-87FC-E43101EFC4D2}" dt="2023-09-15T08:54:07.249" v="6478"/>
          <ac:picMkLst>
            <pc:docMk/>
            <pc:sldMk cId="3969180965" sldId="293"/>
            <ac:picMk id="4" creationId="{D6322657-E454-E8EA-293F-166232FE1F67}"/>
          </ac:picMkLst>
        </pc:picChg>
      </pc:sldChg>
      <pc:sldChg chg="addSp delSp modSp new mod">
        <pc:chgData name="Jonathan Wyatt" userId="c3e1212f-7374-4739-8e9f-f13855138211" providerId="ADAL" clId="{202F222E-692A-4678-87FC-E43101EFC4D2}" dt="2023-09-15T09:20:06.638" v="8369" actId="14100"/>
        <pc:sldMkLst>
          <pc:docMk/>
          <pc:sldMk cId="1967634517" sldId="294"/>
        </pc:sldMkLst>
        <pc:spChg chg="del">
          <ac:chgData name="Jonathan Wyatt" userId="c3e1212f-7374-4739-8e9f-f13855138211" providerId="ADAL" clId="{202F222E-692A-4678-87FC-E43101EFC4D2}" dt="2023-09-15T09:19:44.504" v="8359" actId="478"/>
          <ac:spMkLst>
            <pc:docMk/>
            <pc:sldMk cId="1967634517" sldId="294"/>
            <ac:spMk id="2" creationId="{E28B2913-F667-1C8F-6384-CF55FD102577}"/>
          </ac:spMkLst>
        </pc:spChg>
        <pc:spChg chg="del">
          <ac:chgData name="Jonathan Wyatt" userId="c3e1212f-7374-4739-8e9f-f13855138211" providerId="ADAL" clId="{202F222E-692A-4678-87FC-E43101EFC4D2}" dt="2023-09-15T09:19:42.163" v="8358" actId="22"/>
          <ac:spMkLst>
            <pc:docMk/>
            <pc:sldMk cId="1967634517" sldId="294"/>
            <ac:spMk id="3" creationId="{072B1BE6-53C2-1F03-9D7A-E7BA4749BE7A}"/>
          </ac:spMkLst>
        </pc:spChg>
        <pc:picChg chg="add mod ord">
          <ac:chgData name="Jonathan Wyatt" userId="c3e1212f-7374-4739-8e9f-f13855138211" providerId="ADAL" clId="{202F222E-692A-4678-87FC-E43101EFC4D2}" dt="2023-09-15T09:20:06.638" v="8369" actId="14100"/>
          <ac:picMkLst>
            <pc:docMk/>
            <pc:sldMk cId="1967634517" sldId="294"/>
            <ac:picMk id="5" creationId="{CC58C90F-2727-A727-67DE-94F6D95FE565}"/>
          </ac:picMkLst>
        </pc:picChg>
      </pc:sldChg>
      <pc:sldChg chg="addSp delSp modSp new mod setBg modNotesTx">
        <pc:chgData name="Jonathan Wyatt" userId="c3e1212f-7374-4739-8e9f-f13855138211" providerId="ADAL" clId="{202F222E-692A-4678-87FC-E43101EFC4D2}" dt="2023-09-15T09:33:14.731" v="9385" actId="962"/>
        <pc:sldMkLst>
          <pc:docMk/>
          <pc:sldMk cId="1216307431" sldId="295"/>
        </pc:sldMkLst>
        <pc:spChg chg="mod">
          <ac:chgData name="Jonathan Wyatt" userId="c3e1212f-7374-4739-8e9f-f13855138211" providerId="ADAL" clId="{202F222E-692A-4678-87FC-E43101EFC4D2}" dt="2023-09-15T09:33:14.731" v="9385" actId="962"/>
          <ac:spMkLst>
            <pc:docMk/>
            <pc:sldMk cId="1216307431" sldId="295"/>
            <ac:spMk id="2" creationId="{B31135ED-C6DD-12A0-F7A5-95C29DA73974}"/>
          </ac:spMkLst>
        </pc:spChg>
        <pc:spChg chg="mod">
          <ac:chgData name="Jonathan Wyatt" userId="c3e1212f-7374-4739-8e9f-f13855138211" providerId="ADAL" clId="{202F222E-692A-4678-87FC-E43101EFC4D2}" dt="2023-09-15T09:33:09.045" v="9382" actId="26606"/>
          <ac:spMkLst>
            <pc:docMk/>
            <pc:sldMk cId="1216307431" sldId="295"/>
            <ac:spMk id="3" creationId="{8687C651-57AC-CD85-9C0C-50177B6F45DF}"/>
          </ac:spMkLst>
        </pc:spChg>
        <pc:spChg chg="add del">
          <ac:chgData name="Jonathan Wyatt" userId="c3e1212f-7374-4739-8e9f-f13855138211" providerId="ADAL" clId="{202F222E-692A-4678-87FC-E43101EFC4D2}" dt="2023-09-15T09:33:09.039" v="9381" actId="26606"/>
          <ac:spMkLst>
            <pc:docMk/>
            <pc:sldMk cId="1216307431" sldId="295"/>
            <ac:spMk id="11" creationId="{DF8BC164-E230-753F-2C7E-B4EE7BA77CF1}"/>
          </ac:spMkLst>
        </pc:spChg>
        <pc:spChg chg="add">
          <ac:chgData name="Jonathan Wyatt" userId="c3e1212f-7374-4739-8e9f-f13855138211" providerId="ADAL" clId="{202F222E-692A-4678-87FC-E43101EFC4D2}" dt="2023-09-15T09:33:09.045" v="9382" actId="26606"/>
          <ac:spMkLst>
            <pc:docMk/>
            <pc:sldMk cId="1216307431" sldId="295"/>
            <ac:spMk id="13" creationId="{C0763A76-9F1C-4FC5-82B7-DD475DA461B2}"/>
          </ac:spMkLst>
        </pc:spChg>
        <pc:spChg chg="add">
          <ac:chgData name="Jonathan Wyatt" userId="c3e1212f-7374-4739-8e9f-f13855138211" providerId="ADAL" clId="{202F222E-692A-4678-87FC-E43101EFC4D2}" dt="2023-09-15T09:33:09.045" v="9382" actId="26606"/>
          <ac:spMkLst>
            <pc:docMk/>
            <pc:sldMk cId="1216307431" sldId="295"/>
            <ac:spMk id="14" creationId="{E81BF4F6-F2CF-4984-9D14-D6966D92F99F}"/>
          </ac:spMkLst>
        </pc:spChg>
        <pc:picChg chg="add mod">
          <ac:chgData name="Jonathan Wyatt" userId="c3e1212f-7374-4739-8e9f-f13855138211" providerId="ADAL" clId="{202F222E-692A-4678-87FC-E43101EFC4D2}" dt="2023-09-15T09:33:14.730" v="9384" actId="27614"/>
          <ac:picMkLst>
            <pc:docMk/>
            <pc:sldMk cId="1216307431" sldId="295"/>
            <ac:picMk id="4" creationId="{F6DF7EED-1CCC-C4EF-0C54-162B162A5444}"/>
          </ac:picMkLst>
        </pc:picChg>
        <pc:cxnChg chg="add del">
          <ac:chgData name="Jonathan Wyatt" userId="c3e1212f-7374-4739-8e9f-f13855138211" providerId="ADAL" clId="{202F222E-692A-4678-87FC-E43101EFC4D2}" dt="2023-09-15T09:33:09.039" v="9381" actId="26606"/>
          <ac:cxnSpMkLst>
            <pc:docMk/>
            <pc:sldMk cId="1216307431" sldId="295"/>
            <ac:cxnSpMk id="9" creationId="{FC23E3B9-5ABF-58B3-E2B0-E9A5DAA90037}"/>
          </ac:cxnSpMkLst>
        </pc:cxnChg>
      </pc:sldChg>
      <pc:sldChg chg="addSp delSp modSp new mod setBg modNotesTx">
        <pc:chgData name="Jonathan Wyatt" userId="c3e1212f-7374-4739-8e9f-f13855138211" providerId="ADAL" clId="{202F222E-692A-4678-87FC-E43101EFC4D2}" dt="2023-09-15T09:43:00.319" v="10049" actId="27614"/>
        <pc:sldMkLst>
          <pc:docMk/>
          <pc:sldMk cId="1302088916" sldId="296"/>
        </pc:sldMkLst>
        <pc:spChg chg="del">
          <ac:chgData name="Jonathan Wyatt" userId="c3e1212f-7374-4739-8e9f-f13855138211" providerId="ADAL" clId="{202F222E-692A-4678-87FC-E43101EFC4D2}" dt="2023-09-15T09:42:50.156" v="10043" actId="478"/>
          <ac:spMkLst>
            <pc:docMk/>
            <pc:sldMk cId="1302088916" sldId="296"/>
            <ac:spMk id="2" creationId="{C7482479-C9A7-C451-FD51-7DB8CD26D8C3}"/>
          </ac:spMkLst>
        </pc:spChg>
        <pc:spChg chg="del">
          <ac:chgData name="Jonathan Wyatt" userId="c3e1212f-7374-4739-8e9f-f13855138211" providerId="ADAL" clId="{202F222E-692A-4678-87FC-E43101EFC4D2}" dt="2023-09-15T09:42:51.184" v="10044" actId="478"/>
          <ac:spMkLst>
            <pc:docMk/>
            <pc:sldMk cId="1302088916" sldId="296"/>
            <ac:spMk id="3" creationId="{C41E9A3A-D04D-8275-3DD7-37F0679DEC7E}"/>
          </ac:spMkLst>
        </pc:spChg>
        <pc:picChg chg="add mod ord">
          <ac:chgData name="Jonathan Wyatt" userId="c3e1212f-7374-4739-8e9f-f13855138211" providerId="ADAL" clId="{202F222E-692A-4678-87FC-E43101EFC4D2}" dt="2023-09-15T09:43:00.316" v="10046" actId="27614"/>
          <ac:picMkLst>
            <pc:docMk/>
            <pc:sldMk cId="1302088916" sldId="296"/>
            <ac:picMk id="5" creationId="{3DA81626-6187-83AC-1523-6DB53EE0F6CA}"/>
          </ac:picMkLst>
        </pc:picChg>
        <pc:picChg chg="add mod">
          <ac:chgData name="Jonathan Wyatt" userId="c3e1212f-7374-4739-8e9f-f13855138211" providerId="ADAL" clId="{202F222E-692A-4678-87FC-E43101EFC4D2}" dt="2023-09-15T09:43:00.318" v="10048" actId="27614"/>
          <ac:picMkLst>
            <pc:docMk/>
            <pc:sldMk cId="1302088916" sldId="296"/>
            <ac:picMk id="7" creationId="{A9CE3E4C-12A4-9D1D-2BB1-46B67D84C339}"/>
          </ac:picMkLst>
        </pc:picChg>
        <pc:picChg chg="add mod">
          <ac:chgData name="Jonathan Wyatt" userId="c3e1212f-7374-4739-8e9f-f13855138211" providerId="ADAL" clId="{202F222E-692A-4678-87FC-E43101EFC4D2}" dt="2023-09-15T09:43:00.319" v="10049" actId="27614"/>
          <ac:picMkLst>
            <pc:docMk/>
            <pc:sldMk cId="1302088916" sldId="296"/>
            <ac:picMk id="9" creationId="{7B1621D9-B1F5-0ECC-D46F-06F23A236535}"/>
          </ac:picMkLst>
        </pc:picChg>
        <pc:picChg chg="add mod ord">
          <ac:chgData name="Jonathan Wyatt" userId="c3e1212f-7374-4739-8e9f-f13855138211" providerId="ADAL" clId="{202F222E-692A-4678-87FC-E43101EFC4D2}" dt="2023-09-15T09:43:00.317" v="10047" actId="27614"/>
          <ac:picMkLst>
            <pc:docMk/>
            <pc:sldMk cId="1302088916" sldId="296"/>
            <ac:picMk id="11" creationId="{A8D82D98-ABE4-C02A-3940-CDCD6DCDC0AF}"/>
          </ac:picMkLst>
        </pc:picChg>
        <pc:cxnChg chg="add">
          <ac:chgData name="Jonathan Wyatt" userId="c3e1212f-7374-4739-8e9f-f13855138211" providerId="ADAL" clId="{202F222E-692A-4678-87FC-E43101EFC4D2}" dt="2023-09-15T09:42:56.787" v="10045" actId="26606"/>
          <ac:cxnSpMkLst>
            <pc:docMk/>
            <pc:sldMk cId="1302088916" sldId="296"/>
            <ac:cxnSpMk id="16" creationId="{50DA1EB8-87CF-4588-A1FD-4756F9A28F6B}"/>
          </ac:cxnSpMkLst>
        </pc:cxnChg>
        <pc:cxnChg chg="add">
          <ac:chgData name="Jonathan Wyatt" userId="c3e1212f-7374-4739-8e9f-f13855138211" providerId="ADAL" clId="{202F222E-692A-4678-87FC-E43101EFC4D2}" dt="2023-09-15T09:42:56.787" v="10045" actId="26606"/>
          <ac:cxnSpMkLst>
            <pc:docMk/>
            <pc:sldMk cId="1302088916" sldId="296"/>
            <ac:cxnSpMk id="18" creationId="{D7A4E378-EA57-47B9-B1EB-58B998F6CFFB}"/>
          </ac:cxnSpMkLst>
        </pc:cxnChg>
        <pc:cxnChg chg="add">
          <ac:chgData name="Jonathan Wyatt" userId="c3e1212f-7374-4739-8e9f-f13855138211" providerId="ADAL" clId="{202F222E-692A-4678-87FC-E43101EFC4D2}" dt="2023-09-15T09:42:56.787" v="10045" actId="26606"/>
          <ac:cxnSpMkLst>
            <pc:docMk/>
            <pc:sldMk cId="1302088916" sldId="296"/>
            <ac:cxnSpMk id="20" creationId="{D2B31ED6-76F0-425A-9A41-C947AEF9C145}"/>
          </ac:cxnSpMkLst>
        </pc:cxnChg>
      </pc:sldChg>
      <pc:sldChg chg="addSp delSp modSp new mod setBg">
        <pc:chgData name="Jonathan Wyatt" userId="c3e1212f-7374-4739-8e9f-f13855138211" providerId="ADAL" clId="{202F222E-692A-4678-87FC-E43101EFC4D2}" dt="2023-09-15T09:44:52.127" v="10061" actId="14100"/>
        <pc:sldMkLst>
          <pc:docMk/>
          <pc:sldMk cId="2124800148" sldId="297"/>
        </pc:sldMkLst>
        <pc:spChg chg="add del">
          <ac:chgData name="Jonathan Wyatt" userId="c3e1212f-7374-4739-8e9f-f13855138211" providerId="ADAL" clId="{202F222E-692A-4678-87FC-E43101EFC4D2}" dt="2023-09-15T09:44:43.658" v="10056" actId="478"/>
          <ac:spMkLst>
            <pc:docMk/>
            <pc:sldMk cId="2124800148" sldId="297"/>
            <ac:spMk id="2" creationId="{6F7940C7-7876-2A6F-A940-F8239B48110B}"/>
          </ac:spMkLst>
        </pc:spChg>
        <pc:spChg chg="del">
          <ac:chgData name="Jonathan Wyatt" userId="c3e1212f-7374-4739-8e9f-f13855138211" providerId="ADAL" clId="{202F222E-692A-4678-87FC-E43101EFC4D2}" dt="2023-09-15T09:44:33.591" v="10051" actId="22"/>
          <ac:spMkLst>
            <pc:docMk/>
            <pc:sldMk cId="2124800148" sldId="297"/>
            <ac:spMk id="3" creationId="{6D4D6FFC-86FA-E38F-7A17-98CB174C9B93}"/>
          </ac:spMkLst>
        </pc:spChg>
        <pc:spChg chg="add del">
          <ac:chgData name="Jonathan Wyatt" userId="c3e1212f-7374-4739-8e9f-f13855138211" providerId="ADAL" clId="{202F222E-692A-4678-87FC-E43101EFC4D2}" dt="2023-09-15T09:44:41.165" v="10055" actId="26606"/>
          <ac:spMkLst>
            <pc:docMk/>
            <pc:sldMk cId="2124800148" sldId="297"/>
            <ac:spMk id="10" creationId="{42A4FC2C-047E-45A5-965D-8E1E3BF09BC6}"/>
          </ac:spMkLst>
        </pc:spChg>
        <pc:picChg chg="add mod ord">
          <ac:chgData name="Jonathan Wyatt" userId="c3e1212f-7374-4739-8e9f-f13855138211" providerId="ADAL" clId="{202F222E-692A-4678-87FC-E43101EFC4D2}" dt="2023-09-15T09:44:52.127" v="10061" actId="14100"/>
          <ac:picMkLst>
            <pc:docMk/>
            <pc:sldMk cId="2124800148" sldId="297"/>
            <ac:picMk id="5" creationId="{D596A14D-AFA0-BE7D-129C-86CAA97B2A01}"/>
          </ac:picMkLst>
        </pc:picChg>
      </pc:sldChg>
      <pc:sldChg chg="addSp delSp modSp new mod">
        <pc:chgData name="Jonathan Wyatt" userId="c3e1212f-7374-4739-8e9f-f13855138211" providerId="ADAL" clId="{202F222E-692A-4678-87FC-E43101EFC4D2}" dt="2023-09-15T10:07:51.820" v="10069" actId="14100"/>
        <pc:sldMkLst>
          <pc:docMk/>
          <pc:sldMk cId="3821125549" sldId="298"/>
        </pc:sldMkLst>
        <pc:spChg chg="del">
          <ac:chgData name="Jonathan Wyatt" userId="c3e1212f-7374-4739-8e9f-f13855138211" providerId="ADAL" clId="{202F222E-692A-4678-87FC-E43101EFC4D2}" dt="2023-09-15T10:07:41.552" v="10064" actId="478"/>
          <ac:spMkLst>
            <pc:docMk/>
            <pc:sldMk cId="3821125549" sldId="298"/>
            <ac:spMk id="2" creationId="{4391390E-19C0-9B81-B432-C5A18314E400}"/>
          </ac:spMkLst>
        </pc:spChg>
        <pc:spChg chg="del">
          <ac:chgData name="Jonathan Wyatt" userId="c3e1212f-7374-4739-8e9f-f13855138211" providerId="ADAL" clId="{202F222E-692A-4678-87FC-E43101EFC4D2}" dt="2023-09-15T10:07:39.439" v="10063" actId="22"/>
          <ac:spMkLst>
            <pc:docMk/>
            <pc:sldMk cId="3821125549" sldId="298"/>
            <ac:spMk id="3" creationId="{CCB22197-AE24-9672-A322-48D23CED1C8B}"/>
          </ac:spMkLst>
        </pc:spChg>
        <pc:picChg chg="add mod ord">
          <ac:chgData name="Jonathan Wyatt" userId="c3e1212f-7374-4739-8e9f-f13855138211" providerId="ADAL" clId="{202F222E-692A-4678-87FC-E43101EFC4D2}" dt="2023-09-15T10:07:51.820" v="10069" actId="14100"/>
          <ac:picMkLst>
            <pc:docMk/>
            <pc:sldMk cId="3821125549" sldId="298"/>
            <ac:picMk id="5" creationId="{D5BB37D5-D000-101D-4E77-85FC4A00EA46}"/>
          </ac:picMkLst>
        </pc:picChg>
      </pc:sldChg>
      <pc:sldChg chg="addSp delSp modSp new mod setBg">
        <pc:chgData name="Jonathan Wyatt" userId="c3e1212f-7374-4739-8e9f-f13855138211" providerId="ADAL" clId="{202F222E-692A-4678-87FC-E43101EFC4D2}" dt="2023-09-15T12:00:49.407" v="10397" actId="27614"/>
        <pc:sldMkLst>
          <pc:docMk/>
          <pc:sldMk cId="3101099277" sldId="299"/>
        </pc:sldMkLst>
        <pc:spChg chg="del">
          <ac:chgData name="Jonathan Wyatt" userId="c3e1212f-7374-4739-8e9f-f13855138211" providerId="ADAL" clId="{202F222E-692A-4678-87FC-E43101EFC4D2}" dt="2023-09-15T12:00:20.644" v="10394" actId="478"/>
          <ac:spMkLst>
            <pc:docMk/>
            <pc:sldMk cId="3101099277" sldId="299"/>
            <ac:spMk id="2" creationId="{720D82E1-DB56-89FD-1EA9-BFE69E30BB58}"/>
          </ac:spMkLst>
        </pc:spChg>
        <pc:spChg chg="del mod">
          <ac:chgData name="Jonathan Wyatt" userId="c3e1212f-7374-4739-8e9f-f13855138211" providerId="ADAL" clId="{202F222E-692A-4678-87FC-E43101EFC4D2}" dt="2023-09-15T12:00:17.538" v="10392" actId="478"/>
          <ac:spMkLst>
            <pc:docMk/>
            <pc:sldMk cId="3101099277" sldId="299"/>
            <ac:spMk id="3" creationId="{70F1F969-D609-BC47-C058-F099C7554E60}"/>
          </ac:spMkLst>
        </pc:spChg>
        <pc:spChg chg="add del mod">
          <ac:chgData name="Jonathan Wyatt" userId="c3e1212f-7374-4739-8e9f-f13855138211" providerId="ADAL" clId="{202F222E-692A-4678-87FC-E43101EFC4D2}" dt="2023-09-15T12:00:19.236" v="10393" actId="478"/>
          <ac:spMkLst>
            <pc:docMk/>
            <pc:sldMk cId="3101099277" sldId="299"/>
            <ac:spMk id="5" creationId="{5B0E20CE-42E9-0B5D-3CFD-597316126AD0}"/>
          </ac:spMkLst>
        </pc:spChg>
        <pc:spChg chg="add">
          <ac:chgData name="Jonathan Wyatt" userId="c3e1212f-7374-4739-8e9f-f13855138211" providerId="ADAL" clId="{202F222E-692A-4678-87FC-E43101EFC4D2}" dt="2023-09-15T12:00:25.250" v="10396" actId="26606"/>
          <ac:spMkLst>
            <pc:docMk/>
            <pc:sldMk cId="3101099277" sldId="299"/>
            <ac:spMk id="1031" creationId="{32BC26D8-82FB-445E-AA49-62A77D7C1EE0}"/>
          </ac:spMkLst>
        </pc:spChg>
        <pc:spChg chg="add">
          <ac:chgData name="Jonathan Wyatt" userId="c3e1212f-7374-4739-8e9f-f13855138211" providerId="ADAL" clId="{202F222E-692A-4678-87FC-E43101EFC4D2}" dt="2023-09-15T12:00:25.250" v="10396" actId="26606"/>
          <ac:spMkLst>
            <pc:docMk/>
            <pc:sldMk cId="3101099277" sldId="299"/>
            <ac:spMk id="1033" creationId="{CB44330D-EA18-4254-AA95-EB49948539B8}"/>
          </ac:spMkLst>
        </pc:spChg>
        <pc:picChg chg="add mod">
          <ac:chgData name="Jonathan Wyatt" userId="c3e1212f-7374-4739-8e9f-f13855138211" providerId="ADAL" clId="{202F222E-692A-4678-87FC-E43101EFC4D2}" dt="2023-09-15T12:00:49.407" v="10397" actId="27614"/>
          <ac:picMkLst>
            <pc:docMk/>
            <pc:sldMk cId="3101099277" sldId="299"/>
            <ac:picMk id="1026" creationId="{C7C53A2B-7B6F-B45E-40D1-1AD91EE6C232}"/>
          </ac:picMkLst>
        </pc:picChg>
      </pc:sldChg>
      <pc:sldChg chg="delSp modSp mod delAnim modAnim modNotesTx">
        <pc:chgData name="Jonathan Wyatt" userId="c3e1212f-7374-4739-8e9f-f13855138211" providerId="ADAL" clId="{202F222E-692A-4678-87FC-E43101EFC4D2}" dt="2023-09-15T12:11:01.942" v="10453" actId="20577"/>
        <pc:sldMkLst>
          <pc:docMk/>
          <pc:sldMk cId="1627710356" sldId="330"/>
        </pc:sldMkLst>
        <pc:spChg chg="del mod">
          <ac:chgData name="Jonathan Wyatt" userId="c3e1212f-7374-4739-8e9f-f13855138211" providerId="ADAL" clId="{202F222E-692A-4678-87FC-E43101EFC4D2}" dt="2023-09-15T12:10:39.961" v="10450"/>
          <ac:spMkLst>
            <pc:docMk/>
            <pc:sldMk cId="1627710356" sldId="330"/>
            <ac:spMk id="9" creationId="{A1BD0E10-068C-46EC-8327-7344A95746F4}"/>
          </ac:spMkLst>
        </pc:spChg>
      </pc:sldChg>
      <pc:sldChg chg="addSp delSp modSp mod">
        <pc:chgData name="Jonathan Wyatt" userId="c3e1212f-7374-4739-8e9f-f13855138211" providerId="ADAL" clId="{202F222E-692A-4678-87FC-E43101EFC4D2}" dt="2023-09-15T12:13:37.300" v="10460" actId="22"/>
        <pc:sldMkLst>
          <pc:docMk/>
          <pc:sldMk cId="3664959378" sldId="341"/>
        </pc:sldMkLst>
        <pc:spChg chg="add del mod">
          <ac:chgData name="Jonathan Wyatt" userId="c3e1212f-7374-4739-8e9f-f13855138211" providerId="ADAL" clId="{202F222E-692A-4678-87FC-E43101EFC4D2}" dt="2023-09-15T12:13:37.300" v="10460" actId="22"/>
          <ac:spMkLst>
            <pc:docMk/>
            <pc:sldMk cId="3664959378" sldId="341"/>
            <ac:spMk id="3" creationId="{40F6EA04-97BC-B0AF-08D2-79B99010E9F7}"/>
          </ac:spMkLst>
        </pc:spChg>
      </pc:sldChg>
      <pc:sldChg chg="ord modNotesTx">
        <pc:chgData name="Jonathan Wyatt" userId="c3e1212f-7374-4739-8e9f-f13855138211" providerId="ADAL" clId="{202F222E-692A-4678-87FC-E43101EFC4D2}" dt="2023-09-15T12:14:23.944" v="10468"/>
        <pc:sldMkLst>
          <pc:docMk/>
          <pc:sldMk cId="2447339838" sldId="343"/>
        </pc:sldMkLst>
      </pc:sldChg>
      <pc:sldChg chg="delSp modSp mod">
        <pc:chgData name="Jonathan Wyatt" userId="c3e1212f-7374-4739-8e9f-f13855138211" providerId="ADAL" clId="{202F222E-692A-4678-87FC-E43101EFC4D2}" dt="2023-09-15T12:09:41.895" v="10447"/>
        <pc:sldMkLst>
          <pc:docMk/>
          <pc:sldMk cId="1935074679" sldId="352"/>
        </pc:sldMkLst>
        <pc:spChg chg="del mod">
          <ac:chgData name="Jonathan Wyatt" userId="c3e1212f-7374-4739-8e9f-f13855138211" providerId="ADAL" clId="{202F222E-692A-4678-87FC-E43101EFC4D2}" dt="2023-09-15T12:09:41.895" v="10447"/>
          <ac:spMkLst>
            <pc:docMk/>
            <pc:sldMk cId="1935074679" sldId="352"/>
            <ac:spMk id="6" creationId="{9280C2E2-589A-41E5-9D6B-7D29D171C1C8}"/>
          </ac:spMkLst>
        </pc:spChg>
      </pc:sldChg>
      <pc:sldChg chg="delSp">
        <pc:chgData name="Jonathan Wyatt" userId="c3e1212f-7374-4739-8e9f-f13855138211" providerId="ADAL" clId="{202F222E-692A-4678-87FC-E43101EFC4D2}" dt="2023-09-15T12:03:40.557" v="10398"/>
        <pc:sldMkLst>
          <pc:docMk/>
          <pc:sldMk cId="3831033965" sldId="366"/>
        </pc:sldMkLst>
        <pc:picChg chg="del">
          <ac:chgData name="Jonathan Wyatt" userId="c3e1212f-7374-4739-8e9f-f13855138211" providerId="ADAL" clId="{202F222E-692A-4678-87FC-E43101EFC4D2}" dt="2023-09-15T12:03:40.557" v="10398"/>
          <ac:picMkLst>
            <pc:docMk/>
            <pc:sldMk cId="3831033965" sldId="366"/>
            <ac:picMk id="2050" creationId="{CAE06E31-6100-B322-D949-52E1D60E7FDA}"/>
          </ac:picMkLst>
        </pc:picChg>
      </pc:sldChg>
      <pc:sldChg chg="modSp mod">
        <pc:chgData name="Jonathan Wyatt" userId="c3e1212f-7374-4739-8e9f-f13855138211" providerId="ADAL" clId="{202F222E-692A-4678-87FC-E43101EFC4D2}" dt="2023-09-15T12:07:45.818" v="10444" actId="1076"/>
        <pc:sldMkLst>
          <pc:docMk/>
          <pc:sldMk cId="998022170" sldId="372"/>
        </pc:sldMkLst>
        <pc:picChg chg="mod">
          <ac:chgData name="Jonathan Wyatt" userId="c3e1212f-7374-4739-8e9f-f13855138211" providerId="ADAL" clId="{202F222E-692A-4678-87FC-E43101EFC4D2}" dt="2023-09-15T12:07:45.818" v="10444" actId="1076"/>
          <ac:picMkLst>
            <pc:docMk/>
            <pc:sldMk cId="998022170" sldId="372"/>
            <ac:picMk id="7" creationId="{A637BAB6-8732-4AC4-885C-DA820F072C28}"/>
          </ac:picMkLst>
        </pc:picChg>
      </pc:sldChg>
      <pc:sldChg chg="addSp delSp modSp new mod setBg">
        <pc:chgData name="Jonathan Wyatt" userId="c3e1212f-7374-4739-8e9f-f13855138211" providerId="ADAL" clId="{202F222E-692A-4678-87FC-E43101EFC4D2}" dt="2023-09-15T12:07:35.668" v="10443" actId="22"/>
        <pc:sldMkLst>
          <pc:docMk/>
          <pc:sldMk cId="1649052609" sldId="385"/>
        </pc:sldMkLst>
        <pc:spChg chg="del">
          <ac:chgData name="Jonathan Wyatt" userId="c3e1212f-7374-4739-8e9f-f13855138211" providerId="ADAL" clId="{202F222E-692A-4678-87FC-E43101EFC4D2}" dt="2023-09-15T12:04:00.400" v="10403" actId="26606"/>
          <ac:spMkLst>
            <pc:docMk/>
            <pc:sldMk cId="1649052609" sldId="385"/>
            <ac:spMk id="2" creationId="{366C2822-1CA5-C390-F424-A1974D699AFA}"/>
          </ac:spMkLst>
        </pc:spChg>
        <pc:spChg chg="del">
          <ac:chgData name="Jonathan Wyatt" userId="c3e1212f-7374-4739-8e9f-f13855138211" providerId="ADAL" clId="{202F222E-692A-4678-87FC-E43101EFC4D2}" dt="2023-09-15T12:03:58.575" v="10402"/>
          <ac:spMkLst>
            <pc:docMk/>
            <pc:sldMk cId="1649052609" sldId="385"/>
            <ac:spMk id="3" creationId="{D0FF3B44-81C4-CF8F-43AE-00311A8F3226}"/>
          </ac:spMkLst>
        </pc:spChg>
        <pc:spChg chg="add del">
          <ac:chgData name="Jonathan Wyatt" userId="c3e1212f-7374-4739-8e9f-f13855138211" providerId="ADAL" clId="{202F222E-692A-4678-87FC-E43101EFC4D2}" dt="2023-09-15T12:07:35.668" v="10443" actId="22"/>
          <ac:spMkLst>
            <pc:docMk/>
            <pc:sldMk cId="1649052609" sldId="385"/>
            <ac:spMk id="6" creationId="{F0168268-5DCA-2E44-6CD1-8873DE4F1BFE}"/>
          </ac:spMkLst>
        </pc:spChg>
        <pc:spChg chg="add">
          <ac:chgData name="Jonathan Wyatt" userId="c3e1212f-7374-4739-8e9f-f13855138211" providerId="ADAL" clId="{202F222E-692A-4678-87FC-E43101EFC4D2}" dt="2023-09-15T12:04:00.400" v="10403" actId="26606"/>
          <ac:spMkLst>
            <pc:docMk/>
            <pc:sldMk cId="1649052609" sldId="385"/>
            <ac:spMk id="9" creationId="{32BC26D8-82FB-445E-AA49-62A77D7C1EE0}"/>
          </ac:spMkLst>
        </pc:spChg>
        <pc:spChg chg="add">
          <ac:chgData name="Jonathan Wyatt" userId="c3e1212f-7374-4739-8e9f-f13855138211" providerId="ADAL" clId="{202F222E-692A-4678-87FC-E43101EFC4D2}" dt="2023-09-15T12:04:00.400" v="10403" actId="26606"/>
          <ac:spMkLst>
            <pc:docMk/>
            <pc:sldMk cId="1649052609" sldId="385"/>
            <ac:spMk id="11" creationId="{CB44330D-EA18-4254-AA95-EB49948539B8}"/>
          </ac:spMkLst>
        </pc:spChg>
        <pc:picChg chg="add mod">
          <ac:chgData name="Jonathan Wyatt" userId="c3e1212f-7374-4739-8e9f-f13855138211" providerId="ADAL" clId="{202F222E-692A-4678-87FC-E43101EFC4D2}" dt="2023-09-15T12:04:00.400" v="10403" actId="26606"/>
          <ac:picMkLst>
            <pc:docMk/>
            <pc:sldMk cId="1649052609" sldId="385"/>
            <ac:picMk id="4" creationId="{03FA2C1E-4612-7440-D4F4-F63A7AD38B42}"/>
          </ac:picMkLst>
        </pc:picChg>
      </pc:sldChg>
      <pc:sldChg chg="new del">
        <pc:chgData name="Jonathan Wyatt" userId="c3e1212f-7374-4739-8e9f-f13855138211" providerId="ADAL" clId="{202F222E-692A-4678-87FC-E43101EFC4D2}" dt="2023-09-15T12:03:53.944" v="10400" actId="47"/>
        <pc:sldMkLst>
          <pc:docMk/>
          <pc:sldMk cId="2999813465" sldId="385"/>
        </pc:sldMkLst>
      </pc:sldChg>
      <pc:sldChg chg="addSp modSp mod">
        <pc:chgData name="Jonathan Wyatt" userId="c3e1212f-7374-4739-8e9f-f13855138211" providerId="ADAL" clId="{202F222E-692A-4678-87FC-E43101EFC4D2}" dt="2023-09-15T12:06:27.206" v="10441" actId="14100"/>
        <pc:sldMkLst>
          <pc:docMk/>
          <pc:sldMk cId="170589376" sldId="386"/>
        </pc:sldMkLst>
        <pc:spChg chg="mod">
          <ac:chgData name="Jonathan Wyatt" userId="c3e1212f-7374-4739-8e9f-f13855138211" providerId="ADAL" clId="{202F222E-692A-4678-87FC-E43101EFC4D2}" dt="2023-09-15T12:05:05.746" v="10417" actId="20577"/>
          <ac:spMkLst>
            <pc:docMk/>
            <pc:sldMk cId="170589376" sldId="386"/>
            <ac:spMk id="10" creationId="{DD6E5FAB-2C88-4A09-A79D-721DE99A52A5}"/>
          </ac:spMkLst>
        </pc:spChg>
        <pc:picChg chg="add mod">
          <ac:chgData name="Jonathan Wyatt" userId="c3e1212f-7374-4739-8e9f-f13855138211" providerId="ADAL" clId="{202F222E-692A-4678-87FC-E43101EFC4D2}" dt="2023-09-15T12:05:51.623" v="10433" actId="688"/>
          <ac:picMkLst>
            <pc:docMk/>
            <pc:sldMk cId="170589376" sldId="386"/>
            <ac:picMk id="5" creationId="{7723463D-24B1-D63D-A83A-2D2DCA6C4C86}"/>
          </ac:picMkLst>
        </pc:picChg>
        <pc:picChg chg="mod">
          <ac:chgData name="Jonathan Wyatt" userId="c3e1212f-7374-4739-8e9f-f13855138211" providerId="ADAL" clId="{202F222E-692A-4678-87FC-E43101EFC4D2}" dt="2023-09-15T12:06:06.887" v="10437" actId="1076"/>
          <ac:picMkLst>
            <pc:docMk/>
            <pc:sldMk cId="170589376" sldId="386"/>
            <ac:picMk id="6" creationId="{3C8367B8-72A2-4BFC-914F-CAA3F90DE4AF}"/>
          </ac:picMkLst>
        </pc:picChg>
        <pc:picChg chg="add mod">
          <ac:chgData name="Jonathan Wyatt" userId="c3e1212f-7374-4739-8e9f-f13855138211" providerId="ADAL" clId="{202F222E-692A-4678-87FC-E43101EFC4D2}" dt="2023-09-15T12:06:06.214" v="10436" actId="688"/>
          <ac:picMkLst>
            <pc:docMk/>
            <pc:sldMk cId="170589376" sldId="386"/>
            <ac:picMk id="7" creationId="{20EF2716-071E-D202-09B4-6EC6D77D96B9}"/>
          </ac:picMkLst>
        </pc:picChg>
        <pc:cxnChg chg="mod">
          <ac:chgData name="Jonathan Wyatt" userId="c3e1212f-7374-4739-8e9f-f13855138211" providerId="ADAL" clId="{202F222E-692A-4678-87FC-E43101EFC4D2}" dt="2023-09-15T12:05:22.200" v="10422" actId="1076"/>
          <ac:cxnSpMkLst>
            <pc:docMk/>
            <pc:sldMk cId="170589376" sldId="386"/>
            <ac:cxnSpMk id="14" creationId="{C9B7AB60-B833-4B28-974E-B76F3A2368D4}"/>
          </ac:cxnSpMkLst>
        </pc:cxnChg>
        <pc:cxnChg chg="mod">
          <ac:chgData name="Jonathan Wyatt" userId="c3e1212f-7374-4739-8e9f-f13855138211" providerId="ADAL" clId="{202F222E-692A-4678-87FC-E43101EFC4D2}" dt="2023-09-15T12:05:28.205" v="10425" actId="1076"/>
          <ac:cxnSpMkLst>
            <pc:docMk/>
            <pc:sldMk cId="170589376" sldId="386"/>
            <ac:cxnSpMk id="21" creationId="{1AF4CC1A-77DB-4EE5-B59D-8A88D290E560}"/>
          </ac:cxnSpMkLst>
        </pc:cxnChg>
        <pc:cxnChg chg="mod">
          <ac:chgData name="Jonathan Wyatt" userId="c3e1212f-7374-4739-8e9f-f13855138211" providerId="ADAL" clId="{202F222E-692A-4678-87FC-E43101EFC4D2}" dt="2023-09-15T12:05:33.725" v="10427" actId="14100"/>
          <ac:cxnSpMkLst>
            <pc:docMk/>
            <pc:sldMk cId="170589376" sldId="386"/>
            <ac:cxnSpMk id="28" creationId="{42F19DBB-4D55-4BBE-BCB0-B20E562FAA92}"/>
          </ac:cxnSpMkLst>
        </pc:cxnChg>
        <pc:cxnChg chg="mod">
          <ac:chgData name="Jonathan Wyatt" userId="c3e1212f-7374-4739-8e9f-f13855138211" providerId="ADAL" clId="{202F222E-692A-4678-87FC-E43101EFC4D2}" dt="2023-09-15T12:06:27.206" v="10441" actId="14100"/>
          <ac:cxnSpMkLst>
            <pc:docMk/>
            <pc:sldMk cId="170589376" sldId="386"/>
            <ac:cxnSpMk id="32" creationId="{F09C64AD-7079-4DA0-A3F7-1D195CF094FE}"/>
          </ac:cxnSpMkLst>
        </pc:cxnChg>
      </pc:sldChg>
      <pc:sldChg chg="del">
        <pc:chgData name="Jonathan Wyatt" userId="c3e1212f-7374-4739-8e9f-f13855138211" providerId="ADAL" clId="{202F222E-692A-4678-87FC-E43101EFC4D2}" dt="2023-09-15T12:12:44.094" v="10455"/>
        <pc:sldMkLst>
          <pc:docMk/>
          <pc:sldMk cId="2832582821" sldId="396"/>
        </pc:sldMkLst>
      </pc:sldChg>
      <pc:sldChg chg="addSp delSp modSp new mod">
        <pc:chgData name="Jonathan Wyatt" userId="c3e1212f-7374-4739-8e9f-f13855138211" providerId="ADAL" clId="{202F222E-692A-4678-87FC-E43101EFC4D2}" dt="2023-09-15T12:38:14.934" v="10506" actId="14100"/>
        <pc:sldMkLst>
          <pc:docMk/>
          <pc:sldMk cId="4029198089" sldId="396"/>
        </pc:sldMkLst>
        <pc:spChg chg="del">
          <ac:chgData name="Jonathan Wyatt" userId="c3e1212f-7374-4739-8e9f-f13855138211" providerId="ADAL" clId="{202F222E-692A-4678-87FC-E43101EFC4D2}" dt="2023-09-15T12:38:08.351" v="10502" actId="478"/>
          <ac:spMkLst>
            <pc:docMk/>
            <pc:sldMk cId="4029198089" sldId="396"/>
            <ac:spMk id="2" creationId="{32A217F8-A4EB-7699-4388-863FF8FE1F6D}"/>
          </ac:spMkLst>
        </pc:spChg>
        <pc:spChg chg="del">
          <ac:chgData name="Jonathan Wyatt" userId="c3e1212f-7374-4739-8e9f-f13855138211" providerId="ADAL" clId="{202F222E-692A-4678-87FC-E43101EFC4D2}" dt="2023-09-15T12:38:05.899" v="10501" actId="22"/>
          <ac:spMkLst>
            <pc:docMk/>
            <pc:sldMk cId="4029198089" sldId="396"/>
            <ac:spMk id="3" creationId="{15FB5AE0-4244-98B5-5FD7-CA3B63063014}"/>
          </ac:spMkLst>
        </pc:spChg>
        <pc:picChg chg="add mod ord">
          <ac:chgData name="Jonathan Wyatt" userId="c3e1212f-7374-4739-8e9f-f13855138211" providerId="ADAL" clId="{202F222E-692A-4678-87FC-E43101EFC4D2}" dt="2023-09-15T12:38:14.934" v="10506" actId="14100"/>
          <ac:picMkLst>
            <pc:docMk/>
            <pc:sldMk cId="4029198089" sldId="396"/>
            <ac:picMk id="5" creationId="{6F2E296C-62CB-A4F9-1E7F-95E62EDB8D28}"/>
          </ac:picMkLst>
        </pc:picChg>
      </pc:sldChg>
      <pc:sldChg chg="addSp delSp modSp new del mod setBg setClrOvrMap">
        <pc:chgData name="Jonathan Wyatt" userId="c3e1212f-7374-4739-8e9f-f13855138211" providerId="ADAL" clId="{202F222E-692A-4678-87FC-E43101EFC4D2}" dt="2023-09-15T12:45:36.446" v="10679" actId="47"/>
        <pc:sldMkLst>
          <pc:docMk/>
          <pc:sldMk cId="3192830757" sldId="397"/>
        </pc:sldMkLst>
        <pc:spChg chg="del mod">
          <ac:chgData name="Jonathan Wyatt" userId="c3e1212f-7374-4739-8e9f-f13855138211" providerId="ADAL" clId="{202F222E-692A-4678-87FC-E43101EFC4D2}" dt="2023-09-15T12:44:28.399" v="10641" actId="478"/>
          <ac:spMkLst>
            <pc:docMk/>
            <pc:sldMk cId="3192830757" sldId="397"/>
            <ac:spMk id="2" creationId="{AC943B01-48BB-D4B7-4CE1-6A3188423376}"/>
          </ac:spMkLst>
        </pc:spChg>
        <pc:spChg chg="add del mod">
          <ac:chgData name="Jonathan Wyatt" userId="c3e1212f-7374-4739-8e9f-f13855138211" providerId="ADAL" clId="{202F222E-692A-4678-87FC-E43101EFC4D2}" dt="2023-09-15T12:44:32.163" v="10643" actId="27636"/>
          <ac:spMkLst>
            <pc:docMk/>
            <pc:sldMk cId="3192830757" sldId="397"/>
            <ac:spMk id="3" creationId="{36075511-E936-8B11-7D31-3299E51392AE}"/>
          </ac:spMkLst>
        </pc:spChg>
        <pc:spChg chg="add del">
          <ac:chgData name="Jonathan Wyatt" userId="c3e1212f-7374-4739-8e9f-f13855138211" providerId="ADAL" clId="{202F222E-692A-4678-87FC-E43101EFC4D2}" dt="2023-09-15T12:43:01.247" v="10636" actId="26606"/>
          <ac:spMkLst>
            <pc:docMk/>
            <pc:sldMk cId="3192830757" sldId="397"/>
            <ac:spMk id="10" creationId="{9228552E-C8B1-4A80-8448-0787CE0FC704}"/>
          </ac:spMkLst>
        </pc:spChg>
        <pc:graphicFrameChg chg="add del mod modGraphic">
          <ac:chgData name="Jonathan Wyatt" userId="c3e1212f-7374-4739-8e9f-f13855138211" providerId="ADAL" clId="{202F222E-692A-4678-87FC-E43101EFC4D2}" dt="2023-09-15T12:43:01.247" v="10636" actId="26606"/>
          <ac:graphicFrameMkLst>
            <pc:docMk/>
            <pc:sldMk cId="3192830757" sldId="397"/>
            <ac:graphicFrameMk id="5" creationId="{CA16E4C2-DDF5-7C68-4178-98FB501BB79D}"/>
          </ac:graphicFrameMkLst>
        </pc:graphicFrameChg>
        <pc:picChg chg="add del mod">
          <ac:chgData name="Jonathan Wyatt" userId="c3e1212f-7374-4739-8e9f-f13855138211" providerId="ADAL" clId="{202F222E-692A-4678-87FC-E43101EFC4D2}" dt="2023-09-15T12:43:01.247" v="10636" actId="26606"/>
          <ac:picMkLst>
            <pc:docMk/>
            <pc:sldMk cId="3192830757" sldId="397"/>
            <ac:picMk id="6" creationId="{B2303310-7019-9BC2-B40E-56951A4CBC7A}"/>
          </ac:picMkLst>
        </pc:picChg>
      </pc:sldChg>
      <pc:sldChg chg="addSp delSp modSp new mod setBg">
        <pc:chgData name="Jonathan Wyatt" userId="c3e1212f-7374-4739-8e9f-f13855138211" providerId="ADAL" clId="{202F222E-692A-4678-87FC-E43101EFC4D2}" dt="2023-09-15T12:45:31.234" v="10678"/>
        <pc:sldMkLst>
          <pc:docMk/>
          <pc:sldMk cId="271804675" sldId="398"/>
        </pc:sldMkLst>
        <pc:spChg chg="del">
          <ac:chgData name="Jonathan Wyatt" userId="c3e1212f-7374-4739-8e9f-f13855138211" providerId="ADAL" clId="{202F222E-692A-4678-87FC-E43101EFC4D2}" dt="2023-09-15T12:43:43.543" v="10639" actId="26606"/>
          <ac:spMkLst>
            <pc:docMk/>
            <pc:sldMk cId="271804675" sldId="398"/>
            <ac:spMk id="2" creationId="{5BCA9FE9-2550-0C7F-0950-96C9862FEA4B}"/>
          </ac:spMkLst>
        </pc:spChg>
        <pc:spChg chg="del">
          <ac:chgData name="Jonathan Wyatt" userId="c3e1212f-7374-4739-8e9f-f13855138211" providerId="ADAL" clId="{202F222E-692A-4678-87FC-E43101EFC4D2}" dt="2023-09-15T12:43:41.654" v="10638"/>
          <ac:spMkLst>
            <pc:docMk/>
            <pc:sldMk cId="271804675" sldId="398"/>
            <ac:spMk id="3" creationId="{EAEFC92A-41B5-E5CB-C016-451096D54A76}"/>
          </ac:spMkLst>
        </pc:spChg>
        <pc:spChg chg="add del mod">
          <ac:chgData name="Jonathan Wyatt" userId="c3e1212f-7374-4739-8e9f-f13855138211" providerId="ADAL" clId="{202F222E-692A-4678-87FC-E43101EFC4D2}" dt="2023-09-15T12:44:51.030" v="10644" actId="478"/>
          <ac:spMkLst>
            <pc:docMk/>
            <pc:sldMk cId="271804675" sldId="398"/>
            <ac:spMk id="6" creationId="{6F628670-948F-6AC0-37EC-C070DA5BC3A6}"/>
          </ac:spMkLst>
        </pc:spChg>
        <pc:spChg chg="add del mod">
          <ac:chgData name="Jonathan Wyatt" userId="c3e1212f-7374-4739-8e9f-f13855138211" providerId="ADAL" clId="{202F222E-692A-4678-87FC-E43101EFC4D2}" dt="2023-09-15T12:45:31.234" v="10678"/>
          <ac:spMkLst>
            <pc:docMk/>
            <pc:sldMk cId="271804675" sldId="398"/>
            <ac:spMk id="8" creationId="{D5AF9AE6-9203-D1A9-EB87-52112F4D7C69}"/>
          </ac:spMkLst>
        </pc:spChg>
        <pc:spChg chg="add">
          <ac:chgData name="Jonathan Wyatt" userId="c3e1212f-7374-4739-8e9f-f13855138211" providerId="ADAL" clId="{202F222E-692A-4678-87FC-E43101EFC4D2}" dt="2023-09-15T12:43:43.543" v="10639" actId="26606"/>
          <ac:spMkLst>
            <pc:docMk/>
            <pc:sldMk cId="271804675" sldId="398"/>
            <ac:spMk id="9" creationId="{B649E800-A5C8-49A0-A453-ED537DA3156A}"/>
          </ac:spMkLst>
        </pc:spChg>
        <pc:spChg chg="add mod">
          <ac:chgData name="Jonathan Wyatt" userId="c3e1212f-7374-4739-8e9f-f13855138211" providerId="ADAL" clId="{202F222E-692A-4678-87FC-E43101EFC4D2}" dt="2023-09-15T12:45:29.989" v="10676" actId="1076"/>
          <ac:spMkLst>
            <pc:docMk/>
            <pc:sldMk cId="271804675" sldId="398"/>
            <ac:spMk id="10" creationId="{5CD574F8-B11F-F39E-1B10-044755969453}"/>
          </ac:spMkLst>
        </pc:spChg>
        <pc:spChg chg="add">
          <ac:chgData name="Jonathan Wyatt" userId="c3e1212f-7374-4739-8e9f-f13855138211" providerId="ADAL" clId="{202F222E-692A-4678-87FC-E43101EFC4D2}" dt="2023-09-15T12:43:43.543" v="10639" actId="26606"/>
          <ac:spMkLst>
            <pc:docMk/>
            <pc:sldMk cId="271804675" sldId="398"/>
            <ac:spMk id="11" creationId="{8BA67DD7-B75D-4A30-90A4-EEA9F64AF11B}"/>
          </ac:spMkLst>
        </pc:spChg>
        <pc:grpChg chg="add">
          <ac:chgData name="Jonathan Wyatt" userId="c3e1212f-7374-4739-8e9f-f13855138211" providerId="ADAL" clId="{202F222E-692A-4678-87FC-E43101EFC4D2}" dt="2023-09-15T12:43:43.543" v="10639" actId="26606"/>
          <ac:grpSpMkLst>
            <pc:docMk/>
            <pc:sldMk cId="271804675" sldId="398"/>
            <ac:grpSpMk id="13" creationId="{E8C5FC48-0A3C-4D6D-A0D5-EEE93213DBBE}"/>
          </ac:grpSpMkLst>
        </pc:grpChg>
        <pc:picChg chg="add del mod">
          <ac:chgData name="Jonathan Wyatt" userId="c3e1212f-7374-4739-8e9f-f13855138211" providerId="ADAL" clId="{202F222E-692A-4678-87FC-E43101EFC4D2}" dt="2023-09-15T12:43:49.191" v="10640" actId="478"/>
          <ac:picMkLst>
            <pc:docMk/>
            <pc:sldMk cId="271804675" sldId="398"/>
            <ac:picMk id="4" creationId="{FA965CDA-24D9-0BCC-9CC1-C3EFDED68642}"/>
          </ac:picMkLst>
        </pc:picChg>
        <pc:picChg chg="add mod">
          <ac:chgData name="Jonathan Wyatt" userId="c3e1212f-7374-4739-8e9f-f13855138211" providerId="ADAL" clId="{202F222E-692A-4678-87FC-E43101EFC4D2}" dt="2023-09-15T12:44:58.941" v="10648" actId="1076"/>
          <ac:picMkLst>
            <pc:docMk/>
            <pc:sldMk cId="271804675" sldId="398"/>
            <ac:picMk id="7" creationId="{C79BFFCA-7C9B-C57A-259B-1C952A1E5AB8}"/>
          </ac:picMkLst>
        </pc:picChg>
      </pc:sldChg>
      <pc:sldChg chg="addSp delSp modSp new mod">
        <pc:chgData name="Jonathan Wyatt" userId="c3e1212f-7374-4739-8e9f-f13855138211" providerId="ADAL" clId="{202F222E-692A-4678-87FC-E43101EFC4D2}" dt="2023-09-15T12:57:30.543" v="10714" actId="22"/>
        <pc:sldMkLst>
          <pc:docMk/>
          <pc:sldMk cId="3567819671" sldId="399"/>
        </pc:sldMkLst>
        <pc:spChg chg="mod">
          <ac:chgData name="Jonathan Wyatt" userId="c3e1212f-7374-4739-8e9f-f13855138211" providerId="ADAL" clId="{202F222E-692A-4678-87FC-E43101EFC4D2}" dt="2023-09-15T12:56:39.965" v="10708" actId="122"/>
          <ac:spMkLst>
            <pc:docMk/>
            <pc:sldMk cId="3567819671" sldId="399"/>
            <ac:spMk id="2" creationId="{A5CB8D59-9A20-0122-1DCE-F56A7BC30F3F}"/>
          </ac:spMkLst>
        </pc:spChg>
        <pc:spChg chg="del">
          <ac:chgData name="Jonathan Wyatt" userId="c3e1212f-7374-4739-8e9f-f13855138211" providerId="ADAL" clId="{202F222E-692A-4678-87FC-E43101EFC4D2}" dt="2023-09-15T12:56:18.381" v="10683" actId="22"/>
          <ac:spMkLst>
            <pc:docMk/>
            <pc:sldMk cId="3567819671" sldId="399"/>
            <ac:spMk id="3" creationId="{5A955514-8C52-0440-1102-DB8960AAC137}"/>
          </ac:spMkLst>
        </pc:spChg>
        <pc:picChg chg="add mod ord">
          <ac:chgData name="Jonathan Wyatt" userId="c3e1212f-7374-4739-8e9f-f13855138211" providerId="ADAL" clId="{202F222E-692A-4678-87FC-E43101EFC4D2}" dt="2023-09-15T12:56:46.179" v="10712" actId="1076"/>
          <ac:picMkLst>
            <pc:docMk/>
            <pc:sldMk cId="3567819671" sldId="399"/>
            <ac:picMk id="5" creationId="{1F1DFD3C-8385-7FC4-513C-4FEA8D4A737C}"/>
          </ac:picMkLst>
        </pc:picChg>
        <pc:picChg chg="add del">
          <ac:chgData name="Jonathan Wyatt" userId="c3e1212f-7374-4739-8e9f-f13855138211" providerId="ADAL" clId="{202F222E-692A-4678-87FC-E43101EFC4D2}" dt="2023-09-15T12:57:30.543" v="10714" actId="22"/>
          <ac:picMkLst>
            <pc:docMk/>
            <pc:sldMk cId="3567819671" sldId="399"/>
            <ac:picMk id="7" creationId="{BC2FC25C-3C73-2B15-6442-1C18373493E9}"/>
          </ac:picMkLst>
        </pc:picChg>
      </pc:sldChg>
      <pc:sldChg chg="addSp modSp new mod modNotesTx">
        <pc:chgData name="Jonathan Wyatt" userId="c3e1212f-7374-4739-8e9f-f13855138211" providerId="ADAL" clId="{202F222E-692A-4678-87FC-E43101EFC4D2}" dt="2023-09-15T13:01:29.585" v="11093" actId="1076"/>
        <pc:sldMkLst>
          <pc:docMk/>
          <pc:sldMk cId="3290627023" sldId="400"/>
        </pc:sldMkLst>
        <pc:spChg chg="mod">
          <ac:chgData name="Jonathan Wyatt" userId="c3e1212f-7374-4739-8e9f-f13855138211" providerId="ADAL" clId="{202F222E-692A-4678-87FC-E43101EFC4D2}" dt="2023-09-15T13:01:13.256" v="11084" actId="1076"/>
          <ac:spMkLst>
            <pc:docMk/>
            <pc:sldMk cId="3290627023" sldId="400"/>
            <ac:spMk id="2" creationId="{8B15A276-96D9-7872-D363-19FAE9136105}"/>
          </ac:spMkLst>
        </pc:spChg>
        <pc:spChg chg="mod">
          <ac:chgData name="Jonathan Wyatt" userId="c3e1212f-7374-4739-8e9f-f13855138211" providerId="ADAL" clId="{202F222E-692A-4678-87FC-E43101EFC4D2}" dt="2023-09-15T13:01:29.585" v="11093" actId="1076"/>
          <ac:spMkLst>
            <pc:docMk/>
            <pc:sldMk cId="3290627023" sldId="400"/>
            <ac:spMk id="3" creationId="{EE566351-CE2D-8D7F-5544-73031D6972D7}"/>
          </ac:spMkLst>
        </pc:spChg>
        <pc:picChg chg="add mod">
          <ac:chgData name="Jonathan Wyatt" userId="c3e1212f-7374-4739-8e9f-f13855138211" providerId="ADAL" clId="{202F222E-692A-4678-87FC-E43101EFC4D2}" dt="2023-09-15T13:01:26.392" v="11090" actId="1076"/>
          <ac:picMkLst>
            <pc:docMk/>
            <pc:sldMk cId="3290627023" sldId="400"/>
            <ac:picMk id="5" creationId="{92AA32B4-1E99-E8F1-6FD2-402F8061DA26}"/>
          </ac:picMkLst>
        </pc:picChg>
      </pc:sldChg>
      <pc:sldChg chg="addSp delSp modSp new mod modAnim">
        <pc:chgData name="Jonathan Wyatt" userId="c3e1212f-7374-4739-8e9f-f13855138211" providerId="ADAL" clId="{202F222E-692A-4678-87FC-E43101EFC4D2}" dt="2023-09-15T13:04:50.770" v="11151" actId="122"/>
        <pc:sldMkLst>
          <pc:docMk/>
          <pc:sldMk cId="2227385672" sldId="401"/>
        </pc:sldMkLst>
        <pc:spChg chg="mod">
          <ac:chgData name="Jonathan Wyatt" userId="c3e1212f-7374-4739-8e9f-f13855138211" providerId="ADAL" clId="{202F222E-692A-4678-87FC-E43101EFC4D2}" dt="2023-09-15T13:04:50.770" v="11151" actId="122"/>
          <ac:spMkLst>
            <pc:docMk/>
            <pc:sldMk cId="2227385672" sldId="401"/>
            <ac:spMk id="2" creationId="{51FC087C-5EF8-2DB7-D927-510E6FF3BABD}"/>
          </ac:spMkLst>
        </pc:spChg>
        <pc:spChg chg="del">
          <ac:chgData name="Jonathan Wyatt" userId="c3e1212f-7374-4739-8e9f-f13855138211" providerId="ADAL" clId="{202F222E-692A-4678-87FC-E43101EFC4D2}" dt="2023-09-15T13:04:29.006" v="11095"/>
          <ac:spMkLst>
            <pc:docMk/>
            <pc:sldMk cId="2227385672" sldId="401"/>
            <ac:spMk id="3" creationId="{C29E8E4D-4E87-445D-D93F-EA9FB1A9D083}"/>
          </ac:spMkLst>
        </pc:spChg>
        <pc:picChg chg="add mod">
          <ac:chgData name="Jonathan Wyatt" userId="c3e1212f-7374-4739-8e9f-f13855138211" providerId="ADAL" clId="{202F222E-692A-4678-87FC-E43101EFC4D2}" dt="2023-09-15T13:04:29.006" v="11095"/>
          <ac:picMkLst>
            <pc:docMk/>
            <pc:sldMk cId="2227385672" sldId="401"/>
            <ac:picMk id="4" creationId="{30DC213D-F075-0043-D82B-8F7A92B4C96D}"/>
          </ac:picMkLst>
        </pc:picChg>
      </pc:sldChg>
      <pc:sldChg chg="addSp delSp modSp new mod">
        <pc:chgData name="Jonathan Wyatt" userId="c3e1212f-7374-4739-8e9f-f13855138211" providerId="ADAL" clId="{202F222E-692A-4678-87FC-E43101EFC4D2}" dt="2023-09-15T13:14:54.501" v="11164" actId="14100"/>
        <pc:sldMkLst>
          <pc:docMk/>
          <pc:sldMk cId="3378201569" sldId="402"/>
        </pc:sldMkLst>
        <pc:spChg chg="del">
          <ac:chgData name="Jonathan Wyatt" userId="c3e1212f-7374-4739-8e9f-f13855138211" providerId="ADAL" clId="{202F222E-692A-4678-87FC-E43101EFC4D2}" dt="2023-09-15T13:14:44.838" v="11159" actId="478"/>
          <ac:spMkLst>
            <pc:docMk/>
            <pc:sldMk cId="3378201569" sldId="402"/>
            <ac:spMk id="2" creationId="{8E24D5DD-C68C-173C-34A5-A2F95E7BC01C}"/>
          </ac:spMkLst>
        </pc:spChg>
        <pc:spChg chg="del">
          <ac:chgData name="Jonathan Wyatt" userId="c3e1212f-7374-4739-8e9f-f13855138211" providerId="ADAL" clId="{202F222E-692A-4678-87FC-E43101EFC4D2}" dt="2023-09-15T13:14:42.033" v="11158" actId="22"/>
          <ac:spMkLst>
            <pc:docMk/>
            <pc:sldMk cId="3378201569" sldId="402"/>
            <ac:spMk id="3" creationId="{46ECE26B-1B14-D87F-CFCE-ED0AA4941F1C}"/>
          </ac:spMkLst>
        </pc:spChg>
        <pc:picChg chg="add mod ord">
          <ac:chgData name="Jonathan Wyatt" userId="c3e1212f-7374-4739-8e9f-f13855138211" providerId="ADAL" clId="{202F222E-692A-4678-87FC-E43101EFC4D2}" dt="2023-09-15T13:14:54.501" v="11164" actId="14100"/>
          <ac:picMkLst>
            <pc:docMk/>
            <pc:sldMk cId="3378201569" sldId="402"/>
            <ac:picMk id="5" creationId="{EA3B6EE1-87BC-4AF6-A3E6-520E0126A256}"/>
          </ac:picMkLst>
        </pc:picChg>
      </pc:sldChg>
      <pc:sldChg chg="addSp delSp modSp new mod setBg">
        <pc:chgData name="Jonathan Wyatt" userId="c3e1212f-7374-4739-8e9f-f13855138211" providerId="ADAL" clId="{202F222E-692A-4678-87FC-E43101EFC4D2}" dt="2023-09-15T13:19:11.044" v="11217" actId="1076"/>
        <pc:sldMkLst>
          <pc:docMk/>
          <pc:sldMk cId="2082361447" sldId="403"/>
        </pc:sldMkLst>
        <pc:spChg chg="del">
          <ac:chgData name="Jonathan Wyatt" userId="c3e1212f-7374-4739-8e9f-f13855138211" providerId="ADAL" clId="{202F222E-692A-4678-87FC-E43101EFC4D2}" dt="2023-09-15T13:17:27.889" v="11170" actId="26606"/>
          <ac:spMkLst>
            <pc:docMk/>
            <pc:sldMk cId="2082361447" sldId="403"/>
            <ac:spMk id="2" creationId="{ABA04A2A-DFC2-3004-B806-303260AB1941}"/>
          </ac:spMkLst>
        </pc:spChg>
        <pc:spChg chg="del">
          <ac:chgData name="Jonathan Wyatt" userId="c3e1212f-7374-4739-8e9f-f13855138211" providerId="ADAL" clId="{202F222E-692A-4678-87FC-E43101EFC4D2}" dt="2023-09-15T13:17:25.999" v="11169" actId="22"/>
          <ac:spMkLst>
            <pc:docMk/>
            <pc:sldMk cId="2082361447" sldId="403"/>
            <ac:spMk id="3" creationId="{FB8892BF-ECC1-E70B-51BA-1DD3EB76F650}"/>
          </ac:spMkLst>
        </pc:spChg>
        <pc:spChg chg="add del mod">
          <ac:chgData name="Jonathan Wyatt" userId="c3e1212f-7374-4739-8e9f-f13855138211" providerId="ADAL" clId="{202F222E-692A-4678-87FC-E43101EFC4D2}" dt="2023-09-15T13:18:23.809" v="11174" actId="22"/>
          <ac:spMkLst>
            <pc:docMk/>
            <pc:sldMk cId="2082361447" sldId="403"/>
            <ac:spMk id="7" creationId="{5591FACE-3598-0262-FC32-A759FEF4450A}"/>
          </ac:spMkLst>
        </pc:spChg>
        <pc:spChg chg="add del">
          <ac:chgData name="Jonathan Wyatt" userId="c3e1212f-7374-4739-8e9f-f13855138211" providerId="ADAL" clId="{202F222E-692A-4678-87FC-E43101EFC4D2}" dt="2023-09-15T13:18:25.190" v="11175" actId="26606"/>
          <ac:spMkLst>
            <pc:docMk/>
            <pc:sldMk cId="2082361447" sldId="403"/>
            <ac:spMk id="10" creationId="{F3060C83-F051-4F0E-ABAD-AA0DFC48B218}"/>
          </ac:spMkLst>
        </pc:spChg>
        <pc:spChg chg="add mod">
          <ac:chgData name="Jonathan Wyatt" userId="c3e1212f-7374-4739-8e9f-f13855138211" providerId="ADAL" clId="{202F222E-692A-4678-87FC-E43101EFC4D2}" dt="2023-09-15T13:19:11.044" v="11217" actId="1076"/>
          <ac:spMkLst>
            <pc:docMk/>
            <pc:sldMk cId="2082361447" sldId="403"/>
            <ac:spMk id="11" creationId="{676FBBC1-85E8-E7A7-E8B2-CD152B24790B}"/>
          </ac:spMkLst>
        </pc:spChg>
        <pc:spChg chg="add del">
          <ac:chgData name="Jonathan Wyatt" userId="c3e1212f-7374-4739-8e9f-f13855138211" providerId="ADAL" clId="{202F222E-692A-4678-87FC-E43101EFC4D2}" dt="2023-09-15T13:18:25.190" v="11175" actId="26606"/>
          <ac:spMkLst>
            <pc:docMk/>
            <pc:sldMk cId="2082361447" sldId="403"/>
            <ac:spMk id="12" creationId="{83C98ABE-055B-441F-B07E-44F97F083C39}"/>
          </ac:spMkLst>
        </pc:spChg>
        <pc:spChg chg="add del">
          <ac:chgData name="Jonathan Wyatt" userId="c3e1212f-7374-4739-8e9f-f13855138211" providerId="ADAL" clId="{202F222E-692A-4678-87FC-E43101EFC4D2}" dt="2023-09-15T13:18:25.190" v="11175" actId="26606"/>
          <ac:spMkLst>
            <pc:docMk/>
            <pc:sldMk cId="2082361447" sldId="403"/>
            <ac:spMk id="14" creationId="{29FDB030-9B49-4CED-8CCD-4D99382388AC}"/>
          </ac:spMkLst>
        </pc:spChg>
        <pc:spChg chg="add del">
          <ac:chgData name="Jonathan Wyatt" userId="c3e1212f-7374-4739-8e9f-f13855138211" providerId="ADAL" clId="{202F222E-692A-4678-87FC-E43101EFC4D2}" dt="2023-09-15T13:18:25.190" v="11175" actId="26606"/>
          <ac:spMkLst>
            <pc:docMk/>
            <pc:sldMk cId="2082361447" sldId="403"/>
            <ac:spMk id="16" creationId="{3783CA14-24A1-485C-8B30-D6A5D87987AD}"/>
          </ac:spMkLst>
        </pc:spChg>
        <pc:spChg chg="add del">
          <ac:chgData name="Jonathan Wyatt" userId="c3e1212f-7374-4739-8e9f-f13855138211" providerId="ADAL" clId="{202F222E-692A-4678-87FC-E43101EFC4D2}" dt="2023-09-15T13:18:25.190" v="11175" actId="26606"/>
          <ac:spMkLst>
            <pc:docMk/>
            <pc:sldMk cId="2082361447" sldId="403"/>
            <ac:spMk id="18" creationId="{9A97C86A-04D6-40F7-AE84-31AB43E6A846}"/>
          </ac:spMkLst>
        </pc:spChg>
        <pc:spChg chg="add del">
          <ac:chgData name="Jonathan Wyatt" userId="c3e1212f-7374-4739-8e9f-f13855138211" providerId="ADAL" clId="{202F222E-692A-4678-87FC-E43101EFC4D2}" dt="2023-09-15T13:18:25.190" v="11175" actId="26606"/>
          <ac:spMkLst>
            <pc:docMk/>
            <pc:sldMk cId="2082361447" sldId="403"/>
            <ac:spMk id="20" creationId="{FF9F2414-84E8-453E-B1F3-389FDE8192D9}"/>
          </ac:spMkLst>
        </pc:spChg>
        <pc:spChg chg="add del">
          <ac:chgData name="Jonathan Wyatt" userId="c3e1212f-7374-4739-8e9f-f13855138211" providerId="ADAL" clId="{202F222E-692A-4678-87FC-E43101EFC4D2}" dt="2023-09-15T13:18:25.190" v="11175" actId="26606"/>
          <ac:spMkLst>
            <pc:docMk/>
            <pc:sldMk cId="2082361447" sldId="403"/>
            <ac:spMk id="22" creationId="{3ECA69A1-7536-43AC-85EF-C7106179F5ED}"/>
          </ac:spMkLst>
        </pc:spChg>
        <pc:spChg chg="add">
          <ac:chgData name="Jonathan Wyatt" userId="c3e1212f-7374-4739-8e9f-f13855138211" providerId="ADAL" clId="{202F222E-692A-4678-87FC-E43101EFC4D2}" dt="2023-09-15T13:18:25.190" v="11175" actId="26606"/>
          <ac:spMkLst>
            <pc:docMk/>
            <pc:sldMk cId="2082361447" sldId="403"/>
            <ac:spMk id="27" creationId="{F3060C83-F051-4F0E-ABAD-AA0DFC48B218}"/>
          </ac:spMkLst>
        </pc:spChg>
        <pc:spChg chg="add">
          <ac:chgData name="Jonathan Wyatt" userId="c3e1212f-7374-4739-8e9f-f13855138211" providerId="ADAL" clId="{202F222E-692A-4678-87FC-E43101EFC4D2}" dt="2023-09-15T13:18:25.190" v="11175" actId="26606"/>
          <ac:spMkLst>
            <pc:docMk/>
            <pc:sldMk cId="2082361447" sldId="403"/>
            <ac:spMk id="29" creationId="{83C98ABE-055B-441F-B07E-44F97F083C39}"/>
          </ac:spMkLst>
        </pc:spChg>
        <pc:spChg chg="add">
          <ac:chgData name="Jonathan Wyatt" userId="c3e1212f-7374-4739-8e9f-f13855138211" providerId="ADAL" clId="{202F222E-692A-4678-87FC-E43101EFC4D2}" dt="2023-09-15T13:18:25.190" v="11175" actId="26606"/>
          <ac:spMkLst>
            <pc:docMk/>
            <pc:sldMk cId="2082361447" sldId="403"/>
            <ac:spMk id="31" creationId="{29FDB030-9B49-4CED-8CCD-4D99382388AC}"/>
          </ac:spMkLst>
        </pc:spChg>
        <pc:spChg chg="add">
          <ac:chgData name="Jonathan Wyatt" userId="c3e1212f-7374-4739-8e9f-f13855138211" providerId="ADAL" clId="{202F222E-692A-4678-87FC-E43101EFC4D2}" dt="2023-09-15T13:18:25.190" v="11175" actId="26606"/>
          <ac:spMkLst>
            <pc:docMk/>
            <pc:sldMk cId="2082361447" sldId="403"/>
            <ac:spMk id="33" creationId="{3783CA14-24A1-485C-8B30-D6A5D87987AD}"/>
          </ac:spMkLst>
        </pc:spChg>
        <pc:spChg chg="add">
          <ac:chgData name="Jonathan Wyatt" userId="c3e1212f-7374-4739-8e9f-f13855138211" providerId="ADAL" clId="{202F222E-692A-4678-87FC-E43101EFC4D2}" dt="2023-09-15T13:18:25.190" v="11175" actId="26606"/>
          <ac:spMkLst>
            <pc:docMk/>
            <pc:sldMk cId="2082361447" sldId="403"/>
            <ac:spMk id="35" creationId="{9A97C86A-04D6-40F7-AE84-31AB43E6A846}"/>
          </ac:spMkLst>
        </pc:spChg>
        <pc:spChg chg="add">
          <ac:chgData name="Jonathan Wyatt" userId="c3e1212f-7374-4739-8e9f-f13855138211" providerId="ADAL" clId="{202F222E-692A-4678-87FC-E43101EFC4D2}" dt="2023-09-15T13:18:25.190" v="11175" actId="26606"/>
          <ac:spMkLst>
            <pc:docMk/>
            <pc:sldMk cId="2082361447" sldId="403"/>
            <ac:spMk id="37" creationId="{FF9F2414-84E8-453E-B1F3-389FDE8192D9}"/>
          </ac:spMkLst>
        </pc:spChg>
        <pc:spChg chg="add">
          <ac:chgData name="Jonathan Wyatt" userId="c3e1212f-7374-4739-8e9f-f13855138211" providerId="ADAL" clId="{202F222E-692A-4678-87FC-E43101EFC4D2}" dt="2023-09-15T13:18:25.190" v="11175" actId="26606"/>
          <ac:spMkLst>
            <pc:docMk/>
            <pc:sldMk cId="2082361447" sldId="403"/>
            <ac:spMk id="39" creationId="{3ECA69A1-7536-43AC-85EF-C7106179F5ED}"/>
          </ac:spMkLst>
        </pc:spChg>
        <pc:picChg chg="add del mod ord">
          <ac:chgData name="Jonathan Wyatt" userId="c3e1212f-7374-4739-8e9f-f13855138211" providerId="ADAL" clId="{202F222E-692A-4678-87FC-E43101EFC4D2}" dt="2023-09-15T13:18:22.363" v="11173" actId="478"/>
          <ac:picMkLst>
            <pc:docMk/>
            <pc:sldMk cId="2082361447" sldId="403"/>
            <ac:picMk id="5" creationId="{0729D191-3A49-8AA6-26B8-723A0B2A14C0}"/>
          </ac:picMkLst>
        </pc:picChg>
        <pc:picChg chg="add mod ord">
          <ac:chgData name="Jonathan Wyatt" userId="c3e1212f-7374-4739-8e9f-f13855138211" providerId="ADAL" clId="{202F222E-692A-4678-87FC-E43101EFC4D2}" dt="2023-09-15T13:18:29.904" v="11177" actId="962"/>
          <ac:picMkLst>
            <pc:docMk/>
            <pc:sldMk cId="2082361447" sldId="403"/>
            <ac:picMk id="9" creationId="{4EF599F6-F0FA-B97F-56BF-004ED070BB6A}"/>
          </ac:picMkLst>
        </pc:picChg>
      </pc:sldChg>
      <pc:sldChg chg="addSp delSp modSp new mod">
        <pc:chgData name="Jonathan Wyatt" userId="c3e1212f-7374-4739-8e9f-f13855138211" providerId="ADAL" clId="{202F222E-692A-4678-87FC-E43101EFC4D2}" dt="2023-09-15T13:46:45.875" v="11467" actId="27636"/>
        <pc:sldMkLst>
          <pc:docMk/>
          <pc:sldMk cId="529827272" sldId="404"/>
        </pc:sldMkLst>
        <pc:spChg chg="del mod">
          <ac:chgData name="Jonathan Wyatt" userId="c3e1212f-7374-4739-8e9f-f13855138211" providerId="ADAL" clId="{202F222E-692A-4678-87FC-E43101EFC4D2}" dt="2023-09-15T13:46:34.620" v="11460" actId="478"/>
          <ac:spMkLst>
            <pc:docMk/>
            <pc:sldMk cId="529827272" sldId="404"/>
            <ac:spMk id="2" creationId="{88564004-987B-80FD-9A8B-D09D719E5F1C}"/>
          </ac:spMkLst>
        </pc:spChg>
        <pc:spChg chg="mod">
          <ac:chgData name="Jonathan Wyatt" userId="c3e1212f-7374-4739-8e9f-f13855138211" providerId="ADAL" clId="{202F222E-692A-4678-87FC-E43101EFC4D2}" dt="2023-09-15T13:46:45.875" v="11467" actId="27636"/>
          <ac:spMkLst>
            <pc:docMk/>
            <pc:sldMk cId="529827272" sldId="404"/>
            <ac:spMk id="3" creationId="{228365AC-5C58-C1FF-C349-47E764122906}"/>
          </ac:spMkLst>
        </pc:spChg>
        <pc:picChg chg="add mod">
          <ac:chgData name="Jonathan Wyatt" userId="c3e1212f-7374-4739-8e9f-f13855138211" providerId="ADAL" clId="{202F222E-692A-4678-87FC-E43101EFC4D2}" dt="2023-09-15T13:21:02.204" v="11222" actId="1076"/>
          <ac:picMkLst>
            <pc:docMk/>
            <pc:sldMk cId="529827272" sldId="404"/>
            <ac:picMk id="5" creationId="{7939714B-AFAF-5602-CA59-57C3ABA88F9A}"/>
          </ac:picMkLst>
        </pc:picChg>
      </pc:sldChg>
      <pc:sldChg chg="addSp delSp modSp new mod setBg">
        <pc:chgData name="Jonathan Wyatt" userId="c3e1212f-7374-4739-8e9f-f13855138211" providerId="ADAL" clId="{202F222E-692A-4678-87FC-E43101EFC4D2}" dt="2023-09-15T13:49:00.367" v="11553" actId="122"/>
        <pc:sldMkLst>
          <pc:docMk/>
          <pc:sldMk cId="749256477" sldId="405"/>
        </pc:sldMkLst>
        <pc:spChg chg="mod">
          <ac:chgData name="Jonathan Wyatt" userId="c3e1212f-7374-4739-8e9f-f13855138211" providerId="ADAL" clId="{202F222E-692A-4678-87FC-E43101EFC4D2}" dt="2023-09-15T13:49:00.367" v="11553" actId="122"/>
          <ac:spMkLst>
            <pc:docMk/>
            <pc:sldMk cId="749256477" sldId="405"/>
            <ac:spMk id="2" creationId="{5503CC04-B6BC-C23A-F0DD-EF38746462CF}"/>
          </ac:spMkLst>
        </pc:spChg>
        <pc:spChg chg="del mod">
          <ac:chgData name="Jonathan Wyatt" userId="c3e1212f-7374-4739-8e9f-f13855138211" providerId="ADAL" clId="{202F222E-692A-4678-87FC-E43101EFC4D2}" dt="2023-09-15T13:48:48.954" v="11550" actId="26606"/>
          <ac:spMkLst>
            <pc:docMk/>
            <pc:sldMk cId="749256477" sldId="405"/>
            <ac:spMk id="3" creationId="{C60B2DFB-987F-5716-4489-786FCB1F7BE2}"/>
          </ac:spMkLst>
        </pc:spChg>
        <pc:spChg chg="add del">
          <ac:chgData name="Jonathan Wyatt" userId="c3e1212f-7374-4739-8e9f-f13855138211" providerId="ADAL" clId="{202F222E-692A-4678-87FC-E43101EFC4D2}" dt="2023-09-15T13:48:57.830" v="11552" actId="26606"/>
          <ac:spMkLst>
            <pc:docMk/>
            <pc:sldMk cId="749256477" sldId="405"/>
            <ac:spMk id="10" creationId="{B50AB553-2A96-4A92-96F2-93548E096954}"/>
          </ac:spMkLst>
        </pc:spChg>
        <pc:spChg chg="add">
          <ac:chgData name="Jonathan Wyatt" userId="c3e1212f-7374-4739-8e9f-f13855138211" providerId="ADAL" clId="{202F222E-692A-4678-87FC-E43101EFC4D2}" dt="2023-09-15T13:48:57.830" v="11552" actId="26606"/>
          <ac:spMkLst>
            <pc:docMk/>
            <pc:sldMk cId="749256477" sldId="405"/>
            <ac:spMk id="15" creationId="{B50AB553-2A96-4A92-96F2-93548E096954}"/>
          </ac:spMkLst>
        </pc:spChg>
        <pc:graphicFrameChg chg="add mod modGraphic">
          <ac:chgData name="Jonathan Wyatt" userId="c3e1212f-7374-4739-8e9f-f13855138211" providerId="ADAL" clId="{202F222E-692A-4678-87FC-E43101EFC4D2}" dt="2023-09-15T13:48:57.830" v="11552" actId="26606"/>
          <ac:graphicFrameMkLst>
            <pc:docMk/>
            <pc:sldMk cId="749256477" sldId="405"/>
            <ac:graphicFrameMk id="5" creationId="{AFAF05FB-24BB-0877-C009-19F0DE9B955D}"/>
          </ac:graphicFrameMkLst>
        </pc:graphicFrameChg>
        <pc:picChg chg="add mod">
          <ac:chgData name="Jonathan Wyatt" userId="c3e1212f-7374-4739-8e9f-f13855138211" providerId="ADAL" clId="{202F222E-692A-4678-87FC-E43101EFC4D2}" dt="2023-09-15T13:48:57.830" v="11552" actId="26606"/>
          <ac:picMkLst>
            <pc:docMk/>
            <pc:sldMk cId="749256477" sldId="405"/>
            <ac:picMk id="6" creationId="{6836C6F8-A2C4-EFEA-ACAD-E3E16B08261F}"/>
          </ac:picMkLst>
        </pc:picChg>
      </pc:sldChg>
      <pc:sldChg chg="addSp delSp modSp new mod setBg">
        <pc:chgData name="Jonathan Wyatt" userId="c3e1212f-7374-4739-8e9f-f13855138211" providerId="ADAL" clId="{202F222E-692A-4678-87FC-E43101EFC4D2}" dt="2023-09-15T13:51:27.030" v="11704" actId="27614"/>
        <pc:sldMkLst>
          <pc:docMk/>
          <pc:sldMk cId="1237766881" sldId="406"/>
        </pc:sldMkLst>
        <pc:spChg chg="mod">
          <ac:chgData name="Jonathan Wyatt" userId="c3e1212f-7374-4739-8e9f-f13855138211" providerId="ADAL" clId="{202F222E-692A-4678-87FC-E43101EFC4D2}" dt="2023-09-15T13:51:24.960" v="11703" actId="26606"/>
          <ac:spMkLst>
            <pc:docMk/>
            <pc:sldMk cId="1237766881" sldId="406"/>
            <ac:spMk id="2" creationId="{EB7C89BA-F1B9-5FCE-1FB0-EB3482301846}"/>
          </ac:spMkLst>
        </pc:spChg>
        <pc:spChg chg="del mod">
          <ac:chgData name="Jonathan Wyatt" userId="c3e1212f-7374-4739-8e9f-f13855138211" providerId="ADAL" clId="{202F222E-692A-4678-87FC-E43101EFC4D2}" dt="2023-09-15T13:51:24.960" v="11703" actId="26606"/>
          <ac:spMkLst>
            <pc:docMk/>
            <pc:sldMk cId="1237766881" sldId="406"/>
            <ac:spMk id="3" creationId="{EC555122-3A5F-32AC-8C6E-E921C31C668A}"/>
          </ac:spMkLst>
        </pc:spChg>
        <pc:spChg chg="add">
          <ac:chgData name="Jonathan Wyatt" userId="c3e1212f-7374-4739-8e9f-f13855138211" providerId="ADAL" clId="{202F222E-692A-4678-87FC-E43101EFC4D2}" dt="2023-09-15T13:51:24.960" v="11703" actId="26606"/>
          <ac:spMkLst>
            <pc:docMk/>
            <pc:sldMk cId="1237766881" sldId="406"/>
            <ac:spMk id="10" creationId="{B50AB553-2A96-4A92-96F2-93548E096954}"/>
          </ac:spMkLst>
        </pc:spChg>
        <pc:graphicFrameChg chg="add">
          <ac:chgData name="Jonathan Wyatt" userId="c3e1212f-7374-4739-8e9f-f13855138211" providerId="ADAL" clId="{202F222E-692A-4678-87FC-E43101EFC4D2}" dt="2023-09-15T13:51:24.960" v="11703" actId="26606"/>
          <ac:graphicFrameMkLst>
            <pc:docMk/>
            <pc:sldMk cId="1237766881" sldId="406"/>
            <ac:graphicFrameMk id="5" creationId="{31DE595D-D4AF-A90E-FDBD-0EDA7AE9D9FD}"/>
          </ac:graphicFrameMkLst>
        </pc:graphicFrameChg>
        <pc:picChg chg="add mod">
          <ac:chgData name="Jonathan Wyatt" userId="c3e1212f-7374-4739-8e9f-f13855138211" providerId="ADAL" clId="{202F222E-692A-4678-87FC-E43101EFC4D2}" dt="2023-09-15T13:51:27.030" v="11704" actId="27614"/>
          <ac:picMkLst>
            <pc:docMk/>
            <pc:sldMk cId="1237766881" sldId="406"/>
            <ac:picMk id="6" creationId="{D184C0F5-D347-BE82-878B-AFD74563253E}"/>
          </ac:picMkLst>
        </pc:picChg>
      </pc:sldChg>
      <pc:sldChg chg="new del">
        <pc:chgData name="Jonathan Wyatt" userId="c3e1212f-7374-4739-8e9f-f13855138211" providerId="ADAL" clId="{202F222E-692A-4678-87FC-E43101EFC4D2}" dt="2023-09-15T13:49:12.358" v="11555" actId="47"/>
        <pc:sldMkLst>
          <pc:docMk/>
          <pc:sldMk cId="1534845899" sldId="406"/>
        </pc:sldMkLst>
      </pc:sldChg>
      <pc:sldChg chg="modSp del">
        <pc:chgData name="Jonathan Wyatt" userId="c3e1212f-7374-4739-8e9f-f13855138211" providerId="ADAL" clId="{202F222E-692A-4678-87FC-E43101EFC4D2}" dt="2023-09-15T13:49:37.509" v="11635" actId="47"/>
        <pc:sldMkLst>
          <pc:docMk/>
          <pc:sldMk cId="666893739" sldId="407"/>
        </pc:sldMkLst>
        <pc:graphicFrameChg chg="mod">
          <ac:chgData name="Jonathan Wyatt" userId="c3e1212f-7374-4739-8e9f-f13855138211" providerId="ADAL" clId="{202F222E-692A-4678-87FC-E43101EFC4D2}" dt="2023-09-15T13:49:31.801" v="11634"/>
          <ac:graphicFrameMkLst>
            <pc:docMk/>
            <pc:sldMk cId="666893739" sldId="407"/>
            <ac:graphicFrameMk id="5" creationId="{AFAF05FB-24BB-0877-C009-19F0DE9B955D}"/>
          </ac:graphicFrameMkLst>
        </pc:graphicFrameChg>
      </pc:sldChg>
      <pc:sldChg chg="addSp delSp modSp new mod setBg">
        <pc:chgData name="Jonathan Wyatt" userId="c3e1212f-7374-4739-8e9f-f13855138211" providerId="ADAL" clId="{202F222E-692A-4678-87FC-E43101EFC4D2}" dt="2023-09-15T13:55:12.673" v="11741" actId="962"/>
        <pc:sldMkLst>
          <pc:docMk/>
          <pc:sldMk cId="3170503356" sldId="407"/>
        </pc:sldMkLst>
        <pc:spChg chg="del mod">
          <ac:chgData name="Jonathan Wyatt" userId="c3e1212f-7374-4739-8e9f-f13855138211" providerId="ADAL" clId="{202F222E-692A-4678-87FC-E43101EFC4D2}" dt="2023-09-15T13:54:47.540" v="11718" actId="478"/>
          <ac:spMkLst>
            <pc:docMk/>
            <pc:sldMk cId="3170503356" sldId="407"/>
            <ac:spMk id="2" creationId="{50A4217C-A300-794B-3004-30CB8E4C4736}"/>
          </ac:spMkLst>
        </pc:spChg>
        <pc:spChg chg="del">
          <ac:chgData name="Jonathan Wyatt" userId="c3e1212f-7374-4739-8e9f-f13855138211" providerId="ADAL" clId="{202F222E-692A-4678-87FC-E43101EFC4D2}" dt="2023-09-15T13:52:43.855" v="11707" actId="22"/>
          <ac:spMkLst>
            <pc:docMk/>
            <pc:sldMk cId="3170503356" sldId="407"/>
            <ac:spMk id="3" creationId="{6DDD8924-D093-5C4E-E193-E692579EA827}"/>
          </ac:spMkLst>
        </pc:spChg>
        <pc:spChg chg="add del">
          <ac:chgData name="Jonathan Wyatt" userId="c3e1212f-7374-4739-8e9f-f13855138211" providerId="ADAL" clId="{202F222E-692A-4678-87FC-E43101EFC4D2}" dt="2023-09-15T13:54:45.204" v="11716" actId="26606"/>
          <ac:spMkLst>
            <pc:docMk/>
            <pc:sldMk cId="3170503356" sldId="407"/>
            <ac:spMk id="17" creationId="{965B1FF4-9F3A-2475-4166-71129EFF0FCB}"/>
          </ac:spMkLst>
        </pc:spChg>
        <pc:spChg chg="add del">
          <ac:chgData name="Jonathan Wyatt" userId="c3e1212f-7374-4739-8e9f-f13855138211" providerId="ADAL" clId="{202F222E-692A-4678-87FC-E43101EFC4D2}" dt="2023-09-15T13:55:08.375" v="11731" actId="26606"/>
          <ac:spMkLst>
            <pc:docMk/>
            <pc:sldMk cId="3170503356" sldId="407"/>
            <ac:spMk id="18" creationId="{33E72FA3-BD00-444A-AD9B-E6C3D069CDE3}"/>
          </ac:spMkLst>
        </pc:spChg>
        <pc:spChg chg="add del">
          <ac:chgData name="Jonathan Wyatt" userId="c3e1212f-7374-4739-8e9f-f13855138211" providerId="ADAL" clId="{202F222E-692A-4678-87FC-E43101EFC4D2}" dt="2023-09-15T13:54:45.204" v="11716" actId="26606"/>
          <ac:spMkLst>
            <pc:docMk/>
            <pc:sldMk cId="3170503356" sldId="407"/>
            <ac:spMk id="20" creationId="{12C63567-9A18-430B-817B-152D609F572F}"/>
          </ac:spMkLst>
        </pc:spChg>
        <pc:picChg chg="add mod ord">
          <ac:chgData name="Jonathan Wyatt" userId="c3e1212f-7374-4739-8e9f-f13855138211" providerId="ADAL" clId="{202F222E-692A-4678-87FC-E43101EFC4D2}" dt="2023-09-15T13:55:12.673" v="11740" actId="27614"/>
          <ac:picMkLst>
            <pc:docMk/>
            <pc:sldMk cId="3170503356" sldId="407"/>
            <ac:picMk id="5" creationId="{6049A3C2-B4E1-CD99-3B99-E39BB7FB44BE}"/>
          </ac:picMkLst>
        </pc:picChg>
        <pc:picChg chg="add mod ord">
          <ac:chgData name="Jonathan Wyatt" userId="c3e1212f-7374-4739-8e9f-f13855138211" providerId="ADAL" clId="{202F222E-692A-4678-87FC-E43101EFC4D2}" dt="2023-09-15T13:55:12.673" v="11741" actId="962"/>
          <ac:picMkLst>
            <pc:docMk/>
            <pc:sldMk cId="3170503356" sldId="407"/>
            <ac:picMk id="7" creationId="{0767C736-8E98-7CA8-13FE-78DF247F9D6F}"/>
          </ac:picMkLst>
        </pc:picChg>
        <pc:picChg chg="add mod ord">
          <ac:chgData name="Jonathan Wyatt" userId="c3e1212f-7374-4739-8e9f-f13855138211" providerId="ADAL" clId="{202F222E-692A-4678-87FC-E43101EFC4D2}" dt="2023-09-15T13:55:12.673" v="11734" actId="27614"/>
          <ac:picMkLst>
            <pc:docMk/>
            <pc:sldMk cId="3170503356" sldId="407"/>
            <ac:picMk id="9" creationId="{2A20EA2F-03AC-C7B5-4846-1AFACAE74E34}"/>
          </ac:picMkLst>
        </pc:picChg>
        <pc:picChg chg="add mod ord">
          <ac:chgData name="Jonathan Wyatt" userId="c3e1212f-7374-4739-8e9f-f13855138211" providerId="ADAL" clId="{202F222E-692A-4678-87FC-E43101EFC4D2}" dt="2023-09-15T13:55:12.673" v="11738" actId="27614"/>
          <ac:picMkLst>
            <pc:docMk/>
            <pc:sldMk cId="3170503356" sldId="407"/>
            <ac:picMk id="11" creationId="{579AFD4B-5DF0-E505-CBEF-E6000802DD1C}"/>
          </ac:picMkLst>
        </pc:picChg>
        <pc:picChg chg="add mod ord">
          <ac:chgData name="Jonathan Wyatt" userId="c3e1212f-7374-4739-8e9f-f13855138211" providerId="ADAL" clId="{202F222E-692A-4678-87FC-E43101EFC4D2}" dt="2023-09-15T13:55:12.673" v="11732" actId="27614"/>
          <ac:picMkLst>
            <pc:docMk/>
            <pc:sldMk cId="3170503356" sldId="407"/>
            <ac:picMk id="13" creationId="{2ED787D7-3FF1-57FE-8C3E-2C19094AA35B}"/>
          </ac:picMkLst>
        </pc:picChg>
        <pc:cxnChg chg="add">
          <ac:chgData name="Jonathan Wyatt" userId="c3e1212f-7374-4739-8e9f-f13855138211" providerId="ADAL" clId="{202F222E-692A-4678-87FC-E43101EFC4D2}" dt="2023-09-15T13:55:08.375" v="11731" actId="26606"/>
          <ac:cxnSpMkLst>
            <pc:docMk/>
            <pc:sldMk cId="3170503356" sldId="407"/>
            <ac:cxnSpMk id="23" creationId="{B817B4B8-5E01-4B44-BC25-876D56C12149}"/>
          </ac:cxnSpMkLst>
        </pc:cxnChg>
        <pc:cxnChg chg="add">
          <ac:chgData name="Jonathan Wyatt" userId="c3e1212f-7374-4739-8e9f-f13855138211" providerId="ADAL" clId="{202F222E-692A-4678-87FC-E43101EFC4D2}" dt="2023-09-15T13:55:08.375" v="11731" actId="26606"/>
          <ac:cxnSpMkLst>
            <pc:docMk/>
            <pc:sldMk cId="3170503356" sldId="407"/>
            <ac:cxnSpMk id="25" creationId="{D683D1A4-93E5-4A4D-B103-8223A220EB2B}"/>
          </ac:cxnSpMkLst>
        </pc:cxnChg>
        <pc:cxnChg chg="add">
          <ac:chgData name="Jonathan Wyatt" userId="c3e1212f-7374-4739-8e9f-f13855138211" providerId="ADAL" clId="{202F222E-692A-4678-87FC-E43101EFC4D2}" dt="2023-09-15T13:55:08.375" v="11731" actId="26606"/>
          <ac:cxnSpMkLst>
            <pc:docMk/>
            <pc:sldMk cId="3170503356" sldId="407"/>
            <ac:cxnSpMk id="27" creationId="{B0E8ABF4-C289-489E-BEFB-3077F9D9C773}"/>
          </ac:cxnSpMkLst>
        </pc:cxnChg>
        <pc:cxnChg chg="add">
          <ac:chgData name="Jonathan Wyatt" userId="c3e1212f-7374-4739-8e9f-f13855138211" providerId="ADAL" clId="{202F222E-692A-4678-87FC-E43101EFC4D2}" dt="2023-09-15T13:55:08.375" v="11731" actId="26606"/>
          <ac:cxnSpMkLst>
            <pc:docMk/>
            <pc:sldMk cId="3170503356" sldId="407"/>
            <ac:cxnSpMk id="29" creationId="{7989CFA0-35DD-4943-B365-488C66B9B192}"/>
          </ac:cxnSpMkLst>
        </pc:cxnChg>
        <pc:cxnChg chg="add">
          <ac:chgData name="Jonathan Wyatt" userId="c3e1212f-7374-4739-8e9f-f13855138211" providerId="ADAL" clId="{202F222E-692A-4678-87FC-E43101EFC4D2}" dt="2023-09-15T13:55:08.375" v="11731" actId="26606"/>
          <ac:cxnSpMkLst>
            <pc:docMk/>
            <pc:sldMk cId="3170503356" sldId="407"/>
            <ac:cxnSpMk id="31" creationId="{688AD040-1A2B-4FB4-A345-7B9F3E5ED9B0}"/>
          </ac:cxnSpMkLst>
        </pc:cxnChg>
        <pc:cxnChg chg="add">
          <ac:chgData name="Jonathan Wyatt" userId="c3e1212f-7374-4739-8e9f-f13855138211" providerId="ADAL" clId="{202F222E-692A-4678-87FC-E43101EFC4D2}" dt="2023-09-15T13:55:08.375" v="11731" actId="26606"/>
          <ac:cxnSpMkLst>
            <pc:docMk/>
            <pc:sldMk cId="3170503356" sldId="407"/>
            <ac:cxnSpMk id="33" creationId="{823B704A-724B-41D6-8F33-76939E727D2A}"/>
          </ac:cxnSpMkLst>
        </pc:cxnChg>
      </pc:sldChg>
      <pc:sldChg chg="addSp delSp modSp new mod setBg">
        <pc:chgData name="Jonathan Wyatt" userId="c3e1212f-7374-4739-8e9f-f13855138211" providerId="ADAL" clId="{202F222E-692A-4678-87FC-E43101EFC4D2}" dt="2023-09-15T14:10:55.488" v="13301" actId="26606"/>
        <pc:sldMkLst>
          <pc:docMk/>
          <pc:sldMk cId="4169816034" sldId="408"/>
        </pc:sldMkLst>
        <pc:spChg chg="del">
          <ac:chgData name="Jonathan Wyatt" userId="c3e1212f-7374-4739-8e9f-f13855138211" providerId="ADAL" clId="{202F222E-692A-4678-87FC-E43101EFC4D2}" dt="2023-09-15T14:03:50.692" v="12593" actId="478"/>
          <ac:spMkLst>
            <pc:docMk/>
            <pc:sldMk cId="4169816034" sldId="408"/>
            <ac:spMk id="2" creationId="{99ACB776-911D-29A7-E886-579753A77E25}"/>
          </ac:spMkLst>
        </pc:spChg>
        <pc:spChg chg="del mod">
          <ac:chgData name="Jonathan Wyatt" userId="c3e1212f-7374-4739-8e9f-f13855138211" providerId="ADAL" clId="{202F222E-692A-4678-87FC-E43101EFC4D2}" dt="2023-09-15T14:10:55.488" v="13301" actId="26606"/>
          <ac:spMkLst>
            <pc:docMk/>
            <pc:sldMk cId="4169816034" sldId="408"/>
            <ac:spMk id="3" creationId="{F604AC66-1630-699F-2BBE-5E1756D81F18}"/>
          </ac:spMkLst>
        </pc:spChg>
        <pc:spChg chg="add">
          <ac:chgData name="Jonathan Wyatt" userId="c3e1212f-7374-4739-8e9f-f13855138211" providerId="ADAL" clId="{202F222E-692A-4678-87FC-E43101EFC4D2}" dt="2023-09-15T14:10:55.488" v="13301" actId="26606"/>
          <ac:spMkLst>
            <pc:docMk/>
            <pc:sldMk cId="4169816034" sldId="408"/>
            <ac:spMk id="9" creationId="{738F59A4-4431-460D-8E49-6E65C189A566}"/>
          </ac:spMkLst>
        </pc:spChg>
        <pc:grpChg chg="add">
          <ac:chgData name="Jonathan Wyatt" userId="c3e1212f-7374-4739-8e9f-f13855138211" providerId="ADAL" clId="{202F222E-692A-4678-87FC-E43101EFC4D2}" dt="2023-09-15T14:10:55.488" v="13301" actId="26606"/>
          <ac:grpSpMkLst>
            <pc:docMk/>
            <pc:sldMk cId="4169816034" sldId="408"/>
            <ac:grpSpMk id="11" creationId="{8A919B9C-5C01-47E4-B2F2-45F589208ABF}"/>
          </ac:grpSpMkLst>
        </pc:grpChg>
        <pc:graphicFrameChg chg="add">
          <ac:chgData name="Jonathan Wyatt" userId="c3e1212f-7374-4739-8e9f-f13855138211" providerId="ADAL" clId="{202F222E-692A-4678-87FC-E43101EFC4D2}" dt="2023-09-15T14:10:55.488" v="13301" actId="26606"/>
          <ac:graphicFrameMkLst>
            <pc:docMk/>
            <pc:sldMk cId="4169816034" sldId="408"/>
            <ac:graphicFrameMk id="5" creationId="{F023575C-2855-29BF-2D46-DD62D860B435}"/>
          </ac:graphicFrameMkLst>
        </pc:graphicFrameChg>
      </pc:sldChg>
      <pc:sldChg chg="addSp modSp new mod setBg modNotesTx">
        <pc:chgData name="Jonathan Wyatt" userId="c3e1212f-7374-4739-8e9f-f13855138211" providerId="ADAL" clId="{202F222E-692A-4678-87FC-E43101EFC4D2}" dt="2023-09-15T14:07:48.715" v="13203" actId="122"/>
        <pc:sldMkLst>
          <pc:docMk/>
          <pc:sldMk cId="2551221452" sldId="409"/>
        </pc:sldMkLst>
        <pc:spChg chg="mod">
          <ac:chgData name="Jonathan Wyatt" userId="c3e1212f-7374-4739-8e9f-f13855138211" providerId="ADAL" clId="{202F222E-692A-4678-87FC-E43101EFC4D2}" dt="2023-09-15T14:07:48.715" v="13203" actId="122"/>
          <ac:spMkLst>
            <pc:docMk/>
            <pc:sldMk cId="2551221452" sldId="409"/>
            <ac:spMk id="2" creationId="{00CE80D2-788A-8136-D216-FCB6CD89B76F}"/>
          </ac:spMkLst>
        </pc:spChg>
        <pc:spChg chg="mod">
          <ac:chgData name="Jonathan Wyatt" userId="c3e1212f-7374-4739-8e9f-f13855138211" providerId="ADAL" clId="{202F222E-692A-4678-87FC-E43101EFC4D2}" dt="2023-09-15T14:07:45.633" v="13200" actId="14100"/>
          <ac:spMkLst>
            <pc:docMk/>
            <pc:sldMk cId="2551221452" sldId="409"/>
            <ac:spMk id="3" creationId="{ADF1E043-BF37-8A03-298C-E7B2CDE92685}"/>
          </ac:spMkLst>
        </pc:spChg>
        <pc:spChg chg="add">
          <ac:chgData name="Jonathan Wyatt" userId="c3e1212f-7374-4739-8e9f-f13855138211" providerId="ADAL" clId="{202F222E-692A-4678-87FC-E43101EFC4D2}" dt="2023-09-15T14:07:36.640" v="13193" actId="26606"/>
          <ac:spMkLst>
            <pc:docMk/>
            <pc:sldMk cId="2551221452" sldId="409"/>
            <ac:spMk id="9" creationId="{9F7D5CDA-D291-4307-BF55-1381FED29634}"/>
          </ac:spMkLst>
        </pc:spChg>
        <pc:spChg chg="add">
          <ac:chgData name="Jonathan Wyatt" userId="c3e1212f-7374-4739-8e9f-f13855138211" providerId="ADAL" clId="{202F222E-692A-4678-87FC-E43101EFC4D2}" dt="2023-09-15T14:07:36.640" v="13193" actId="26606"/>
          <ac:spMkLst>
            <pc:docMk/>
            <pc:sldMk cId="2551221452" sldId="409"/>
            <ac:spMk id="11" creationId="{59B296B9-C5A5-4E4F-9B60-C907B5F1466C}"/>
          </ac:spMkLst>
        </pc:spChg>
        <pc:spChg chg="add">
          <ac:chgData name="Jonathan Wyatt" userId="c3e1212f-7374-4739-8e9f-f13855138211" providerId="ADAL" clId="{202F222E-692A-4678-87FC-E43101EFC4D2}" dt="2023-09-15T14:07:36.640" v="13193" actId="26606"/>
          <ac:spMkLst>
            <pc:docMk/>
            <pc:sldMk cId="2551221452" sldId="409"/>
            <ac:spMk id="13" creationId="{D0300FD3-5AF1-6305-15FA-9078072672E2}"/>
          </ac:spMkLst>
        </pc:spChg>
        <pc:picChg chg="add">
          <ac:chgData name="Jonathan Wyatt" userId="c3e1212f-7374-4739-8e9f-f13855138211" providerId="ADAL" clId="{202F222E-692A-4678-87FC-E43101EFC4D2}" dt="2023-09-15T14:07:36.640" v="13193" actId="26606"/>
          <ac:picMkLst>
            <pc:docMk/>
            <pc:sldMk cId="2551221452" sldId="409"/>
            <ac:picMk id="5" creationId="{53EFFCB7-7D26-1EA9-DF68-860E2F6CBA27}"/>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12" Type="http://schemas.openxmlformats.org/officeDocument/2006/relationships/image" Target="../media/image26.sv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11" Type="http://schemas.openxmlformats.org/officeDocument/2006/relationships/image" Target="../media/image25.pn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73A4A5-6B4B-413E-AB10-B2DBBE9DAA2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0B4D06B-5BEE-47F7-8948-3C9AD23B642E}">
      <dgm:prSet/>
      <dgm:spPr/>
      <dgm:t>
        <a:bodyPr/>
        <a:lstStyle/>
        <a:p>
          <a:pPr>
            <a:lnSpc>
              <a:spcPct val="100000"/>
            </a:lnSpc>
          </a:pPr>
          <a:r>
            <a:rPr lang="en-GB"/>
            <a:t>The Millennium Summit </a:t>
          </a:r>
          <a:endParaRPr lang="en-US"/>
        </a:p>
      </dgm:t>
    </dgm:pt>
    <dgm:pt modelId="{D2EC1FA3-2962-4FC8-88A0-E4510A00E69A}" type="parTrans" cxnId="{E4F7DB9B-C78D-49F2-B31D-6445F2AA54C0}">
      <dgm:prSet/>
      <dgm:spPr/>
      <dgm:t>
        <a:bodyPr/>
        <a:lstStyle/>
        <a:p>
          <a:endParaRPr lang="en-US"/>
        </a:p>
      </dgm:t>
    </dgm:pt>
    <dgm:pt modelId="{7E4A369F-B77F-4F5B-9E89-83E108F12AB0}" type="sibTrans" cxnId="{E4F7DB9B-C78D-49F2-B31D-6445F2AA54C0}">
      <dgm:prSet/>
      <dgm:spPr/>
      <dgm:t>
        <a:bodyPr/>
        <a:lstStyle/>
        <a:p>
          <a:pPr>
            <a:lnSpc>
              <a:spcPct val="100000"/>
            </a:lnSpc>
          </a:pPr>
          <a:endParaRPr lang="en-US"/>
        </a:p>
      </dgm:t>
    </dgm:pt>
    <dgm:pt modelId="{1AE136A0-C397-47BA-8202-3449A961E796}">
      <dgm:prSet/>
      <dgm:spPr/>
      <dgm:t>
        <a:bodyPr/>
        <a:lstStyle/>
        <a:p>
          <a:pPr>
            <a:lnSpc>
              <a:spcPct val="100000"/>
            </a:lnSpc>
          </a:pPr>
          <a:r>
            <a:rPr lang="en-GB"/>
            <a:t>Millennium Development Goals (MDGs)</a:t>
          </a:r>
          <a:endParaRPr lang="en-US"/>
        </a:p>
      </dgm:t>
    </dgm:pt>
    <dgm:pt modelId="{7B662C18-5892-47AB-8C18-1824B997E214}" type="parTrans" cxnId="{F54585FF-00C5-45CC-A4BA-F14D1B39A9DE}">
      <dgm:prSet/>
      <dgm:spPr/>
      <dgm:t>
        <a:bodyPr/>
        <a:lstStyle/>
        <a:p>
          <a:endParaRPr lang="en-US"/>
        </a:p>
      </dgm:t>
    </dgm:pt>
    <dgm:pt modelId="{E7EF6923-62DD-4FA1-8A22-5E0CC9263341}" type="sibTrans" cxnId="{F54585FF-00C5-45CC-A4BA-F14D1B39A9DE}">
      <dgm:prSet/>
      <dgm:spPr/>
      <dgm:t>
        <a:bodyPr/>
        <a:lstStyle/>
        <a:p>
          <a:pPr>
            <a:lnSpc>
              <a:spcPct val="100000"/>
            </a:lnSpc>
          </a:pPr>
          <a:endParaRPr lang="en-US"/>
        </a:p>
      </dgm:t>
    </dgm:pt>
    <dgm:pt modelId="{2E1CBA6B-6DA2-4181-A2EC-55AC948AEC5F}">
      <dgm:prSet/>
      <dgm:spPr/>
      <dgm:t>
        <a:bodyPr/>
        <a:lstStyle/>
        <a:p>
          <a:pPr>
            <a:lnSpc>
              <a:spcPct val="100000"/>
            </a:lnSpc>
          </a:pPr>
          <a:r>
            <a:rPr lang="en-GB"/>
            <a:t>Success and Criticisms of MSGs</a:t>
          </a:r>
          <a:endParaRPr lang="en-US"/>
        </a:p>
      </dgm:t>
    </dgm:pt>
    <dgm:pt modelId="{A59769EB-A82F-487F-87B8-867A7C79A2D0}" type="parTrans" cxnId="{EA78E230-2316-4174-B1BA-7E7ADE01377C}">
      <dgm:prSet/>
      <dgm:spPr/>
      <dgm:t>
        <a:bodyPr/>
        <a:lstStyle/>
        <a:p>
          <a:endParaRPr lang="en-US"/>
        </a:p>
      </dgm:t>
    </dgm:pt>
    <dgm:pt modelId="{8A0B3445-3CAA-4351-82A2-962EE3A69354}" type="sibTrans" cxnId="{EA78E230-2316-4174-B1BA-7E7ADE01377C}">
      <dgm:prSet/>
      <dgm:spPr/>
      <dgm:t>
        <a:bodyPr/>
        <a:lstStyle/>
        <a:p>
          <a:pPr>
            <a:lnSpc>
              <a:spcPct val="100000"/>
            </a:lnSpc>
          </a:pPr>
          <a:endParaRPr lang="en-US"/>
        </a:p>
      </dgm:t>
    </dgm:pt>
    <dgm:pt modelId="{A483EE0C-578B-440B-8A48-CEFE3867527C}">
      <dgm:prSet/>
      <dgm:spPr/>
      <dgm:t>
        <a:bodyPr/>
        <a:lstStyle/>
        <a:p>
          <a:pPr>
            <a:lnSpc>
              <a:spcPct val="100000"/>
            </a:lnSpc>
          </a:pPr>
          <a:r>
            <a:rPr lang="en-GB"/>
            <a:t>Sustainable Development Goals (SDGs)</a:t>
          </a:r>
          <a:endParaRPr lang="en-US"/>
        </a:p>
      </dgm:t>
    </dgm:pt>
    <dgm:pt modelId="{3A40D94C-889A-4330-AA31-019AB83EC0E8}" type="parTrans" cxnId="{F0156E93-AD80-4A3E-978E-31E9D5C1B09A}">
      <dgm:prSet/>
      <dgm:spPr/>
      <dgm:t>
        <a:bodyPr/>
        <a:lstStyle/>
        <a:p>
          <a:endParaRPr lang="en-US"/>
        </a:p>
      </dgm:t>
    </dgm:pt>
    <dgm:pt modelId="{DD7FA83A-5C7A-43A3-AAE2-916B96A987BB}" type="sibTrans" cxnId="{F0156E93-AD80-4A3E-978E-31E9D5C1B09A}">
      <dgm:prSet/>
      <dgm:spPr/>
      <dgm:t>
        <a:bodyPr/>
        <a:lstStyle/>
        <a:p>
          <a:pPr>
            <a:lnSpc>
              <a:spcPct val="100000"/>
            </a:lnSpc>
          </a:pPr>
          <a:endParaRPr lang="en-US"/>
        </a:p>
      </dgm:t>
    </dgm:pt>
    <dgm:pt modelId="{017D0E7A-9434-4254-A629-88779E9C031F}">
      <dgm:prSet/>
      <dgm:spPr/>
      <dgm:t>
        <a:bodyPr/>
        <a:lstStyle/>
        <a:p>
          <a:pPr>
            <a:lnSpc>
              <a:spcPct val="100000"/>
            </a:lnSpc>
          </a:pPr>
          <a:r>
            <a:rPr lang="en-GB"/>
            <a:t>SDGs Implementation and Approach </a:t>
          </a:r>
          <a:endParaRPr lang="en-US"/>
        </a:p>
      </dgm:t>
    </dgm:pt>
    <dgm:pt modelId="{23B4933E-983C-4DD2-97A6-3EB74704F9CE}" type="parTrans" cxnId="{C51CF096-9D18-4862-A0CA-487565414F4C}">
      <dgm:prSet/>
      <dgm:spPr/>
      <dgm:t>
        <a:bodyPr/>
        <a:lstStyle/>
        <a:p>
          <a:endParaRPr lang="en-US"/>
        </a:p>
      </dgm:t>
    </dgm:pt>
    <dgm:pt modelId="{C79D8B04-94C8-48D1-9354-4316FE5814FE}" type="sibTrans" cxnId="{C51CF096-9D18-4862-A0CA-487565414F4C}">
      <dgm:prSet/>
      <dgm:spPr/>
      <dgm:t>
        <a:bodyPr/>
        <a:lstStyle/>
        <a:p>
          <a:pPr>
            <a:lnSpc>
              <a:spcPct val="100000"/>
            </a:lnSpc>
          </a:pPr>
          <a:endParaRPr lang="en-US"/>
        </a:p>
      </dgm:t>
    </dgm:pt>
    <dgm:pt modelId="{79B9879E-7CEA-45A0-B8B9-1EAA8591CA47}">
      <dgm:prSet/>
      <dgm:spPr/>
      <dgm:t>
        <a:bodyPr/>
        <a:lstStyle/>
        <a:p>
          <a:pPr>
            <a:lnSpc>
              <a:spcPct val="100000"/>
            </a:lnSpc>
          </a:pPr>
          <a:r>
            <a:rPr lang="en-GB"/>
            <a:t>Exploration of SDGs</a:t>
          </a:r>
          <a:endParaRPr lang="en-US"/>
        </a:p>
      </dgm:t>
    </dgm:pt>
    <dgm:pt modelId="{93E473A8-A524-4274-A367-3B70DF130B4D}" type="parTrans" cxnId="{75D8AABC-A1D5-40F9-905A-C34BA93EA49C}">
      <dgm:prSet/>
      <dgm:spPr/>
      <dgm:t>
        <a:bodyPr/>
        <a:lstStyle/>
        <a:p>
          <a:endParaRPr lang="en-US"/>
        </a:p>
      </dgm:t>
    </dgm:pt>
    <dgm:pt modelId="{0D935A54-9666-4C4E-9976-E37EFC774244}" type="sibTrans" cxnId="{75D8AABC-A1D5-40F9-905A-C34BA93EA49C}">
      <dgm:prSet/>
      <dgm:spPr/>
      <dgm:t>
        <a:bodyPr/>
        <a:lstStyle/>
        <a:p>
          <a:endParaRPr lang="en-US"/>
        </a:p>
      </dgm:t>
    </dgm:pt>
    <dgm:pt modelId="{BD11BC60-F381-4879-8F23-3537A8262260}" type="pres">
      <dgm:prSet presAssocID="{1573A4A5-6B4B-413E-AB10-B2DBBE9DAA2F}" presName="root" presStyleCnt="0">
        <dgm:presLayoutVars>
          <dgm:dir/>
          <dgm:resizeHandles val="exact"/>
        </dgm:presLayoutVars>
      </dgm:prSet>
      <dgm:spPr/>
    </dgm:pt>
    <dgm:pt modelId="{688ABE68-A539-4E43-BEF5-1944D0EC9E18}" type="pres">
      <dgm:prSet presAssocID="{1573A4A5-6B4B-413E-AB10-B2DBBE9DAA2F}" presName="container" presStyleCnt="0">
        <dgm:presLayoutVars>
          <dgm:dir/>
          <dgm:resizeHandles val="exact"/>
        </dgm:presLayoutVars>
      </dgm:prSet>
      <dgm:spPr/>
    </dgm:pt>
    <dgm:pt modelId="{3098DB9B-2253-4D13-BF1A-7BD8D9C846EA}" type="pres">
      <dgm:prSet presAssocID="{B0B4D06B-5BEE-47F7-8948-3C9AD23B642E}" presName="compNode" presStyleCnt="0"/>
      <dgm:spPr/>
    </dgm:pt>
    <dgm:pt modelId="{A80F88C2-1CF7-43A5-8B9B-A0FB0279B004}" type="pres">
      <dgm:prSet presAssocID="{B0B4D06B-5BEE-47F7-8948-3C9AD23B642E}" presName="iconBgRect" presStyleLbl="bgShp" presStyleIdx="0" presStyleCnt="6"/>
      <dgm:spPr/>
    </dgm:pt>
    <dgm:pt modelId="{32202FD1-210A-42F7-8AE8-15459646E0A9}" type="pres">
      <dgm:prSet presAssocID="{B0B4D06B-5BEE-47F7-8948-3C9AD23B642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ountains"/>
        </a:ext>
      </dgm:extLst>
    </dgm:pt>
    <dgm:pt modelId="{D33BB445-2B65-4745-BDC0-19044E7FDA6D}" type="pres">
      <dgm:prSet presAssocID="{B0B4D06B-5BEE-47F7-8948-3C9AD23B642E}" presName="spaceRect" presStyleCnt="0"/>
      <dgm:spPr/>
    </dgm:pt>
    <dgm:pt modelId="{649260FB-D3B7-41C6-9381-B9AFF508C7D3}" type="pres">
      <dgm:prSet presAssocID="{B0B4D06B-5BEE-47F7-8948-3C9AD23B642E}" presName="textRect" presStyleLbl="revTx" presStyleIdx="0" presStyleCnt="6">
        <dgm:presLayoutVars>
          <dgm:chMax val="1"/>
          <dgm:chPref val="1"/>
        </dgm:presLayoutVars>
      </dgm:prSet>
      <dgm:spPr/>
    </dgm:pt>
    <dgm:pt modelId="{33C1DD80-D5C7-4DFA-A427-1F27EE0CDB3E}" type="pres">
      <dgm:prSet presAssocID="{7E4A369F-B77F-4F5B-9E89-83E108F12AB0}" presName="sibTrans" presStyleLbl="sibTrans2D1" presStyleIdx="0" presStyleCnt="0"/>
      <dgm:spPr/>
    </dgm:pt>
    <dgm:pt modelId="{69A4D8B6-98AC-4572-90ED-6DF2622CA21D}" type="pres">
      <dgm:prSet presAssocID="{1AE136A0-C397-47BA-8202-3449A961E796}" presName="compNode" presStyleCnt="0"/>
      <dgm:spPr/>
    </dgm:pt>
    <dgm:pt modelId="{4CC5DD0B-207F-4933-B565-9CF2E6A798FD}" type="pres">
      <dgm:prSet presAssocID="{1AE136A0-C397-47BA-8202-3449A961E796}" presName="iconBgRect" presStyleLbl="bgShp" presStyleIdx="1" presStyleCnt="6"/>
      <dgm:spPr/>
    </dgm:pt>
    <dgm:pt modelId="{74092B3E-8601-42C1-8ABA-2761DA6818BD}" type="pres">
      <dgm:prSet presAssocID="{1AE136A0-C397-47BA-8202-3449A961E79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arget"/>
        </a:ext>
      </dgm:extLst>
    </dgm:pt>
    <dgm:pt modelId="{A01A1505-769B-481F-B3BE-96BF488CB952}" type="pres">
      <dgm:prSet presAssocID="{1AE136A0-C397-47BA-8202-3449A961E796}" presName="spaceRect" presStyleCnt="0"/>
      <dgm:spPr/>
    </dgm:pt>
    <dgm:pt modelId="{F9B74C79-E4FD-403E-9AC4-7EEF0BC07464}" type="pres">
      <dgm:prSet presAssocID="{1AE136A0-C397-47BA-8202-3449A961E796}" presName="textRect" presStyleLbl="revTx" presStyleIdx="1" presStyleCnt="6">
        <dgm:presLayoutVars>
          <dgm:chMax val="1"/>
          <dgm:chPref val="1"/>
        </dgm:presLayoutVars>
      </dgm:prSet>
      <dgm:spPr/>
    </dgm:pt>
    <dgm:pt modelId="{D4EB6EA5-1E0B-4085-AAF7-983686936893}" type="pres">
      <dgm:prSet presAssocID="{E7EF6923-62DD-4FA1-8A22-5E0CC9263341}" presName="sibTrans" presStyleLbl="sibTrans2D1" presStyleIdx="0" presStyleCnt="0"/>
      <dgm:spPr/>
    </dgm:pt>
    <dgm:pt modelId="{98075D1F-4C6C-484F-ABD3-DDBDD53DA58A}" type="pres">
      <dgm:prSet presAssocID="{2E1CBA6B-6DA2-4181-A2EC-55AC948AEC5F}" presName="compNode" presStyleCnt="0"/>
      <dgm:spPr/>
    </dgm:pt>
    <dgm:pt modelId="{95597D20-1ABA-4F54-9A07-ABC55F2F0FDC}" type="pres">
      <dgm:prSet presAssocID="{2E1CBA6B-6DA2-4181-A2EC-55AC948AEC5F}" presName="iconBgRect" presStyleLbl="bgShp" presStyleIdx="2" presStyleCnt="6"/>
      <dgm:spPr/>
    </dgm:pt>
    <dgm:pt modelId="{BA47D306-5431-4EF4-9402-6781099B9E02}" type="pres">
      <dgm:prSet presAssocID="{2E1CBA6B-6DA2-4181-A2EC-55AC948AEC5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1695A74D-205A-4390-84BF-275BFAFBB591}" type="pres">
      <dgm:prSet presAssocID="{2E1CBA6B-6DA2-4181-A2EC-55AC948AEC5F}" presName="spaceRect" presStyleCnt="0"/>
      <dgm:spPr/>
    </dgm:pt>
    <dgm:pt modelId="{4052BC24-9805-49B4-A534-59FDCF8E0347}" type="pres">
      <dgm:prSet presAssocID="{2E1CBA6B-6DA2-4181-A2EC-55AC948AEC5F}" presName="textRect" presStyleLbl="revTx" presStyleIdx="2" presStyleCnt="6">
        <dgm:presLayoutVars>
          <dgm:chMax val="1"/>
          <dgm:chPref val="1"/>
        </dgm:presLayoutVars>
      </dgm:prSet>
      <dgm:spPr/>
    </dgm:pt>
    <dgm:pt modelId="{FBD74490-3DB1-4AD8-8D38-4BC85F61BB2B}" type="pres">
      <dgm:prSet presAssocID="{8A0B3445-3CAA-4351-82A2-962EE3A69354}" presName="sibTrans" presStyleLbl="sibTrans2D1" presStyleIdx="0" presStyleCnt="0"/>
      <dgm:spPr/>
    </dgm:pt>
    <dgm:pt modelId="{1C5F79E8-29FB-425C-911D-5770EBDF8970}" type="pres">
      <dgm:prSet presAssocID="{A483EE0C-578B-440B-8A48-CEFE3867527C}" presName="compNode" presStyleCnt="0"/>
      <dgm:spPr/>
    </dgm:pt>
    <dgm:pt modelId="{B21A18DA-3795-4770-81B8-8BCEF607D5DB}" type="pres">
      <dgm:prSet presAssocID="{A483EE0C-578B-440B-8A48-CEFE3867527C}" presName="iconBgRect" presStyleLbl="bgShp" presStyleIdx="3" presStyleCnt="6"/>
      <dgm:spPr/>
    </dgm:pt>
    <dgm:pt modelId="{012C676A-598F-4101-8E15-F85C33F856EB}" type="pres">
      <dgm:prSet presAssocID="{A483EE0C-578B-440B-8A48-CEFE386752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Open Hand with Plant"/>
        </a:ext>
      </dgm:extLst>
    </dgm:pt>
    <dgm:pt modelId="{95C0E96F-C940-4540-9544-CCEB2871864E}" type="pres">
      <dgm:prSet presAssocID="{A483EE0C-578B-440B-8A48-CEFE3867527C}" presName="spaceRect" presStyleCnt="0"/>
      <dgm:spPr/>
    </dgm:pt>
    <dgm:pt modelId="{3ACC87E4-905C-4BF4-A9A2-B89FE203CFE9}" type="pres">
      <dgm:prSet presAssocID="{A483EE0C-578B-440B-8A48-CEFE3867527C}" presName="textRect" presStyleLbl="revTx" presStyleIdx="3" presStyleCnt="6">
        <dgm:presLayoutVars>
          <dgm:chMax val="1"/>
          <dgm:chPref val="1"/>
        </dgm:presLayoutVars>
      </dgm:prSet>
      <dgm:spPr/>
    </dgm:pt>
    <dgm:pt modelId="{C4459F9C-32EE-456A-89CF-9F8A88D51EA1}" type="pres">
      <dgm:prSet presAssocID="{DD7FA83A-5C7A-43A3-AAE2-916B96A987BB}" presName="sibTrans" presStyleLbl="sibTrans2D1" presStyleIdx="0" presStyleCnt="0"/>
      <dgm:spPr/>
    </dgm:pt>
    <dgm:pt modelId="{EB57AE78-3A57-43EF-B61A-39B9FAD568CB}" type="pres">
      <dgm:prSet presAssocID="{017D0E7A-9434-4254-A629-88779E9C031F}" presName="compNode" presStyleCnt="0"/>
      <dgm:spPr/>
    </dgm:pt>
    <dgm:pt modelId="{6D733C85-C230-4696-8295-1C8AABA3D4B8}" type="pres">
      <dgm:prSet presAssocID="{017D0E7A-9434-4254-A629-88779E9C031F}" presName="iconBgRect" presStyleLbl="bgShp" presStyleIdx="4" presStyleCnt="6"/>
      <dgm:spPr/>
    </dgm:pt>
    <dgm:pt modelId="{A300AB59-2891-401D-8A9F-0735662E2EB0}" type="pres">
      <dgm:prSet presAssocID="{017D0E7A-9434-4254-A629-88779E9C031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ears"/>
        </a:ext>
      </dgm:extLst>
    </dgm:pt>
    <dgm:pt modelId="{5900CD0A-2262-4BDD-9C3E-17DBCB5BD092}" type="pres">
      <dgm:prSet presAssocID="{017D0E7A-9434-4254-A629-88779E9C031F}" presName="spaceRect" presStyleCnt="0"/>
      <dgm:spPr/>
    </dgm:pt>
    <dgm:pt modelId="{32255756-0094-40EC-A88D-C37661277894}" type="pres">
      <dgm:prSet presAssocID="{017D0E7A-9434-4254-A629-88779E9C031F}" presName="textRect" presStyleLbl="revTx" presStyleIdx="4" presStyleCnt="6">
        <dgm:presLayoutVars>
          <dgm:chMax val="1"/>
          <dgm:chPref val="1"/>
        </dgm:presLayoutVars>
      </dgm:prSet>
      <dgm:spPr/>
    </dgm:pt>
    <dgm:pt modelId="{6A0E27B2-DCD9-4B57-93C4-E4C2720C4C13}" type="pres">
      <dgm:prSet presAssocID="{C79D8B04-94C8-48D1-9354-4316FE5814FE}" presName="sibTrans" presStyleLbl="sibTrans2D1" presStyleIdx="0" presStyleCnt="0"/>
      <dgm:spPr/>
    </dgm:pt>
    <dgm:pt modelId="{0DC3A6C9-221E-42B7-93D2-F012A0969664}" type="pres">
      <dgm:prSet presAssocID="{79B9879E-7CEA-45A0-B8B9-1EAA8591CA47}" presName="compNode" presStyleCnt="0"/>
      <dgm:spPr/>
    </dgm:pt>
    <dgm:pt modelId="{2599C1D5-1529-4566-BE95-2BFD14DF0351}" type="pres">
      <dgm:prSet presAssocID="{79B9879E-7CEA-45A0-B8B9-1EAA8591CA47}" presName="iconBgRect" presStyleLbl="bgShp" presStyleIdx="5" presStyleCnt="6"/>
      <dgm:spPr/>
    </dgm:pt>
    <dgm:pt modelId="{8FBE623C-9486-4369-8DD8-E298DE21BFFC}" type="pres">
      <dgm:prSet presAssocID="{79B9879E-7CEA-45A0-B8B9-1EAA8591CA4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Magnifying glass"/>
        </a:ext>
      </dgm:extLst>
    </dgm:pt>
    <dgm:pt modelId="{BC9DE557-1D7A-42EB-953B-6E9415F6D0F0}" type="pres">
      <dgm:prSet presAssocID="{79B9879E-7CEA-45A0-B8B9-1EAA8591CA47}" presName="spaceRect" presStyleCnt="0"/>
      <dgm:spPr/>
    </dgm:pt>
    <dgm:pt modelId="{D05F0707-8CD0-4A1C-B2C6-62BB52DF5326}" type="pres">
      <dgm:prSet presAssocID="{79B9879E-7CEA-45A0-B8B9-1EAA8591CA47}" presName="textRect" presStyleLbl="revTx" presStyleIdx="5" presStyleCnt="6">
        <dgm:presLayoutVars>
          <dgm:chMax val="1"/>
          <dgm:chPref val="1"/>
        </dgm:presLayoutVars>
      </dgm:prSet>
      <dgm:spPr/>
    </dgm:pt>
  </dgm:ptLst>
  <dgm:cxnLst>
    <dgm:cxn modelId="{3B13D502-9204-4D04-A0C1-7F0DC500C03F}" type="presOf" srcId="{017D0E7A-9434-4254-A629-88779E9C031F}" destId="{32255756-0094-40EC-A88D-C37661277894}" srcOrd="0" destOrd="0" presId="urn:microsoft.com/office/officeart/2018/2/layout/IconCircleList"/>
    <dgm:cxn modelId="{EA78E230-2316-4174-B1BA-7E7ADE01377C}" srcId="{1573A4A5-6B4B-413E-AB10-B2DBBE9DAA2F}" destId="{2E1CBA6B-6DA2-4181-A2EC-55AC948AEC5F}" srcOrd="2" destOrd="0" parTransId="{A59769EB-A82F-487F-87B8-867A7C79A2D0}" sibTransId="{8A0B3445-3CAA-4351-82A2-962EE3A69354}"/>
    <dgm:cxn modelId="{7620F640-75C7-45DE-90C6-67896FE51AA7}" type="presOf" srcId="{DD7FA83A-5C7A-43A3-AAE2-916B96A987BB}" destId="{C4459F9C-32EE-456A-89CF-9F8A88D51EA1}" srcOrd="0" destOrd="0" presId="urn:microsoft.com/office/officeart/2018/2/layout/IconCircleList"/>
    <dgm:cxn modelId="{34591248-AE35-4305-852F-956986DFF21C}" type="presOf" srcId="{7E4A369F-B77F-4F5B-9E89-83E108F12AB0}" destId="{33C1DD80-D5C7-4DFA-A427-1F27EE0CDB3E}" srcOrd="0" destOrd="0" presId="urn:microsoft.com/office/officeart/2018/2/layout/IconCircleList"/>
    <dgm:cxn modelId="{1F876859-1BF6-4180-B53E-FB5D1970D796}" type="presOf" srcId="{1573A4A5-6B4B-413E-AB10-B2DBBE9DAA2F}" destId="{BD11BC60-F381-4879-8F23-3537A8262260}" srcOrd="0" destOrd="0" presId="urn:microsoft.com/office/officeart/2018/2/layout/IconCircleList"/>
    <dgm:cxn modelId="{F0156E93-AD80-4A3E-978E-31E9D5C1B09A}" srcId="{1573A4A5-6B4B-413E-AB10-B2DBBE9DAA2F}" destId="{A483EE0C-578B-440B-8A48-CEFE3867527C}" srcOrd="3" destOrd="0" parTransId="{3A40D94C-889A-4330-AA31-019AB83EC0E8}" sibTransId="{DD7FA83A-5C7A-43A3-AAE2-916B96A987BB}"/>
    <dgm:cxn modelId="{C51CF096-9D18-4862-A0CA-487565414F4C}" srcId="{1573A4A5-6B4B-413E-AB10-B2DBBE9DAA2F}" destId="{017D0E7A-9434-4254-A629-88779E9C031F}" srcOrd="4" destOrd="0" parTransId="{23B4933E-983C-4DD2-97A6-3EB74704F9CE}" sibTransId="{C79D8B04-94C8-48D1-9354-4316FE5814FE}"/>
    <dgm:cxn modelId="{E4F7DB9B-C78D-49F2-B31D-6445F2AA54C0}" srcId="{1573A4A5-6B4B-413E-AB10-B2DBBE9DAA2F}" destId="{B0B4D06B-5BEE-47F7-8948-3C9AD23B642E}" srcOrd="0" destOrd="0" parTransId="{D2EC1FA3-2962-4FC8-88A0-E4510A00E69A}" sibTransId="{7E4A369F-B77F-4F5B-9E89-83E108F12AB0}"/>
    <dgm:cxn modelId="{21CFFB9D-1B7F-487B-814D-338600409D2D}" type="presOf" srcId="{8A0B3445-3CAA-4351-82A2-962EE3A69354}" destId="{FBD74490-3DB1-4AD8-8D38-4BC85F61BB2B}" srcOrd="0" destOrd="0" presId="urn:microsoft.com/office/officeart/2018/2/layout/IconCircleList"/>
    <dgm:cxn modelId="{F0F5C0A7-0348-440D-87E5-04D33EF23546}" type="presOf" srcId="{1AE136A0-C397-47BA-8202-3449A961E796}" destId="{F9B74C79-E4FD-403E-9AC4-7EEF0BC07464}" srcOrd="0" destOrd="0" presId="urn:microsoft.com/office/officeart/2018/2/layout/IconCircleList"/>
    <dgm:cxn modelId="{8F1EBEAB-1B50-4260-A872-3C755BB87527}" type="presOf" srcId="{E7EF6923-62DD-4FA1-8A22-5E0CC9263341}" destId="{D4EB6EA5-1E0B-4085-AAF7-983686936893}" srcOrd="0" destOrd="0" presId="urn:microsoft.com/office/officeart/2018/2/layout/IconCircleList"/>
    <dgm:cxn modelId="{75D8AABC-A1D5-40F9-905A-C34BA93EA49C}" srcId="{1573A4A5-6B4B-413E-AB10-B2DBBE9DAA2F}" destId="{79B9879E-7CEA-45A0-B8B9-1EAA8591CA47}" srcOrd="5" destOrd="0" parTransId="{93E473A8-A524-4274-A367-3B70DF130B4D}" sibTransId="{0D935A54-9666-4C4E-9976-E37EFC774244}"/>
    <dgm:cxn modelId="{FF2A8BCD-33BC-4FA4-9152-10B67620455E}" type="presOf" srcId="{2E1CBA6B-6DA2-4181-A2EC-55AC948AEC5F}" destId="{4052BC24-9805-49B4-A534-59FDCF8E0347}" srcOrd="0" destOrd="0" presId="urn:microsoft.com/office/officeart/2018/2/layout/IconCircleList"/>
    <dgm:cxn modelId="{EFB9FFD8-8464-45FC-A0DC-EF904323ED2F}" type="presOf" srcId="{B0B4D06B-5BEE-47F7-8948-3C9AD23B642E}" destId="{649260FB-D3B7-41C6-9381-B9AFF508C7D3}" srcOrd="0" destOrd="0" presId="urn:microsoft.com/office/officeart/2018/2/layout/IconCircleList"/>
    <dgm:cxn modelId="{8530C3DA-6CE8-45C6-9C75-27CE5EB42658}" type="presOf" srcId="{A483EE0C-578B-440B-8A48-CEFE3867527C}" destId="{3ACC87E4-905C-4BF4-A9A2-B89FE203CFE9}" srcOrd="0" destOrd="0" presId="urn:microsoft.com/office/officeart/2018/2/layout/IconCircleList"/>
    <dgm:cxn modelId="{0AB002DF-D1C1-4BF6-9E58-959BB46FD96F}" type="presOf" srcId="{C79D8B04-94C8-48D1-9354-4316FE5814FE}" destId="{6A0E27B2-DCD9-4B57-93C4-E4C2720C4C13}" srcOrd="0" destOrd="0" presId="urn:microsoft.com/office/officeart/2018/2/layout/IconCircleList"/>
    <dgm:cxn modelId="{303DF0F1-5FF9-4856-9854-95CD4F7742B4}" type="presOf" srcId="{79B9879E-7CEA-45A0-B8B9-1EAA8591CA47}" destId="{D05F0707-8CD0-4A1C-B2C6-62BB52DF5326}" srcOrd="0" destOrd="0" presId="urn:microsoft.com/office/officeart/2018/2/layout/IconCircleList"/>
    <dgm:cxn modelId="{F54585FF-00C5-45CC-A4BA-F14D1B39A9DE}" srcId="{1573A4A5-6B4B-413E-AB10-B2DBBE9DAA2F}" destId="{1AE136A0-C397-47BA-8202-3449A961E796}" srcOrd="1" destOrd="0" parTransId="{7B662C18-5892-47AB-8C18-1824B997E214}" sibTransId="{E7EF6923-62DD-4FA1-8A22-5E0CC9263341}"/>
    <dgm:cxn modelId="{276B1B2B-F508-4DB3-9756-EB5E3568C4F5}" type="presParOf" srcId="{BD11BC60-F381-4879-8F23-3537A8262260}" destId="{688ABE68-A539-4E43-BEF5-1944D0EC9E18}" srcOrd="0" destOrd="0" presId="urn:microsoft.com/office/officeart/2018/2/layout/IconCircleList"/>
    <dgm:cxn modelId="{BB193426-772F-4519-AF31-608AA6C39FDE}" type="presParOf" srcId="{688ABE68-A539-4E43-BEF5-1944D0EC9E18}" destId="{3098DB9B-2253-4D13-BF1A-7BD8D9C846EA}" srcOrd="0" destOrd="0" presId="urn:microsoft.com/office/officeart/2018/2/layout/IconCircleList"/>
    <dgm:cxn modelId="{551E3C32-4263-4F3C-B3E9-5D5BFDDAD6EE}" type="presParOf" srcId="{3098DB9B-2253-4D13-BF1A-7BD8D9C846EA}" destId="{A80F88C2-1CF7-43A5-8B9B-A0FB0279B004}" srcOrd="0" destOrd="0" presId="urn:microsoft.com/office/officeart/2018/2/layout/IconCircleList"/>
    <dgm:cxn modelId="{B599E816-A5A2-440C-9152-99171CA72A1E}" type="presParOf" srcId="{3098DB9B-2253-4D13-BF1A-7BD8D9C846EA}" destId="{32202FD1-210A-42F7-8AE8-15459646E0A9}" srcOrd="1" destOrd="0" presId="urn:microsoft.com/office/officeart/2018/2/layout/IconCircleList"/>
    <dgm:cxn modelId="{822B7EBC-7D57-431E-A921-E49AF215F95D}" type="presParOf" srcId="{3098DB9B-2253-4D13-BF1A-7BD8D9C846EA}" destId="{D33BB445-2B65-4745-BDC0-19044E7FDA6D}" srcOrd="2" destOrd="0" presId="urn:microsoft.com/office/officeart/2018/2/layout/IconCircleList"/>
    <dgm:cxn modelId="{2613A44D-721B-4282-A615-4B1DA1126994}" type="presParOf" srcId="{3098DB9B-2253-4D13-BF1A-7BD8D9C846EA}" destId="{649260FB-D3B7-41C6-9381-B9AFF508C7D3}" srcOrd="3" destOrd="0" presId="urn:microsoft.com/office/officeart/2018/2/layout/IconCircleList"/>
    <dgm:cxn modelId="{A1161FDF-EE89-407C-97C4-3A47FDC840BD}" type="presParOf" srcId="{688ABE68-A539-4E43-BEF5-1944D0EC9E18}" destId="{33C1DD80-D5C7-4DFA-A427-1F27EE0CDB3E}" srcOrd="1" destOrd="0" presId="urn:microsoft.com/office/officeart/2018/2/layout/IconCircleList"/>
    <dgm:cxn modelId="{095D6773-8D33-496E-BC8F-1C92BA2D1A35}" type="presParOf" srcId="{688ABE68-A539-4E43-BEF5-1944D0EC9E18}" destId="{69A4D8B6-98AC-4572-90ED-6DF2622CA21D}" srcOrd="2" destOrd="0" presId="urn:microsoft.com/office/officeart/2018/2/layout/IconCircleList"/>
    <dgm:cxn modelId="{23AAA6F8-F584-44B4-BFBC-12DDF0FEDA37}" type="presParOf" srcId="{69A4D8B6-98AC-4572-90ED-6DF2622CA21D}" destId="{4CC5DD0B-207F-4933-B565-9CF2E6A798FD}" srcOrd="0" destOrd="0" presId="urn:microsoft.com/office/officeart/2018/2/layout/IconCircleList"/>
    <dgm:cxn modelId="{2B506D3B-598B-40C5-95E3-4F32A2AFBC9E}" type="presParOf" srcId="{69A4D8B6-98AC-4572-90ED-6DF2622CA21D}" destId="{74092B3E-8601-42C1-8ABA-2761DA6818BD}" srcOrd="1" destOrd="0" presId="urn:microsoft.com/office/officeart/2018/2/layout/IconCircleList"/>
    <dgm:cxn modelId="{F9B219FC-7EA1-4F75-BD0A-E8678E5C098A}" type="presParOf" srcId="{69A4D8B6-98AC-4572-90ED-6DF2622CA21D}" destId="{A01A1505-769B-481F-B3BE-96BF488CB952}" srcOrd="2" destOrd="0" presId="urn:microsoft.com/office/officeart/2018/2/layout/IconCircleList"/>
    <dgm:cxn modelId="{D5D614E0-2497-446F-A95F-61DCE078B435}" type="presParOf" srcId="{69A4D8B6-98AC-4572-90ED-6DF2622CA21D}" destId="{F9B74C79-E4FD-403E-9AC4-7EEF0BC07464}" srcOrd="3" destOrd="0" presId="urn:microsoft.com/office/officeart/2018/2/layout/IconCircleList"/>
    <dgm:cxn modelId="{4B3207C6-556A-4633-848E-10F142622995}" type="presParOf" srcId="{688ABE68-A539-4E43-BEF5-1944D0EC9E18}" destId="{D4EB6EA5-1E0B-4085-AAF7-983686936893}" srcOrd="3" destOrd="0" presId="urn:microsoft.com/office/officeart/2018/2/layout/IconCircleList"/>
    <dgm:cxn modelId="{0B49DDDA-41A5-4FCE-9DE7-082C0F218D90}" type="presParOf" srcId="{688ABE68-A539-4E43-BEF5-1944D0EC9E18}" destId="{98075D1F-4C6C-484F-ABD3-DDBDD53DA58A}" srcOrd="4" destOrd="0" presId="urn:microsoft.com/office/officeart/2018/2/layout/IconCircleList"/>
    <dgm:cxn modelId="{F999F760-96F5-466A-AE48-735376897EA2}" type="presParOf" srcId="{98075D1F-4C6C-484F-ABD3-DDBDD53DA58A}" destId="{95597D20-1ABA-4F54-9A07-ABC55F2F0FDC}" srcOrd="0" destOrd="0" presId="urn:microsoft.com/office/officeart/2018/2/layout/IconCircleList"/>
    <dgm:cxn modelId="{B6025544-D041-4604-B87F-67E8E9623371}" type="presParOf" srcId="{98075D1F-4C6C-484F-ABD3-DDBDD53DA58A}" destId="{BA47D306-5431-4EF4-9402-6781099B9E02}" srcOrd="1" destOrd="0" presId="urn:microsoft.com/office/officeart/2018/2/layout/IconCircleList"/>
    <dgm:cxn modelId="{2EFA7C0A-A5C8-4E7B-AEEF-EAFD9E6D5F7F}" type="presParOf" srcId="{98075D1F-4C6C-484F-ABD3-DDBDD53DA58A}" destId="{1695A74D-205A-4390-84BF-275BFAFBB591}" srcOrd="2" destOrd="0" presId="urn:microsoft.com/office/officeart/2018/2/layout/IconCircleList"/>
    <dgm:cxn modelId="{7C817CEA-DF77-4D68-8296-ADA4FFBC7747}" type="presParOf" srcId="{98075D1F-4C6C-484F-ABD3-DDBDD53DA58A}" destId="{4052BC24-9805-49B4-A534-59FDCF8E0347}" srcOrd="3" destOrd="0" presId="urn:microsoft.com/office/officeart/2018/2/layout/IconCircleList"/>
    <dgm:cxn modelId="{BC9BC318-BE45-4E21-893E-AAFBF805984E}" type="presParOf" srcId="{688ABE68-A539-4E43-BEF5-1944D0EC9E18}" destId="{FBD74490-3DB1-4AD8-8D38-4BC85F61BB2B}" srcOrd="5" destOrd="0" presId="urn:microsoft.com/office/officeart/2018/2/layout/IconCircleList"/>
    <dgm:cxn modelId="{D41216A5-32EE-4BCC-94C3-2715DDB2A988}" type="presParOf" srcId="{688ABE68-A539-4E43-BEF5-1944D0EC9E18}" destId="{1C5F79E8-29FB-425C-911D-5770EBDF8970}" srcOrd="6" destOrd="0" presId="urn:microsoft.com/office/officeart/2018/2/layout/IconCircleList"/>
    <dgm:cxn modelId="{F501EF4D-575E-4D74-8741-73142AF98593}" type="presParOf" srcId="{1C5F79E8-29FB-425C-911D-5770EBDF8970}" destId="{B21A18DA-3795-4770-81B8-8BCEF607D5DB}" srcOrd="0" destOrd="0" presId="urn:microsoft.com/office/officeart/2018/2/layout/IconCircleList"/>
    <dgm:cxn modelId="{22E3EF3B-C84E-468D-BCC7-563D3FF36BD9}" type="presParOf" srcId="{1C5F79E8-29FB-425C-911D-5770EBDF8970}" destId="{012C676A-598F-4101-8E15-F85C33F856EB}" srcOrd="1" destOrd="0" presId="urn:microsoft.com/office/officeart/2018/2/layout/IconCircleList"/>
    <dgm:cxn modelId="{43DEF6DE-67B1-4C3E-A15E-9FAF95FA161F}" type="presParOf" srcId="{1C5F79E8-29FB-425C-911D-5770EBDF8970}" destId="{95C0E96F-C940-4540-9544-CCEB2871864E}" srcOrd="2" destOrd="0" presId="urn:microsoft.com/office/officeart/2018/2/layout/IconCircleList"/>
    <dgm:cxn modelId="{02BC63A9-6DC7-4C8F-8EFB-8D0EE400F5DB}" type="presParOf" srcId="{1C5F79E8-29FB-425C-911D-5770EBDF8970}" destId="{3ACC87E4-905C-4BF4-A9A2-B89FE203CFE9}" srcOrd="3" destOrd="0" presId="urn:microsoft.com/office/officeart/2018/2/layout/IconCircleList"/>
    <dgm:cxn modelId="{33C91FFD-D80A-41DE-A1BB-D007B6C45749}" type="presParOf" srcId="{688ABE68-A539-4E43-BEF5-1944D0EC9E18}" destId="{C4459F9C-32EE-456A-89CF-9F8A88D51EA1}" srcOrd="7" destOrd="0" presId="urn:microsoft.com/office/officeart/2018/2/layout/IconCircleList"/>
    <dgm:cxn modelId="{5E314140-2BD7-4DF9-96FC-E221CCDF5427}" type="presParOf" srcId="{688ABE68-A539-4E43-BEF5-1944D0EC9E18}" destId="{EB57AE78-3A57-43EF-B61A-39B9FAD568CB}" srcOrd="8" destOrd="0" presId="urn:microsoft.com/office/officeart/2018/2/layout/IconCircleList"/>
    <dgm:cxn modelId="{56430897-663D-4700-A439-57D4DB38C304}" type="presParOf" srcId="{EB57AE78-3A57-43EF-B61A-39B9FAD568CB}" destId="{6D733C85-C230-4696-8295-1C8AABA3D4B8}" srcOrd="0" destOrd="0" presId="urn:microsoft.com/office/officeart/2018/2/layout/IconCircleList"/>
    <dgm:cxn modelId="{07612554-5419-405C-9A04-B3711B44376A}" type="presParOf" srcId="{EB57AE78-3A57-43EF-B61A-39B9FAD568CB}" destId="{A300AB59-2891-401D-8A9F-0735662E2EB0}" srcOrd="1" destOrd="0" presId="urn:microsoft.com/office/officeart/2018/2/layout/IconCircleList"/>
    <dgm:cxn modelId="{B44977A2-3AB3-44AD-88D8-EC675652489F}" type="presParOf" srcId="{EB57AE78-3A57-43EF-B61A-39B9FAD568CB}" destId="{5900CD0A-2262-4BDD-9C3E-17DBCB5BD092}" srcOrd="2" destOrd="0" presId="urn:microsoft.com/office/officeart/2018/2/layout/IconCircleList"/>
    <dgm:cxn modelId="{17F751D3-5CA2-4FC0-8BEC-23A4C0A9C6D1}" type="presParOf" srcId="{EB57AE78-3A57-43EF-B61A-39B9FAD568CB}" destId="{32255756-0094-40EC-A88D-C37661277894}" srcOrd="3" destOrd="0" presId="urn:microsoft.com/office/officeart/2018/2/layout/IconCircleList"/>
    <dgm:cxn modelId="{19588B50-E082-42FA-8455-962DFDC06342}" type="presParOf" srcId="{688ABE68-A539-4E43-BEF5-1944D0EC9E18}" destId="{6A0E27B2-DCD9-4B57-93C4-E4C2720C4C13}" srcOrd="9" destOrd="0" presId="urn:microsoft.com/office/officeart/2018/2/layout/IconCircleList"/>
    <dgm:cxn modelId="{54160DBE-B705-4032-AFCC-8446D1444FC0}" type="presParOf" srcId="{688ABE68-A539-4E43-BEF5-1944D0EC9E18}" destId="{0DC3A6C9-221E-42B7-93D2-F012A0969664}" srcOrd="10" destOrd="0" presId="urn:microsoft.com/office/officeart/2018/2/layout/IconCircleList"/>
    <dgm:cxn modelId="{515AA1C8-E99D-4185-8FEE-909227373C77}" type="presParOf" srcId="{0DC3A6C9-221E-42B7-93D2-F012A0969664}" destId="{2599C1D5-1529-4566-BE95-2BFD14DF0351}" srcOrd="0" destOrd="0" presId="urn:microsoft.com/office/officeart/2018/2/layout/IconCircleList"/>
    <dgm:cxn modelId="{CB679A8B-86A2-4625-BB57-1CF916E28F4D}" type="presParOf" srcId="{0DC3A6C9-221E-42B7-93D2-F012A0969664}" destId="{8FBE623C-9486-4369-8DD8-E298DE21BFFC}" srcOrd="1" destOrd="0" presId="urn:microsoft.com/office/officeart/2018/2/layout/IconCircleList"/>
    <dgm:cxn modelId="{C36C4C3D-610E-4B90-83D7-74A416A4127E}" type="presParOf" srcId="{0DC3A6C9-221E-42B7-93D2-F012A0969664}" destId="{BC9DE557-1D7A-42EB-953B-6E9415F6D0F0}" srcOrd="2" destOrd="0" presId="urn:microsoft.com/office/officeart/2018/2/layout/IconCircleList"/>
    <dgm:cxn modelId="{3A96E357-7A39-42A8-A959-BDD14F1D9DC6}" type="presParOf" srcId="{0DC3A6C9-221E-42B7-93D2-F012A0969664}" destId="{D05F0707-8CD0-4A1C-B2C6-62BB52DF5326}"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F74DCF1-A142-4523-A81F-FF4897769B5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2A63439-A031-4D6F-9023-662FCAC67353}">
      <dgm:prSet/>
      <dgm:spPr/>
      <dgm:t>
        <a:bodyPr/>
        <a:lstStyle/>
        <a:p>
          <a:r>
            <a:rPr lang="en-GB"/>
            <a:t>Aim: </a:t>
          </a:r>
          <a:endParaRPr lang="en-US"/>
        </a:p>
      </dgm:t>
    </dgm:pt>
    <dgm:pt modelId="{01F0EF98-13F9-4C26-A475-D38A0654A483}" type="parTrans" cxnId="{A7FEE2A7-6ED2-47DC-B73C-6EB125DE96E4}">
      <dgm:prSet/>
      <dgm:spPr/>
      <dgm:t>
        <a:bodyPr/>
        <a:lstStyle/>
        <a:p>
          <a:endParaRPr lang="en-US"/>
        </a:p>
      </dgm:t>
    </dgm:pt>
    <dgm:pt modelId="{41D3EF12-E01C-4E06-A63A-A53FF034F223}" type="sibTrans" cxnId="{A7FEE2A7-6ED2-47DC-B73C-6EB125DE96E4}">
      <dgm:prSet/>
      <dgm:spPr/>
      <dgm:t>
        <a:bodyPr/>
        <a:lstStyle/>
        <a:p>
          <a:endParaRPr lang="en-US"/>
        </a:p>
      </dgm:t>
    </dgm:pt>
    <dgm:pt modelId="{8E62CD6C-3C11-4EE5-AE6A-074442C63CF6}">
      <dgm:prSet/>
      <dgm:spPr/>
      <dgm:t>
        <a:bodyPr/>
        <a:lstStyle/>
        <a:p>
          <a:r>
            <a:rPr lang="en-GB"/>
            <a:t>To introduce students to the story of sustainable development through the exploration key intergovernmental approaches.</a:t>
          </a:r>
          <a:endParaRPr lang="en-US"/>
        </a:p>
      </dgm:t>
    </dgm:pt>
    <dgm:pt modelId="{DEDDF5A9-5718-4025-8CC3-B23DD076BB43}" type="parTrans" cxnId="{7703BDA9-548B-4033-A50E-2B311BA3957F}">
      <dgm:prSet/>
      <dgm:spPr/>
      <dgm:t>
        <a:bodyPr/>
        <a:lstStyle/>
        <a:p>
          <a:endParaRPr lang="en-US"/>
        </a:p>
      </dgm:t>
    </dgm:pt>
    <dgm:pt modelId="{5ACDC7E2-8C5C-4BEF-A027-4F9A7634DCDC}" type="sibTrans" cxnId="{7703BDA9-548B-4033-A50E-2B311BA3957F}">
      <dgm:prSet/>
      <dgm:spPr/>
      <dgm:t>
        <a:bodyPr/>
        <a:lstStyle/>
        <a:p>
          <a:endParaRPr lang="en-US"/>
        </a:p>
      </dgm:t>
    </dgm:pt>
    <dgm:pt modelId="{F8FFCF22-6DB3-4DDC-A6A4-3615E254B51E}">
      <dgm:prSet/>
      <dgm:spPr/>
      <dgm:t>
        <a:bodyPr/>
        <a:lstStyle/>
        <a:p>
          <a:r>
            <a:rPr lang="en-GB"/>
            <a:t>Objectives: </a:t>
          </a:r>
          <a:endParaRPr lang="en-US"/>
        </a:p>
      </dgm:t>
    </dgm:pt>
    <dgm:pt modelId="{F322A67B-933D-4F57-923E-B2D93D7FBAEA}" type="parTrans" cxnId="{1797C7B7-A8B1-49F2-8E97-6956BA052E1A}">
      <dgm:prSet/>
      <dgm:spPr/>
      <dgm:t>
        <a:bodyPr/>
        <a:lstStyle/>
        <a:p>
          <a:endParaRPr lang="en-US"/>
        </a:p>
      </dgm:t>
    </dgm:pt>
    <dgm:pt modelId="{964013A5-865C-4FDC-B933-7FFF030C979B}" type="sibTrans" cxnId="{1797C7B7-A8B1-49F2-8E97-6956BA052E1A}">
      <dgm:prSet/>
      <dgm:spPr/>
      <dgm:t>
        <a:bodyPr/>
        <a:lstStyle/>
        <a:p>
          <a:endParaRPr lang="en-US"/>
        </a:p>
      </dgm:t>
    </dgm:pt>
    <dgm:pt modelId="{E7909AC4-30B7-40BA-8BE8-DACE42CCA234}">
      <dgm:prSet/>
      <dgm:spPr/>
      <dgm:t>
        <a:bodyPr/>
        <a:lstStyle/>
        <a:p>
          <a:r>
            <a:rPr lang="en-GB"/>
            <a:t>To understand the necessity of developing frameworks to promote sustainability </a:t>
          </a:r>
          <a:endParaRPr lang="en-US"/>
        </a:p>
      </dgm:t>
    </dgm:pt>
    <dgm:pt modelId="{43DBFC57-7099-4F0A-92AD-1F80648723F8}" type="parTrans" cxnId="{28657893-D09C-4323-BD02-48A25D0E1542}">
      <dgm:prSet/>
      <dgm:spPr/>
      <dgm:t>
        <a:bodyPr/>
        <a:lstStyle/>
        <a:p>
          <a:endParaRPr lang="en-US"/>
        </a:p>
      </dgm:t>
    </dgm:pt>
    <dgm:pt modelId="{C713F8E7-604F-4CAD-ADFB-15414A919E22}" type="sibTrans" cxnId="{28657893-D09C-4323-BD02-48A25D0E1542}">
      <dgm:prSet/>
      <dgm:spPr/>
      <dgm:t>
        <a:bodyPr/>
        <a:lstStyle/>
        <a:p>
          <a:endParaRPr lang="en-US"/>
        </a:p>
      </dgm:t>
    </dgm:pt>
    <dgm:pt modelId="{2B960771-76C8-49C6-AED8-7EA99835846A}">
      <dgm:prSet/>
      <dgm:spPr/>
      <dgm:t>
        <a:bodyPr/>
        <a:lstStyle/>
        <a:p>
          <a:r>
            <a:rPr lang="en-GB"/>
            <a:t>To highlight difference between MDGs and SDGs</a:t>
          </a:r>
          <a:endParaRPr lang="en-US"/>
        </a:p>
      </dgm:t>
    </dgm:pt>
    <dgm:pt modelId="{C64CA13F-5C6A-4795-8DBE-944662ACC2C9}" type="parTrans" cxnId="{8C77EB52-F0B6-4155-ACAF-74CA46F493F9}">
      <dgm:prSet/>
      <dgm:spPr/>
      <dgm:t>
        <a:bodyPr/>
        <a:lstStyle/>
        <a:p>
          <a:endParaRPr lang="en-US"/>
        </a:p>
      </dgm:t>
    </dgm:pt>
    <dgm:pt modelId="{05673A7F-7050-4101-B876-55CA872608DB}" type="sibTrans" cxnId="{8C77EB52-F0B6-4155-ACAF-74CA46F493F9}">
      <dgm:prSet/>
      <dgm:spPr/>
      <dgm:t>
        <a:bodyPr/>
        <a:lstStyle/>
        <a:p>
          <a:endParaRPr lang="en-US"/>
        </a:p>
      </dgm:t>
    </dgm:pt>
    <dgm:pt modelId="{5EB5FF30-D823-4BC4-951D-64147E4197C4}">
      <dgm:prSet/>
      <dgm:spPr/>
      <dgm:t>
        <a:bodyPr/>
        <a:lstStyle/>
        <a:p>
          <a:r>
            <a:rPr lang="en-GB"/>
            <a:t>Demonstrate critical thinking by analysing and evaluating SDGs and MDGs. </a:t>
          </a:r>
          <a:endParaRPr lang="en-US"/>
        </a:p>
      </dgm:t>
    </dgm:pt>
    <dgm:pt modelId="{BD2E199D-EC41-4E7F-AB0F-BC1CFED3A359}" type="parTrans" cxnId="{DB30DC35-18DD-459D-AA37-2008895B249B}">
      <dgm:prSet/>
      <dgm:spPr/>
      <dgm:t>
        <a:bodyPr/>
        <a:lstStyle/>
        <a:p>
          <a:endParaRPr lang="en-US"/>
        </a:p>
      </dgm:t>
    </dgm:pt>
    <dgm:pt modelId="{FB474C39-2D30-43A5-9624-234541E1BE82}" type="sibTrans" cxnId="{DB30DC35-18DD-459D-AA37-2008895B249B}">
      <dgm:prSet/>
      <dgm:spPr/>
      <dgm:t>
        <a:bodyPr/>
        <a:lstStyle/>
        <a:p>
          <a:endParaRPr lang="en-US"/>
        </a:p>
      </dgm:t>
    </dgm:pt>
    <dgm:pt modelId="{D6CD4D75-90F9-46D9-BD6B-7EF315E53A4F}" type="pres">
      <dgm:prSet presAssocID="{8F74DCF1-A142-4523-A81F-FF4897769B54}" presName="root" presStyleCnt="0">
        <dgm:presLayoutVars>
          <dgm:dir/>
          <dgm:resizeHandles val="exact"/>
        </dgm:presLayoutVars>
      </dgm:prSet>
      <dgm:spPr/>
    </dgm:pt>
    <dgm:pt modelId="{2549E951-AB14-4345-AA49-366739C433EC}" type="pres">
      <dgm:prSet presAssocID="{22A63439-A031-4D6F-9023-662FCAC67353}" presName="compNode" presStyleCnt="0"/>
      <dgm:spPr/>
    </dgm:pt>
    <dgm:pt modelId="{19E57098-2D0B-4475-A4EE-8DF487332B38}" type="pres">
      <dgm:prSet presAssocID="{22A63439-A031-4D6F-9023-662FCAC67353}"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fe ring"/>
        </a:ext>
      </dgm:extLst>
    </dgm:pt>
    <dgm:pt modelId="{DA185A5E-DEEF-4D01-A05F-7B83EF4FB8D1}" type="pres">
      <dgm:prSet presAssocID="{22A63439-A031-4D6F-9023-662FCAC67353}" presName="spaceRect" presStyleCnt="0"/>
      <dgm:spPr/>
    </dgm:pt>
    <dgm:pt modelId="{7940404D-9E67-4AEC-B501-64609C489FD5}" type="pres">
      <dgm:prSet presAssocID="{22A63439-A031-4D6F-9023-662FCAC67353}" presName="textRect" presStyleLbl="revTx" presStyleIdx="0" presStyleCnt="6">
        <dgm:presLayoutVars>
          <dgm:chMax val="1"/>
          <dgm:chPref val="1"/>
        </dgm:presLayoutVars>
      </dgm:prSet>
      <dgm:spPr/>
    </dgm:pt>
    <dgm:pt modelId="{8119A98B-1921-4A6F-B616-46F18F06EB65}" type="pres">
      <dgm:prSet presAssocID="{41D3EF12-E01C-4E06-A63A-A53FF034F223}" presName="sibTrans" presStyleCnt="0"/>
      <dgm:spPr/>
    </dgm:pt>
    <dgm:pt modelId="{9A5AAAAB-5AEB-4B65-A9B5-7C991E280406}" type="pres">
      <dgm:prSet presAssocID="{8E62CD6C-3C11-4EE5-AE6A-074442C63CF6}" presName="compNode" presStyleCnt="0"/>
      <dgm:spPr/>
    </dgm:pt>
    <dgm:pt modelId="{AB6A6264-536B-4CD9-BB37-FDC12B86BEFC}" type="pres">
      <dgm:prSet presAssocID="{8E62CD6C-3C11-4EE5-AE6A-074442C63CF6}"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FE0BD2E4-5001-4A1B-A10E-48BAFA0EE2F2}" type="pres">
      <dgm:prSet presAssocID="{8E62CD6C-3C11-4EE5-AE6A-074442C63CF6}" presName="spaceRect" presStyleCnt="0"/>
      <dgm:spPr/>
    </dgm:pt>
    <dgm:pt modelId="{1F3D292F-1260-4D31-9BF3-6B32734F3BAF}" type="pres">
      <dgm:prSet presAssocID="{8E62CD6C-3C11-4EE5-AE6A-074442C63CF6}" presName="textRect" presStyleLbl="revTx" presStyleIdx="1" presStyleCnt="6">
        <dgm:presLayoutVars>
          <dgm:chMax val="1"/>
          <dgm:chPref val="1"/>
        </dgm:presLayoutVars>
      </dgm:prSet>
      <dgm:spPr/>
    </dgm:pt>
    <dgm:pt modelId="{04D2661E-71B0-48D7-95D4-98E0EB7522EF}" type="pres">
      <dgm:prSet presAssocID="{5ACDC7E2-8C5C-4BEF-A027-4F9A7634DCDC}" presName="sibTrans" presStyleCnt="0"/>
      <dgm:spPr/>
    </dgm:pt>
    <dgm:pt modelId="{B695F52C-3A0D-426E-98FD-7427E400345A}" type="pres">
      <dgm:prSet presAssocID="{F8FFCF22-6DB3-4DDC-A6A4-3615E254B51E}" presName="compNode" presStyleCnt="0"/>
      <dgm:spPr/>
    </dgm:pt>
    <dgm:pt modelId="{FD32B3FF-E5F9-4B5E-A4CC-3F3112022684}" type="pres">
      <dgm:prSet presAssocID="{F8FFCF22-6DB3-4DDC-A6A4-3615E254B51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llseye"/>
        </a:ext>
      </dgm:extLst>
    </dgm:pt>
    <dgm:pt modelId="{0239ABAA-A601-44C5-A744-719D76EDC2BB}" type="pres">
      <dgm:prSet presAssocID="{F8FFCF22-6DB3-4DDC-A6A4-3615E254B51E}" presName="spaceRect" presStyleCnt="0"/>
      <dgm:spPr/>
    </dgm:pt>
    <dgm:pt modelId="{111BA692-F9AA-4E8D-AE32-F4187DE47C4E}" type="pres">
      <dgm:prSet presAssocID="{F8FFCF22-6DB3-4DDC-A6A4-3615E254B51E}" presName="textRect" presStyleLbl="revTx" presStyleIdx="2" presStyleCnt="6">
        <dgm:presLayoutVars>
          <dgm:chMax val="1"/>
          <dgm:chPref val="1"/>
        </dgm:presLayoutVars>
      </dgm:prSet>
      <dgm:spPr/>
    </dgm:pt>
    <dgm:pt modelId="{34C28FA8-C94C-4D00-9693-9C8E1862517E}" type="pres">
      <dgm:prSet presAssocID="{964013A5-865C-4FDC-B933-7FFF030C979B}" presName="sibTrans" presStyleCnt="0"/>
      <dgm:spPr/>
    </dgm:pt>
    <dgm:pt modelId="{F1A1AF8B-F869-4A82-AEF5-B88DD6C2DCA4}" type="pres">
      <dgm:prSet presAssocID="{E7909AC4-30B7-40BA-8BE8-DACE42CCA234}" presName="compNode" presStyleCnt="0"/>
      <dgm:spPr/>
    </dgm:pt>
    <dgm:pt modelId="{5211B9E5-CBFE-4866-8628-21C28B350AC2}" type="pres">
      <dgm:prSet presAssocID="{E7909AC4-30B7-40BA-8BE8-DACE42CCA23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eciduous tree"/>
        </a:ext>
      </dgm:extLst>
    </dgm:pt>
    <dgm:pt modelId="{80A88D60-6265-4B03-9B41-149F967A10E0}" type="pres">
      <dgm:prSet presAssocID="{E7909AC4-30B7-40BA-8BE8-DACE42CCA234}" presName="spaceRect" presStyleCnt="0"/>
      <dgm:spPr/>
    </dgm:pt>
    <dgm:pt modelId="{9664EEF3-6E32-460B-A0FC-8F26C360CB4D}" type="pres">
      <dgm:prSet presAssocID="{E7909AC4-30B7-40BA-8BE8-DACE42CCA234}" presName="textRect" presStyleLbl="revTx" presStyleIdx="3" presStyleCnt="6">
        <dgm:presLayoutVars>
          <dgm:chMax val="1"/>
          <dgm:chPref val="1"/>
        </dgm:presLayoutVars>
      </dgm:prSet>
      <dgm:spPr/>
    </dgm:pt>
    <dgm:pt modelId="{31D66E8F-B2AD-4781-BE84-767DD589954F}" type="pres">
      <dgm:prSet presAssocID="{C713F8E7-604F-4CAD-ADFB-15414A919E22}" presName="sibTrans" presStyleCnt="0"/>
      <dgm:spPr/>
    </dgm:pt>
    <dgm:pt modelId="{5B0533DC-1902-46C5-A83F-7B3681072FB5}" type="pres">
      <dgm:prSet presAssocID="{2B960771-76C8-49C6-AED8-7EA99835846A}" presName="compNode" presStyleCnt="0"/>
      <dgm:spPr/>
    </dgm:pt>
    <dgm:pt modelId="{AA33BCB7-D64F-40A2-9440-1207FD655E95}" type="pres">
      <dgm:prSet presAssocID="{2B960771-76C8-49C6-AED8-7EA99835846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1DA07506-862B-460E-9303-E462EC57C13E}" type="pres">
      <dgm:prSet presAssocID="{2B960771-76C8-49C6-AED8-7EA99835846A}" presName="spaceRect" presStyleCnt="0"/>
      <dgm:spPr/>
    </dgm:pt>
    <dgm:pt modelId="{5A0A4C98-8EF4-41AA-B65E-15BC985E819F}" type="pres">
      <dgm:prSet presAssocID="{2B960771-76C8-49C6-AED8-7EA99835846A}" presName="textRect" presStyleLbl="revTx" presStyleIdx="4" presStyleCnt="6">
        <dgm:presLayoutVars>
          <dgm:chMax val="1"/>
          <dgm:chPref val="1"/>
        </dgm:presLayoutVars>
      </dgm:prSet>
      <dgm:spPr/>
    </dgm:pt>
    <dgm:pt modelId="{8B8A1A28-CE44-4153-AB40-7446B0A7E8AC}" type="pres">
      <dgm:prSet presAssocID="{05673A7F-7050-4101-B876-55CA872608DB}" presName="sibTrans" presStyleCnt="0"/>
      <dgm:spPr/>
    </dgm:pt>
    <dgm:pt modelId="{3B02C893-3016-4A0B-B4C0-6E1E38EE2A60}" type="pres">
      <dgm:prSet presAssocID="{5EB5FF30-D823-4BC4-951D-64147E4197C4}" presName="compNode" presStyleCnt="0"/>
      <dgm:spPr/>
    </dgm:pt>
    <dgm:pt modelId="{805C586F-9830-4798-96C1-A8B4E6836C37}" type="pres">
      <dgm:prSet presAssocID="{5EB5FF30-D823-4BC4-951D-64147E4197C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A62CEC3E-BFD6-4137-BBEC-1990E11C1C46}" type="pres">
      <dgm:prSet presAssocID="{5EB5FF30-D823-4BC4-951D-64147E4197C4}" presName="spaceRect" presStyleCnt="0"/>
      <dgm:spPr/>
    </dgm:pt>
    <dgm:pt modelId="{724F9178-AA09-4A81-AC02-C695DD8C32E7}" type="pres">
      <dgm:prSet presAssocID="{5EB5FF30-D823-4BC4-951D-64147E4197C4}" presName="textRect" presStyleLbl="revTx" presStyleIdx="5" presStyleCnt="6">
        <dgm:presLayoutVars>
          <dgm:chMax val="1"/>
          <dgm:chPref val="1"/>
        </dgm:presLayoutVars>
      </dgm:prSet>
      <dgm:spPr/>
    </dgm:pt>
  </dgm:ptLst>
  <dgm:cxnLst>
    <dgm:cxn modelId="{361CD912-F090-492A-880E-9EE47A4080D8}" type="presOf" srcId="{2B960771-76C8-49C6-AED8-7EA99835846A}" destId="{5A0A4C98-8EF4-41AA-B65E-15BC985E819F}" srcOrd="0" destOrd="0" presId="urn:microsoft.com/office/officeart/2018/2/layout/IconLabelList"/>
    <dgm:cxn modelId="{DB30DC35-18DD-459D-AA37-2008895B249B}" srcId="{8F74DCF1-A142-4523-A81F-FF4897769B54}" destId="{5EB5FF30-D823-4BC4-951D-64147E4197C4}" srcOrd="5" destOrd="0" parTransId="{BD2E199D-EC41-4E7F-AB0F-BC1CFED3A359}" sibTransId="{FB474C39-2D30-43A5-9624-234541E1BE82}"/>
    <dgm:cxn modelId="{08DA7940-884E-4127-97F4-0D0CC81FE60D}" type="presOf" srcId="{5EB5FF30-D823-4BC4-951D-64147E4197C4}" destId="{724F9178-AA09-4A81-AC02-C695DD8C32E7}" srcOrd="0" destOrd="0" presId="urn:microsoft.com/office/officeart/2018/2/layout/IconLabelList"/>
    <dgm:cxn modelId="{C0C5DC41-E581-445B-8245-A6D8281A2004}" type="presOf" srcId="{8F74DCF1-A142-4523-A81F-FF4897769B54}" destId="{D6CD4D75-90F9-46D9-BD6B-7EF315E53A4F}" srcOrd="0" destOrd="0" presId="urn:microsoft.com/office/officeart/2018/2/layout/IconLabelList"/>
    <dgm:cxn modelId="{615AD46D-06EA-49E3-9114-973FC2684B08}" type="presOf" srcId="{E7909AC4-30B7-40BA-8BE8-DACE42CCA234}" destId="{9664EEF3-6E32-460B-A0FC-8F26C360CB4D}" srcOrd="0" destOrd="0" presId="urn:microsoft.com/office/officeart/2018/2/layout/IconLabelList"/>
    <dgm:cxn modelId="{8C77EB52-F0B6-4155-ACAF-74CA46F493F9}" srcId="{8F74DCF1-A142-4523-A81F-FF4897769B54}" destId="{2B960771-76C8-49C6-AED8-7EA99835846A}" srcOrd="4" destOrd="0" parTransId="{C64CA13F-5C6A-4795-8DBE-944662ACC2C9}" sibTransId="{05673A7F-7050-4101-B876-55CA872608DB}"/>
    <dgm:cxn modelId="{28657893-D09C-4323-BD02-48A25D0E1542}" srcId="{8F74DCF1-A142-4523-A81F-FF4897769B54}" destId="{E7909AC4-30B7-40BA-8BE8-DACE42CCA234}" srcOrd="3" destOrd="0" parTransId="{43DBFC57-7099-4F0A-92AD-1F80648723F8}" sibTransId="{C713F8E7-604F-4CAD-ADFB-15414A919E22}"/>
    <dgm:cxn modelId="{2ABC9494-F623-4D8E-B82D-C96BE9267D90}" type="presOf" srcId="{F8FFCF22-6DB3-4DDC-A6A4-3615E254B51E}" destId="{111BA692-F9AA-4E8D-AE32-F4187DE47C4E}" srcOrd="0" destOrd="0" presId="urn:microsoft.com/office/officeart/2018/2/layout/IconLabelList"/>
    <dgm:cxn modelId="{A7FEE2A7-6ED2-47DC-B73C-6EB125DE96E4}" srcId="{8F74DCF1-A142-4523-A81F-FF4897769B54}" destId="{22A63439-A031-4D6F-9023-662FCAC67353}" srcOrd="0" destOrd="0" parTransId="{01F0EF98-13F9-4C26-A475-D38A0654A483}" sibTransId="{41D3EF12-E01C-4E06-A63A-A53FF034F223}"/>
    <dgm:cxn modelId="{7703BDA9-548B-4033-A50E-2B311BA3957F}" srcId="{8F74DCF1-A142-4523-A81F-FF4897769B54}" destId="{8E62CD6C-3C11-4EE5-AE6A-074442C63CF6}" srcOrd="1" destOrd="0" parTransId="{DEDDF5A9-5718-4025-8CC3-B23DD076BB43}" sibTransId="{5ACDC7E2-8C5C-4BEF-A027-4F9A7634DCDC}"/>
    <dgm:cxn modelId="{1797C7B7-A8B1-49F2-8E97-6956BA052E1A}" srcId="{8F74DCF1-A142-4523-A81F-FF4897769B54}" destId="{F8FFCF22-6DB3-4DDC-A6A4-3615E254B51E}" srcOrd="2" destOrd="0" parTransId="{F322A67B-933D-4F57-923E-B2D93D7FBAEA}" sibTransId="{964013A5-865C-4FDC-B933-7FFF030C979B}"/>
    <dgm:cxn modelId="{32E059BC-A29D-4CCA-A7D0-FB814A9C2C7B}" type="presOf" srcId="{8E62CD6C-3C11-4EE5-AE6A-074442C63CF6}" destId="{1F3D292F-1260-4D31-9BF3-6B32734F3BAF}" srcOrd="0" destOrd="0" presId="urn:microsoft.com/office/officeart/2018/2/layout/IconLabelList"/>
    <dgm:cxn modelId="{5839A4C0-590E-42B4-92DD-110831EE4D9E}" type="presOf" srcId="{22A63439-A031-4D6F-9023-662FCAC67353}" destId="{7940404D-9E67-4AEC-B501-64609C489FD5}" srcOrd="0" destOrd="0" presId="urn:microsoft.com/office/officeart/2018/2/layout/IconLabelList"/>
    <dgm:cxn modelId="{500D65EF-BD74-4A32-8BAF-39D571B96711}" type="presParOf" srcId="{D6CD4D75-90F9-46D9-BD6B-7EF315E53A4F}" destId="{2549E951-AB14-4345-AA49-366739C433EC}" srcOrd="0" destOrd="0" presId="urn:microsoft.com/office/officeart/2018/2/layout/IconLabelList"/>
    <dgm:cxn modelId="{D9C47DEC-2FDC-4C88-8FDD-0AC100191C57}" type="presParOf" srcId="{2549E951-AB14-4345-AA49-366739C433EC}" destId="{19E57098-2D0B-4475-A4EE-8DF487332B38}" srcOrd="0" destOrd="0" presId="urn:microsoft.com/office/officeart/2018/2/layout/IconLabelList"/>
    <dgm:cxn modelId="{4C2455AA-13D4-4D3B-9B2A-77E70B1A2769}" type="presParOf" srcId="{2549E951-AB14-4345-AA49-366739C433EC}" destId="{DA185A5E-DEEF-4D01-A05F-7B83EF4FB8D1}" srcOrd="1" destOrd="0" presId="urn:microsoft.com/office/officeart/2018/2/layout/IconLabelList"/>
    <dgm:cxn modelId="{7E325618-71F2-46BD-A021-000D906DCBD4}" type="presParOf" srcId="{2549E951-AB14-4345-AA49-366739C433EC}" destId="{7940404D-9E67-4AEC-B501-64609C489FD5}" srcOrd="2" destOrd="0" presId="urn:microsoft.com/office/officeart/2018/2/layout/IconLabelList"/>
    <dgm:cxn modelId="{47BEEE79-7A86-4992-9EB1-97812D5FD6AA}" type="presParOf" srcId="{D6CD4D75-90F9-46D9-BD6B-7EF315E53A4F}" destId="{8119A98B-1921-4A6F-B616-46F18F06EB65}" srcOrd="1" destOrd="0" presId="urn:microsoft.com/office/officeart/2018/2/layout/IconLabelList"/>
    <dgm:cxn modelId="{287AE586-38EE-4D44-9342-8EF547215CFD}" type="presParOf" srcId="{D6CD4D75-90F9-46D9-BD6B-7EF315E53A4F}" destId="{9A5AAAAB-5AEB-4B65-A9B5-7C991E280406}" srcOrd="2" destOrd="0" presId="urn:microsoft.com/office/officeart/2018/2/layout/IconLabelList"/>
    <dgm:cxn modelId="{8784CB1F-AF87-4B18-ABC2-1C401C721543}" type="presParOf" srcId="{9A5AAAAB-5AEB-4B65-A9B5-7C991E280406}" destId="{AB6A6264-536B-4CD9-BB37-FDC12B86BEFC}" srcOrd="0" destOrd="0" presId="urn:microsoft.com/office/officeart/2018/2/layout/IconLabelList"/>
    <dgm:cxn modelId="{C977E00E-E374-4500-9214-B9638E28FFA8}" type="presParOf" srcId="{9A5AAAAB-5AEB-4B65-A9B5-7C991E280406}" destId="{FE0BD2E4-5001-4A1B-A10E-48BAFA0EE2F2}" srcOrd="1" destOrd="0" presId="urn:microsoft.com/office/officeart/2018/2/layout/IconLabelList"/>
    <dgm:cxn modelId="{D80E968F-E4DA-4828-8A9C-11BF476BE539}" type="presParOf" srcId="{9A5AAAAB-5AEB-4B65-A9B5-7C991E280406}" destId="{1F3D292F-1260-4D31-9BF3-6B32734F3BAF}" srcOrd="2" destOrd="0" presId="urn:microsoft.com/office/officeart/2018/2/layout/IconLabelList"/>
    <dgm:cxn modelId="{3F8219D8-3401-4781-86E9-3FC068FC218F}" type="presParOf" srcId="{D6CD4D75-90F9-46D9-BD6B-7EF315E53A4F}" destId="{04D2661E-71B0-48D7-95D4-98E0EB7522EF}" srcOrd="3" destOrd="0" presId="urn:microsoft.com/office/officeart/2018/2/layout/IconLabelList"/>
    <dgm:cxn modelId="{5805AF36-EDE7-4A57-AC49-6AA075A7D57E}" type="presParOf" srcId="{D6CD4D75-90F9-46D9-BD6B-7EF315E53A4F}" destId="{B695F52C-3A0D-426E-98FD-7427E400345A}" srcOrd="4" destOrd="0" presId="urn:microsoft.com/office/officeart/2018/2/layout/IconLabelList"/>
    <dgm:cxn modelId="{979095CD-4FB7-495A-AE12-80BC36C43B15}" type="presParOf" srcId="{B695F52C-3A0D-426E-98FD-7427E400345A}" destId="{FD32B3FF-E5F9-4B5E-A4CC-3F3112022684}" srcOrd="0" destOrd="0" presId="urn:microsoft.com/office/officeart/2018/2/layout/IconLabelList"/>
    <dgm:cxn modelId="{544C1964-41A0-498A-8F73-C48215D6418A}" type="presParOf" srcId="{B695F52C-3A0D-426E-98FD-7427E400345A}" destId="{0239ABAA-A601-44C5-A744-719D76EDC2BB}" srcOrd="1" destOrd="0" presId="urn:microsoft.com/office/officeart/2018/2/layout/IconLabelList"/>
    <dgm:cxn modelId="{FD919FCB-F7CD-49E8-BD32-42420D217B5B}" type="presParOf" srcId="{B695F52C-3A0D-426E-98FD-7427E400345A}" destId="{111BA692-F9AA-4E8D-AE32-F4187DE47C4E}" srcOrd="2" destOrd="0" presId="urn:microsoft.com/office/officeart/2018/2/layout/IconLabelList"/>
    <dgm:cxn modelId="{8975A9C3-B1CE-42E6-AA5B-1CBFDFCDCF09}" type="presParOf" srcId="{D6CD4D75-90F9-46D9-BD6B-7EF315E53A4F}" destId="{34C28FA8-C94C-4D00-9693-9C8E1862517E}" srcOrd="5" destOrd="0" presId="urn:microsoft.com/office/officeart/2018/2/layout/IconLabelList"/>
    <dgm:cxn modelId="{251B4162-2611-49AE-8118-48DA565A730B}" type="presParOf" srcId="{D6CD4D75-90F9-46D9-BD6B-7EF315E53A4F}" destId="{F1A1AF8B-F869-4A82-AEF5-B88DD6C2DCA4}" srcOrd="6" destOrd="0" presId="urn:microsoft.com/office/officeart/2018/2/layout/IconLabelList"/>
    <dgm:cxn modelId="{6DC9D33A-23CD-408B-A69D-2AE884DAA5A2}" type="presParOf" srcId="{F1A1AF8B-F869-4A82-AEF5-B88DD6C2DCA4}" destId="{5211B9E5-CBFE-4866-8628-21C28B350AC2}" srcOrd="0" destOrd="0" presId="urn:microsoft.com/office/officeart/2018/2/layout/IconLabelList"/>
    <dgm:cxn modelId="{5F5D2C59-C41A-4009-86D8-818BD13665B5}" type="presParOf" srcId="{F1A1AF8B-F869-4A82-AEF5-B88DD6C2DCA4}" destId="{80A88D60-6265-4B03-9B41-149F967A10E0}" srcOrd="1" destOrd="0" presId="urn:microsoft.com/office/officeart/2018/2/layout/IconLabelList"/>
    <dgm:cxn modelId="{6C3F68FD-B8AF-4222-8D11-6B994A6AB474}" type="presParOf" srcId="{F1A1AF8B-F869-4A82-AEF5-B88DD6C2DCA4}" destId="{9664EEF3-6E32-460B-A0FC-8F26C360CB4D}" srcOrd="2" destOrd="0" presId="urn:microsoft.com/office/officeart/2018/2/layout/IconLabelList"/>
    <dgm:cxn modelId="{E3C15A7F-D34C-4AA2-BC0C-EC5304B01D11}" type="presParOf" srcId="{D6CD4D75-90F9-46D9-BD6B-7EF315E53A4F}" destId="{31D66E8F-B2AD-4781-BE84-767DD589954F}" srcOrd="7" destOrd="0" presId="urn:microsoft.com/office/officeart/2018/2/layout/IconLabelList"/>
    <dgm:cxn modelId="{A366C4CE-A374-422E-B74D-1B5D8D079C1C}" type="presParOf" srcId="{D6CD4D75-90F9-46D9-BD6B-7EF315E53A4F}" destId="{5B0533DC-1902-46C5-A83F-7B3681072FB5}" srcOrd="8" destOrd="0" presId="urn:microsoft.com/office/officeart/2018/2/layout/IconLabelList"/>
    <dgm:cxn modelId="{7983D742-544C-4257-A573-5C7DEA84908F}" type="presParOf" srcId="{5B0533DC-1902-46C5-A83F-7B3681072FB5}" destId="{AA33BCB7-D64F-40A2-9440-1207FD655E95}" srcOrd="0" destOrd="0" presId="urn:microsoft.com/office/officeart/2018/2/layout/IconLabelList"/>
    <dgm:cxn modelId="{C68753A6-7D78-4650-A3BF-7C9733B41BE4}" type="presParOf" srcId="{5B0533DC-1902-46C5-A83F-7B3681072FB5}" destId="{1DA07506-862B-460E-9303-E462EC57C13E}" srcOrd="1" destOrd="0" presId="urn:microsoft.com/office/officeart/2018/2/layout/IconLabelList"/>
    <dgm:cxn modelId="{C5A17BBF-25B0-47C8-922E-68E704FC302A}" type="presParOf" srcId="{5B0533DC-1902-46C5-A83F-7B3681072FB5}" destId="{5A0A4C98-8EF4-41AA-B65E-15BC985E819F}" srcOrd="2" destOrd="0" presId="urn:microsoft.com/office/officeart/2018/2/layout/IconLabelList"/>
    <dgm:cxn modelId="{44A5EC96-4B6D-4352-8775-E458556586C5}" type="presParOf" srcId="{D6CD4D75-90F9-46D9-BD6B-7EF315E53A4F}" destId="{8B8A1A28-CE44-4153-AB40-7446B0A7E8AC}" srcOrd="9" destOrd="0" presId="urn:microsoft.com/office/officeart/2018/2/layout/IconLabelList"/>
    <dgm:cxn modelId="{9A0DAAB1-8029-49E3-8F24-E9E42382FE2B}" type="presParOf" srcId="{D6CD4D75-90F9-46D9-BD6B-7EF315E53A4F}" destId="{3B02C893-3016-4A0B-B4C0-6E1E38EE2A60}" srcOrd="10" destOrd="0" presId="urn:microsoft.com/office/officeart/2018/2/layout/IconLabelList"/>
    <dgm:cxn modelId="{D482043C-4135-4503-87B4-A31F03DD477A}" type="presParOf" srcId="{3B02C893-3016-4A0B-B4C0-6E1E38EE2A60}" destId="{805C586F-9830-4798-96C1-A8B4E6836C37}" srcOrd="0" destOrd="0" presId="urn:microsoft.com/office/officeart/2018/2/layout/IconLabelList"/>
    <dgm:cxn modelId="{1BF3C40A-2D7E-4011-9A4A-C02DBC980A60}" type="presParOf" srcId="{3B02C893-3016-4A0B-B4C0-6E1E38EE2A60}" destId="{A62CEC3E-BFD6-4137-BBEC-1990E11C1C46}" srcOrd="1" destOrd="0" presId="urn:microsoft.com/office/officeart/2018/2/layout/IconLabelList"/>
    <dgm:cxn modelId="{6541A36D-EEE3-4126-ACD1-C1175E7C21E9}" type="presParOf" srcId="{3B02C893-3016-4A0B-B4C0-6E1E38EE2A60}" destId="{724F9178-AA09-4A81-AC02-C695DD8C32E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905687-7EB9-44D7-A06B-B4B3EAEA889D}" type="doc">
      <dgm:prSet loTypeId="urn:microsoft.com/office/officeart/2005/8/layout/vList2" loCatId="list" qsTypeId="urn:microsoft.com/office/officeart/2005/8/quickstyle/simple2" qsCatId="simple" csTypeId="urn:microsoft.com/office/officeart/2005/8/colors/accent6_2" csCatId="accent6"/>
      <dgm:spPr/>
      <dgm:t>
        <a:bodyPr/>
        <a:lstStyle/>
        <a:p>
          <a:endParaRPr lang="en-US"/>
        </a:p>
      </dgm:t>
    </dgm:pt>
    <dgm:pt modelId="{379FEA74-A1A3-4744-AA27-2D7914D42827}">
      <dgm:prSet/>
      <dgm:spPr/>
      <dgm:t>
        <a:bodyPr/>
        <a:lstStyle/>
        <a:p>
          <a:r>
            <a:rPr lang="en-GB"/>
            <a:t>Limiting attitudes to gender can hold women and men back across their lives</a:t>
          </a:r>
          <a:endParaRPr lang="en-US"/>
        </a:p>
      </dgm:t>
    </dgm:pt>
    <dgm:pt modelId="{F49E40CA-3A71-414C-B012-F14845131C5B}" type="parTrans" cxnId="{31F0DD7E-590E-4DD0-950F-7CF766EF00A2}">
      <dgm:prSet/>
      <dgm:spPr/>
      <dgm:t>
        <a:bodyPr/>
        <a:lstStyle/>
        <a:p>
          <a:endParaRPr lang="en-US"/>
        </a:p>
      </dgm:t>
    </dgm:pt>
    <dgm:pt modelId="{C227A01D-AF27-4E4E-B02B-4F2245829119}" type="sibTrans" cxnId="{31F0DD7E-590E-4DD0-950F-7CF766EF00A2}">
      <dgm:prSet/>
      <dgm:spPr/>
      <dgm:t>
        <a:bodyPr/>
        <a:lstStyle/>
        <a:p>
          <a:endParaRPr lang="en-US"/>
        </a:p>
      </dgm:t>
    </dgm:pt>
    <dgm:pt modelId="{9D057711-9115-494D-BE07-4E314BD1C3BF}">
      <dgm:prSet/>
      <dgm:spPr/>
      <dgm:t>
        <a:bodyPr/>
        <a:lstStyle/>
        <a:p>
          <a:r>
            <a:rPr lang="en-GB"/>
            <a:t>Women tend to work in lower paid sectors and occupations, and are less likely to progress</a:t>
          </a:r>
          <a:endParaRPr lang="en-US"/>
        </a:p>
      </dgm:t>
    </dgm:pt>
    <dgm:pt modelId="{64EF1749-5941-46AF-91E4-7B466094F5B2}" type="parTrans" cxnId="{EF02C218-020F-491F-A662-2C79EAC84108}">
      <dgm:prSet/>
      <dgm:spPr/>
      <dgm:t>
        <a:bodyPr/>
        <a:lstStyle/>
        <a:p>
          <a:endParaRPr lang="en-US"/>
        </a:p>
      </dgm:t>
    </dgm:pt>
    <dgm:pt modelId="{0C978CF8-B4FD-4E2D-B215-A37091DD9A6E}" type="sibTrans" cxnId="{EF02C218-020F-491F-A662-2C79EAC84108}">
      <dgm:prSet/>
      <dgm:spPr/>
      <dgm:t>
        <a:bodyPr/>
        <a:lstStyle/>
        <a:p>
          <a:endParaRPr lang="en-US"/>
        </a:p>
      </dgm:t>
    </dgm:pt>
    <dgm:pt modelId="{EFB1DC9A-FE9B-4FE2-B6E6-322A40E29A2B}">
      <dgm:prSet/>
      <dgm:spPr/>
      <dgm:t>
        <a:bodyPr/>
        <a:lstStyle/>
        <a:p>
          <a:r>
            <a:rPr lang="en-GB"/>
            <a:t>The working age benefits system hasn’t always tackled the disadvantages that women and those with caring responsibilities face</a:t>
          </a:r>
          <a:endParaRPr lang="en-US"/>
        </a:p>
      </dgm:t>
    </dgm:pt>
    <dgm:pt modelId="{6DDC2A82-3334-4E82-902F-272CA757F4A3}" type="parTrans" cxnId="{AB401027-B366-40C3-83F7-4F2F1BB9E043}">
      <dgm:prSet/>
      <dgm:spPr/>
      <dgm:t>
        <a:bodyPr/>
        <a:lstStyle/>
        <a:p>
          <a:endParaRPr lang="en-US"/>
        </a:p>
      </dgm:t>
    </dgm:pt>
    <dgm:pt modelId="{B0D44C3E-7FEC-4689-8AD6-877DDF69CEE5}" type="sibTrans" cxnId="{AB401027-B366-40C3-83F7-4F2F1BB9E043}">
      <dgm:prSet/>
      <dgm:spPr/>
      <dgm:t>
        <a:bodyPr/>
        <a:lstStyle/>
        <a:p>
          <a:endParaRPr lang="en-US"/>
        </a:p>
      </dgm:t>
    </dgm:pt>
    <dgm:pt modelId="{4B6D3AEA-C199-4E65-BBEA-07FF47A1C10C}">
      <dgm:prSet/>
      <dgm:spPr/>
      <dgm:t>
        <a:bodyPr/>
        <a:lstStyle/>
        <a:p>
          <a:r>
            <a:rPr lang="en-GB"/>
            <a:t>Women take more time out of the labour market to care for children</a:t>
          </a:r>
          <a:endParaRPr lang="en-US"/>
        </a:p>
      </dgm:t>
    </dgm:pt>
    <dgm:pt modelId="{1D590BDE-5CF7-4A47-B68B-CA8F84C2A7CD}" type="parTrans" cxnId="{A2EF5089-1E28-4889-B765-BAEA116199B0}">
      <dgm:prSet/>
      <dgm:spPr/>
      <dgm:t>
        <a:bodyPr/>
        <a:lstStyle/>
        <a:p>
          <a:endParaRPr lang="en-US"/>
        </a:p>
      </dgm:t>
    </dgm:pt>
    <dgm:pt modelId="{ADB23A7B-14BA-4E85-85C4-BDB32EFD722E}" type="sibTrans" cxnId="{A2EF5089-1E28-4889-B765-BAEA116199B0}">
      <dgm:prSet/>
      <dgm:spPr/>
      <dgm:t>
        <a:bodyPr/>
        <a:lstStyle/>
        <a:p>
          <a:endParaRPr lang="en-US"/>
        </a:p>
      </dgm:t>
    </dgm:pt>
    <dgm:pt modelId="{089D706C-D7A7-46BC-A3D3-890F448ECCD0}" type="pres">
      <dgm:prSet presAssocID="{BA905687-7EB9-44D7-A06B-B4B3EAEA889D}" presName="linear" presStyleCnt="0">
        <dgm:presLayoutVars>
          <dgm:animLvl val="lvl"/>
          <dgm:resizeHandles val="exact"/>
        </dgm:presLayoutVars>
      </dgm:prSet>
      <dgm:spPr/>
    </dgm:pt>
    <dgm:pt modelId="{0B73421D-3665-42F6-B912-56AB3FC0640F}" type="pres">
      <dgm:prSet presAssocID="{379FEA74-A1A3-4744-AA27-2D7914D42827}" presName="parentText" presStyleLbl="node1" presStyleIdx="0" presStyleCnt="4">
        <dgm:presLayoutVars>
          <dgm:chMax val="0"/>
          <dgm:bulletEnabled val="1"/>
        </dgm:presLayoutVars>
      </dgm:prSet>
      <dgm:spPr/>
    </dgm:pt>
    <dgm:pt modelId="{859723E2-F33D-4D79-B3AB-1131525BCB9C}" type="pres">
      <dgm:prSet presAssocID="{C227A01D-AF27-4E4E-B02B-4F2245829119}" presName="spacer" presStyleCnt="0"/>
      <dgm:spPr/>
    </dgm:pt>
    <dgm:pt modelId="{2DF1460A-9C6C-4A68-8DFC-A510C8E71E61}" type="pres">
      <dgm:prSet presAssocID="{9D057711-9115-494D-BE07-4E314BD1C3BF}" presName="parentText" presStyleLbl="node1" presStyleIdx="1" presStyleCnt="4">
        <dgm:presLayoutVars>
          <dgm:chMax val="0"/>
          <dgm:bulletEnabled val="1"/>
        </dgm:presLayoutVars>
      </dgm:prSet>
      <dgm:spPr/>
    </dgm:pt>
    <dgm:pt modelId="{93D2DC8B-B2D1-4D81-A324-D80AFC846388}" type="pres">
      <dgm:prSet presAssocID="{0C978CF8-B4FD-4E2D-B215-A37091DD9A6E}" presName="spacer" presStyleCnt="0"/>
      <dgm:spPr/>
    </dgm:pt>
    <dgm:pt modelId="{DEC29D32-E9DC-4DC4-9140-EAA54136FD74}" type="pres">
      <dgm:prSet presAssocID="{EFB1DC9A-FE9B-4FE2-B6E6-322A40E29A2B}" presName="parentText" presStyleLbl="node1" presStyleIdx="2" presStyleCnt="4">
        <dgm:presLayoutVars>
          <dgm:chMax val="0"/>
          <dgm:bulletEnabled val="1"/>
        </dgm:presLayoutVars>
      </dgm:prSet>
      <dgm:spPr/>
    </dgm:pt>
    <dgm:pt modelId="{869F5D7C-8BC5-4138-852C-F2CCDE98EC63}" type="pres">
      <dgm:prSet presAssocID="{B0D44C3E-7FEC-4689-8AD6-877DDF69CEE5}" presName="spacer" presStyleCnt="0"/>
      <dgm:spPr/>
    </dgm:pt>
    <dgm:pt modelId="{2E4F1A6A-CC96-44D6-BC61-55AF9F236640}" type="pres">
      <dgm:prSet presAssocID="{4B6D3AEA-C199-4E65-BBEA-07FF47A1C10C}" presName="parentText" presStyleLbl="node1" presStyleIdx="3" presStyleCnt="4">
        <dgm:presLayoutVars>
          <dgm:chMax val="0"/>
          <dgm:bulletEnabled val="1"/>
        </dgm:presLayoutVars>
      </dgm:prSet>
      <dgm:spPr/>
    </dgm:pt>
  </dgm:ptLst>
  <dgm:cxnLst>
    <dgm:cxn modelId="{EF02C218-020F-491F-A662-2C79EAC84108}" srcId="{BA905687-7EB9-44D7-A06B-B4B3EAEA889D}" destId="{9D057711-9115-494D-BE07-4E314BD1C3BF}" srcOrd="1" destOrd="0" parTransId="{64EF1749-5941-46AF-91E4-7B466094F5B2}" sibTransId="{0C978CF8-B4FD-4E2D-B215-A37091DD9A6E}"/>
    <dgm:cxn modelId="{AB401027-B366-40C3-83F7-4F2F1BB9E043}" srcId="{BA905687-7EB9-44D7-A06B-B4B3EAEA889D}" destId="{EFB1DC9A-FE9B-4FE2-B6E6-322A40E29A2B}" srcOrd="2" destOrd="0" parTransId="{6DDC2A82-3334-4E82-902F-272CA757F4A3}" sibTransId="{B0D44C3E-7FEC-4689-8AD6-877DDF69CEE5}"/>
    <dgm:cxn modelId="{CE968051-3D29-4D75-89EA-0B5024784316}" type="presOf" srcId="{4B6D3AEA-C199-4E65-BBEA-07FF47A1C10C}" destId="{2E4F1A6A-CC96-44D6-BC61-55AF9F236640}" srcOrd="0" destOrd="0" presId="urn:microsoft.com/office/officeart/2005/8/layout/vList2"/>
    <dgm:cxn modelId="{58E2067D-3C5B-4CB2-9624-00D9D082026E}" type="presOf" srcId="{EFB1DC9A-FE9B-4FE2-B6E6-322A40E29A2B}" destId="{DEC29D32-E9DC-4DC4-9140-EAA54136FD74}" srcOrd="0" destOrd="0" presId="urn:microsoft.com/office/officeart/2005/8/layout/vList2"/>
    <dgm:cxn modelId="{31F0DD7E-590E-4DD0-950F-7CF766EF00A2}" srcId="{BA905687-7EB9-44D7-A06B-B4B3EAEA889D}" destId="{379FEA74-A1A3-4744-AA27-2D7914D42827}" srcOrd="0" destOrd="0" parTransId="{F49E40CA-3A71-414C-B012-F14845131C5B}" sibTransId="{C227A01D-AF27-4E4E-B02B-4F2245829119}"/>
    <dgm:cxn modelId="{A2EF5089-1E28-4889-B765-BAEA116199B0}" srcId="{BA905687-7EB9-44D7-A06B-B4B3EAEA889D}" destId="{4B6D3AEA-C199-4E65-BBEA-07FF47A1C10C}" srcOrd="3" destOrd="0" parTransId="{1D590BDE-5CF7-4A47-B68B-CA8F84C2A7CD}" sibTransId="{ADB23A7B-14BA-4E85-85C4-BDB32EFD722E}"/>
    <dgm:cxn modelId="{4A6B42AB-4F47-4A13-BF7D-8A625A39286B}" type="presOf" srcId="{9D057711-9115-494D-BE07-4E314BD1C3BF}" destId="{2DF1460A-9C6C-4A68-8DFC-A510C8E71E61}" srcOrd="0" destOrd="0" presId="urn:microsoft.com/office/officeart/2005/8/layout/vList2"/>
    <dgm:cxn modelId="{4518FBCC-610A-4B62-9B4F-2B0CD863EE00}" type="presOf" srcId="{BA905687-7EB9-44D7-A06B-B4B3EAEA889D}" destId="{089D706C-D7A7-46BC-A3D3-890F448ECCD0}" srcOrd="0" destOrd="0" presId="urn:microsoft.com/office/officeart/2005/8/layout/vList2"/>
    <dgm:cxn modelId="{0FEE98CD-F8CC-4DC1-9C72-C01ADC6DD163}" type="presOf" srcId="{379FEA74-A1A3-4744-AA27-2D7914D42827}" destId="{0B73421D-3665-42F6-B912-56AB3FC0640F}" srcOrd="0" destOrd="0" presId="urn:microsoft.com/office/officeart/2005/8/layout/vList2"/>
    <dgm:cxn modelId="{CBBA9547-8E3E-49A4-BBCC-BBFC7F6E65A7}" type="presParOf" srcId="{089D706C-D7A7-46BC-A3D3-890F448ECCD0}" destId="{0B73421D-3665-42F6-B912-56AB3FC0640F}" srcOrd="0" destOrd="0" presId="urn:microsoft.com/office/officeart/2005/8/layout/vList2"/>
    <dgm:cxn modelId="{44B31E4E-178E-491B-A143-574A81642512}" type="presParOf" srcId="{089D706C-D7A7-46BC-A3D3-890F448ECCD0}" destId="{859723E2-F33D-4D79-B3AB-1131525BCB9C}" srcOrd="1" destOrd="0" presId="urn:microsoft.com/office/officeart/2005/8/layout/vList2"/>
    <dgm:cxn modelId="{25433EF4-B8BA-4CE1-B703-04D1790B5B59}" type="presParOf" srcId="{089D706C-D7A7-46BC-A3D3-890F448ECCD0}" destId="{2DF1460A-9C6C-4A68-8DFC-A510C8E71E61}" srcOrd="2" destOrd="0" presId="urn:microsoft.com/office/officeart/2005/8/layout/vList2"/>
    <dgm:cxn modelId="{4E480B6C-EFD3-4B3F-8025-6C215293DFD4}" type="presParOf" srcId="{089D706C-D7A7-46BC-A3D3-890F448ECCD0}" destId="{93D2DC8B-B2D1-4D81-A324-D80AFC846388}" srcOrd="3" destOrd="0" presId="urn:microsoft.com/office/officeart/2005/8/layout/vList2"/>
    <dgm:cxn modelId="{FFDDFB5F-994C-4F1E-B26E-00044A60D2A9}" type="presParOf" srcId="{089D706C-D7A7-46BC-A3D3-890F448ECCD0}" destId="{DEC29D32-E9DC-4DC4-9140-EAA54136FD74}" srcOrd="4" destOrd="0" presId="urn:microsoft.com/office/officeart/2005/8/layout/vList2"/>
    <dgm:cxn modelId="{3787D73A-6A3E-4E0A-8C23-79004192B2BE}" type="presParOf" srcId="{089D706C-D7A7-46BC-A3D3-890F448ECCD0}" destId="{869F5D7C-8BC5-4138-852C-F2CCDE98EC63}" srcOrd="5" destOrd="0" presId="urn:microsoft.com/office/officeart/2005/8/layout/vList2"/>
    <dgm:cxn modelId="{8F884D1D-BF7B-44EC-85D9-098862E2E651}" type="presParOf" srcId="{089D706C-D7A7-46BC-A3D3-890F448ECCD0}" destId="{2E4F1A6A-CC96-44D6-BC61-55AF9F23664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4A0B604-87DC-4D9F-A2AE-3DBAB3A22D8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F548EA5F-80AA-485D-8699-BEAEEEB6E166}">
      <dgm:prSet/>
      <dgm:spPr/>
      <dgm:t>
        <a:bodyPr/>
        <a:lstStyle/>
        <a:p>
          <a:r>
            <a:rPr lang="en-GB"/>
            <a:t>Women are providing more informal care and unpaid work for others</a:t>
          </a:r>
          <a:endParaRPr lang="en-US"/>
        </a:p>
      </dgm:t>
    </dgm:pt>
    <dgm:pt modelId="{1A39E4FD-0D3A-40C0-86D7-3B83A9D5EF49}" type="parTrans" cxnId="{FE166668-60DE-4BB4-9D64-5B3C04782C43}">
      <dgm:prSet/>
      <dgm:spPr/>
      <dgm:t>
        <a:bodyPr/>
        <a:lstStyle/>
        <a:p>
          <a:endParaRPr lang="en-US"/>
        </a:p>
      </dgm:t>
    </dgm:pt>
    <dgm:pt modelId="{CF2464C2-29CB-49DC-8B1C-B76B4148C181}" type="sibTrans" cxnId="{FE166668-60DE-4BB4-9D64-5B3C04782C43}">
      <dgm:prSet/>
      <dgm:spPr/>
      <dgm:t>
        <a:bodyPr/>
        <a:lstStyle/>
        <a:p>
          <a:endParaRPr lang="en-US"/>
        </a:p>
      </dgm:t>
    </dgm:pt>
    <dgm:pt modelId="{C7B4D73E-3B1A-43DF-83F8-F73173A1FF1B}">
      <dgm:prSet/>
      <dgm:spPr/>
      <dgm:t>
        <a:bodyPr/>
        <a:lstStyle/>
        <a:p>
          <a:r>
            <a:rPr lang="en-GB"/>
            <a:t>Some women face barriers returning to or entering the labour market</a:t>
          </a:r>
          <a:endParaRPr lang="en-US"/>
        </a:p>
      </dgm:t>
    </dgm:pt>
    <dgm:pt modelId="{F42EAEB3-0314-4272-B1D4-8FF38325612B}" type="parTrans" cxnId="{6F8A5C16-7A62-4C74-B4A7-6E1058F0DB68}">
      <dgm:prSet/>
      <dgm:spPr/>
      <dgm:t>
        <a:bodyPr/>
        <a:lstStyle/>
        <a:p>
          <a:endParaRPr lang="en-US"/>
        </a:p>
      </dgm:t>
    </dgm:pt>
    <dgm:pt modelId="{D38BD217-9264-4ACB-8D10-71126AFAA0A2}" type="sibTrans" cxnId="{6F8A5C16-7A62-4C74-B4A7-6E1058F0DB68}">
      <dgm:prSet/>
      <dgm:spPr/>
      <dgm:t>
        <a:bodyPr/>
        <a:lstStyle/>
        <a:p>
          <a:endParaRPr lang="en-US"/>
        </a:p>
      </dgm:t>
    </dgm:pt>
    <dgm:pt modelId="{A33DCCB4-0457-4029-886C-FB499F93C97F}">
      <dgm:prSet/>
      <dgm:spPr/>
      <dgm:t>
        <a:bodyPr/>
        <a:lstStyle/>
        <a:p>
          <a:r>
            <a:rPr lang="en-GB"/>
            <a:t>Women are more likely to face financial instability later in life, due to decisions taken throughout working life</a:t>
          </a:r>
          <a:endParaRPr lang="en-US"/>
        </a:p>
      </dgm:t>
    </dgm:pt>
    <dgm:pt modelId="{0589BDBB-EA55-41BC-8CDE-9BB0FE8A0113}" type="parTrans" cxnId="{4121F46E-D992-4441-B9C0-DEF88FCE33B5}">
      <dgm:prSet/>
      <dgm:spPr/>
      <dgm:t>
        <a:bodyPr/>
        <a:lstStyle/>
        <a:p>
          <a:endParaRPr lang="en-US"/>
        </a:p>
      </dgm:t>
    </dgm:pt>
    <dgm:pt modelId="{CCD108F3-E38F-43D9-AEC5-E4886FEF08A2}" type="sibTrans" cxnId="{4121F46E-D992-4441-B9C0-DEF88FCE33B5}">
      <dgm:prSet/>
      <dgm:spPr/>
      <dgm:t>
        <a:bodyPr/>
        <a:lstStyle/>
        <a:p>
          <a:endParaRPr lang="en-US"/>
        </a:p>
      </dgm:t>
    </dgm:pt>
    <dgm:pt modelId="{BFF4D743-6D1C-4F11-82EF-3CDFCBB4F9B0}">
      <dgm:prSet/>
      <dgm:spPr/>
      <dgm:t>
        <a:bodyPr/>
        <a:lstStyle/>
        <a:p>
          <a:r>
            <a:rPr lang="en-GB"/>
            <a:t>We need to ensure that we sustain strong foundations for the future</a:t>
          </a:r>
          <a:endParaRPr lang="en-US"/>
        </a:p>
      </dgm:t>
    </dgm:pt>
    <dgm:pt modelId="{782FCF2B-1550-4A3F-A63B-2854B7FC195B}" type="parTrans" cxnId="{DDB179BB-C2C0-4019-98A2-7369E7DDCA35}">
      <dgm:prSet/>
      <dgm:spPr/>
      <dgm:t>
        <a:bodyPr/>
        <a:lstStyle/>
        <a:p>
          <a:endParaRPr lang="en-US"/>
        </a:p>
      </dgm:t>
    </dgm:pt>
    <dgm:pt modelId="{7CB97D8B-3C5A-4622-A2EB-A7D8FA61731C}" type="sibTrans" cxnId="{DDB179BB-C2C0-4019-98A2-7369E7DDCA35}">
      <dgm:prSet/>
      <dgm:spPr/>
      <dgm:t>
        <a:bodyPr/>
        <a:lstStyle/>
        <a:p>
          <a:endParaRPr lang="en-US"/>
        </a:p>
      </dgm:t>
    </dgm:pt>
    <dgm:pt modelId="{21F016CA-1D97-4BBE-95AA-B7FB3629F8D0}" type="pres">
      <dgm:prSet presAssocID="{24A0B604-87DC-4D9F-A2AE-3DBAB3A22D89}" presName="linear" presStyleCnt="0">
        <dgm:presLayoutVars>
          <dgm:animLvl val="lvl"/>
          <dgm:resizeHandles val="exact"/>
        </dgm:presLayoutVars>
      </dgm:prSet>
      <dgm:spPr/>
    </dgm:pt>
    <dgm:pt modelId="{8B628908-A65A-4D0B-B505-E6CBAC7C1473}" type="pres">
      <dgm:prSet presAssocID="{F548EA5F-80AA-485D-8699-BEAEEEB6E166}" presName="parentText" presStyleLbl="node1" presStyleIdx="0" presStyleCnt="4">
        <dgm:presLayoutVars>
          <dgm:chMax val="0"/>
          <dgm:bulletEnabled val="1"/>
        </dgm:presLayoutVars>
      </dgm:prSet>
      <dgm:spPr/>
    </dgm:pt>
    <dgm:pt modelId="{83BFD179-B432-4EEB-AFAB-C8D1D98CCAD5}" type="pres">
      <dgm:prSet presAssocID="{CF2464C2-29CB-49DC-8B1C-B76B4148C181}" presName="spacer" presStyleCnt="0"/>
      <dgm:spPr/>
    </dgm:pt>
    <dgm:pt modelId="{0168E4AC-F77B-4F5A-B748-24CACFAB7123}" type="pres">
      <dgm:prSet presAssocID="{C7B4D73E-3B1A-43DF-83F8-F73173A1FF1B}" presName="parentText" presStyleLbl="node1" presStyleIdx="1" presStyleCnt="4">
        <dgm:presLayoutVars>
          <dgm:chMax val="0"/>
          <dgm:bulletEnabled val="1"/>
        </dgm:presLayoutVars>
      </dgm:prSet>
      <dgm:spPr/>
    </dgm:pt>
    <dgm:pt modelId="{EE3C2233-7547-443A-B708-2BED1D972733}" type="pres">
      <dgm:prSet presAssocID="{D38BD217-9264-4ACB-8D10-71126AFAA0A2}" presName="spacer" presStyleCnt="0"/>
      <dgm:spPr/>
    </dgm:pt>
    <dgm:pt modelId="{38073438-50CB-45E6-AF12-61D9A396C98E}" type="pres">
      <dgm:prSet presAssocID="{A33DCCB4-0457-4029-886C-FB499F93C97F}" presName="parentText" presStyleLbl="node1" presStyleIdx="2" presStyleCnt="4">
        <dgm:presLayoutVars>
          <dgm:chMax val="0"/>
          <dgm:bulletEnabled val="1"/>
        </dgm:presLayoutVars>
      </dgm:prSet>
      <dgm:spPr/>
    </dgm:pt>
    <dgm:pt modelId="{A24A293D-6F19-427B-8879-A34C0EDB3BDD}" type="pres">
      <dgm:prSet presAssocID="{CCD108F3-E38F-43D9-AEC5-E4886FEF08A2}" presName="spacer" presStyleCnt="0"/>
      <dgm:spPr/>
    </dgm:pt>
    <dgm:pt modelId="{74C68AC9-F86C-48BF-8F8E-19DEA464354C}" type="pres">
      <dgm:prSet presAssocID="{BFF4D743-6D1C-4F11-82EF-3CDFCBB4F9B0}" presName="parentText" presStyleLbl="node1" presStyleIdx="3" presStyleCnt="4">
        <dgm:presLayoutVars>
          <dgm:chMax val="0"/>
          <dgm:bulletEnabled val="1"/>
        </dgm:presLayoutVars>
      </dgm:prSet>
      <dgm:spPr/>
    </dgm:pt>
  </dgm:ptLst>
  <dgm:cxnLst>
    <dgm:cxn modelId="{6F8A5C16-7A62-4C74-B4A7-6E1058F0DB68}" srcId="{24A0B604-87DC-4D9F-A2AE-3DBAB3A22D89}" destId="{C7B4D73E-3B1A-43DF-83F8-F73173A1FF1B}" srcOrd="1" destOrd="0" parTransId="{F42EAEB3-0314-4272-B1D4-8FF38325612B}" sibTransId="{D38BD217-9264-4ACB-8D10-71126AFAA0A2}"/>
    <dgm:cxn modelId="{4BD9231F-1812-4B68-AD8F-436AD595B81E}" type="presOf" srcId="{24A0B604-87DC-4D9F-A2AE-3DBAB3A22D89}" destId="{21F016CA-1D97-4BBE-95AA-B7FB3629F8D0}" srcOrd="0" destOrd="0" presId="urn:microsoft.com/office/officeart/2005/8/layout/vList2"/>
    <dgm:cxn modelId="{5E80D83B-896F-414E-AC1E-14AE4D6DFBA2}" type="presOf" srcId="{BFF4D743-6D1C-4F11-82EF-3CDFCBB4F9B0}" destId="{74C68AC9-F86C-48BF-8F8E-19DEA464354C}" srcOrd="0" destOrd="0" presId="urn:microsoft.com/office/officeart/2005/8/layout/vList2"/>
    <dgm:cxn modelId="{FE166668-60DE-4BB4-9D64-5B3C04782C43}" srcId="{24A0B604-87DC-4D9F-A2AE-3DBAB3A22D89}" destId="{F548EA5F-80AA-485D-8699-BEAEEEB6E166}" srcOrd="0" destOrd="0" parTransId="{1A39E4FD-0D3A-40C0-86D7-3B83A9D5EF49}" sibTransId="{CF2464C2-29CB-49DC-8B1C-B76B4148C181}"/>
    <dgm:cxn modelId="{4121F46E-D992-4441-B9C0-DEF88FCE33B5}" srcId="{24A0B604-87DC-4D9F-A2AE-3DBAB3A22D89}" destId="{A33DCCB4-0457-4029-886C-FB499F93C97F}" srcOrd="2" destOrd="0" parTransId="{0589BDBB-EA55-41BC-8CDE-9BB0FE8A0113}" sibTransId="{CCD108F3-E38F-43D9-AEC5-E4886FEF08A2}"/>
    <dgm:cxn modelId="{CA47104F-1ACD-4FB5-BDEE-2D5E6CF23653}" type="presOf" srcId="{A33DCCB4-0457-4029-886C-FB499F93C97F}" destId="{38073438-50CB-45E6-AF12-61D9A396C98E}" srcOrd="0" destOrd="0" presId="urn:microsoft.com/office/officeart/2005/8/layout/vList2"/>
    <dgm:cxn modelId="{FA7F8757-A58C-4E69-BEFA-CA81AB485B17}" type="presOf" srcId="{C7B4D73E-3B1A-43DF-83F8-F73173A1FF1B}" destId="{0168E4AC-F77B-4F5A-B748-24CACFAB7123}" srcOrd="0" destOrd="0" presId="urn:microsoft.com/office/officeart/2005/8/layout/vList2"/>
    <dgm:cxn modelId="{DDB179BB-C2C0-4019-98A2-7369E7DDCA35}" srcId="{24A0B604-87DC-4D9F-A2AE-3DBAB3A22D89}" destId="{BFF4D743-6D1C-4F11-82EF-3CDFCBB4F9B0}" srcOrd="3" destOrd="0" parTransId="{782FCF2B-1550-4A3F-A63B-2854B7FC195B}" sibTransId="{7CB97D8B-3C5A-4622-A2EB-A7D8FA61731C}"/>
    <dgm:cxn modelId="{BF4B42D0-82F0-43E2-AC53-19F4F403B8A5}" type="presOf" srcId="{F548EA5F-80AA-485D-8699-BEAEEEB6E166}" destId="{8B628908-A65A-4D0B-B505-E6CBAC7C1473}" srcOrd="0" destOrd="0" presId="urn:microsoft.com/office/officeart/2005/8/layout/vList2"/>
    <dgm:cxn modelId="{89B2AD46-566E-46BB-BC2D-44EACC36328A}" type="presParOf" srcId="{21F016CA-1D97-4BBE-95AA-B7FB3629F8D0}" destId="{8B628908-A65A-4D0B-B505-E6CBAC7C1473}" srcOrd="0" destOrd="0" presId="urn:microsoft.com/office/officeart/2005/8/layout/vList2"/>
    <dgm:cxn modelId="{06FC2070-41E3-4DB2-A5B2-001EED20EA00}" type="presParOf" srcId="{21F016CA-1D97-4BBE-95AA-B7FB3629F8D0}" destId="{83BFD179-B432-4EEB-AFAB-C8D1D98CCAD5}" srcOrd="1" destOrd="0" presId="urn:microsoft.com/office/officeart/2005/8/layout/vList2"/>
    <dgm:cxn modelId="{F5740AB7-889B-4757-970E-7C31981A965C}" type="presParOf" srcId="{21F016CA-1D97-4BBE-95AA-B7FB3629F8D0}" destId="{0168E4AC-F77B-4F5A-B748-24CACFAB7123}" srcOrd="2" destOrd="0" presId="urn:microsoft.com/office/officeart/2005/8/layout/vList2"/>
    <dgm:cxn modelId="{646E4F46-85CA-406E-9E1C-32B957B4DA03}" type="presParOf" srcId="{21F016CA-1D97-4BBE-95AA-B7FB3629F8D0}" destId="{EE3C2233-7547-443A-B708-2BED1D972733}" srcOrd="3" destOrd="0" presId="urn:microsoft.com/office/officeart/2005/8/layout/vList2"/>
    <dgm:cxn modelId="{CF6C6203-BF72-4EFE-AE24-79A59FADB98D}" type="presParOf" srcId="{21F016CA-1D97-4BBE-95AA-B7FB3629F8D0}" destId="{38073438-50CB-45E6-AF12-61D9A396C98E}" srcOrd="4" destOrd="0" presId="urn:microsoft.com/office/officeart/2005/8/layout/vList2"/>
    <dgm:cxn modelId="{6A8E54D7-9157-4E77-9A65-0403B51ADA27}" type="presParOf" srcId="{21F016CA-1D97-4BBE-95AA-B7FB3629F8D0}" destId="{A24A293D-6F19-427B-8879-A34C0EDB3BDD}" srcOrd="5" destOrd="0" presId="urn:microsoft.com/office/officeart/2005/8/layout/vList2"/>
    <dgm:cxn modelId="{590A0EE1-2C12-4EE0-8321-0A28D41ACD86}" type="presParOf" srcId="{21F016CA-1D97-4BBE-95AA-B7FB3629F8D0}" destId="{74C68AC9-F86C-48BF-8F8E-19DEA464354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0F88C2-1CF7-43A5-8B9B-A0FB0279B004}">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02FD1-210A-42F7-8AE8-15459646E0A9}">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49260FB-D3B7-41C6-9381-B9AFF508C7D3}">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The Millennium Summit </a:t>
          </a:r>
          <a:endParaRPr lang="en-US" sz="1900" kern="1200"/>
        </a:p>
      </dsp:txBody>
      <dsp:txXfrm>
        <a:off x="1172126" y="908559"/>
        <a:ext cx="2114937" cy="897246"/>
      </dsp:txXfrm>
    </dsp:sp>
    <dsp:sp modelId="{4CC5DD0B-207F-4933-B565-9CF2E6A798FD}">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092B3E-8601-42C1-8ABA-2761DA6818BD}">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B74C79-E4FD-403E-9AC4-7EEF0BC07464}">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Millennium Development Goals (MDGs)</a:t>
          </a:r>
          <a:endParaRPr lang="en-US" sz="1900" kern="1200"/>
        </a:p>
      </dsp:txBody>
      <dsp:txXfrm>
        <a:off x="4745088" y="908559"/>
        <a:ext cx="2114937" cy="897246"/>
      </dsp:txXfrm>
    </dsp:sp>
    <dsp:sp modelId="{95597D20-1ABA-4F54-9A07-ABC55F2F0FDC}">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47D306-5431-4EF4-9402-6781099B9E02}">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52BC24-9805-49B4-A534-59FDCF8E0347}">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Success and Criticisms of MSGs</a:t>
          </a:r>
          <a:endParaRPr lang="en-US" sz="1900" kern="1200"/>
        </a:p>
      </dsp:txBody>
      <dsp:txXfrm>
        <a:off x="8318049" y="908559"/>
        <a:ext cx="2114937" cy="897246"/>
      </dsp:txXfrm>
    </dsp:sp>
    <dsp:sp modelId="{B21A18DA-3795-4770-81B8-8BCEF607D5DB}">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C676A-598F-4101-8E15-F85C33F856EB}">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CC87E4-905C-4BF4-A9A2-B89FE203CFE9}">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Sustainable Development Goals (SDGs)</a:t>
          </a:r>
          <a:endParaRPr lang="en-US" sz="1900" kern="1200"/>
        </a:p>
      </dsp:txBody>
      <dsp:txXfrm>
        <a:off x="1172126" y="2545532"/>
        <a:ext cx="2114937" cy="897246"/>
      </dsp:txXfrm>
    </dsp:sp>
    <dsp:sp modelId="{6D733C85-C230-4696-8295-1C8AABA3D4B8}">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00AB59-2891-401D-8A9F-0735662E2EB0}">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2255756-0094-40EC-A88D-C37661277894}">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SDGs Implementation and Approach </a:t>
          </a:r>
          <a:endParaRPr lang="en-US" sz="1900" kern="1200"/>
        </a:p>
      </dsp:txBody>
      <dsp:txXfrm>
        <a:off x="4745088" y="2545532"/>
        <a:ext cx="2114937" cy="897246"/>
      </dsp:txXfrm>
    </dsp:sp>
    <dsp:sp modelId="{2599C1D5-1529-4566-BE95-2BFD14DF0351}">
      <dsp:nvSpPr>
        <dsp:cNvPr id="0" name=""/>
        <dsp:cNvSpPr/>
      </dsp:nvSpPr>
      <dsp:spPr>
        <a:xfrm>
          <a:off x="7228536"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BE623C-9486-4369-8DD8-E298DE21BFFC}">
      <dsp:nvSpPr>
        <dsp:cNvPr id="0" name=""/>
        <dsp:cNvSpPr/>
      </dsp:nvSpPr>
      <dsp:spPr>
        <a:xfrm>
          <a:off x="7416958" y="2733954"/>
          <a:ext cx="520402" cy="5204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5F0707-8CD0-4A1C-B2C6-62BB52DF5326}">
      <dsp:nvSpPr>
        <dsp:cNvPr id="0" name=""/>
        <dsp:cNvSpPr/>
      </dsp:nvSpPr>
      <dsp:spPr>
        <a:xfrm>
          <a:off x="8318049"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Exploration of SDGs</a:t>
          </a:r>
          <a:endParaRPr lang="en-US" sz="1900" kern="1200"/>
        </a:p>
      </dsp:txBody>
      <dsp:txXfrm>
        <a:off x="8318049" y="2545532"/>
        <a:ext cx="2114937" cy="8972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57098-2D0B-4475-A4EE-8DF487332B38}">
      <dsp:nvSpPr>
        <dsp:cNvPr id="0" name=""/>
        <dsp:cNvSpPr/>
      </dsp:nvSpPr>
      <dsp:spPr>
        <a:xfrm>
          <a:off x="449046" y="1237231"/>
          <a:ext cx="725361" cy="7253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0404D-9E67-4AEC-B501-64609C489FD5}">
      <dsp:nvSpPr>
        <dsp:cNvPr id="0" name=""/>
        <dsp:cNvSpPr/>
      </dsp:nvSpPr>
      <dsp:spPr>
        <a:xfrm>
          <a:off x="5770" y="2215219"/>
          <a:ext cx="1611914" cy="7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Aim: </a:t>
          </a:r>
          <a:endParaRPr lang="en-US" sz="1100" kern="1200"/>
        </a:p>
      </dsp:txBody>
      <dsp:txXfrm>
        <a:off x="5770" y="2215219"/>
        <a:ext cx="1611914" cy="705212"/>
      </dsp:txXfrm>
    </dsp:sp>
    <dsp:sp modelId="{AB6A6264-536B-4CD9-BB37-FDC12B86BEFC}">
      <dsp:nvSpPr>
        <dsp:cNvPr id="0" name=""/>
        <dsp:cNvSpPr/>
      </dsp:nvSpPr>
      <dsp:spPr>
        <a:xfrm>
          <a:off x="2343045" y="1237231"/>
          <a:ext cx="725361" cy="7253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F3D292F-1260-4D31-9BF3-6B32734F3BAF}">
      <dsp:nvSpPr>
        <dsp:cNvPr id="0" name=""/>
        <dsp:cNvSpPr/>
      </dsp:nvSpPr>
      <dsp:spPr>
        <a:xfrm>
          <a:off x="1899769" y="2215219"/>
          <a:ext cx="1611914" cy="7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To introduce students to the story of sustainable development through the exploration key intergovernmental approaches.</a:t>
          </a:r>
          <a:endParaRPr lang="en-US" sz="1100" kern="1200"/>
        </a:p>
      </dsp:txBody>
      <dsp:txXfrm>
        <a:off x="1899769" y="2215219"/>
        <a:ext cx="1611914" cy="705212"/>
      </dsp:txXfrm>
    </dsp:sp>
    <dsp:sp modelId="{FD32B3FF-E5F9-4B5E-A4CC-3F3112022684}">
      <dsp:nvSpPr>
        <dsp:cNvPr id="0" name=""/>
        <dsp:cNvSpPr/>
      </dsp:nvSpPr>
      <dsp:spPr>
        <a:xfrm>
          <a:off x="4237044" y="1237231"/>
          <a:ext cx="725361" cy="7253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11BA692-F9AA-4E8D-AE32-F4187DE47C4E}">
      <dsp:nvSpPr>
        <dsp:cNvPr id="0" name=""/>
        <dsp:cNvSpPr/>
      </dsp:nvSpPr>
      <dsp:spPr>
        <a:xfrm>
          <a:off x="3793768" y="2215219"/>
          <a:ext cx="1611914" cy="7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Objectives: </a:t>
          </a:r>
          <a:endParaRPr lang="en-US" sz="1100" kern="1200"/>
        </a:p>
      </dsp:txBody>
      <dsp:txXfrm>
        <a:off x="3793768" y="2215219"/>
        <a:ext cx="1611914" cy="705212"/>
      </dsp:txXfrm>
    </dsp:sp>
    <dsp:sp modelId="{5211B9E5-CBFE-4866-8628-21C28B350AC2}">
      <dsp:nvSpPr>
        <dsp:cNvPr id="0" name=""/>
        <dsp:cNvSpPr/>
      </dsp:nvSpPr>
      <dsp:spPr>
        <a:xfrm>
          <a:off x="6131043" y="1237231"/>
          <a:ext cx="725361" cy="7253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64EEF3-6E32-460B-A0FC-8F26C360CB4D}">
      <dsp:nvSpPr>
        <dsp:cNvPr id="0" name=""/>
        <dsp:cNvSpPr/>
      </dsp:nvSpPr>
      <dsp:spPr>
        <a:xfrm>
          <a:off x="5687767" y="2215219"/>
          <a:ext cx="1611914" cy="7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To understand the necessity of developing frameworks to promote sustainability </a:t>
          </a:r>
          <a:endParaRPr lang="en-US" sz="1100" kern="1200"/>
        </a:p>
      </dsp:txBody>
      <dsp:txXfrm>
        <a:off x="5687767" y="2215219"/>
        <a:ext cx="1611914" cy="705212"/>
      </dsp:txXfrm>
    </dsp:sp>
    <dsp:sp modelId="{AA33BCB7-D64F-40A2-9440-1207FD655E95}">
      <dsp:nvSpPr>
        <dsp:cNvPr id="0" name=""/>
        <dsp:cNvSpPr/>
      </dsp:nvSpPr>
      <dsp:spPr>
        <a:xfrm>
          <a:off x="8025042" y="1237231"/>
          <a:ext cx="725361" cy="72536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0A4C98-8EF4-41AA-B65E-15BC985E819F}">
      <dsp:nvSpPr>
        <dsp:cNvPr id="0" name=""/>
        <dsp:cNvSpPr/>
      </dsp:nvSpPr>
      <dsp:spPr>
        <a:xfrm>
          <a:off x="7581766" y="2215219"/>
          <a:ext cx="1611914" cy="7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To highlight difference between MDGs and SDGs</a:t>
          </a:r>
          <a:endParaRPr lang="en-US" sz="1100" kern="1200"/>
        </a:p>
      </dsp:txBody>
      <dsp:txXfrm>
        <a:off x="7581766" y="2215219"/>
        <a:ext cx="1611914" cy="705212"/>
      </dsp:txXfrm>
    </dsp:sp>
    <dsp:sp modelId="{805C586F-9830-4798-96C1-A8B4E6836C37}">
      <dsp:nvSpPr>
        <dsp:cNvPr id="0" name=""/>
        <dsp:cNvSpPr/>
      </dsp:nvSpPr>
      <dsp:spPr>
        <a:xfrm>
          <a:off x="9919041" y="1237231"/>
          <a:ext cx="725361" cy="72536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4F9178-AA09-4A81-AC02-C695DD8C32E7}">
      <dsp:nvSpPr>
        <dsp:cNvPr id="0" name=""/>
        <dsp:cNvSpPr/>
      </dsp:nvSpPr>
      <dsp:spPr>
        <a:xfrm>
          <a:off x="9475765" y="2215219"/>
          <a:ext cx="1611914" cy="7052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Demonstrate critical thinking by analysing and evaluating SDGs and MDGs. </a:t>
          </a:r>
          <a:endParaRPr lang="en-US" sz="1100" kern="1200"/>
        </a:p>
      </dsp:txBody>
      <dsp:txXfrm>
        <a:off x="9475765" y="2215219"/>
        <a:ext cx="1611914" cy="7052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3421D-3665-42F6-B912-56AB3FC0640F}">
      <dsp:nvSpPr>
        <dsp:cNvPr id="0" name=""/>
        <dsp:cNvSpPr/>
      </dsp:nvSpPr>
      <dsp:spPr>
        <a:xfrm>
          <a:off x="0" y="81411"/>
          <a:ext cx="10515600" cy="99312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Limiting attitudes to gender can hold women and men back across their lives</a:t>
          </a:r>
          <a:endParaRPr lang="en-US" sz="2500" kern="1200"/>
        </a:p>
      </dsp:txBody>
      <dsp:txXfrm>
        <a:off x="48481" y="129892"/>
        <a:ext cx="10418638" cy="896166"/>
      </dsp:txXfrm>
    </dsp:sp>
    <dsp:sp modelId="{2DF1460A-9C6C-4A68-8DFC-A510C8E71E61}">
      <dsp:nvSpPr>
        <dsp:cNvPr id="0" name=""/>
        <dsp:cNvSpPr/>
      </dsp:nvSpPr>
      <dsp:spPr>
        <a:xfrm>
          <a:off x="0" y="1146540"/>
          <a:ext cx="10515600" cy="99312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Women tend to work in lower paid sectors and occupations, and are less likely to progress</a:t>
          </a:r>
          <a:endParaRPr lang="en-US" sz="2500" kern="1200"/>
        </a:p>
      </dsp:txBody>
      <dsp:txXfrm>
        <a:off x="48481" y="1195021"/>
        <a:ext cx="10418638" cy="896166"/>
      </dsp:txXfrm>
    </dsp:sp>
    <dsp:sp modelId="{DEC29D32-E9DC-4DC4-9140-EAA54136FD74}">
      <dsp:nvSpPr>
        <dsp:cNvPr id="0" name=""/>
        <dsp:cNvSpPr/>
      </dsp:nvSpPr>
      <dsp:spPr>
        <a:xfrm>
          <a:off x="0" y="2211669"/>
          <a:ext cx="10515600" cy="99312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 working age benefits system hasn’t always tackled the disadvantages that women and those with caring responsibilities face</a:t>
          </a:r>
          <a:endParaRPr lang="en-US" sz="2500" kern="1200"/>
        </a:p>
      </dsp:txBody>
      <dsp:txXfrm>
        <a:off x="48481" y="2260150"/>
        <a:ext cx="10418638" cy="896166"/>
      </dsp:txXfrm>
    </dsp:sp>
    <dsp:sp modelId="{2E4F1A6A-CC96-44D6-BC61-55AF9F236640}">
      <dsp:nvSpPr>
        <dsp:cNvPr id="0" name=""/>
        <dsp:cNvSpPr/>
      </dsp:nvSpPr>
      <dsp:spPr>
        <a:xfrm>
          <a:off x="0" y="3276797"/>
          <a:ext cx="10515600" cy="993128"/>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Women take more time out of the labour market to care for children</a:t>
          </a:r>
          <a:endParaRPr lang="en-US" sz="2500" kern="1200"/>
        </a:p>
      </dsp:txBody>
      <dsp:txXfrm>
        <a:off x="48481" y="3325278"/>
        <a:ext cx="10418638" cy="8961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628908-A65A-4D0B-B505-E6CBAC7C1473}">
      <dsp:nvSpPr>
        <dsp:cNvPr id="0" name=""/>
        <dsp:cNvSpPr/>
      </dsp:nvSpPr>
      <dsp:spPr>
        <a:xfrm>
          <a:off x="0" y="81411"/>
          <a:ext cx="10515600" cy="993128"/>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Women are providing more informal care and unpaid work for others</a:t>
          </a:r>
          <a:endParaRPr lang="en-US" sz="2500" kern="1200"/>
        </a:p>
      </dsp:txBody>
      <dsp:txXfrm>
        <a:off x="48481" y="129892"/>
        <a:ext cx="10418638" cy="896166"/>
      </dsp:txXfrm>
    </dsp:sp>
    <dsp:sp modelId="{0168E4AC-F77B-4F5A-B748-24CACFAB7123}">
      <dsp:nvSpPr>
        <dsp:cNvPr id="0" name=""/>
        <dsp:cNvSpPr/>
      </dsp:nvSpPr>
      <dsp:spPr>
        <a:xfrm>
          <a:off x="0" y="1146540"/>
          <a:ext cx="10515600" cy="993128"/>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Some women face barriers returning to or entering the labour market</a:t>
          </a:r>
          <a:endParaRPr lang="en-US" sz="2500" kern="1200"/>
        </a:p>
      </dsp:txBody>
      <dsp:txXfrm>
        <a:off x="48481" y="1195021"/>
        <a:ext cx="10418638" cy="896166"/>
      </dsp:txXfrm>
    </dsp:sp>
    <dsp:sp modelId="{38073438-50CB-45E6-AF12-61D9A396C98E}">
      <dsp:nvSpPr>
        <dsp:cNvPr id="0" name=""/>
        <dsp:cNvSpPr/>
      </dsp:nvSpPr>
      <dsp:spPr>
        <a:xfrm>
          <a:off x="0" y="2211669"/>
          <a:ext cx="10515600" cy="993128"/>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Women are more likely to face financial instability later in life, due to decisions taken throughout working life</a:t>
          </a:r>
          <a:endParaRPr lang="en-US" sz="2500" kern="1200"/>
        </a:p>
      </dsp:txBody>
      <dsp:txXfrm>
        <a:off x="48481" y="2260150"/>
        <a:ext cx="10418638" cy="896166"/>
      </dsp:txXfrm>
    </dsp:sp>
    <dsp:sp modelId="{74C68AC9-F86C-48BF-8F8E-19DEA464354C}">
      <dsp:nvSpPr>
        <dsp:cNvPr id="0" name=""/>
        <dsp:cNvSpPr/>
      </dsp:nvSpPr>
      <dsp:spPr>
        <a:xfrm>
          <a:off x="0" y="3276797"/>
          <a:ext cx="10515600" cy="993128"/>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We need to ensure that we sustain strong foundations for the future</a:t>
          </a:r>
          <a:endParaRPr lang="en-US" sz="2500" kern="1200"/>
        </a:p>
      </dsp:txBody>
      <dsp:txXfrm>
        <a:off x="48481" y="3325278"/>
        <a:ext cx="10418638" cy="89616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1-02-09T13:09:37.728"/>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1 1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14:31:51.622"/>
    </inkml:context>
    <inkml:brush xml:id="br0">
      <inkml:brushProperty name="width" value="0.1" units="cm"/>
      <inkml:brushProperty name="height" value="0.1" units="cm"/>
      <inkml:brushProperty name="color" value="#FF0066"/>
    </inkml:brush>
  </inkml:definitions>
  <inkml:trace contextRef="#ctx0" brushRef="#br0">4204 116 5496 0 0,'0'0'249'0'0,"0"0"-1"0"0,0 0-65 0 0,0 0 298 0 0,0 0 154 0 0,0 0 33 0 0,0-3-39 0 0,0-12 203 0 0,0 15-469 0 0,0-3-31 0 0,0-9-118 0 0,0 9-48 0 0,0 3-8 0 0,0-3 18 0 0,0 2-140 0 0,0-1 0 0 0,0 1 0 0 0,-1-1 0 0 0,1 0 0 0 0,-1 1 0 0 0,0-1 0 0 0,1 1-1 0 0,-1 0 1 0 0,0-1 0 0 0,0 1 0 0 0,1-1 0 0 0,-1 1 0 0 0,0 0 0 0 0,-1 0 0 0 0,1 0 0 0 0,0-1 0 0 0,0 1-1 0 0,0 0 1 0 0,-1 1 0 0 0,1-1 0 0 0,0 0 0 0 0,-1 0 0 0 0,1 0 0 0 0,-3 0 0 0 0,0-1 257 0 0,4 2-110 0 0,-3 0-45 0 0,-42 0 757 0 0,-25 0-316 0 0,55 0-590 0 0,-126 0 486 0 0,138 0-474 0 0,1 0 0 0 0,-1 1 1 0 0,0-1-1 0 0,0 1 1 0 0,1-1-1 0 0,-1 1 1 0 0,0 0-1 0 0,0 0 1 0 0,1 0-1 0 0,-4 2 1 0 0,-1-1 62 0 0,-110-2 481 0 0,89 3-458 0 0,21-1-80 0 0,0-1 0 0 0,0-1 0 0 0,1 1 0 0 0,-1-1 0 0 0,-10-1 0 0 0,8-1-24 0 0,6 1 13 0 0,1 0 0 0 0,-1 0 1 0 0,1 1-1 0 0,-1-1 1 0 0,0 1-1 0 0,1 0 1 0 0,-1 0-1 0 0,0 0 0 0 0,-2 0 1 0 0,-92 0 422 0 0,79 3-379 0 0,15-2-37 0 0,-1 0 0 0 0,1-1 0 0 0,-1 1 0 0 0,0-1 0 0 0,1 0 0 0 0,-1 0 0 0 0,-3 0 0 0 0,-3-2 2 0 0,5 1 13 0 0,-1 0-1 0 0,0 0 0 0 0,1 1 0 0 0,-1-1 1 0 0,0 1-1 0 0,-7 1 0 0 0,-18 6 170 0 0,17-4-184 0 0,0 0 1 0 0,0-1 0 0 0,-20 0 0 0 0,14-1-36 0 0,16 0 51 0 0,1-1 1 0 0,-1 0 0 0 0,1 0-1 0 0,-1 0 1 0 0,1 0 0 0 0,-1-1-1 0 0,1 1 1 0 0,-7-3 0 0 0,2 0 58 0 0,6 2-61 0 0,0 0 0 0 0,0 0 0 0 0,1 0 0 0 0,-1 1 0 0 0,0-1 1 0 0,0 1-1 0 0,0 0 0 0 0,0-1 0 0 0,-3 1 0 0 0,-13 0 181 0 0,-33-6 0 0 0,45 5-139 0 0,-1 1-1 0 0,0 0 1 0 0,-8 1 0 0 0,10-1-6 0 0,-1 0 0 0 0,0 0 1 0 0,1 0-1 0 0,-1 0 0 0 0,-10-3 1 0 0,7 0 3 0 0,7 2-46 0 0,0 0 0 0 0,0 1-1 0 0,0-1 1 0 0,0 0 0 0 0,1 1-1 0 0,-1 0 1 0 0,0-1 0 0 0,0 1-1 0 0,0 0 1 0 0,0 0 0 0 0,0 0-1 0 0,0 0 1 0 0,-3 1-1 0 0,-5 2 39 0 0,6-1-13 0 0,1-1 1 0 0,-1 0-1 0 0,0-1 1 0 0,1 1-1 0 0,-1 0 1 0 0,-6-1-1 0 0,-3 0 50 0 0,-16 0 93 0 0,27 0-175 0 0,1 0 0 0 0,-1 0 0 0 0,0-1-1 0 0,1 1 1 0 0,-1-1 0 0 0,1 1 0 0 0,-1-1 0 0 0,0 1 0 0 0,1-1 0 0 0,-1 0 0 0 0,1 0-1 0 0,0 0 1 0 0,-2-1 0 0 0,3 2-6 0 0,0 0 1 0 0,0 0-1 0 0,0 0 0 0 0,-1-1 0 0 0,1 1 0 0 0,0 0 1 0 0,0 0-1 0 0,0 0 0 0 0,0 0 0 0 0,0 0 0 0 0,0 0 1 0 0,0 0-1 0 0,0 0 0 0 0,-1 0 0 0 0,1 0 1 0 0,0 0-1 0 0,0 0 0 0 0,0 0 0 0 0,0 0 0 0 0,0 0 1 0 0,0 0-1 0 0,0 0 0 0 0,-1 0 0 0 0,1 0 0 0 0,0 0 1 0 0,0 0-1 0 0,0 0 0 0 0,0 0 0 0 0,0 0 1 0 0,0 0-1 0 0,-1 0 0 0 0,1 0 0 0 0,0 0 0 0 0,0 0 1 0 0,0 0-1 0 0,0 0 0 0 0,0 0 0 0 0,0 0 0 0 0,0 0 1 0 0,-1 0-1 0 0,1 0 0 0 0,0 0 0 0 0,0 1 0 0 0,0-1 1 0 0,0 0-1 0 0,0 0 0 0 0,-2 1-18 0 0,1 0 14 0 0,0 0 0 0 0,0-1 0 0 0,0 1-1 0 0,0 0 1 0 0,0-1 0 0 0,0 1 0 0 0,0-1-1 0 0,0 1 1 0 0,0-1 0 0 0,0 0 0 0 0,0 1-1 0 0,-1-1 1 0 0,1 0 0 0 0,0 0 0 0 0,0 0-1 0 0,0 0 1 0 0,0 0 0 0 0,0 0 0 0 0,-1 0-1 0 0,1 0 1 0 0,-1-1 0 0 0,-15-6-8 0 0,-2 5 14 0 0,11 2 54 0 0,0-1 0 0 0,0 0 0 0 0,-1-1-1 0 0,1 1 1 0 0,0-2 0 0 0,-8-2-1 0 0,15 4-28 0 0,-1 1 0 0 0,0-1-1 0 0,0 1 1 0 0,0-1-1 0 0,1 1 1 0 0,-1 0-1 0 0,0 0 1 0 0,0 0-1 0 0,0 0 1 0 0,-2 0-1 0 0,-9 0 34 0 0,2-4 1 0 0,8 3-39 0 0,0 0 1 0 0,0 0 0 0 0,0 1-1 0 0,0-1 1 0 0,0 0-1 0 0,-5 1 1 0 0,0-1 14 0 0,0 0-1 0 0,1 0 0 0 0,-1 0 1 0 0,-10-4-1 0 0,11 3-11 0 0,-1 0-1 0 0,1 0 1 0 0,-1 1 0 0 0,-11-1-1 0 0,-178 2 202 0 0,190 0-246 0 0,-1 1 0 0 0,1 0 0 0 0,-11 2 0 0 0,11-1 11 0 0,1-1 0 0 0,0 0-1 0 0,-11 1 1 0 0,-5-1 0 0 0,-33 7 11 0 0,35-1 11 0 0,18-6-5 0 0,0-1 1 0 0,0 0-1 0 0,0 1 0 0 0,0-1 1 0 0,0 0-1 0 0,0 0 0 0 0,-3 0 1 0 0,-5 1 6 0 0,-4 1 13 0 0,0 0-1 0 0,0 0 1 0 0,0-1 0 0 0,-16-2-1 0 0,6 1 18 0 0,-43-7-33 0 0,29 6-4 0 0,20 0 6 0 0,1 1-1 0 0,-1 0 1 0 0,1 2 0 0 0,-31 5-1 0 0,42-6-11 0 0,0 0 0 0 0,0 0 0 0 0,0 0 0 0 0,-9-1 0 0 0,9 0 0 0 0,0 0 0 0 0,0 1 0 0 0,0 0 0 0 0,-11 2 0 0 0,10-1 0 0 0,1 0 0 0 0,-1 0 0 0 0,1-1 0 0 0,-1 0 0 0 0,1 0 0 0 0,-1-1 0 0 0,0 1 0 0 0,-7-2 0 0 0,9 1 0 0 0,1-1 0 0 0,0 1 0 0 0,0 0 0 0 0,0 1 0 0 0,-6 0 0 0 0,2 1 0 0 0,-23 2 0 0 0,27-4 0 0 0,1 1 0 0 0,-1-1 0 0 0,1 1 0 0 0,0 0 0 0 0,-6 2 0 0 0,7-2 0 0 0,0 0 0 0 0,0-1 0 0 0,0 1 0 0 0,1-1 0 0 0,-1 1 0 0 0,0-1 0 0 0,0 0 0 0 0,0 1 0 0 0,0-1 0 0 0,0 0 0 0 0,0-1 0 0 0,0 1 0 0 0,-4-1 0 0 0,-3-2 0 0 0,7 2 0 0 0,0 0 0 0 0,1 0 0 0 0,-1 0 0 0 0,0 1 0 0 0,0-1 0 0 0,0 1 0 0 0,0 0 0 0 0,0-1 0 0 0,-3 1 0 0 0,-16 0 0 0 0,12-1 0 0 0,-1 1 0 0 0,1 0 0 0 0,0 0 0 0 0,-11 3 0 0 0,11-1 0 0 0,1 0 0 0 0,-1 0 0 0 0,1-1 0 0 0,-16 1 0 0 0,-27 5 0 0 0,20-7 0 0 0,-15 0 0 0 0,27-1 0 0 0,17 1 0 0 0,0-1 0 0 0,0 0 0 0 0,0 0 0 0 0,0 1 0 0 0,0-1 0 0 0,0 0 0 0 0,1-1 0 0 0,-1 1 0 0 0,-3-3 0 0 0,4 3 0 0 0,-1 0 0 0 0,0 0 0 0 0,1-1 0 0 0,-1 1 0 0 0,0 0 0 0 0,0 0 0 0 0,0 1 0 0 0,1-1 0 0 0,-5-1 0 0 0,-11 1 0 0 0,14 1 0 0 0,0-1 0 0 0,0 1 0 0 0,1-1 0 0 0,-1 1 0 0 0,0-1 0 0 0,-4-2 0 0 0,5 2 0 0 0,-1 0 0 0 0,0 1 0 0 0,1-1 0 0 0,-1 0 0 0 0,1 1 0 0 0,-5-1 0 0 0,-56 1 0 0 0,35 0 0 0 0,23 0 0 0 0,0 1 0 0 0,0-1 0 0 0,0 1 0 0 0,0 0 0 0 0,-8 2 0 0 0,3 0 0 0 0,8-2 0 0 0,0-1 0 0 0,0 0 0 0 0,0 0 0 0 0,0 0 0 0 0,0 0 0 0 0,-1 0 0 0 0,1-1 0 0 0,0 1 0 0 0,0 0 0 0 0,0-1 0 0 0,0 0 0 0 0,0 1 0 0 0,-3-3 0 0 0,-1 1 0 0 0,-7 0 0 0 0,-65 2 11 0 0,61 2 32 0 0,4 6-33 0 0,-4-1-10 0 0,-7-5 0 0 0,19-1 0 0 0,0-1 0 0 0,0 1 0 0 0,0 0 0 0 0,0 0 0 0 0,1 0 0 0 0,-1 0 0 0 0,1 1 0 0 0,-1 0 0 0 0,1 0 0 0 0,-6 3 0 0 0,-23 8 2 0 0,27-12-10 0 0,1 1 0 0 0,-1 0 1 0 0,0 0-1 0 0,1 1 0 0 0,-1 0 1 0 0,1 0-1 0 0,-7 5 0 0 0,-2 4 9 0 0,0-1-1 0 0,-23 14 1 0 0,-56 21-181 0 0,89-44 167 0 0,0 0 1 0 0,0-1 0 0 0,0 0-1 0 0,0 1 1 0 0,0-1-1 0 0,-8 0 1 0 0,9-1 65 0 0,0 1 1 0 0,-1 1-51 0 0,-3 0-2 0 0,-1 1 0 0 0,1-1 0 0 0,-1-1 0 0 0,0 1 0 0 0,0-1 0 0 0,-8 0 0 0 0,-5 1-1 0 0,-11 14 0 0 0,24-13 0 0 0,3-2 0 0 0,0 1 0 0 0,0 0 0 0 0,0 0 0 0 0,1 0 0 0 0,-7 4 0 0 0,-2 3 0 0 0,5-1 0 0 0,-4 2 0 0 0,-25 6 0 0 0,16-7 0 0 0,3 8 0 0 0,-1-1 0 0 0,-2-5 0 0 0,2 5 0 0 0,0 0 0 0 0,7-5 0 0 0,-6 5 0 0 0,0 2 0 0 0,6-1 0 0 0,5-7-3 0 0,0-1 0 0 0,-1-1 0 0 0,-11 11 0 0 0,14-15-11 0 0,0 1-3 0 0,-12 20-12 0 0,12-19 29 0 0,5-5 0 0 0,-14 34 0 0 0,3-6 0 0 0,10-23 0 0 0,-6 12 0 0 0,5 0-10 0 0,3 11-45 0 0,-2-24 57 0 0,-5 22-3 0 0,4-22 1 0 0,2-3 0 0 0,1 25 0 0 0,-1-4 0 0 0,1 5 0 0 0,1-21 0 0 0,-1 1 0 0 0,-4 12 0 0 0,3-2 0 0 0,5 0 0 0 0,-4-11 0 0 0,0 0 0 0 0,1 0 0 0 0,-1 1 0 0 0,2-2-1 0 0,5 13 1 0 0,-2-6-9 0 0,0 8-34 0 0,-3 2 32 0 0,7-3 11 0 0,-1 4 0 0 0,-5 0 0 0 0,-3-23 0 0 0,2 6 0 0 0,20 24 0 0 0,-16-21 0 0 0,16 22 0 0 0,-4-16 0 0 0,-5-9 0 0 0,-3-1 0 0 0,22 19 0 0 0,-15-11 0 0 0,-3-3 11 0 0,9-4 32 0 0,-17-6-36 0 0,-4-1-4 0 0,28 9-3 0 0,-10-4 0 0 0,-17-5 0 0 0,-1 1 0 0 0,1 0 0 0 0,-1 0 0 0 0,1 0 0 0 0,-1 0 0 0 0,1 1 0 0 0,-1-1 0 0 0,0 1 0 0 0,0 0 0 0 0,0 0 0 0 0,0 0 0 0 0,4 4 0 0 0,13 9 0 0 0,-20-14 0 0 0,1-1 0 0 0,0 0 0 0 0,0 1 0 0 0,0-1 0 0 0,0 0 0 0 0,-1 0 0 0 0,1 0 0 0 0,0 1 0 0 0,0-1 0 0 0,0 0 0 0 0,0 0 0 0 0,0 0 0 0 0,0 0 0 0 0,0-1 0 0 0,1 1 0 0 0,0 0 1 0 0,1-1 0 0 0,0 1-1 0 0,-1 0 1 0 0,1 0 0 0 0,0 1 0 0 0,-1-1 0 0 0,1 0-1 0 0,-1 1 1 0 0,1 0 0 0 0,-1-1 0 0 0,1 1-1 0 0,-1 0 1 0 0,4 2 0 0 0,5 1 14 0 0,1 0 1 0 0,0-1-1 0 0,16 3 1 0 0,-9-2 29 0 0,0 0-24 0 0,2-2 32 0 0,25-2 11 0 0,-43 0-64 0 0,0 0 0 0 0,0 0 0 0 0,0 0 0 0 0,-1 0 0 0 0,1 1 0 0 0,4 1 0 0 0,9 6 0 0 0,-13-6 0 0 0,1 0 0 0 0,-1 0 0 0 0,1-1 0 0 0,0 1 0 0 0,0-1 0 0 0,4 2 0 0 0,13-2 0 0 0,-18-1 0 0 0,0 0 0 0 0,0 1 0 0 0,0-1 0 0 0,0 1 0 0 0,0 0 0 0 0,0 0 0 0 0,0 0 0 0 0,0 0 0 0 0,4 3 0 0 0,5 1 0 0 0,11 1 0 0 0,-4 7 0 0 0,3-3 0 0 0,6 0 0 0 0,-1-4 0 0 0,-5-3 0 0 0,5 6 0 0 0,2-2 0 0 0,30 11 0 0 0,-37-11 0 0 0,5-7 0 0 0,1-5 0 0 0,-4 4 0 0 0,31 1 0 0 0,-33 1 0 0 0,9 2 0 0 0,-26-3 0 0 0,0 0 0 0 0,0-1 0 0 0,0 0 0 0 0,8-2 0 0 0,12-6 0 0 0,-15 8 0 0 0,0 0 0 0 0,0 1 0 0 0,14 0 0 0 0,1 1-53 0 0,-6-3 42 0 0,9-4 1 0 0,21-10-44 0 0,-21 14 54 0 0,42 2-10 0 0,-24 0-44 0 0,-38 0 54 0 0,-1 0 1 0 0,1 1-1 0 0,-1 0 0 0 0,12 2 0 0 0,-17-2-1 0 0,0 0 1 0 0,0 0 0 0 0,0 0 0 0 0,0 0-1 0 0,0 0 1 0 0,0 0 0 0 0,0 0-1 0 0,2 3 1 0 0,5 2-8 0 0,-9-5 5 0 0,1-1 1 0 0,0 1-1 0 0,0-1 1 0 0,-1 1-1 0 0,1-1 0 0 0,0 0 1 0 0,0 0-1 0 0,0 1 1 0 0,0-1-1 0 0,-1 0 1 0 0,1 0-1 0 0,0 0 0 0 0,0 0 1 0 0,0 0-1 0 0,0 0 1 0 0,0 0-1 0 0,0 0 1 0 0,0 0-1 0 0,1-1 1 0 0,3 1-1 0 0,44-1 3 0 0,55-7 0 0 0,-76 4-46 0 0,53-16-1 0 0,-52 12-47 0 0,47-6 0 0 0,-2 2 23 0 0,-49 10 71 0 0,-4 4 0 0 0,-1 6-10 0 0,-11-5-3 0 0,0 0 0 0 0,0-1 0 0 0,1 0 1 0 0,-1 0-1 0 0,0-1 0 0 0,1 0 0 0 0,-1-1 0 0 0,15-1 1 0 0,-12 1 11 0 0,0 0 0 0 0,0 0 1 0 0,19 4-1 0 0,-17 0 1 0 0,-8-3 0 0 0,-1 0 0 0 0,0 0 0 0 0,1 0 0 0 0,7 0 0 0 0,13 0 0 0 0,-13-1 0 0 0,0 1 0 0 0,-1-2 0 0 0,15-2 0 0 0,-11 0 0 0 0,-10 1 0 0 0,1 1 0 0 0,0-1 0 0 0,0 2 0 0 0,-1-1 0 0 0,1 1 0 0 0,0 0 0 0 0,0 0 0 0 0,11 2 0 0 0,20 7 0 0 0,-35-8 0 0 0,4-2 0 0 0,51 4 0 0 0,-11-5 0 0 0,-25 2 0 0 0,3 9 0 0 0,-22-8 0 0 0,0 1 0 0 0,0-1 0 0 0,1 0 0 0 0,-1 0 0 0 0,0 0 0 0 0,1-1 0 0 0,-1 1 0 0 0,4-1 0 0 0,20 1 0 0 0,-21 2 0 0 0,0-1 0 0 0,34 5 0 0 0,0 3 0 0 0,-22-7 0 0 0,50 4 0 0 0,79-7 0 0 0,-99 0 0 0 0,-30 2 0 0 0,-6 4 0 0 0,-11-5 0 0 0,0 0 0 0 0,1 0 0 0 0,-1-1 0 0 0,0 1 0 0 0,0 0 0 0 0,1-1 0 0 0,-1 1 0 0 0,0-1 0 0 0,1 0 0 0 0,-1 1 0 0 0,0-1 0 0 0,3 0 0 0 0,10-2 0 0 0,-11 2 0 0 0,0-1 0 0 0,0 1 0 0 0,-1-1 0 0 0,1 1 0 0 0,0 0 0 0 0,0 0 0 0 0,3 1 0 0 0,14 4-10 0 0,0-5-33 0 0,-8-3 38 0 0,24 0-1 0 0,-30 2 6 0 0,0 1 0 0 0,0-1 0 0 0,1 0 0 0 0,10-4 0 0 0,-1 1 0 0 0,16-12 0 0 0,-25 15 0 0 0,-1 0 0 0 0,1 0 0 0 0,0 1 0 0 0,0 0 0 0 0,7 1 0 0 0,34 0 0 0 0,51-1 0 0 0,-69 5 0 0 0,-25-4 0 0 0,-1 0 0 0 0,1 0 0 0 0,-1 0 0 0 0,1-1 0 0 0,-1 1 0 0 0,1-1 0 0 0,-1 0 0 0 0,9-1 0 0 0,-9 0 0 0 0,0 0 0 0 0,-1 0 0 0 0,1 1 0 0 0,0 0 0 0 0,-1-1 0 0 0,1 1 0 0 0,0 1 0 0 0,-1-1 0 0 0,1 0 0 0 0,0 1 0 0 0,3 1 0 0 0,3-1 0 0 0,0 0 0 0 0,0-1 0 0 0,11 0 0 0 0,22 1 0 0 0,-31 0 0 0 0,4 2 0 0 0,0-2 0 0 0,24 0 0 0 0,9-2 0 0 0,-46 1 0 0 0,0 0 0 0 0,-1 0 0 0 0,1 0 0 0 0,0 0 0 0 0,-1 0 0 0 0,1 1 0 0 0,3 0 0 0 0,-5 0 0 0 0,21 7 0 0 0,4-1-10 0 0,-17-7-29 0 0,0 1 1 0 0,1-1-1 0 0,-1-1 1 0 0,15-2-1 0 0,12 0 10 0 0,-14 1 29 0 0,-15 0 0 0 0,-4 1 0 0 0,27-13 0 0 0,24-13 0 0 0,-26 5 0 0 0,-21 17 0 0 0,15-15 1 0 0,-19 15 2 0 0,-1-1 4 0 0,13-15 46 0 0,-13 13-54 0 0,0 1 2 0 0,-1 4 5 0 0,1 0 0 0 0,-1 1 0 0 0,1-1 0 0 0,0 1 0 0 0,-1-1-1 0 0,1 1 1 0 0,0 0 0 0 0,0 0 0 0 0,1-1 0 0 0,1 0-1 0 0,12-14-5 0 0,-15 16 0 0 0,1-1 0 0 0,-1 0 0 0 0,0 0 0 0 0,0 0 0 0 0,0 0 0 0 0,0 0 0 0 0,0 0 0 0 0,0-2 0 0 0,4-19 11 0 0,7 7 27 0 0,-10 13-33 0 0,-1 2-5 0 0,1-1 1 0 0,-1 0 0 0 0,0 1-1 0 0,0-1 1 0 0,0 0 0 0 0,0 0 0 0 0,0 0-1 0 0,0 0 1 0 0,-1 0 0 0 0,1 0-1 0 0,-1 0 1 0 0,1 0 0 0 0,-1-1-1 0 0,0-1 1 0 0,2-8-1 0 0,6-13 0 0 0,-6 21 0 0 0,-1-1 0 0 0,1 1 0 0 0,-1-1 0 0 0,0 1 0 0 0,0-9 0 0 0,1-3 0 0 0,-1 12 0 0 0,0-1 0 0 0,0 1 0 0 0,1 0 0 0 0,2-6 0 0 0,0 3 0 0 0,-3 5 0 0 0,7-32 0 0 0,0 16 0 0 0,-1 0 0 0 0,-2-13 0 0 0,-2 18 0 0 0,1 6 0 0 0,5-12 0 0 0,-6-7 0 0 0,5 1 0 0 0,-1 5 0 0 0,-5-5 0 0 0,-3 18 1 0 0,2 1-3 0 0,8-25 14 0 0,-9 29-9 0 0,1 0 2 0 0,-1 0-1 0 0,1 0 1 0 0,-1 0-1 0 0,0 0 1 0 0,0 0-1 0 0,1 0 1 0 0,-2-5-1 0 0,0-35 64 0 0,1-40 118 0 0,1 75-183 0 0,-2-1-1 0 0,1 1 0 0 0,-1 0 1 0 0,0 0-1 0 0,-1 0 0 0 0,-3-11 0 0 0,5 15-2 0 0,-1 0 0 0 0,0 0 0 0 0,1 0 0 0 0,0 0 0 0 0,-1 0 0 0 0,2-5 0 0 0,-2-8 0 0 0,-4-5 110 0 0,-7-19-1 0 0,8 32-54 0 0,0 1-1 0 0,-1 0 1 0 0,-6-8-1 0 0,6 8-11 0 0,-14-17 33 0 0,14 20-28 0 0,-49-28 28 0 0,53 31-72 0 0,-1 0 1 0 0,1 0-1 0 0,0 0 0 0 0,0-1 0 0 0,-1 1 0 0 0,1 0 0 0 0,0-1 0 0 0,0 1 0 0 0,0 0 0 0 0,0-1 0 0 0,-1-1 0 0 0,1 1 27 0 0,0 0 0 0 0,0 0 1 0 0,0 0-1 0 0,0 1 0 0 0,0-1 0 0 0,-1 1 1 0 0,1-1-1 0 0,-1 1 0 0 0,1-1 0 0 0,-4-1 0 0 0,-11-7-40 0 0,0 0-1 0 0,-20-7 0 0 0,4-1 68 0 0,25 13-21 0 0,0 1 0 0 0,0 0 0 0 0,0 0 0 0 0,-1 1 0 0 0,1 0 0 0 0,-15-3 0 0 0,-36-2 75 0 0,50 8-107 0 0,0-1-1 0 0,0 1 0 0 0,0 1 0 0 0,0-1 1 0 0,0 1-1 0 0,0 1 0 0 0,-9 2 0 0 0,10-2-29 0 0,-1-1 0 0 0,1 1 0 0 0,-1-1-1 0 0,0 0 1 0 0,0-1 0 0 0,0 0 0 0 0,-12-1-1 0 0,12-1-29 0 0,-23-2-203 0 0,12 2-1025 0 0,10-3-3024 0 0,7 4-1781 0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14:31:54.950"/>
    </inkml:context>
    <inkml:brush xml:id="br0">
      <inkml:brushProperty name="width" value="0.1" units="cm"/>
      <inkml:brushProperty name="height" value="0.1" units="cm"/>
      <inkml:brushProperty name="color" value="#FF0066"/>
    </inkml:brush>
  </inkml:definitions>
  <inkml:trace contextRef="#ctx0" brushRef="#br0">2386 163 2304 0 0,'0'0'101'0'0,"-2"3"1"0"0,-1 0 129 0 0,0 1 1 0 0,-1-1-1 0 0,1 0 1 0 0,-1 0 0 0 0,0-1-1 0 0,0 1 1 0 0,0-1-1 0 0,0 1 1 0 0,-5 1 0 0 0,6-3 25 0 0,-1 1 1160 0 0,4-2-122 0 0,-33 0 335 0 0,30 0-1244 0 0,-1 0-136 0 0,-50-11 286 0 0,51 11-428 0 0,3 0-20 0 0,0 0-6 0 0,-3 0 2 0 0,-30 7 332 0 0,11-2-284 0 0,4 1-30 0 0,10-1-7 0 0,0-1 1 0 0,-17 5 0 0 0,20-7-69 0 0,0-1-1 0 0,0 1 1 0 0,-1-1 0 0 0,-9 0-1 0 0,12-1 76 0 0,-9 0 91 0 0,5 1-128 0 0,3-1-10 0 0,1 0 0 0 0,0 0 0 0 0,-1 0 0 0 0,1-1 0 0 0,0 1 0 0 0,-1-1 0 0 0,1 0 0 0 0,0 1 0 0 0,0-1 1 0 0,-5-3-1 0 0,3 1 6 0 0,0 1 0 0 0,-1-1 1 0 0,1 1-1 0 0,0 0 0 0 0,-1 1 1 0 0,0-1-1 0 0,1 1 0 0 0,-1 0 1 0 0,0 1-1 0 0,-9-1 0 0 0,1 1 57 0 0,13 0-109 0 0,1 0 0 0 0,-1 0 1 0 0,1 0-1 0 0,-1 0 0 0 0,1 0 1 0 0,0 0-1 0 0,-1 0 0 0 0,1 0 1 0 0,-1 0-1 0 0,1 0 1 0 0,-1 0-1 0 0,1-1 0 0 0,0 1 1 0 0,-1 0-1 0 0,1 0 0 0 0,-1-1 1 0 0,1 1-1 0 0,0 0 0 0 0,-1 0 1 0 0,1-1-1 0 0,-5-2 35 0 0,2 3-22 0 0,0-1 1 0 0,-1 1 0 0 0,1 0 0 0 0,0 1 0 0 0,0-1 0 0 0,-1 0-1 0 0,-4 2 1 0 0,-21 2 163 0 0,21-4-148 0 0,-4 0-4 0 0,-15 9-16 0 0,24-8-14 0 0,0-1 0 0 0,0 1 0 0 0,-1-1-1 0 0,1 0 1 0 0,0 0 0 0 0,0 0 0 0 0,-1 0 0 0 0,1 0-1 0 0,0-1 1 0 0,0 0 0 0 0,-1 0 0 0 0,1 0 0 0 0,-6-2-1 0 0,-6-2 8 0 0,4-2 54 0 0,0-1 4 0 0,-1 6-23 0 0,11 1-38 0 0,-1 1 1 0 0,0 0 0 0 0,0 0-1 0 0,0-1 1 0 0,0 1-1 0 0,0-1 1 0 0,1 0 0 0 0,-1 1-1 0 0,0-1 1 0 0,0 0-1 0 0,-2-2 1 0 0,-4-6 45 0 0,7 7-35 0 0,-1 0 0 0 0,0 0 0 0 0,0 0 0 0 0,1 1 0 0 0,-1-1 0 0 0,-4-2 0 0 0,-60-38 637 0 0,66 42-649 0 0,-1 0 0 0 0,0-1 0 0 0,1 1 0 0 0,-1 0 0 0 0,0-1 0 0 0,1 1 1 0 0,-1 0-1 0 0,0 0 0 0 0,1 0 0 0 0,-1-1 0 0 0,0 1 0 0 0,1 0 0 0 0,-1 0 1 0 0,0 0-1 0 0,0 0 0 0 0,-1 1 0 0 0,-3-2 16 0 0,1-2-1 0 0,3 3-17 0 0,1-1-1 0 0,0 1 1 0 0,-1-1 0 0 0,1 1 0 0 0,-1-1-1 0 0,1 1 1 0 0,-1 0 0 0 0,1-1 0 0 0,-1 1-1 0 0,1 0 1 0 0,-1 0 0 0 0,1-1 0 0 0,-1 1-1 0 0,1 0 1 0 0,-1 0 0 0 0,0 0 0 0 0,1 0-1 0 0,-1-1 1 0 0,0 1 0 0 0,-6 0 9 0 0,1 0 0 0 0,0-1 1 0 0,0 0-1 0 0,0 0 0 0 0,-8-3 0 0 0,9 2-4 0 0,-2-1 7 0 0,-12 7 10 0 0,4-3-20 0 0,1-1 39 0 0,-3 1-35 0 0,-2 1-11 0 0,12-7 0 0 0,2 1 0 0 0,-21-6 10 0 0,23 8 44 0 0,-20-7 63 0 0,9 2-96 0 0,14 7-20 0 0,0 0 0 0 0,0-1 0 0 0,0 1 0 0 0,0 0 0 0 0,0 0 0 0 0,0 0 0 0 0,0 0-1 0 0,0 0 1 0 0,0 0 0 0 0,0 0 0 0 0,-1 0 0 0 0,1 0 0 0 0,0 0 0 0 0,0 0 0 0 0,0 0 0 0 0,0-1 0 0 0,0 1 0 0 0,0 0-1 0 0,0 0 1 0 0,-1 0 0 0 0,1 0 0 0 0,0 0 0 0 0,0 0 0 0 0,0 0 0 0 0,0 0 0 0 0,0 0 0 0 0,0 0 0 0 0,-1 0 0 0 0,1 0-1 0 0,0 0 1 0 0,0 1 0 0 0,0-1 0 0 0,0 0 0 0 0,0 0 0 0 0,0 0 0 0 0,0 0 0 0 0,-1 0 0 0 0,1 0 0 0 0,0 0-1 0 0,0 0 1 0 0,0 0 0 0 0,0 0 0 0 0,0 0 0 0 0,0 0 0 0 0,0 1 0 0 0,0-1 0 0 0,-11 7 10 0 0,8-6-11 0 0,-7 1 10 0 0,-23-3 43 0 0,14-1-52 0 0,9-6-1 0 0,-1 1 0 0 0,1 5 1 0 0,5 1 8 0 0,1-1-1 0 0,-1 1 0 0 0,0-1 0 0 0,1 1 0 0 0,-1-1 0 0 0,1 0 0 0 0,-5-4 0 0 0,3 2 32 0 0,0 0 0 0 0,-1 0-1 0 0,1 1 1 0 0,-1 0 0 0 0,0 0 0 0 0,0 0 0 0 0,0 1-1 0 0,0 0 1 0 0,-1 0 0 0 0,1 1 0 0 0,-14-1-1 0 0,-9 2 108 0 0,-39 7-134 0 0,62-6-13 0 0,1-1 0 0 0,-1 1 0 0 0,0 1 0 0 0,1-1 0 0 0,-1 1 0 0 0,1 0 0 0 0,0 1 0 0 0,-7 3 0 0 0,11-5 0 0 0,0 0 0 0 0,0 0 0 0 0,-1 0 0 0 0,1 0 0 0 0,0 0 0 0 0,0 0 0 0 0,-1-1 0 0 0,1 1 0 0 0,0-1 0 0 0,-1 0 0 0 0,1 1 0 0 0,0-1 0 0 0,-1 0 0 0 0,-3-1 0 0 0,-7 1 0 0 0,-5 0 0 0 0,12-1 1 0 0,1 1-1 0 0,-1 1 0 0 0,1-1 1 0 0,-1 1-1 0 0,0 0 0 0 0,-7 2 0 0 0,2 1 9 0 0,-8-3 34 0 0,-42-1-33 0 0,40 0-24 0 0,-4 2-45 0 0,-7 5 44 0 0,22-5 15 0 0,-19 2 0 0 0,10-2 0 0 0,-1 6 0 0 0,0 1 0 0 0,-7 2 0 0 0,22-11 0 0 0,-1 0 0 0 0,1 2 0 0 0,0-1 0 0 0,0 0 0 0 0,-1 0 0 0 0,1-1 0 0 0,-9 1 0 0 0,-5 0 0 0 0,-2 6 0 0 0,15-3 0 0 0,1-1 0 0 0,-23 8 0 0 0,15-8 0 0 0,8-1 0 0 0,0-1 0 0 0,0 1 0 0 0,0 0 0 0 0,0 0 0 0 0,0 0 0 0 0,0 1 0 0 0,1 0 0 0 0,-6 3 0 0 0,-9 8 1 0 0,6-5-28 0 0,-22 12 0 0 0,9-5 16 0 0,-23 21 11 0 0,11-3 0 0 0,25-25 0 0 0,-14 5 0 0 0,21-8 0 0 0,2-1 0 0 0,-14 17 0 0 0,13-20-4 0 0,1-2-2 0 0,3 0 4 0 0,1 0 1 0 0,0 0-1 0 0,0 0 1 0 0,0 0-1 0 0,-1 0 1 0 0,1 0 0 0 0,0 0-1 0 0,0 1 1 0 0,0-1-1 0 0,-1 0 1 0 0,1 0-1 0 0,0 0 1 0 0,0 0-1 0 0,0 0 1 0 0,-1 0-1 0 0,1 1 1 0 0,0-1-1 0 0,0 0 1 0 0,0 0-1 0 0,0 0 1 0 0,0 0-1 0 0,-1 1 1 0 0,1-1 0 0 0,0 0-1 0 0,0 0 1 0 0,0 0-1 0 0,0 1 1 0 0,0-1-1 0 0,-4 9-7 0 0,2-4 7 0 0,0 0 1 0 0,0 1-1 0 0,0-1 0 0 0,0 1 0 0 0,1-1 1 0 0,-1 10-1 0 0,2-15 0 0 0,0 0 0 0 0,0 1 0 0 0,0-1 0 0 0,0 0 0 0 0,0 1 0 0 0,0-1 0 0 0,0 1 0 0 0,0-1 0 0 0,-1 0 0 0 0,1 1 0 0 0,0-1 1 0 0,0 0-1 0 0,0 0 0 0 0,0 1 0 0 0,-1-1 0 0 0,1 0 0 0 0,0 1 0 0 0,0-1 0 0 0,-1 0 0 0 0,1 0 0 0 0,-1 1 0 0 0,-13 19-9 0 0,9-1 11 0 0,-1-1 0 0 0,-5 0 0 0 0,-1 3 0 0 0,8-13 0 0 0,3-2 0 0 0,0 18 0 0 0,1-6 0 0 0,0-4 11 0 0,0-11 48 0 0,0-1-43 0 0,0 0 1 0 0,0 0 0 0 0,1 0-1 0 0,-1 0 1 0 0,1-1-1 0 0,-1 1 1 0 0,1 0 0 0 0,0 2-1 0 0,1 1 12 0 0,-1 0 53 0 0,-1-5-3 0 0,4 3-12 0 0,1 1-44 0 0,0 1-1 0 0,0-1 0 0 0,0 1 1 0 0,0 1-1 0 0,5 8 0 0 0,7 11 43 0 0,-11-21-64 0 0,0 2 0 0 0,11 13 0 0 0,-13-16 0 0 0,0-1 0 0 0,13 17 0 0 0,1-1 11 0 0,-12-12 9 0 0,-1-1 4 0 0,1 0-1 0 0,-1 0 1 0 0,1-1-1 0 0,0 1 1 0 0,0-2-1 0 0,0 1 1 0 0,11 4-1 0 0,-12-7-7 0 0,-1 1 1 0 0,0-1-1 0 0,0 1 1 0 0,0 0-1 0 0,-1 0 0 0 0,1 0 1 0 0,0 1-1 0 0,5 4 1 0 0,6 5 16 0 0,4-4 31 0 0,-14-6-60 0 0,0 0-1 0 0,0 1 1 0 0,0 0-1 0 0,6 4 1 0 0,-8-4-4 0 0,1-1-1 0 0,1 1 1 0 0,-1-1 0 0 0,0 0 0 0 0,0 0 0 0 0,7 2-1 0 0,0-2 1 0 0,-1 0 0 0 0,0 0 0 0 0,-1 1 0 0 0,13 4 0 0 0,-15-4 0 0 0,0 0 0 0 0,0-1 0 0 0,9 1 0 0 0,-11-2 0 0 0,0 0 0 0 0,0 0 0 0 0,0 1 0 0 0,0 0 0 0 0,0 0 0 0 0,0 0 0 0 0,0 0 0 0 0,5 4 0 0 0,-7-4 2 0 0,0 1-1 0 0,1-1 0 0 0,-1 0 1 0 0,1-1-1 0 0,0 1 0 0 0,0-1 1 0 0,-1 1-1 0 0,1-1 0 0 0,8 1 1 0 0,5 4 64 0 0,32 4 14 0 0,-21 2-94 0 0,0-6-45 0 0,-9 3 45 0 0,-16-7 19 0 0,0 0 0 0 0,0-1-1 0 0,0 1 1 0 0,1-1 0 0 0,-1 0 0 0 0,1 1 0 0 0,-1-2-1 0 0,1 1 1 0 0,-1 0 0 0 0,7 0 0 0 0,-6-2 2 0 0,1 1-4 0 0,24 11-3 0 0,-2-3 0 0 0,2 2 0 0 0,0-2 0 0 0,5 3 0 0 0,-23-7 0 0 0,-1-1 0 0 0,13 3 0 0 0,-1-5 0 0 0,-11-1 0 0 0,0 0 0 0 0,0 1 0 0 0,0 0 0 0 0,0 0 0 0 0,20 6 0 0 0,-9 0 0 0 0,-9-5 0 0 0,0-1 0 0 0,0 0 0 0 0,18-2 0 0 0,36-1 0 0 0,41 9 0 0 0,-97-7-2 0 0,0 1-1 0 0,0 0 0 0 0,1 0 1 0 0,18 5-1 0 0,-22-4-13 0 0,0-1 0 0 0,0-1 0 0 0,0 1 0 0 0,-1-1 1 0 0,1-1-1 0 0,0 0 0 0 0,0 0 0 0 0,11-3 0 0 0,-8 2-8 0 0,0 0-1 0 0,13 0 1 0 0,-11 2 15 0 0,23 2 7 0 0,-9 4 2 0 0,-10-7 1 0 0,-14 1 0 0 0,0-1 1 0 0,0 1-1 0 0,0 0 1 0 0,0 1 0 0 0,0-1-1 0 0,0 0 1 0 0,0 1-1 0 0,0 0 1 0 0,3 1-1 0 0,4 1 15 0 0,-1 1-1 0 0,0-1 0 0 0,1-1 0 0 0,0 0 0 0 0,-1 0 0 0 0,1-1 0 0 0,0 0 0 0 0,12-1 0 0 0,-16 1-31 0 0,0-1 0 0 0,0 1 0 0 0,0 0 0 0 0,0 0 0 0 0,0 1 0 0 0,0 0 0 0 0,-1 0 0 0 0,8 4-1 0 0,-6-3 0 0 0,1 0 0 0 0,-1 0-1 0 0,1-1 1 0 0,12 3-1 0 0,6-3 34 0 0,48-2 0 0 0,-30-1 16 0 0,-37 1-32 0 0,1 0 0 0 0,-1-1 0 0 0,0 0 0 0 0,1 0 0 0 0,11-4 0 0 0,6-3 0 0 0,71-9 0 0 0,-78 13 0 0 0,1 1 0 0 0,0 1 0 0 0,22 0 0 0 0,-1 0 0 0 0,-31 1 0 0 0,-1 1 0 0 0,1-1 0 0 0,0 1 0 0 0,-1 1 0 0 0,1 0 0 0 0,16 3 0 0 0,-5 2 11 0 0,1 0-124 0 0,29 5-1 0 0,-15-2 26 0 0,-28-7 107 0 0,-1 0 1 0 0,1 0-1 0 0,0-1 1 0 0,0 0-1 0 0,9 1 0 0 0,-6-2 1 0 0,0 0-1 0 0,0 0 0 0 0,-1 2 0 0 0,1-1 0 0 0,0 1 0 0 0,9 3 0 0 0,-10-2-31 0 0,0-1 0 0 0,0 0 1 0 0,0-1-1 0 0,0 0 0 0 0,0 0 1 0 0,0-1-1 0 0,0 0 0 0 0,0-1 1 0 0,0 0-1 0 0,0 0 0 0 0,0-1 0 0 0,11-3 1 0 0,-3 1-1 0 0,0 1 0 0 0,0 1 0 0 0,1 0 0 0 0,-1 2 1 0 0,29 1-1 0 0,-20 0-137 0 0,40-3-1 0 0,-51-1 119 0 0,-11 2 15 0 0,1 0 0 0 0,0 1 0 0 0,0-1 0 0 0,0 1 0 0 0,10 1-1 0 0,90 5-228 0 0,-100-6 243 0 0,1 0 1 0 0,-1 1-1 0 0,0-1 0 0 0,0 1 1 0 0,6 2-1 0 0,20 4-9 0 0,35-1-41 0 0,-58-5 44 0 0,0-1 0 0 0,1-1 0 0 0,-1 0 0 0 0,0 0 1 0 0,0 0-1 0 0,11-4 0 0 0,-16 4 4 0 0,0-1 8 0 0,1 1 0 0 0,-1 0 0 0 0,1 0 0 0 0,0 0 0 0 0,0 0 0 0 0,-1 0 0 0 0,1 1-1 0 0,0 0 1 0 0,0 0 0 0 0,0 0 0 0 0,5 1 0 0 0,7 2 4 0 0,-11-2 2 0 0,1 0-1 0 0,-1 0 1 0 0,0 0-1 0 0,1 0 1 0 0,-1-1-1 0 0,1 0 0 0 0,7-1 1 0 0,27-13 7 0 0,-5 3-34 0 0,44-15-57 0 0,-48 24 74 0 0,-12 1 0 0 0,29-5 0 0 0,-42 6 0 0 0,1-1 0 0 0,-1 0 0 0 0,11-2 0 0 0,-11 1 0 0 0,0 1 0 0 0,0 0 0 0 0,10-1 0 0 0,12-1 0 0 0,-23 2 0 0 0,0 0 0 0 0,0 0 0 0 0,0 1 0 0 0,1 0 0 0 0,-1 0 0 0 0,6 0 0 0 0,0 2 0 0 0,-7-1 0 0 0,0 0 0 0 0,1 0 0 0 0,-1-1 0 0 0,1 1 0 0 0,-1-1 0 0 0,8-1 0 0 0,-4 0 0 0 0,1 0 0 0 0,0 0 0 0 0,0 1 0 0 0,0 0 0 0 0,0 0 0 0 0,13 3 0 0 0,-21-3 0 0 0,11 1 1 0 0,0-1 0 0 0,-1 0-1 0 0,18-3 1 0 0,15-1 50 0 0,-29 3-33 0 0,-1 0 0 0 0,1-1 0 0 0,13-4 0 0 0,19-3 38 0 0,59-9 29 0 0,-84 14-42 0 0,50 9 21 0 0,-40-6-55 0 0,51-8 1 0 0,-63 6 8 0 0,-15 2 17 0 0,0 1-1 0 0,0 1 0 0 0,0-1 1 0 0,-1 1-1 0 0,1-1 0 0 0,0 1 1 0 0,7 3-1 0 0,-7-3 3 0 0,0 1 1 0 0,0-1-1 0 0,1 0 0 0 0,-1 0 1 0 0,1-1-1 0 0,-1 0 0 0 0,9 0 0 0 0,89-6-469 0 0,-95 5 430 0 0,1 0 0 0 0,0-1 0 0 0,0 0 0 0 0,-1 0 0 0 0,1 0 0 0 0,-1-2 0 0 0,14-5 0 0 0,4-3 89 0 0,-22 12-28 0 0,-1-1 1 0 0,1 0-1 0 0,-1 1 0 0 0,1 0 0 0 0,6 0 1 0 0,1-1 28 0 0,8-5 186 0 0,-17 5-191 0 0,0 0 0 0 0,0 0-1 0 0,1 0 1 0 0,-1 0 0 0 0,0 1 0 0 0,0-1-1 0 0,1 1 1 0 0,-1 0 0 0 0,4-1-1 0 0,20-6 83 0 0,-10 2-542 0 0,4-5-158 0 0,-9 4 336 0 0,23-11 57 0 0,-26 10 163 0 0,0-1 24 0 0,3-1 149 0 0,-4 5-10 0 0,-1-1 1 0 0,0 0 0 0 0,0-1-1 0 0,-1 1 1 0 0,0-1 0 0 0,5-6-1 0 0,-4 7-360 0 0,-3 4 79 0 0,1 0 2 0 0,-1 0 1 0 0,1 0 0 0 0,-1 0 0 0 0,0-1 0 0 0,1 1 0 0 0,-1-1 0 0 0,0 0 0 0 0,0 0 0 0 0,0-1 0 0 0,0 1 0 0 0,4-5 0 0 0,0-6-82 0 0,-7 13 170 0 0,0-1 1 0 0,0 1-1 0 0,0-1 1 0 0,1 1-1 0 0,-1-1 1 0 0,0 1-1 0 0,0-1 1 0 0,1 1-1 0 0,-1-1 1 0 0,0 1-1 0 0,1 0 1 0 0,-1-1-1 0 0,0 1 1 0 0,1 0-1 0 0,-1-1 1 0 0,1 1-1 0 0,-1 0 1 0 0,1-1-1 0 0,3-3 9 0 0,-3-1 23 0 0,0 0-1 0 0,-1 0 1 0 0,1 0-1 0 0,-1 0 1 0 0,-1-10-1 0 0,1 6 54 0 0,0 8-71 0 0,0 0-1 0 0,-1 0 0 0 0,1 1 0 0 0,0-1 0 0 0,0 0 0 0 0,-1 0 0 0 0,1 0 0 0 0,0 1 0 0 0,-1-1 0 0 0,1 0 0 0 0,0 1 0 0 0,-1-1 0 0 0,1 0 0 0 0,-1 1 0 0 0,1-1 0 0 0,-1 0 1 0 0,0 1-1 0 0,1-1 0 0 0,-1 1 0 0 0,0-1 0 0 0,0 0 0 0 0,-1 0 9 0 0,-8-9 15 0 0,-15-17 0 0 0,17 17-8 0 0,0 0-1 0 0,-17-13 1 0 0,19 16-22 0 0,1 1 0 0 0,0-1 0 0 0,0 0 1 0 0,0 0-1 0 0,0 0 0 0 0,1-1 0 0 0,-4-9 1 0 0,2 3-2 0 0,-5-10 0 0 0,8 16 0 0 0,-1 0 0 0 0,-8-13 0 0 0,-5-13 0 0 0,14 27 0 0 0,0 0 0 0 0,0 1 0 0 0,-1 0 0 0 0,-7-10 0 0 0,7 9 0 0 0,-2 1 0 0 0,1 0 0 0 0,-1 0 0 0 0,0 0 0 0 0,-11-7 0 0 0,-24-20 0 0 0,25 26 0 0 0,0 0 0 0 0,-23-6 0 0 0,14 4 0 0 0,-64-26 0 0 0,74 30 0 0 0,12 5 0 0 0,0-1 0 0 0,0 0 0 0 0,0 0 0 0 0,0 0 0 0 0,0 0 0 0 0,0 0 0 0 0,0-1 0 0 0,0 0 0 0 0,-4-3 0 0 0,7 5 0 0 0,-1-1 0 0 0,-1-1 0 0 0,1 0 0 0 0,-1 1 0 0 0,1 0 0 0 0,-1-1 0 0 0,0 1 0 0 0,1 0 0 0 0,-1 0 0 0 0,0 0 0 0 0,0 0 0 0 0,0 0 0 0 0,0 0 0 0 0,0 1 0 0 0,-3-2 0 0 0,-17-7 32 0 0,3 0 80 0 0,16 8-90 0 0,-1-1-1 0 0,1 0 0 0 0,-1 0 1 0 0,1-1-1 0 0,0 1 0 0 0,0-1 1 0 0,-3-2-1 0 0,3 2-1 0 0,0 0 0 0 0,0 0 1 0 0,0 1-1 0 0,-1-1 0 0 0,1 1 0 0 0,-5-2 0 0 0,-15-10 118 0 0,21 13-132 0 0,0-1 0 0 0,0 1 0 0 0,0 0 0 0 0,0 0 0 0 0,0 0-1 0 0,0-1 1 0 0,-1 2 0 0 0,1-1 0 0 0,0 0 0 0 0,0 0 0 0 0,-1 1 0 0 0,1-1 0 0 0,0 1 0 0 0,-5 0 0 0 0,-31-4 65 0 0,32 3-67 0 0,0 0 0 0 0,0 0-1 0 0,0 0 1 0 0,0 1 0 0 0,0 0 0 0 0,0 0 0 0 0,0 1 0 0 0,0 0 0 0 0,0 0 0 0 0,0 0 0 0 0,-8 3-1 0 0,1 2-1 0 0,-1-2 0 0 0,-24 6 0 0 0,-12 4-68 0 0,46-12 53 0 0,1-2 24 0 0,-17 0-134 0 0,19 0 71 0 0,0 0-1 0 0,1-1 0 0 0,-1 1 1 0 0,0 0-1 0 0,0 0 1 0 0,1-1-1 0 0,-1 1 1 0 0,0 0-1 0 0,1-1 1 0 0,-1 1-1 0 0,1-1 1 0 0,-1 1-1 0 0,0-1 1 0 0,1 1-1 0 0,-1-1 0 0 0,1 1 1 0 0,-1-1-1 0 0,1 1 1 0 0,0-1-1 0 0,-1-1 1 0 0,-3-3-181 0 0,-1 1-214 0 0,1-1 0 0 0,0-1 0 0 0,-6-9 0 0 0,7 7-1012 0 0,0 1 0 0 0,0-1 0 0 0,-2-11 0 0 0,5 19 1453 0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14:31:58.582"/>
    </inkml:context>
    <inkml:brush xml:id="br0">
      <inkml:brushProperty name="width" value="0.1" units="cm"/>
      <inkml:brushProperty name="height" value="0.1" units="cm"/>
      <inkml:brushProperty name="color" value="#FF0066"/>
    </inkml:brush>
  </inkml:definitions>
  <inkml:trace contextRef="#ctx0" brushRef="#br0">3871 615 2304 0 0,'0'0'284'0'0,"0"-16"2738"0"0,0-9-1834 0 0,0 23-642 0 0,0 0-36 0 0,0-62 2604 0 0,0 61-2698 0 0,0 0-11 0 0,0-9-42 0 0,0 9-13 0 0,0 3-4 0 0,0 0-33 0 0,0 0-128 0 0,0 0-51 0 0,0 0-8 0 0,0 0-10 0 0,-3 0-24 0 0,-2 0-9 0 0,0 0 0 0 0,0-1 0 0 0,0 1 0 0 0,0-1 0 0 0,0-1-1 0 0,0 1 1 0 0,0-1 0 0 0,0 0 0 0 0,1 0 0 0 0,-1 0 0 0 0,1 0 0 0 0,-1-1-1 0 0,-7-6 1 0 0,-51-47 939 0 0,60 53-948 0 0,-1 1-8 0 0,-3-1-56 0 0,-1-1 0 0 0,1 0 0 0 0,0 0 0 0 0,1-1 0 0 0,-10-7 1 0 0,8 5 8 0 0,0 1 1 0 0,0 0 0 0 0,-1 1 0 0 0,-12-6 0 0 0,11 6 39 0 0,4 3-19 0 0,1 0 0 0 0,0 0 0 0 0,-1 0 0 0 0,1 1-1 0 0,-1-1 1 0 0,0 1 0 0 0,1 1 0 0 0,-11-1 0 0 0,14 1-23 0 0,0 0 1 0 0,0-1-1 0 0,0 1 0 0 0,0-1 1 0 0,0 1-1 0 0,0-1 0 0 0,0 0 1 0 0,0 1-1 0 0,0-1 0 0 0,0 0 0 0 0,-2-2 1 0 0,2 2 1 0 0,-1 0 1 0 0,1 0-1 0 0,0-1 1 0 0,0 2 0 0 0,0-1-1 0 0,-1 0 1 0 0,1 0-1 0 0,0 1 1 0 0,-1-1 0 0 0,1 1-1 0 0,-4 0 1 0 0,1-1 38 0 0,1 1 1 0 0,-1-1-1 0 0,0 0 0 0 0,0 0 1 0 0,0 0-1 0 0,1-1 0 0 0,-1 0 1 0 0,-5-3-1 0 0,3 3 44 0 0,1-1 1 0 0,0 0-1 0 0,-14-2 0 0 0,12 2-52 0 0,0 0 0 0 0,0 0-1 0 0,0-1 1 0 0,1 0-1 0 0,-1-1 1 0 0,1 1 0 0 0,0-1-1 0 0,-9-9 1 0 0,-11-6 66 0 0,3 1 21 0 0,22 17-125 0 0,-1 0-1 0 0,1 0 0 0 0,0 0 1 0 0,-1 1-1 0 0,1-1 0 0 0,-1 1 1 0 0,1-1-1 0 0,-1 1 0 0 0,-4-2 1 0 0,-3 1 1 0 0,7 2-13 0 0,1 0 0 0 0,0-1 0 0 0,0 0 1 0 0,0 1-1 0 0,0-1 0 0 0,0 0 0 0 0,0 0 0 0 0,-2-1 0 0 0,-21-8 27 0 0,22 9-23 0 0,-1 0 1 0 0,1 0 0 0 0,0 0 0 0 0,0-1-1 0 0,0 1 1 0 0,0-1 0 0 0,-6-3-1 0 0,6 1-4 0 0,-1 1 0 0 0,0 0 0 0 0,0 0 0 0 0,-1 0 0 0 0,1 1 0 0 0,-1-1 0 0 0,1 1 0 0 0,-1 0 0 0 0,0 0 0 0 0,0 1 0 0 0,-6-2 0 0 0,-9-3 14 0 0,16 5-8 0 0,1 0 0 0 0,0 0-1 0 0,-1 0 1 0 0,1 0 0 0 0,-1 0 0 0 0,1 1 0 0 0,-1 0 0 0 0,0 0 0 0 0,-4 0-1 0 0,-2 2-8 0 0,9-1 6 0 0,-1-1 0 0 0,1 1 0 0 0,0-1 0 0 0,0 0 0 0 0,-1 0-1 0 0,1 0 1 0 0,0 0 0 0 0,0 0 0 0 0,-1 0 0 0 0,1 0 0 0 0,0 0 0 0 0,-1 0 0 0 0,1 0 0 0 0,0-1 0 0 0,0 1 0 0 0,0 0 0 0 0,-1-1 0 0 0,1 1 0 0 0,0-1 0 0 0,0 0 0 0 0,0 1-1 0 0,-2-2 1 0 0,1 1-3 0 0,0 0 0 0 0,0 0 0 0 0,0 0 0 0 0,-1 0 0 0 0,1 0 0 0 0,-1 1 0 0 0,1-1 0 0 0,0 1 0 0 0,-1-1 0 0 0,1 1 0 0 0,-4 0 0 0 0,-23-3 0 0 0,22 1 8 0 0,-1 0 0 0 0,0 1 0 0 0,0 0 0 0 0,1 0 0 0 0,-1 1 0 0 0,0 0 0 0 0,-13 2 0 0 0,17-1-8 0 0,2-1 0 0 0,-1 1 0 0 0,1-1 0 0 0,0 0 0 0 0,0 1 0 0 0,0-1 0 0 0,0 0 0 0 0,-1 0 0 0 0,1-1 0 0 0,0 1 0 0 0,0 0 0 0 0,0-1 0 0 0,0 1 0 0 0,0-1 0 0 0,-4-1 0 0 0,-9-3 46 0 0,0 0 0 0 0,0 2 0 0 0,-24-4-1 0 0,18 4 71 0 0,14 1-31 0 0,0 2-1 0 0,0-1 1 0 0,-1 1 0 0 0,-8 1-1 0 0,5-1-124 0 0,11 0 34 0 0,0 0 0 0 0,-1 0 0 0 0,1 0 0 0 0,0 0 0 0 0,-1 0 0 0 0,1 0 1 0 0,0 0-1 0 0,-1 0 0 0 0,1 0 0 0 0,0 0 0 0 0,-1 0 0 0 0,1 0 0 0 0,0 0 0 0 0,-1 0 1 0 0,1 0-1 0 0,0 0 0 0 0,-1 0 0 0 0,1 0 0 0 0,0 0 0 0 0,-1 1 0 0 0,1-1 0 0 0,0 0 1 0 0,-1 0-1 0 0,1 0 0 0 0,0 1 0 0 0,0-1 0 0 0,-1 0 0 0 0,1 0 0 0 0,0 1 0 0 0,0-1 0 0 0,0 0 1 0 0,-1 1-1 0 0,1-1 0 0 0,0 1 0 0 0,0-1 0 0 0,-1 0 1 0 0,1 0-1 0 0,0 1 0 0 0,0-1 0 0 0,-1 0 0 0 0,1 0 1 0 0,0 1-1 0 0,0-1 0 0 0,-1 0 0 0 0,1 0 0 0 0,0 0 1 0 0,-1 0-1 0 0,1 1 0 0 0,0-1 0 0 0,-1 0 0 0 0,1 0 1 0 0,0 0-1 0 0,-1 0 0 0 0,1 0 0 0 0,0 0 0 0 0,-1 0 1 0 0,1 0-1 0 0,0 0 0 0 0,-1 0 0 0 0,1 0 0 0 0,0 0 1 0 0,-1 0-1 0 0,1 0 0 0 0,0 0 0 0 0,-1 0 0 0 0,-6-1-11 0 0,4 1 16 0 0,0-1 0 0 0,-1 1 0 0 0,1 0 0 0 0,0 0 1 0 0,0 1-1 0 0,0-1 0 0 0,-4 2 0 0 0,-12 1 1 0 0,-7-6 0 0 0,21 2 4 0 0,-1 1 0 0 0,0 0 0 0 0,1 1 0 0 0,-1-1 0 0 0,-6 2 0 0 0,7-1 28 0 0,0 0 0 0 0,0 0 1 0 0,0-1-1 0 0,0 0 0 0 0,0 0 0 0 0,-5 0 1 0 0,-78-26 285 0 0,-70-4-46 0 0,156 30-272 0 0,-1-1 0 0 0,0 1 0 0 0,1 0 0 0 0,-1 0 0 0 0,0 0 0 0 0,1 0 0 0 0,-1 1 0 0 0,0-1 0 0 0,-4 2 0 0 0,2-1 0 0 0,1 0 0 0 0,0 0 0 0 0,-1 0 0 0 0,-7-1 0 0 0,6 0 0 0 0,0 0 0 0 0,-1 0 0 0 0,1 0 0 0 0,-1 1 0 0 0,0-1 0 0 0,1 2 0 0 0,-1-1 0 0 0,-6 3 0 0 0,-16 10 0 0 0,16-8 0 0 0,0 1 0 0 0,-27 8 0 0 0,18-8 0 0 0,21-6 0 0 0,-1-1 0 0 0,0 1 0 0 0,1 0 0 0 0,-1-1 0 0 0,0 1 0 0 0,1-1 0 0 0,-1 0 0 0 0,0 1 0 0 0,0-1 0 0 0,1 0 0 0 0,-4 0 0 0 0,-51 7 0 0 0,44-7 0 0 0,0 1 0 0 0,0 1 0 0 0,-19 4 0 0 0,24-5 0 0 0,0 0 0 0 0,1 0 0 0 0,-1-1 0 0 0,-8 0 0 0 0,10 0 0 0 0,0 0 0 0 0,0 0 0 0 0,-1 0 0 0 0,1 1 0 0 0,0 0 0 0 0,0 0 0 0 0,-6 2 0 0 0,-27 6 0 0 0,31-7 0 0 0,-1 0 0 0 0,1 0 0 0 0,0-1 0 0 0,-1 0 0 0 0,1 0 0 0 0,-1-1 0 0 0,1 0 0 0 0,-1-1 0 0 0,1 1 0 0 0,-1-1 0 0 0,1-1 0 0 0,-13-3 0 0 0,11 3 0 0 0,0 1 0 0 0,-1 0 0 0 0,1 1 0 0 0,0-1 0 0 0,-14 3 0 0 0,-8-1 0 0 0,24-1 0 0 0,0-1 0 0 0,0 0 0 0 0,-13-4 0 0 0,-4-1 0 0 0,-48-7 0 0 0,46 5 0 0 0,22 7 0 0 0,0-1 0 0 0,0 1 0 0 0,0 0 0 0 0,0 0 0 0 0,0 0 0 0 0,0 1 0 0 0,0-1 0 0 0,0 1 0 0 0,-9 1 0 0 0,-1 2 0 0 0,12-2 0 0 0,-1 0 0 0 0,0 0 0 0 0,0 0 0 0 0,-1-1 0 0 0,1 1 0 0 0,0-1 0 0 0,0 0 0 0 0,0 0 0 0 0,0 0 0 0 0,-4-1 0 0 0,-18-3 0 0 0,0 1 0 0 0,-30 1 0 0 0,49 1 0 0 0,1 1 0 0 0,-1 1 0 0 0,1-1 0 0 0,-1 1 0 0 0,1 0 0 0 0,0 0 0 0 0,-1 0 0 0 0,1 1 0 0 0,-6 2 0 0 0,8-3 0 0 0,0 0 0 0 0,-1 0 0 0 0,1 0 0 0 0,0 0 0 0 0,-1 0 0 0 0,1-1 0 0 0,-7 0 0 0 0,-15 4 0 0 0,6 4 0 0 0,0-1 0 0 0,15-6 0 0 0,0-1 0 0 0,0 1 0 0 0,0-1 0 0 0,0 0 0 0 0,0 0 0 0 0,0 0 0 0 0,0-1 0 0 0,0 1 0 0 0,1-1 0 0 0,-8-2 0 0 0,2 1 0 0 0,-4 2-12 0 0,8 2-2 0 0,0 1-3 0 0,-14-2-12 0 0,17-1 28 0 0,-24 0 38 0 0,-53 6-1 0 0,62-5-36 0 0,-44-1 0 0 0,42 2-14 0 0,-2 5-31 0 0,17-5 46 0 0,3-2 13 0 0,-15 0 6 0 0,12 0-20 0 0,-1 0 0 0 0,0 0 0 0 0,0 0 0 0 0,1 1 0 0 0,-1-1 0 0 0,0 1 0 0 0,1 0 0 0 0,-1 1 0 0 0,1-1 0 0 0,0 1 0 0 0,-1 0 0 0 0,1 0 0 0 0,-5 3 0 0 0,7-4 0 0 0,1 0 0 0 0,-1 0 0 0 0,0-1 0 0 0,1 1 0 0 0,-1-1 0 0 0,0 1 0 0 0,1-1 0 0 0,-1 0 0 0 0,0 0 0 0 0,1 0 0 0 0,-1 0 0 0 0,0 0 0 0 0,0 0 0 0 0,1 0 0 0 0,-1-1 0 0 0,0 1 0 0 0,1 0 0 0 0,-3-2 0 0 0,-9 2 0 0 0,-17 12 0 0 0,21-11 0 0 0,1 1 0 0 0,-21 15 0 0 0,24-13-1 0 0,0-1-1 0 0,0 0 1 0 0,-1 0 0 0 0,1 0-1 0 0,-1 0 1 0 0,1-1-1 0 0,-1 0 1 0 0,0 0-1 0 0,0-1 1 0 0,-7 2-1 0 0,7-3-84 0 0,5 1 57 0 0,-1 3 12 0 0,-19 4-77 0 0,-5 1 79 0 0,2 0 16 0 0,2-3-24 0 0,-2 0-34 0 0,24-6 55 0 0,-1 0 0 0 0,1 0 0 0 0,0 0 0 0 0,0 0 0 0 0,0 0 0 0 0,-1 0 0 0 0,1 0 0 0 0,0 0 0 0 0,0 0 0 0 0,0 0 0 0 0,-1 0 0 0 0,1 0 0 0 0,0 0-1 0 0,0 0 1 0 0,0 0 0 0 0,-1 0 0 0 0,1 0 0 0 0,0 0 0 0 0,0 0 0 0 0,0 1 0 0 0,0-1 0 0 0,-1 0 0 0 0,1 0 0 0 0,0 0 0 0 0,0 0 0 0 0,0 0 0 0 0,0 0 0 0 0,0 1 0 0 0,0-1-1 0 0,-1 0 1 0 0,-1 3-4 0 0,2-2 7 0 0,0-1-1 0 0,-1 1 1 0 0,1-1 0 0 0,-1 1 0 0 0,1-1-1 0 0,0 1 1 0 0,-1-1 0 0 0,1 1 0 0 0,-1-1-1 0 0,1 1 1 0 0,-1-1 0 0 0,0 0 0 0 0,1 1-1 0 0,-1-1 1 0 0,1 0 0 0 0,-1 1 0 0 0,-1-1-1 0 0,-29 1 87 0 0,18-1-61 0 0,3 2-66 0 0,1 0 0 0 0,-1 0 0 0 0,0 1 0 0 0,-16 7 0 0 0,20-6 40 0 0,2 0 0 0 0,-19 12 0 0 0,-8 3 0 0 0,15-8 0 0 0,7 1-10 0 0,4-7-33 0 0,-12 11 32 0 0,14-13 11 0 0,1 0 0 0 0,0 0 0 0 0,-1 0 0 0 0,1 0 0 0 0,-2 5 0 0 0,1 9-10 0 0,3-10-33 0 0,1 14 22 0 0,5 6-22 0 0,7 19 32 0 0,-4-22 11 0 0,1 2 0 0 0,-6-16 8 0 0,-1 1 0 0 0,1-1 0 0 0,8 13-1 0 0,-7-13 34 0 0,-3-6 66 0 0,-1-1 18 0 0,2 4-93 0 0,1-1 0 0 0,-1 0 0 0 0,8 8 0 0 0,-5-6-32 0 0,13 18 0 0 0,-15-22 0 0 0,1 0 0 0 0,-1 0 0 0 0,1-1 0 0 0,6 4 0 0 0,9 7-21 0 0,-13-4-10 0 0,-5-8 9 0 0,-1 0-1 0 0,1 0 1 0 0,-1 0 0 0 0,1 0 0 0 0,0 0-1 0 0,-1 0 1 0 0,4 2 0 0 0,2 1 22 0 0,-1 1 1 0 0,1-1-1 0 0,1 0 1 0 0,-1 0 0 0 0,1-1-1 0 0,9 5 1 0 0,-8-5 88 0 0,27 23-8 0 0,-17-12-70 0 0,3-6 32 0 0,9 3-32 0 0,-22-8-9 0 0,0-1 1 0 0,0 0-1 0 0,10 2 1 0 0,0 1 30 0 0,-13-4-12 0 0,0 0 0 0 0,0 0 0 0 0,0-1 1 0 0,0 1-1 0 0,1-1 0 0 0,6 0 0 0 0,64 6 43 0 0,-40-8-64 0 0,-10 0 0 0 0,-1 1 0 0 0,1 2 0 0 0,49 8 0 0 0,-71-9 0 0 0,0 0 0 0 0,-1 0 0 0 0,1-1 0 0 0,0 0 0 0 0,0 0 0 0 0,0 0 0 0 0,6-1 0 0 0,-5 0 0 0 0,0 1 0 0 0,0 0 0 0 0,0 0 0 0 0,8 1 0 0 0,91 7-80 0 0,-100-8 76 0 0,16 4 0 0 0,0-2 0 0 0,22 1 0 0 0,444-3 68 0 0,-363 7-64 0 0,17-1 0 0 0,-96-5 0 0 0,-31-2 0 0 0,0 1 0 0 0,22 3 0 0 0,33 10 0 0 0,-39-6 0 0 0,0-1 0 0 0,56 2 0 0 0,186-8 0 0 0,-243-1 13 0 0,37-7 1 0 0,-35 4 31 0 0,39-1 1 0 0,-45 4-42 0 0,0-2-1 0 0,26-5 1 0 0,-26 3-4 0 0,0 1 0 0 0,27 0-1 0 0,108-3-25 0 0,-35-2-356 0 0,-105 7 323 0 0,31 2-1 0 0,-32 1 54 0 0,30-3-1 0 0,-4-5-45 0 0,-18 3 151 0 0,46-2 0 0 0,70 6-369 0 0,-142 0 252 0 0,1 0 0 0 0,-1 0-1 0 0,0 0 1 0 0,0 0 0 0 0,1 0-1 0 0,-1-1 1 0 0,0 1-1 0 0,0 0 1 0 0,0-1 0 0 0,1 1-1 0 0,1-2 1 0 0,5 0-23 0 0,-1 1 23 0 0,-1 0 0 0 0,1 0 0 0 0,0-1 0 0 0,0 0 0 0 0,-1 0 0 0 0,1 0 0 0 0,-1-1 0 0 0,0 0 0 0 0,11-7 0 0 0,17-12-115 0 0,-20 14 47 0 0,-1-1 0 0 0,0 0 0 0 0,13-13 0 0 0,-23 20 71 0 0,1 0 0 0 0,-1 0 0 0 0,1 0 0 0 0,-1 0 0 0 0,1 1 1 0 0,6-2-1 0 0,-6 2 5 0 0,-2-1-1 0 0,0 1-1 0 0,1-1 0 0 0,-2 1 1 0 0,1-1-1 0 0,0 0 0 0 0,0 0 1 0 0,0 0-1 0 0,-1 0 0 0 0,1 0 1 0 0,-1 0-1 0 0,0 0 0 0 0,1 0 1 0 0,-1-1-1 0 0,1-3 0 0 0,5-7-18 0 0,2-1 7 0 0,-9 13 19 0 0,1-1 0 0 0,-1 1 1 0 0,1 0-1 0 0,-1-1 0 0 0,1 1 0 0 0,-1 0 0 0 0,0-1 0 0 0,0 1 0 0 0,0-1 0 0 0,0 1 0 0 0,0 0 0 0 0,0-1 0 0 0,0 1 0 0 0,-1-3 0 0 0,1-2-11 0 0,-1 2 3 0 0,1 0 0 0 0,0 0 0 0 0,-1 0 0 0 0,0 0 0 0 0,-2-5 0 0 0,2 5 3 0 0,0-1-1 0 0,0 1 1 0 0,0-1 0 0 0,0 1 0 0 0,1-7 0 0 0,-1 5 7 0 0,1 0 0 0 0,-1 1 0 0 0,0-1 0 0 0,-2-6 0 0 0,-3-14-9 0 0,3 17-19 0 0,1 1 0 0 0,-1 0 0 0 0,0 0 1 0 0,-1 0-1 0 0,0 0 0 0 0,0 1 0 0 0,-8-11 1 0 0,-39-46-508 0 0,46 59 344 0 0,1 0 1 0 0,-1 1-1 0 0,-1-1 0 0 0,1 1 0 0 0,-1 1 1 0 0,0-1-1 0 0,-9-4 0 0 0,-17-10-1005 0 0,-20-14-70 0 0,0-1-10 0 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14:32:03.635"/>
    </inkml:context>
    <inkml:brush xml:id="br0">
      <inkml:brushProperty name="width" value="0.1" units="cm"/>
      <inkml:brushProperty name="height" value="0.1" units="cm"/>
      <inkml:brushProperty name="color" value="#FF0066"/>
    </inkml:brush>
  </inkml:definitions>
  <inkml:trace contextRef="#ctx0" brushRef="#br0">8622 222 4320 0 0,'0'0'197'0'0,"0"0"55"0"0,0 0 146 0 0,0 0 60 0 0,-2 3 13 0 0,-1 0-136 0 0,0 0 0 0 0,-1 0-1 0 0,1 0 1 0 0,-1 0 0 0 0,-6 3 0 0 0,6-4 257 0 0,3-3-508 0 0,0 1 0 0 0,0 0 1 0 0,0 0-1 0 0,0-1 0 0 0,0 1 0 0 0,0-1 0 0 0,0 1 0 0 0,0-1 1 0 0,0 1-1 0 0,1-1 0 0 0,-3-1 0 0 0,-2-2 115 0 0,2 3 11 0 0,0 0 1 0 0,-1-1-1 0 0,1 1 0 0 0,0 1 0 0 0,-1-1 0 0 0,1 0 0 0 0,-1 1 0 0 0,1 0 1 0 0,-7 0-1 0 0,8-1-69 0 0,0 0-1 0 0,0 1 1 0 0,0-1 0 0 0,0 0 0 0 0,0 0 0 0 0,0 0 0 0 0,0-1 0 0 0,0 1 0 0 0,0 0 0 0 0,0-1 0 0 0,1 1 0 0 0,-3-3 0 0 0,3 3 453 0 0,-5 0-337 0 0,1 1 0 0 0,0-1 0 0 0,0 0 0 0 0,-11-3 1 0 0,10 4 88 0 0,-49 16-212 0 0,36-13-134 0 0,-19-2 0 0 0,31-1 0 0 0,-1 0 0 0 0,1 0 0 0 0,0 1 0 0 0,-14 3 0 0 0,16-3 8 0 0,0 0 1 0 0,0 0-1 0 0,-1 0 1 0 0,1-1 0 0 0,0 0-1 0 0,0 0 1 0 0,-1 0 0 0 0,1-1-1 0 0,0 1 1 0 0,-1-1-1 0 0,1-1 1 0 0,0 1 0 0 0,-9-4-1 0 0,8 3 33 0 0,-3-1 34 0 0,1 1 0 0 0,-1 0-1 0 0,0 1 1 0 0,0-1 0 0 0,0 2 0 0 0,-9 0 0 0 0,6-1 82 0 0,0-1 1 0 0,-22-5 0 0 0,22 5-34 0 0,0-1 0 0 0,-21-1 0 0 0,30 4-109 0 0,-24 1 330 0 0,-52-8-1 0 0,59 6-224 0 0,-36 1 0 0 0,26 0-47 0 0,-77 7 115 0 0,98-7-188 0 0,-1 0 13 0 0,-1 0-1 0 0,1 0 1 0 0,-1 1-1 0 0,1 0 1 0 0,-1 1 0 0 0,-15 5-1 0 0,19-5 5 0 0,1 0 0 0 0,-1 0 0 0 0,-1-1-1 0 0,1 0 1 0 0,0 0 0 0 0,0-1 0 0 0,0 0 0 0 0,0 0-1 0 0,-1 0 1 0 0,1-1 0 0 0,0 0 0 0 0,0-1-1 0 0,-12-3 1 0 0,10 2 102 0 0,1 1 1 0 0,-1 0-1 0 0,0 1 0 0 0,1-1 1 0 0,-16 1-1 0 0,13 1-63 0 0,1-1 1 0 0,0 0-1 0 0,-12-4 0 0 0,12 3-3 0 0,-1 0-1 0 0,1 1 0 0 0,-12-1 1 0 0,16 2-3 0 0,-1-1 0 0 0,1 0 0 0 0,-9-3 0 0 0,-18-1 88 0 0,30 5-131 0 0,0 0 0 0 0,0 0 0 0 0,-1-1 0 0 0,1 1-1 0 0,0-1 1 0 0,0 0 0 0 0,0 0 0 0 0,0 0 0 0 0,0 0 0 0 0,-3-2-1 0 0,-10-4 22 0 0,14 6-24 0 0,-1 1-1 0 0,0 0 1 0 0,1 0 0 0 0,-1 0-1 0 0,1 0 1 0 0,-1 0 0 0 0,1 1-1 0 0,-1-1 1 0 0,1 1 0 0 0,-1-1-1 0 0,1 1 1 0 0,0 0 0 0 0,-1 0-1 0 0,-2 2 1 0 0,1-1-4 0 0,0-1 0 0 0,0 1-1 0 0,0-1 1 0 0,0 0 0 0 0,0 0 0 0 0,-7 0-1 0 0,-1 0 1 0 0,-1 0 0 0 0,1 1 0 0 0,0 0 0 0 0,-13 5 0 0 0,8-3 0 0 0,7-2 0 0 0,0-1 0 0 0,-1-1 0 0 0,1 1 0 0 0,-16-3 0 0 0,-5 1 0 0 0,10 1 22 0 0,1-1-1 0 0,-25-4 0 0 0,37 5-21 0 0,-1 0 0 0 0,1 0 0 0 0,0 1 0 0 0,-1 0 0 0 0,-13 5 0 0 0,-1-2 0 0 0,9-3 0 0 0,12-1 0 0 0,0 0 0 0 0,0 0 0 0 0,0 0 0 0 0,0 0 0 0 0,0 0 0 0 0,1 1 0 0 0,-5 0 0 0 0,-37 14 0 0 0,18-8 0 0 0,16-2 0 0 0,2 1 0 0 0,-15 2 0 0 0,17-8 0 0 0,1 1 0 0 0,-1 0 0 0 0,1 0 0 0 0,0 0 0 0 0,0 1 0 0 0,-5 1 0 0 0,8-2 0 0 0,0-1 0 0 0,0 1 0 0 0,0-1 0 0 0,0 0 0 0 0,0 0 0 0 0,0 1 0 0 0,0-1 0 0 0,0 0 0 0 0,0 0 0 0 0,0 0 0 0 0,0 0 0 0 0,-2 0 0 0 0,-12 0 0 0 0,0 1 0 0 0,-22 4 0 0 0,28-4 0 0 0,-1 0-1 0 0,1-1 0 0 0,-1 0 0 0 0,1 0 0 0 0,-19-4 0 0 0,17 2 13 0 0,0 1 0 0 0,0 0-1 0 0,0 0 1 0 0,-19 3 0 0 0,19 0-11 0 0,1-1 1 0 0,-1-1-1 0 0,0 1 1 0 0,1-2-1 0 0,-1 1 1 0 0,-11-3-1 0 0,17 2-1 0 0,0 1 0 0 0,-1-1 0 0 0,1 1 0 0 0,-1 0 0 0 0,1 1 0 0 0,-1-1 0 0 0,-6 3 0 0 0,-26 1 0 0 0,5-4 0 0 0,12 1 0 0 0,0-1 0 0 0,0-1 0 0 0,0 0 0 0 0,-27-7 0 0 0,-2-2-1 0 0,35 8 19 0 0,0 0 0 0 0,-22-8 1 0 0,-23-16-9 0 0,55 24-1 0 0,0 0 0 0 0,0 1-1 0 0,-9-3 1 0 0,-15-5 20 0 0,21 7-29 0 0,1 0 0 0 0,0 0 0 0 0,-1 0 0 0 0,0 1 0 0 0,-11-1 0 0 0,-20-3 0 0 0,29 4 0 0 0,1-1 0 0 0,-1 2 0 0 0,0-1 0 0 0,-16 3 0 0 0,0-1 0 0 0,11-3 0 0 0,-16-8 0 0 0,8 2 0 0 0,19 6 0 0 0,0 1 0 0 0,0-1 0 0 0,0 1 0 0 0,0 0 0 0 0,0 0 0 0 0,0 1 0 0 0,-5-1 0 0 0,-5 2 0 0 0,6-1 0 0 0,0-1 0 0 0,-1 1 0 0 0,1-1 0 0 0,-14-4 0 0 0,-8-2 0 0 0,12 7 0 0 0,5 4 0 0 0,2-2 0 0 0,-25-8 0 0 0,29 5 0 0 0,-24-8 0 0 0,28 8 0 0 0,1 0 0 0 0,-1 0 0 0 0,0 1 0 0 0,0-1 0 0 0,1 1 0 0 0,-1 0 0 0 0,0 0 0 0 0,1 0 0 0 0,-6 1 0 0 0,4 0 0 0 0,1-1 0 0 0,-1 0 0 0 0,1 0 0 0 0,-1 0 0 0 0,0 0 0 0 0,-3-2 0 0 0,-13-2 1 0 0,6 0 2 0 0,1 1 1 0 0,-26-2-1 0 0,3 1 51 0 0,4 0-1 0 0,13 4-74 0 0,0 1 0 0 0,-23 4 0 0 0,28-3 16 0 0,0-1 1 0 0,-16-2-1 0 0,12 1 4 0 0,15 0 1 0 0,0 0 0 0 0,1 0 0 0 0,-1 0 0 0 0,0 1 0 0 0,1 0 0 0 0,-1-1 0 0 0,-5 3 0 0 0,6-2 0 0 0,0 0 0 0 0,0 0 0 0 0,-1 0 0 0 0,1-1 0 0 0,-1 1 0 0 0,1-1 0 0 0,-5 0 0 0 0,-21 1 0 0 0,22 2 0 0 0,0-1 0 0 0,0 0 0 0 0,1-2 0 0 0,-23 0 0 0 0,20-1 0 0 0,0 1 0 0 0,1 0 0 0 0,-1 1 0 0 0,0 0 0 0 0,1 0 0 0 0,-10 3 0 0 0,-8 2 0 0 0,3-1 0 0 0,-4-5 0 0 0,11-3 0 0 0,6 1 0 0 0,0 1 0 0 0,0 0 0 0 0,0 0 0 0 0,0 0 0 0 0,0 1 0 0 0,0 1 0 0 0,-13 2 0 0 0,-18 9 0 0 0,35-12 0 0 0,-1 1 0 0 0,1 0 0 0 0,-1 0 0 0 0,0 1 0 0 0,1-1 0 0 0,-8 4 0 0 0,-45 13 0 0 0,48-15 0 0 0,1-1 0 0 0,-1 0 0 0 0,1 0 0 0 0,-1-1 0 0 0,1 0 0 0 0,-1-1 0 0 0,0 0 0 0 0,-11-2 0 0 0,-10 1 0 0 0,-57-6 0 0 0,80 7 0 0 0,0 0 0 0 0,0 0 0 0 0,0-1 0 0 0,1 0 0 0 0,-1-1 0 0 0,-13-3 0 0 0,-2 3 0 0 0,5 1 0 0 0,-67-14-10 0 0,69 13-3 0 0,0 0 0 0 0,0 2 0 0 0,-24 1 0 0 0,9 0 11 0 0,-128-1-115 0 0,140-1 108 0 0,12 0 8 0 0,-1 1 1 0 0,1-1 0 0 0,0 2 0 0 0,-1-1 0 0 0,1 1 0 0 0,-10 2-1 0 0,-5 1-30 0 0,0-1 0 0 0,-1-2 0 0 0,-34 0 0 0 0,42-1 17 0 0,14 0 9 0 0,-1 0 0 0 0,0 0 0 0 0,0 0 1 0 0,0-1-1 0 0,0 1 0 0 0,0-1 1 0 0,0 1-1 0 0,0-1 0 0 0,1 1 0 0 0,-3-2 1 0 0,-6-2 2 0 0,8 3 1 0 0,1 1 0 0 0,-1 0 0 0 0,0 0 0 0 0,0-1 1 0 0,1 1-1 0 0,-1 0 0 0 0,0 1 0 0 0,1-1 0 0 0,-1 0 0 0 0,-2 1 0 0 0,2 0-3 0 0,0-1 1 0 0,-1 1-1 0 0,1-1 0 0 0,-1 1 1 0 0,1-1-1 0 0,-1 0 1 0 0,1 0-1 0 0,-1 0 1 0 0,1 0-1 0 0,-1 0 1 0 0,1-1-1 0 0,-1 1 0 0 0,1-1 1 0 0,-3 0-1 0 0,2 0 4 0 0,1 1 0 0 0,-1 0 0 0 0,1 0 0 0 0,-1 0 0 0 0,1 0 0 0 0,-1 0 0 0 0,1 0 0 0 0,-1 1 0 0 0,1-1 0 0 0,0 1 0 0 0,-1-1 0 0 0,-2 2 0 0 0,-8 2 0 0 0,6-3 0 0 0,0 0 0 0 0,0 0 0 0 0,-1 0 0 0 0,1-1 0 0 0,0-1 0 0 0,0 1 0 0 0,-12-3 0 0 0,10 0 0 0 0,-1 1 0 0 0,0 1 0 0 0,0-1 0 0 0,-17 1 0 0 0,14 1-1 0 0,0 0-1 0 0,1 0 0 0 0,-1 2 0 0 0,1-1 0 0 0,-15 5 1 0 0,24-6-5 0 0,-1 1 0 0 0,1-1 0 0 0,-1 0 0 0 0,0 0 0 0 0,1-1 0 0 0,-1 1 0 0 0,1-1 0 0 0,-7-2 0 0 0,-20-2 6 0 0,6 10 0 0 0,22-4 0 0 0,0 0 0 0 0,0 0 0 0 0,-1-1 0 0 0,1 1 0 0 0,0-1 0 0 0,0 1 0 0 0,-1-1 0 0 0,1 0 0 0 0,0 0 0 0 0,-1 0 0 0 0,1 0 0 0 0,-3-1 0 0 0,-5-3 0 0 0,7 3 0 0 0,1 0 0 0 0,0 0 0 0 0,-1 0 0 0 0,1 1 0 0 0,-1-1 0 0 0,1 1 0 0 0,-1-1 0 0 0,1 1 0 0 0,-1 0 0 0 0,1 0 0 0 0,-5 1 0 0 0,-11-2 0 0 0,0-5-18 0 0,18 6 20 0 0,-2-2-33 0 0,0 1 0 0 0,0 1 0 0 0,0-1 0 0 0,0 0 0 0 0,0 0 0 0 0,0 1-1 0 0,0-1 1 0 0,-3 1 0 0 0,0-2-42 0 0,-9-7 46 0 0,-1-2-33 0 0,12 7 62 0 0,2 0-4 0 0,-7-7-2 0 0,7 8 2 0 0,0 1-1 0 0,-1 0 0 0 0,1 0 0 0 0,-1-1 0 0 0,0 1 0 0 0,1 0 1 0 0,-1 1-1 0 0,0-1 0 0 0,0 0 0 0 0,-1 0 0 0 0,1 1 1 0 0,0-1-1 0 0,0 1 0 0 0,-1 0 0 0 0,1 0 0 0 0,-1 0 1 0 0,1 0-1 0 0,-5-1 0 0 0,-7-4 64 0 0,12 5-60 0 0,0 0 0 0 0,0 0 0 0 0,0 0 0 0 0,0 0 0 0 0,0 1 0 0 0,0-1 0 0 0,0 1 0 0 0,0-1 0 0 0,0 1 0 0 0,-1 0 0 0 0,-1 0 0 0 0,-15-5-1 0 0,17 4 0 0 0,1 0 0 0 0,-1 1 0 0 0,1-1 0 0 0,-1 1 0 0 0,1-1 0 0 0,-1 1 0 0 0,1-1 0 0 0,-1 1 0 0 0,0 0 0 0 0,1 0 0 0 0,-1 0 0 0 0,1 0 0 0 0,-1 0 0 0 0,-2 1 0 0 0,-45 21 0 0 0,45-21-20 0 0,0 0-1 0 0,0 0 0 0 0,0 0 0 0 0,0 1 0 0 0,0 0 0 0 0,1 0 1 0 0,-1 0-1 0 0,-4 3 0 0 0,6-4-10 0 0,1 0 16 0 0,1-1 1 0 0,-1 0 0 0 0,0 1 0 0 0,0-1-1 0 0,1 0 1 0 0,-1 0 0 0 0,0 0-1 0 0,0 1 1 0 0,0-1 0 0 0,1 0 0 0 0,-1 0-1 0 0,0 0 1 0 0,0 0 0 0 0,0 0-1 0 0,0 0 1 0 0,1-1 0 0 0,-2 1 0 0 0,-1-1-20 0 0,-11 1-3 0 0,-3 2-6 0 0,8 2 34 0 0,8-3 9 0 0,-1 0 0 0 0,1-1 0 0 0,-1 1 0 0 0,1-1-1 0 0,-1 1 1 0 0,1-1 0 0 0,-1 1 0 0 0,1-1 0 0 0,-1 0 0 0 0,1 0 0 0 0,-1 0 0 0 0,-2 0-1 0 0,-13 0 1 0 0,-18 2 7 0 0,29-2 45 0 0,-1 1 0 0 0,1-1 0 0 0,0 0 0 0 0,-1-1 0 0 0,1 0 0 0 0,-10-2 0 0 0,11 0-81 0 0,4 2 15 0 0,0 1-1 0 0,0-1 1 0 0,1 1-1 0 0,-1-1 1 0 0,0 1-1 0 0,0-1 1 0 0,0 1-1 0 0,0 0 0 0 0,0-1 1 0 0,1 1-1 0 0,-1 0 1 0 0,0 0-1 0 0,0-1 1 0 0,0 1-1 0 0,0 0 1 0 0,-2 0-1 0 0,-42 0 0 0 0,40 0 25 0 0,0 0-1 0 0,0 0 0 0 0,0-1 0 0 0,0 1 0 0 0,-7-3 1 0 0,6 1 26 0 0,4 2-26 0 0,0 0 0 0 0,0 0-1 0 0,-1 0 1 0 0,1 0 0 0 0,0 0-1 0 0,0 0 1 0 0,-1 1 0 0 0,1-1-1 0 0,0 1 1 0 0,0 0-1 0 0,0-1 1 0 0,0 1 0 0 0,-3 2-1 0 0,2-2 0 0 0,1 0 1 0 0,0 0-1 0 0,0 0 0 0 0,-1 0 0 0 0,1-1 0 0 0,-1 1 0 0 0,-2 0 0 0 0,-26-9 3 0 0,14 8-24 0 0,13 0-49 0 0,-43 0-178 0 0,45 0 239 0 0,1 0 0 0 0,-1 0 0 0 0,0 0 0 0 0,0 1 0 0 0,0-1 0 0 0,0 0 0 0 0,1 1 0 0 0,-4 0 0 0 0,-4 5 0 0 0,7-5 0 0 0,0 0 0 0 0,0 0 0 0 0,0 0 0 0 0,0 0 0 0 0,0 0 0 0 0,-1 0 0 0 0,1 0 0 0 0,0-1 0 0 0,0 1 0 0 0,-1-1 0 0 0,-3 0 0 0 0,-15-1 0 0 0,-54-17 128 0 0,67 16-128 0 0,0 1 0 0 0,0 0 0 0 0,0 0 0 0 0,-11 0 0 0 0,13 2 1 0 0,0-1-2 0 0,-20-10 12 0 0,24 9-6 0 0,-1 1 1 0 0,1-1-1 0 0,0 0 1 0 0,0 1-1 0 0,0 0 0 0 0,-1-1 1 0 0,1 1-1 0 0,0 0 1 0 0,-1 0-1 0 0,1 1 0 0 0,-3-1 1 0 0,-6 1 60 0 0,10-1 6 0 0,-2 0 2 0 0,-52-7 6 0 0,38 7-80 0 0,13 0 0 0 0,1 0 0 0 0,0 0 0 0 0,-1 1 0 0 0,1-1 0 0 0,-1 1 0 0 0,1 0 0 0 0,-6 1 0 0 0,8-1 0 0 0,1-1 0 0 0,-1 0 0 0 0,1 1 0 0 0,-1-1 0 0 0,0 0 0 0 0,0 0 0 0 0,1 0 0 0 0,-1 0 0 0 0,0 0 0 0 0,1 0 0 0 0,-1 0 0 0 0,0 0 0 0 0,1 0 0 0 0,-1 0 0 0 0,0 0 0 0 0,1 0 0 0 0,-1 0 0 0 0,0 0 0 0 0,1-1 0 0 0,-1 1 0 0 0,0 0 0 0 0,0-1 0 0 0,-1 0 0 0 0,1 1 0 0 0,0-1 0 0 0,0 0 0 0 0,0 0 0 0 0,0 0 0 0 0,0 1 0 0 0,0-1 0 0 0,0 0 0 0 0,0 0 0 0 0,-1-2 0 0 0,1 2 0 0 0,1 0 0 0 0,-1 1 0 0 0,1-1 0 0 0,-1 0 0 0 0,0 1 0 0 0,1-1 0 0 0,-1 1 0 0 0,0-1 0 0 0,1 1 0 0 0,-1-1 0 0 0,0 1 0 0 0,1-1 0 0 0,-1 1 0 0 0,-1-1 0 0 0,-3 0 0 0 0,0 0 0 0 0,0 1 0 0 0,-1-1 0 0 0,-9 1 0 0 0,-23 0 0 0 0,26 0 0 0 0,-11-1 1 0 0,19-1 2 0 0,0-1 5 0 0,1 2 3 0 0,-26-8 49 0 0,28 8-57 0 0,1 1-1 0 0,-1 0 1 0 0,1-1-1 0 0,-1 1 1 0 0,1 0 0 0 0,-1 0-1 0 0,1 0 1 0 0,-1-1-1 0 0,0 1 1 0 0,1 0-1 0 0,-1 0 1 0 0,1 0 0 0 0,-1 0-1 0 0,1 0 1 0 0,-1 0-1 0 0,0 0 1 0 0,1 0-1 0 0,-1 0 1 0 0,0 0 0 0 0,-3 1-2 0 0,-15 1 10 0 0,10 1 8 0 0,8-2-17 0 0,1 0 0 0 0,-1-1-1 0 0,0 1 1 0 0,0-1 0 0 0,0 0 0 0 0,0 1-1 0 0,0-1 1 0 0,-1 0 0 0 0,1 1-1 0 0,0-1 1 0 0,0 0 0 0 0,0 0-1 0 0,0 0 1 0 0,0 0 0 0 0,0 0 0 0 0,0 0-1 0 0,0 0 1 0 0,0 0 0 0 0,-2-1-1 0 0,-13-5-1 0 0,11 9 3 0 0,5-2-7 0 0,-1-1 1 0 0,1 0 0 0 0,0 1 0 0 0,0-1 0 0 0,-1 0 0 0 0,1 1 0 0 0,0-1-1 0 0,-1 0 1 0 0,1 0 0 0 0,-1 1 0 0 0,1-1 0 0 0,0 0 0 0 0,-1 0 0 0 0,1 0-1 0 0,-1 0 1 0 0,1 1 0 0 0,0-1 0 0 0,-1 0 0 0 0,1 0 0 0 0,-1 0-1 0 0,1 0 1 0 0,-1 0 0 0 0,0 0 0 0 0,-4-1-8 0 0,1 2 11 0 0,0-1-1 0 0,-1 0 0 0 0,1 1 1 0 0,0 0-1 0 0,-8 3 0 0 0,-3-1 1 0 0,1 5 0 0 0,13-7 0 0 0,-1 0 0 0 0,0 0 0 0 0,0 0 0 0 0,0 0 0 0 0,1-1 0 0 0,-1 1 0 0 0,0-1 0 0 0,0 1 0 0 0,0-1 0 0 0,-3 1 0 0 0,-29 5 0 0 0,-4 5-10 0 0,18-4-44 0 0,0-7 1 0 0,-6-4 42 0 0,19 6 12 0 0,2 2-2 0 0,1-2 1 0 0,-4 1 0 0 0,0 1 0 0 0,0 0 0 0 0,-12 9 0 0 0,13-5 3 0 0,7-8-3 0 0,-1 1 0 0 0,1-1-1 0 0,0 1 1 0 0,-1-1-1 0 0,1 1 1 0 0,-1-1-1 0 0,1 1 1 0 0,0-1 0 0 0,-1 0-1 0 0,1 1 1 0 0,-1-1-1 0 0,1 0 1 0 0,-1 1-1 0 0,0-1 1 0 0,1 0 0 0 0,-2 1-1 0 0,-26 1 59 0 0,2-2-61 0 0,-17 0-53 0 0,28-1 83 0 0,-25-4-1 0 0,37 4-26 0 0,0 1 0 0 0,-1 0 0 0 0,1 0 0 0 0,0 0 0 0 0,0 0 0 0 0,-1 1 0 0 0,1-1 0 0 0,-4 2 0 0 0,-18 2 0 0 0,16-4 0 0 0,0 1 0 0 0,0 0 0 0 0,0 0 0 0 0,-13 5 0 0 0,5-6 0 0 0,14 0 0 0 0,0-1 0 0 0,0 1 0 0 0,0 0 0 0 0,0 0 0 0 0,1 0 0 0 0,-1 1 0 0 0,0-1 0 0 0,0 1 0 0 0,0 0 0 0 0,1-1 0 0 0,-1 1 0 0 0,0 0 0 0 0,1 1 0 0 0,-4 1 0 0 0,-38 21-74 0 0,38-23 31 0 0,3-1 42 0 0,-1 1-1 0 0,0-1 1 0 0,0 1 0 0 0,1 0-1 0 0,-1 0 1 0 0,1 1 0 0 0,-8 2-1 0 0,-7 3 2 0 0,9-6 0 0 0,1-1 0 0 0,0 1 0 0 0,-16-3 0 0 0,17 2 0 0 0,-1-1 0 0 0,1 1 0 0 0,-1 0 0 0 0,1 1 0 0 0,-16 2 0 0 0,16-1 0 0 0,-25 6 0 0 0,28-7 0 0 0,1-1 0 0 0,0 1 0 0 0,1 0 0 0 0,-1 0 0 0 0,1-1 0 0 0,-1 1 0 0 0,-4 3 0 0 0,-24 11 0 0 0,17-10 0 0 0,-31 16 0 0 0,33-14 0 0 0,-7 5 0 0 0,-2 3 0 0 0,20-13 0 0 0,-1-1 0 0 0,1 0 0 0 0,-1 1 0 0 0,0-1 0 0 0,1 0 0 0 0,-1 0 0 0 0,0 0 0 0 0,0 0 0 0 0,-2 1 0 0 0,-33 11 0 0 0,-2 6 0 0 0,18-12 0 0 0,-2 0 0 0 0,18-7 0 0 0,0 0 0 0 0,-20 11 0 0 0,-2 2 0 0 0,21-8 0 0 0,-1 1 0 0 0,-11 5 0 0 0,1 5 0 0 0,3 3 0 0 0,-5 4 0 0 0,1-4 0 0 0,5 0 0 0 0,-3 0 0 0 0,3 4 0 0 0,-2-4 0 0 0,2 0 0 0 0,-9 22 0 0 0,17-32 0 0 0,-7 16 0 0 0,6-1 0 0 0,5-19 0 0 0,1-1 0 0 0,-1 1 0 0 0,0-1 0 0 0,0 1 0 0 0,0-1 0 0 0,-2 6 0 0 0,-1-2 0 0 0,-5 20 0 0 0,5-2 0 0 0,-3-2 0 0 0,5-4 0 0 0,4 5 0 0 0,7-1 0 0 0,19 49 0 0 0,-16-48 0 0 0,0 0 0 0 0,-6-19 0 0 0,-4-3 10 0 0,1-1 0 0 0,-1 1 0 0 0,0 0 0 0 0,0-1 0 0 0,0 1 0 0 0,0 0 0 0 0,3 6 0 0 0,-5-8-3 0 0,1 0 0 0 0,0 1 0 0 0,0-1 0 0 0,0 0 0 0 0,0 0 0 0 0,0 0 0 0 0,0 0 0 0 0,0 0 0 0 0,0 0 0 0 0,0 0 0 0 0,2 1-1 0 0,5 4 3 0 0,26 22 85 0 0,57 37 0 0 0,-83-62-94 0 0,-7-3 4 0 0,1 0-1 0 0,-1 1 1 0 0,0-1-1 0 0,0 0 1 0 0,0 1 0 0 0,0-1-1 0 0,0 1 1 0 0,0-1-1 0 0,0 1 1 0 0,0 0-1 0 0,0-1 1 0 0,0 1 0 0 0,0 0-1 0 0,1 1 1 0 0,10 14 7 0 0,-8-11-9 0 0,0 0 0 0 0,1 0 0 0 0,-1 0 0 0 0,11 9 0 0 0,42 17 52 0 0,-18-11-44 0 0,-27-14 17 0 0,23 9 1 0 0,-24-11-29 0 0,0 1 1 0 0,19 11-1 0 0,-20-11 1 0 0,0 0 0 0 0,0-1 1 0 0,0-1-1 0 0,1 0 0 0 0,17 3 0 0 0,3 2 10 0 0,-16-5 13 0 0,-1-1 0 0 0,22 1-1 0 0,-23-3-2 0 0,-1 1-1 0 0,0 0 1 0 0,1 1-1 0 0,17 5 0 0 0,-15-2 13 0 0,0-1 0 0 0,29 4 0 0 0,-4-1 6 0 0,-3 3-10 0 0,-22-6-19 0 0,-1 0 0 0 0,1-1 1 0 0,0-1-1 0 0,23 1 0 0 0,-33-3-9 0 0,1 0 0 0 0,0 0 0 0 0,0 0 0 0 0,-1 1 0 0 0,1 0 0 0 0,-1 0 0 0 0,1 1 0 0 0,-1-1 0 0 0,1 1 0 0 0,-1 0 0 0 0,0 1 0 0 0,0-1 0 0 0,0 1 0 0 0,6 4 0 0 0,-4-2 0 0 0,0-1 0 0 0,0-1 0 0 0,1 0 0 0 0,9 4 0 0 0,21 9 0 0 0,-32-13 0 0 0,-1 0 0 0 0,0 0 0 0 0,0 0 0 0 0,1-1 0 0 0,0 0 0 0 0,-1 0 0 0 0,1 0 0 0 0,0-1 0 0 0,0 0 0 0 0,0 0 0 0 0,0 0 0 0 0,9-1 0 0 0,-8 0 0 0 0,0 0 0 0 0,0 0 0 0 0,0 1 0 0 0,0 0 0 0 0,-1 0 0 0 0,1 1 0 0 0,12 4 0 0 0,33 11 0 0 0,-8-3 0 0 0,-26-7 0 0 0,0-1 0 0 0,1 0 0 0 0,32 4 0 0 0,-9-2 0 0 0,-20-5 3 0 0,-1 0 0 0 0,42-1 0 0 0,48-8 52 0 0,-91 5-55 0 0,36 4 0 0 0,3 1 0 0 0,123 5 0 0 0,-83 0 0 0 0,-5-2 14 0 0,-65-6 12 0 0,0 1 0 0 0,0 2 0 0 0,39 9 0 0 0,26 12-16 0 0,-71-19-10 0 0,41 6 0 0 0,-49-9 0 0 0,21 6 0 0 0,4 0 0 0 0,-24-7 0 0 0,22-1 0 0 0,6 1 0 0 0,112 7 11 0 0,353-9-110 0 0,-324 7 119 0 0,-32 6 93 0 0,-4-1-246 0 0,-65-7 73 0 0,1 1 140 0 0,-23-5-2 0 0,-16 0-56 0 0,-1-2 0 0 0,78-10-1 0 0,-95 7 6 0 0,45 0-1 0 0,-43 4-26 0 0,50-8 0 0 0,-66 6 0 0 0,0 1 0 0 0,0 0 0 0 0,0 1 0 0 0,0 0 0 0 0,16 3 0 0 0,-15-3 2 0 0,-1 1 0 0 0,0-2 0 0 0,22-3 0 0 0,18-1 44 0 0,-10 4-37 0 0,-14 0-9 0 0,-1 2 1 0 0,1 0-1 0 0,45 9 0 0 0,35 8 0 0 0,-13-2 0 0 0,5-5 0 0 0,13 3 0 0 0,-92-10 0 0 0,1 0 0 0 0,-1-2 0 0 0,1 0 0 0 0,0-2 0 0 0,32-3 0 0 0,117-7 464 0 0,65 2-304 0 0,-13 2-160 0 0,-91-5-128 0 0,33 20-256 0 0,-157-8 384 0 0,1-1 0 0 0,0 0 0 0 0,0-1 0 0 0,-1-1 0 0 0,19-3 0 0 0,15-3 15 0 0,-7 7 53 0 0,5-1 65 0 0,-23-1-58 0 0,-7 1-20 0 0,0 0 1 0 0,17 0 0 0 0,80-5-35 0 0,-93 6-20 0 0,-2-1-1 0 0,0-1 0 0 0,14-4 0 0 0,25-4 0 0 0,-6 2 0 0 0,-1-1 0 0 0,52-19 0 0 0,-76 22 0 0 0,18-3 0 0 0,-27 7 0 0 0,-1 0 0 0 0,22-8 0 0 0,-5 0 0 0 0,0 1 0 0 0,47-10 0 0 0,-61 17 0 0 0,0 0 0 0 0,16-7 0 0 0,-19 6 0 0 0,1 0 0 0 0,0 1 0 0 0,18-3 0 0 0,-3 3 0 0 0,52-14 0 0 0,-43 11 0 0 0,-25 5 0 0 0,1-1 0 0 0,-2-1 0 0 0,14-4 0 0 0,14-11 0 0 0,-25 10 0 0 0,23-8 0 0 0,-36 16 0 0 0,10-4 0 0 0,0 0 0 0 0,-1-1 0 0 0,0 1 0 0 0,0-2 0 0 0,12-8 0 0 0,-14 9 0 0 0,1 1 0 0 0,0-1 0 0 0,-1 1 0 0 0,11-3 0 0 0,24-11 0 0 0,21-23 0 0 0,21-11 0 0 0,-60 36 0 0 0,-20 12 0 0 0,1 1 0 0 0,1-1 0 0 0,10-4 0 0 0,5-1 0 0 0,0-1 0 0 0,22-14 0 0 0,-34 19 0 0 0,0 0 0 0 0,17-7 0 0 0,-18 9 0 0 0,0 0 0 0 0,-1-1 0 0 0,0 0 0 0 0,9-6 0 0 0,0-5 0 0 0,10-9 99 0 0,-24 21-23 0 0,-1-15 53 0 0,5 3-59 0 0,-7 15-68 0 0,0-1 1 0 0,1 1 0 0 0,-1 0-1 0 0,0 0 1 0 0,0 0 0 0 0,0-1-1 0 0,0 1 1 0 0,0 0 0 0 0,0 0-1 0 0,0-1 1 0 0,0 1 0 0 0,0 0-1 0 0,0 0 1 0 0,1-1 0 0 0,-1 1-1 0 0,0 0 1 0 0,0 0 0 0 0,0 0-1 0 0,-1-1 1 0 0,1 1 0 0 0,0 0-1 0 0,0 0 1 0 0,0-1 0 0 0,0 1-1 0 0,0 0 1 0 0,0 0 0 0 0,0 0-1 0 0,0-1 1 0 0,0 1 0 0 0,-1 0-1 0 0,1-1 1 0 0,-2-4 7 0 0,0 0 0 0 0,1 0 0 0 0,0-1 0 0 0,0 1 0 0 0,0-1-1 0 0,0-8 1 0 0,0 4 4 0 0,0-1-1 0 0,0 1 1 0 0,-5-14-1 0 0,3 14 5 0 0,1-1 0 0 0,0 1 0 0 0,0-16 0 0 0,2 18-13 0 0,0 2-5 0 0,1 1 1 0 0,-2-1 0 0 0,1 0-1 0 0,-1 0 1 0 0,0 1-1 0 0,0-1 1 0 0,0 1 0 0 0,-4-10-1 0 0,4 13 0 0 0,1 1 0 0 0,-1-1 0 0 0,1 1 0 0 0,0-1 0 0 0,0 0 0 0 0,-1 1 0 0 0,1-1 0 0 0,1-2 0 0 0,-3-9 0 0 0,-2 5 2 0 0,4 7 3 0 0,-1 0 1 0 0,0 0 0 0 0,1 0 0 0 0,-1 0 0 0 0,1-1 0 0 0,0 1 0 0 0,-1 0 0 0 0,1 0 0 0 0,0-1 0 0 0,-1 1 0 0 0,1 0-1 0 0,0 0 1 0 0,0-3 0 0 0,0 1 6 0 0,0 0-1 0 0,-1 0 1 0 0,1 0-1 0 0,-1 0 0 0 0,0 0 1 0 0,0 0-1 0 0,0 1 1 0 0,0-1-1 0 0,0 0 0 0 0,-1 0 1 0 0,0 1-1 0 0,1-1 1 0 0,-1 1-1 0 0,0-1 0 0 0,0 1 1 0 0,-3-3-1 0 0,-11-14-9 0 0,10 4-2 0 0,4 12 0 0 0,1-1 0 0 0,0 1 0 0 0,-1 0 0 0 0,0 0 0 0 0,0 0 0 0 0,-4-5 0 0 0,4 5 0 0 0,0 1 0 0 0,1-1 0 0 0,-1 0 0 0 0,0 0 0 0 0,1 0 0 0 0,-2-5 0 0 0,0-1-3 0 0,3 7-1 0 0,-1 1 1 0 0,1-1-1 0 0,-1 1 0 0 0,1-1 1 0 0,-1 1-1 0 0,0 0 1 0 0,1-1-1 0 0,-1 1 0 0 0,0 0 1 0 0,0-1-1 0 0,-2-1 1 0 0,-15-22-9 0 0,9 15 38 0 0,8 9-17 0 0,0-1 1 0 0,0 1 0 0 0,0 0-1 0 0,-1-1 1 0 0,2 1 0 0 0,-1-1-1 0 0,0 0 1 0 0,0 1 0 0 0,0-3-1 0 0,-1-11 55 0 0,2 14-60 0 0,0 0-1 0 0,0 0 1 0 0,0 0-1 0 0,-1 0 0 0 0,1 1 1 0 0,0-1-1 0 0,0 0 1 0 0,-1 0-1 0 0,1 0 1 0 0,-1 0-1 0 0,1 0 0 0 0,-1 0 1 0 0,1 1-1 0 0,-1-1 1 0 0,1 0-1 0 0,-1 0 1 0 0,0 1-1 0 0,0-2 0 0 0,-1 0 7 0 0,-5-6 14 0 0,2 7-103 0 0,1 0 53 0 0,-1 1 0 0 0,1-1 0 0 0,0 0-1 0 0,0-1 1 0 0,-7-2 0 0 0,-23-6 11 0 0,17 6-71 0 0,-1 0 1 0 0,1 0-1 0 0,-20-9 0 0 0,0-6-6362 0 0,16 2-496 0 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21:08:34.023"/>
    </inkml:context>
    <inkml:brush xml:id="br0">
      <inkml:brushProperty name="width" value="0.1" units="cm"/>
      <inkml:brushProperty name="height" value="0.1" units="cm"/>
      <inkml:brushProperty name="color" value="#33CCFF"/>
    </inkml:brush>
  </inkml:definitions>
  <inkml:trace contextRef="#ctx0" brushRef="#br0">11031 628 4144 0 0,'0'0'319'0'0,"0"0"-55"0"0,0 0 550 0 0,0-3 266 0 0,0 0-843 0 0,0 1-1 0 0,-1-1 1 0 0,1 0 0 0 0,-1 1-1 0 0,1-1 1 0 0,-1 1 0 0 0,0-1-1 0 0,0 1 1 0 0,0-1 0 0 0,0 1-1 0 0,-1 0 1 0 0,1-1 0 0 0,-1 1-1 0 0,1 0 1 0 0,-5-4 0 0 0,-1 1-1 0 0,0-1 0 0 0,0 1 1 0 0,-1 1-1 0 0,0 0 0 0 0,0 0 1 0 0,0 0-1 0 0,0 1 0 0 0,-1 0 1 0 0,-9-2-1 0 0,-24-9 465 0 0,37 13-629 0 0,1-1 0 0 0,0 1 1 0 0,0 0-1 0 0,-1 0 0 0 0,1 1 1 0 0,-1-1-1 0 0,-7 1 0 0 0,-15-2 156 0 0,-3-4-17 0 0,-25-3 145 0 0,21 4-197 0 0,22 3-74 0 0,0 1 0 0 0,-17-1 1 0 0,-1 0 163 0 0,-40-6 0 0 0,39 3-168 0 0,-44-1 0 0 0,-38 1-131 0 0,-36-1 353 0 0,-36-5 477 0 0,-5-10 578 0 0,118 11-896 0 0,38 5-193 0 0,-49-2 0 0 0,19 7 12 0 0,-181 4 132 0 0,126-4-470 0 0,12 0 60 0 0,71 2-2 0 0,1 0 3 0 0,0-1 0 0 0,-42-5-1 0 0,4-4 103 0 0,-103-15 176 0 0,94 15-160 0 0,-17-3 6 0 0,69 5-115 0 0,-56-8 42 0 0,2 3-13 0 0,-3 1 4 0 0,-84-11 87 0 0,-59 2-105 0 0,93 10 32 0 0,18-2-10 0 0,-149-10 17 0 0,191 19-66 0 0,-22-2 52 0 0,-3 0-5 0 0,-20-3 69 0 0,-193-30 384 0 0,2-22 78 0 0,31 10-499 0 0,92 20-83 0 0,130 21 4 0 0,0 3 0 0 0,-65 1 0 0 0,-17 1 71 0 0,90-1-42 0 0,-250-9 313 0 0,-43 4-289 0 0,278 8-45 0 0,-150 6-8 0 0,146 1-1 0 0,-100 10 0 0 0,137-12-11 0 0,-75 13-66 0 0,-60 10 77 0 0,-166 27 0 0 0,279-45 0 0 0,0 2 0 0 0,-58 20 0 0 0,84-23 0 0 0,4-2 11 0 0,-34 4-1 0 0,-18 3 23 0 0,-164 43-32 0 0,-123 33 95 0 0,322-75-40 0 0,-50 25 0 0 0,2-1-15 0 0,-88 28-41 0 0,77-17 0 0 0,37-17 0 0 0,-348 169 0 0 0,345-170 0 0 0,-23 13 11 0 0,-72 37 54 0 0,26-9-36 0 0,53-26-87 0 0,-104 69 115 0 0,162-94-41 0 0,1 0 0 0 0,0 1 0 0 0,-22 29 0 0 0,-18 15 38 0 0,36-36-50 0 0,2 1 0 0 0,-24 36 0 0 0,2-4-6 0 0,-40 64-35 0 0,36-49-22 0 0,-30 58-107 0 0,56-88 271 0 0,2-2-117 0 0,2 1-1 0 0,3 1 1 0 0,-20 65 0 0 0,32-80 62 0 0,-6 40 0 0 0,6-27 163 0 0,4-17-157 0 0,0 0 1 0 0,2 0-1 0 0,2 1 1 0 0,0-1-1 0 0,6 36 1 0 0,1-23 15 0 0,2 0 1 0 0,26 79 0 0 0,36 53-73 0 0,-54-138 0 0 0,2-1 0 0 0,39 55 0 0 0,50 44 4 0 0,-89-114-8 0 0,1-1 1 0 0,0 0-1 0 0,2-1 0 0 0,26 16 1 0 0,13 6-67 0 0,55 32 170 0 0,166 64 103 0 0,-175-88-187 0 0,68 23 37 0 0,-75-32 7 0 0,87 20 16 0 0,83 29 86 0 0,-122-37-80 0 0,-103-34-76 0 0,61 31 0 0 0,-11-3 5 0 0,20 9 99 0 0,50 20 313 0 0,60-3-127 0 0,-133-45-165 0 0,76 18 178 0 0,-34-15-184 0 0,135 24-150 0 0,5-9-192 0 0,-22-2 449 0 0,-38-14-219 0 0,-131-18-25 0 0,60 6-36 0 0,37 2-12 0 0,36 2 4 0 0,-152-16 66 0 0,115 2 56 0 0,8-6-4 0 0,-10 0-64 0 0,652-31 114 0 0,-330 50-170 0 0,-318-6 136 0 0,97 9 21 0 0,142 6-295 0 0,-194-21 386 0 0,418-5-119 0 0,-230-18-71 0 0,6 6-12 0 0,-242 17-50 0 0,199 3 256 0 0,-205-7-96 0 0,191-7-25 0 0,-249-6-52 0 0,319-41 75 0 0,-272 21-75 0 0,248-57 89 0 0,-330 66-77 0 0,93-30 27 0 0,78-30 4 0 0,-100 24-64 0 0,-76 28 0 0 0,1-3 0 0 0,112-64 0 0 0,56-63 0 0 0,-172 109 0 0 0,101-78 0 0 0,18-39 512 0 0,-124 106-224 0 0,80-93 0 0 0,-119 118-288 0 0,-1-1 0 0 0,-2-1 0 0 0,-2-1 0 0 0,18-44 0 0 0,-29 56 0 0 0,-1-1 0 0 0,-2 1 0 0 0,7-44 0 0 0,-9 40 0 0 0,-2 14 0 0 0,-2 11 0 0 0,0 0 0 0 0,-1-1 0 0 0,0 1 0 0 0,-1 0 0 0 0,1 0 0 0 0,-1-1 0 0 0,0 1 0 0 0,-2-10 0 0 0,-14-39 0 0 0,4 18 0 0 0,11 34 0 0 0,-2-9 0 0 0,-1 0 0 0 0,0 0 0 0 0,0 0 0 0 0,-12-19 0 0 0,-93-151 0 0 0,89 152 0 0 0,-2 2 1 0 0,-33-37-1 0 0,-15-17-12 0 0,51 56-5 0 0,6 7-1 0 0,-32-34 0 0 0,-62-53 18 0 0,71 69 13 0 0,-52-39-1 0 0,-45-24 27 0 0,60 47-31 0 0,-47-35-72 0 0,-4 6 0 0 0,-140-68 0 0 0,-132-69-419 0 0,157 81 168 0 0,-306-158-1279 0 0,386 219-309 0 0,78 39-990 0 0,21 11-4774 0 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21:08:40.050"/>
    </inkml:context>
    <inkml:brush xml:id="br0">
      <inkml:brushProperty name="width" value="0.1" units="cm"/>
      <inkml:brushProperty name="height" value="0.1" units="cm"/>
      <inkml:brushProperty name="color" value="#33CCFF"/>
    </inkml:brush>
  </inkml:definitions>
  <inkml:trace contextRef="#ctx0" brushRef="#br0">12915 1137 5064 0 0,'10'0'72'0'0,"-7"0"-30"0"0,0 0 0 0 0,1 0 0 0 0,-1 0 0 0 0,0 0 0 0 0,0-1 0 0 0,1 1 0 0 0,-1-1 0 0 0,5-2 0 0 0,16-7 775 0 0,-16 4 169 0 0,-4 1 47 0 0,-3 4 497 0 0,-1 1-153 0 0,0 0-666 0 0,-1-2-294 0 0,0 0-338 0 0,0 1-1 0 0,0-1 1 0 0,-1 1 0 0 0,1-1 0 0 0,-1 1 0 0 0,1 0-1 0 0,-1-1 1 0 0,0 1 0 0 0,1 0 0 0 0,-1 0-1 0 0,0 0 1 0 0,0 0 0 0 0,1 1 0 0 0,-3-2 0 0 0,-31-5 426 0 0,29 6-408 0 0,0 0 0 0 0,1 0 1 0 0,-1-1-1 0 0,-6-2 0 0 0,11 3-77 0 0,0 1-1 0 0,0 0 1 0 0,0-1-1 0 0,0 1 0 0 0,0 0 1 0 0,1 0-1 0 0,-1 0 1 0 0,0-1-1 0 0,0 1 1 0 0,0 0-1 0 0,0 0 0 0 0,0 0 1 0 0,0 0-1 0 0,0 1 1 0 0,-1-1-1 0 0,-4 1 46 0 0,-11-2 331 0 0,-34-6 0 0 0,33 4-179 0 0,-34-2 0 0 0,32 4-164 0 0,-25-5 0 0 0,1 1-10 0 0,-9-3 47 0 0,38 5-2 0 0,-22-2 0 0 0,-36-3 361 0 0,1-3 0 0 0,-74-22 0 0 0,73 16-390 0 0,5-1 185 0 0,-94-41 1 0 0,50 17 50 0 0,-25-13-82 0 0,20 7 50 0 0,-278-98 247 0 0,310 116-359 0 0,-37-15-14 0 0,-170-88-137 0 0,230 108 44 0 0,-85-22 0 0 0,19 7 60 0 0,62 18-68 0 0,-97-19 0 0 0,47 18-41 0 0,28 5 40 0 0,-134-11-1 0 0,99 23-34 0 0,-252-16 0 0 0,-235 6 0 0 0,402 8-5 0 0,-44 1-54 0 0,-508 7 131 0 0,563-1-136 0 0,-101-5 110 0 0,24-20-89 0 0,-28 4 33 0 0,172 14 69 0 0,-276-6-59 0 0,276 13-57 0 0,-98 1 54 0 0,94 2 3 0 0,-86 3 0 0 0,-430 54 0 0 0,552-47 0 0 0,-157 24 0 0 0,84-13 0 0 0,-17 3 0 0 0,38 1 4 0 0,-235 49-72 0 0,86-9 97 0 0,-64 16-47 0 0,-434 157-46 0 0,504-132 53 0 0,3 0 11 0 0,201-72 19 0 0,2 4 0 0 0,-122 74-1 0 0,142-69-96 0 0,-68 56-1 0 0,95-66 81 0 0,1 2 0 0 0,-56 68-1 0 0,56-49 55 0 0,2 2 0 0 0,-39 82 0 0 0,33-59-8 0 0,23-39-48 0 0,-24 71 0 0 0,23-56-14 0 0,9-22 0 0 0,1 1 0 0 0,2 0 1 0 0,2 0-1 0 0,1 1 0 0 0,2 0 0 0 0,1 0 1 0 0,2 0-1 0 0,2 0 0 0 0,8 57 0 0 0,0-52 14 0 0,2-1 0 0 0,23 59 0 0 0,-31-93 0 0 0,15 39-6 0 0,3 0 0 0 0,2-1 0 0 0,2-1-1 0 0,58 76 1 0 0,-15-37-37 0 0,99 94 0 0 0,-110-125 37 0 0,1-3 0 0 0,87 56 0 0 0,139 68-45 0 0,-201-125 45 0 0,124 58-44 0 0,8-15 31 0 0,-169-72 24 0 0,282 109 34 0 0,104 36-454 0 0,-123-53 81 0 0,-58-21 174 0 0,91 24 9 0 0,-230-83 131 0 0,321 88-399 0 0,5-21-618 0 0,-378-87 918 0 0,291 50-642 0 0,7-21 475 0 0,151-6 286 0 0,-282-12 0 0 0,-79-7 0 0 0,355 37 117 0 0,-92-8-34 0 0,111 23-57 0 0,-27-3 171 0 0,21-18 374 0 0,-248-23-176 0 0,52-3-128 0 0,-175-13-172 0 0,473 21 63 0 0,457-18-30 0 0,-631-25-95 0 0,-157 4 27 0 0,-15-4-8 0 0,-91 4-39 0 0,266-22 47 0 0,-267 13-65 0 0,498-68 128 0 0,-667 87-124 0 0,300-53 284 0 0,-1-18 213 0 0,-244 54-386 0 0,287-92 544 0 0,-252 73-442 0 0,45-17 74 0 0,-113 40-179 0 0,-1-2 0 0 0,40-26 0 0 0,-43 23-35 0 0,118-85 269 0 0,-128 88-292 0 0,0-1-1 0 0,-1-1 1 0 0,-1 0 0 0 0,0-1 0 0 0,14-24-1 0 0,-14 18-31 0 0,-1-1 0 0 0,-1 0 0 0 0,-1-1 0 0 0,14-42-1 0 0,23-119-232 0 0,-36 124 48 0 0,6-68 0 0 0,-2 9 439 0 0,-9 52 72 0 0,-2 0 0 0 0,-2-96 0 0 0,-7 135-260 0 0,-2 1 0 0 0,-1 0-1 0 0,-1 0 1 0 0,-1 0 0 0 0,-13-35-1 0 0,12 48-47 0 0,-1-1-1 0 0,-1 2 1 0 0,0-1-1 0 0,-2 1 1 0 0,0 1-1 0 0,0-1 1 0 0,-2 2-1 0 0,-14-15 0 0 0,-3 1 13 0 0,-1 1 0 0 0,-63-43 0 0 0,-61-17-248 0 0,74 44 106 0 0,-200-92-299 0 0,99 51 277 0 0,-25-8 45 0 0,99 46 31 0 0,30 14 28 0 0,-45-21 15 0 0,82 33-3 0 0,-104-45 14 0 0,91 47 14 0 0,-87-38 86 0 0,107 41-80 0 0,-6-4 32 0 0,-53-18 0 0 0,-230-67 300 0 0,261 85-694 0 0,-2 3 0 0 0,-1 2-1 0 0,-115-11 1 0 0,101 24-810 0 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1-02-09T21:08:29.807"/>
    </inkml:context>
    <inkml:brush xml:id="br0">
      <inkml:brushProperty name="width" value="0.1" units="cm"/>
      <inkml:brushProperty name="height" value="0.1" units="cm"/>
      <inkml:brushProperty name="color" value="#33CCFF"/>
    </inkml:brush>
  </inkml:definitions>
  <inkml:trace contextRef="#ctx0" brushRef="#br0">11094 1262 3224 0 0,'3'-1'365'0'0,"6"-2"326"0"0,-7 2 144 0 0,-2 1 27 0 0,0 0-41 0 0,0 0-205 0 0,0 0-88 0 0,0 0-16 0 0,0 0-20 0 0,0 0-56 0 0,0 0-20 0 0,0 0-6 0 0,0 0-44 0 0,-2 0-174 0 0,-10 0-74 0 0,9-1-89 0 0,-1 1 0 0 0,1 0 1 0 0,-1 0-1 0 0,1 0 0 0 0,0 0 0 0 0,-5 1 0 0 0,1 1 115 0 0,-1-1 1 0 0,1 0-1 0 0,0 0 1 0 0,-13-1 0 0 0,14 0-30 0 0,4 0-16 0 0,-1-1-1 0 0,1 1 0 0 0,-1-1 0 0 0,0 1 1 0 0,1-1-1 0 0,0 0 0 0 0,-5-2 1 0 0,1 0 52 0 0,-21-2 398 0 0,24 5-462 0 0,-1 0-1 0 0,0-1 1 0 0,1 0-1 0 0,-1 1 1 0 0,0-1-1 0 0,1-1 1 0 0,-1 1-1 0 0,1 0 1 0 0,-1-1-1 0 0,-4-3 1 0 0,-4-3 169 0 0,0-1 1 0 0,-1 2-1 0 0,0 0 1 0 0,-19-8 0 0 0,-65-33 280 0 0,92 46-574 0 0,0 0-1 0 0,0-1 1 0 0,-9-6 0 0 0,-8-4-15 0 0,9 7 63 0 0,-1-1 57 0 0,-26-17 1 0 0,31 19-29 0 0,-1-1 0 0 0,1 2 1 0 0,-20-8-1 0 0,18 9-2 0 0,0-2 0 0 0,-16-9 1 0 0,15 7-24 0 0,7 3 9 0 0,-1 1-1 0 0,1-1 0 0 0,-10-3 1 0 0,6 3 31 0 0,-1 0 1 0 0,-10-7-1 0 0,-17-8 108 0 0,-10-1 110 0 0,31 12-94 0 0,0 1 0 0 0,-26-8-1 0 0,-17-2 142 0 0,15-3-320 0 0,-13 7 0 0 0,40 10 0 0 0,-31-10 0 0 0,-79-24-76 0 0,-1 0 463 0 0,119 34-340 0 0,0 0 0 0 0,-19-2 0 0 0,-5-2 17 0 0,-72-18-53 0 0,53 14 6 0 0,1 0 74 0 0,-26-6 5 0 0,24 2-35 0 0,-17-5 117 0 0,53 15-48 0 0,-25-5 0 0 0,-13-4 155 0 0,-2-3-22 0 0,-92-15-1 0 0,109 23-262 0 0,-75-26 0 0 0,39 9 0 0 0,17 6 0 0 0,-17-5 0 0 0,-58-5 54 0 0,89 23-15 0 0,35 6-33 0 0,0 0 0 0 0,-1-1 0 0 0,-12-4 1 0 0,-22-6-62 0 0,-44-7 1 0 0,-37-10 149 0 0,-141-33-95 0 0,207 50 0 0 0,-85-15 2 0 0,-54-11 172 0 0,35 5-174 0 0,-16 4 0 0 0,-121-13 0 0 0,169 31 0 0 0,50 5 0 0 0,-13-3 0 0 0,39 1-7 0 0,-94-1 0 0 0,84 6-61 0 0,38 1 71 0 0,-30 2-1 0 0,-130 5 54 0 0,42-1-59 0 0,74-4 3 0 0,-1-2 0 0 0,1-4 0 0 0,-72-16 0 0 0,33 8 47 0 0,5 1 24 0 0,54 6-58 0 0,-1 2-1 0 0,1 2 1 0 0,0 3 0 0 0,-67 8 0 0 0,61-4 23 0 0,-25 4 29 0 0,-52 8 0 0 0,-192 22-181 0 0,163-11 116 0 0,-7 0 0 0 0,-37 15 0 0 0,-4 1 0 0 0,-100 25 41 0 0,187-37-18 0 0,9 1-23 0 0,23-5 0 0 0,62-18 0 0 0,-35 18 0 0 0,-24 7 0 0 0,-112 33 0 0 0,140-45 42 0 0,-70 35 0 0 0,60-27 21 0 0,39-17-8 0 0,-49 26-1 0 0,-89 51 86 0 0,117-62-127 0 0,-20 11-14 0 0,-122 70 52 0 0,100-58-38 0 0,-214 127 41 0 0,23 2 39 0 0,177-96-40 0 0,38-27-38 0 0,-36 32 94 0 0,39-31-38 0 0,42-35 25 0 0,0 2-1 0 0,2 1 1 0 0,1 2-1 0 0,1 0 1 0 0,-25 40-1 0 0,37-51-103 0 0,-114 195-132 0 0,60-73-120 0 0,42-83 260 0 0,-23 67 0 0 0,-2 22 0 0 0,26-67 1 0 0,7-30 4 0 0,-15 92 0 0 0,24-97 27 0 0,1-5-3 0 0,1 0-1 0 0,2 69 0 0 0,15 60 36 0 0,5-17-6 0 0,-7-77-52 0 0,-1-17 69 0 0,27 88 0 0 0,-35-140-73 0 0,7 22 68 0 0,23 46-1 0 0,-11-28-18 0 0,-10-23-23 0 0,1-1 0 0 0,0 0 0 0 0,2 0 0 0 0,19 20 0 0 0,-14-17-25 0 0,31 49 0 0 0,-36-50-3 0 0,1 0 0 0 0,34 39 0 0 0,45 33 0 0 0,-76-77 0 0 0,35 31 8 0 0,26 28 59 0 0,92 94-18 0 0,-129-130-45 0 0,16 9-4 0 0,-18-16 0 0 0,-16-13 0 0 0,1-1 0 0 0,1-1 0 0 0,54 28 0 0 0,-14-14 14 0 0,100 43 44 0 0,-137-64-54 0 0,42 15 64 0 0,87 45-1 0 0,-74-32-22 0 0,145 47 0 0 0,-166-64 46 0 0,-18-9 32 0 0,61 11 0 0 0,-46-12-9 0 0,97 11 39 0 0,-40-7-76 0 0,-68-8-75 0 0,-1 3 1 0 0,0 1 0 0 0,52 22-1 0 0,-21-4 6 0 0,124 29 0 0 0,87 3-203 0 0,-261-57 136 0 0,60 15-30 0 0,24 4 204 0 0,160 22 89 0 0,232 27 6 0 0,-345-53 125 0 0,156 13-642 0 0,-108-19 285 0 0,-115-7 42 0 0,129 15 304 0 0,-99-12-254 0 0,154 2-401 0 0,57-19 324 0 0,-164-2 151 0 0,43-1 36 0 0,-43 1-147 0 0,-4 0-2 0 0,12 6-109 0 0,100 2 132 0 0,-272 1-54 0 0,248-1 0 0 0,-179-4 0 0 0,40-5 0 0 0,48-7-13 0 0,9-1-70 0 0,150-35 97 0 0,-176 29 94 0 0,80-16 34 0 0,-200 36-142 0 0,49-3 0 0 0,-1 0 0 0 0,36-17 0 0 0,-7 1 0 0 0,-40 13 6 0 0,118-35-1 0 0,-58 9 27 0 0,22-9-11 0 0,-87 21-37 0 0,41-15-48 0 0,-54 27 45 0 0,19-6 22 0 0,56-24 22 0 0,84-34 30 0 0,-4-15-1 0 0,-146 68-92 0 0,0-3 1 0 0,-2-3 0 0 0,80-57-1 0 0,-92 58 41 0 0,47-23-1 0 0,-38 24 47 0 0,-12 4-25 0 0,0 0 1 0 0,53-46 0 0 0,-75 54 7 0 0,-1-1 0 0 0,18-24-1 0 0,-8 8 2 0 0,-18 23-33 0 0,0 0 0 0 0,-1 0 0 0 0,0 0 0 0 0,0-1 0 0 0,3-13 0 0 0,6-11 0 0 0,-10 24-1 0 0,10-20-3 0 0,1 0-1 0 0,27-40 1 0 0,-30 53-51 0 0,2 0 0 0 0,0 1 0 0 0,23-21 0 0 0,81-72 40 0 0,-4 3 16 0 0,-28 20 140 0 0,-69 68-130 0 0,-10 10-11 0 0,-1 0 0 0 0,-1 0 0 0 0,6-9 0 0 0,7-11 0 0 0,3-4 44 0 0,28-56-1 0 0,-8 13-2 0 0,-19 35-41 0 0,29-71 0 0 0,-8-35 80 0 0,-42 139-43 0 0,0-1 0 0 0,0 1 0 0 0,0-1 0 0 0,-1 0-1 0 0,-1 1 1 0 0,1-1 0 0 0,-1 1 0 0 0,-2-9 0 0 0,-1-10 145 0 0,3 19-136 0 0,-1 0 0 0 0,0-1 0 0 0,0 1 0 0 0,0 0 1 0 0,-1 0-1 0 0,0 0 0 0 0,0 1 0 0 0,-1-1 1 0 0,-5-7-1 0 0,-5-4 23 0 0,-27-27 0 0 0,4 5 7 0 0,-65-71-146 0 0,39 38-217 0 0,21 26-503 0 0,2-3 0 0 0,-53-84 0 0 0,-54-103-3249 0 0,117 197 3151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C11CD7-C675-43AF-B9D6-0AA9ADC41DB4}" type="datetimeFigureOut">
              <a:rPr lang="en-GB" smtClean="0"/>
              <a:t>12/09/2023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34577C-3696-4303-8EBA-30880BBA5F39}" type="slidenum">
              <a:rPr lang="en-GB" smtClean="0"/>
              <a:t>‹#›</a:t>
            </a:fld>
            <a:endParaRPr lang="en-GB"/>
          </a:p>
        </p:txBody>
      </p:sp>
    </p:spTree>
    <p:extLst>
      <p:ext uri="{BB962C8B-B14F-4D97-AF65-F5344CB8AC3E}">
        <p14:creationId xmlns:p14="http://schemas.microsoft.com/office/powerpoint/2010/main" val="3798830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each of the MDG agreed Targets were created and within each target contain several objectives which governments ned to meet in order to achieve the agreed target. </a:t>
            </a:r>
          </a:p>
          <a:p>
            <a:r>
              <a:rPr lang="en-GB" dirty="0"/>
              <a:t>What sort of indicators or areas would you expect to be covered within each goal? </a:t>
            </a:r>
          </a:p>
        </p:txBody>
      </p:sp>
      <p:sp>
        <p:nvSpPr>
          <p:cNvPr id="4" name="Slide Number Placeholder 3"/>
          <p:cNvSpPr>
            <a:spLocks noGrp="1"/>
          </p:cNvSpPr>
          <p:nvPr>
            <p:ph type="sldNum" sz="quarter" idx="5"/>
          </p:nvPr>
        </p:nvSpPr>
        <p:spPr/>
        <p:txBody>
          <a:bodyPr/>
          <a:lstStyle/>
          <a:p>
            <a:fld id="{AE34577C-3696-4303-8EBA-30880BBA5F39}" type="slidenum">
              <a:rPr lang="en-GB" smtClean="0"/>
              <a:t>6</a:t>
            </a:fld>
            <a:endParaRPr lang="en-GB"/>
          </a:p>
        </p:txBody>
      </p:sp>
    </p:spTree>
    <p:extLst>
      <p:ext uri="{BB962C8B-B14F-4D97-AF65-F5344CB8AC3E}">
        <p14:creationId xmlns:p14="http://schemas.microsoft.com/office/powerpoint/2010/main" val="1906161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United Nations (2018) Millennium Development Goals. [Online] Available at:  https://www.who.int/news-room/fact-sheets/detail/millennium-development-goals-(mdgs). Accessed at 12</a:t>
            </a:r>
            <a:r>
              <a:rPr lang="en-GB" baseline="30000" dirty="0"/>
              <a:t>th</a:t>
            </a:r>
            <a:r>
              <a:rPr lang="en-GB" dirty="0"/>
              <a:t> September 2023. </a:t>
            </a:r>
          </a:p>
        </p:txBody>
      </p:sp>
      <p:sp>
        <p:nvSpPr>
          <p:cNvPr id="4" name="Slide Number Placeholder 3"/>
          <p:cNvSpPr>
            <a:spLocks noGrp="1"/>
          </p:cNvSpPr>
          <p:nvPr>
            <p:ph type="sldNum" sz="quarter" idx="5"/>
          </p:nvPr>
        </p:nvSpPr>
        <p:spPr/>
        <p:txBody>
          <a:bodyPr/>
          <a:lstStyle/>
          <a:p>
            <a:fld id="{AE34577C-3696-4303-8EBA-30880BBA5F39}" type="slidenum">
              <a:rPr lang="en-GB" smtClean="0"/>
              <a:t>8</a:t>
            </a:fld>
            <a:endParaRPr lang="en-GB"/>
          </a:p>
        </p:txBody>
      </p:sp>
    </p:spTree>
    <p:extLst>
      <p:ext uri="{BB962C8B-B14F-4D97-AF65-F5344CB8AC3E}">
        <p14:creationId xmlns:p14="http://schemas.microsoft.com/office/powerpoint/2010/main" val="9444412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arenR"/>
            </a:pPr>
            <a:r>
              <a:rPr lang="en-GB" dirty="0"/>
              <a:t>Since the implementation of the MDGs, a reduction of 700 million were lifted from living below $1.25 a day. </a:t>
            </a:r>
          </a:p>
          <a:p>
            <a:pPr marL="228600" indent="-228600">
              <a:buAutoNum type="arabicParenR"/>
            </a:pPr>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9</a:t>
            </a:fld>
            <a:endParaRPr lang="en-GB"/>
          </a:p>
        </p:txBody>
      </p:sp>
    </p:spTree>
    <p:extLst>
      <p:ext uri="{BB962C8B-B14F-4D97-AF65-F5344CB8AC3E}">
        <p14:creationId xmlns:p14="http://schemas.microsoft.com/office/powerpoint/2010/main" val="4185428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the specific goals, targets, and indicators for each.</a:t>
            </a:r>
          </a:p>
          <a:p>
            <a:r>
              <a:rPr lang="en-GB" dirty="0"/>
              <a:t>Include relevant statistics and facts to illustrate the issues.</a:t>
            </a:r>
          </a:p>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10</a:t>
            </a:fld>
            <a:endParaRPr lang="en-GB"/>
          </a:p>
        </p:txBody>
      </p:sp>
    </p:spTree>
    <p:extLst>
      <p:ext uri="{BB962C8B-B14F-4D97-AF65-F5344CB8AC3E}">
        <p14:creationId xmlns:p14="http://schemas.microsoft.com/office/powerpoint/2010/main" val="967802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UNICEF (1999) The state of the World’s Children. [Online] Available at: https://www.unicef.org/media/84771/file/SOWC-1999.pdf. Accessed 14</a:t>
            </a:r>
            <a:r>
              <a:rPr lang="en-GB" baseline="30000" dirty="0"/>
              <a:t>th</a:t>
            </a:r>
            <a:r>
              <a:rPr lang="en-GB" dirty="0"/>
              <a:t> September 2023</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E34577C-3696-4303-8EBA-30880BBA5F3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6467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13</a:t>
            </a:fld>
            <a:endParaRPr lang="en-GB"/>
          </a:p>
        </p:txBody>
      </p:sp>
    </p:spTree>
    <p:extLst>
      <p:ext uri="{BB962C8B-B14F-4D97-AF65-F5344CB8AC3E}">
        <p14:creationId xmlns:p14="http://schemas.microsoft.com/office/powerpoint/2010/main" val="15783855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15</a:t>
            </a:fld>
            <a:endParaRPr lang="en-GB"/>
          </a:p>
        </p:txBody>
      </p:sp>
    </p:spTree>
    <p:extLst>
      <p:ext uri="{BB962C8B-B14F-4D97-AF65-F5344CB8AC3E}">
        <p14:creationId xmlns:p14="http://schemas.microsoft.com/office/powerpoint/2010/main" val="31111603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World Health Organization (2015). Trends in Maternal Mortality 1990 to 2015. [Online] Available at: https://apps.who.int/iris/bitstream/handle/10665/193994/WHO_RHR_15.23_eng.pdf. Accessed 15</a:t>
            </a:r>
            <a:r>
              <a:rPr lang="en-GB" baseline="30000" dirty="0"/>
              <a:t>th</a:t>
            </a:r>
            <a:r>
              <a:rPr lang="en-GB" dirty="0"/>
              <a:t> September 2023. </a:t>
            </a:r>
          </a:p>
        </p:txBody>
      </p:sp>
      <p:sp>
        <p:nvSpPr>
          <p:cNvPr id="4" name="Slide Number Placeholder 3"/>
          <p:cNvSpPr>
            <a:spLocks noGrp="1"/>
          </p:cNvSpPr>
          <p:nvPr>
            <p:ph type="sldNum" sz="quarter" idx="5"/>
          </p:nvPr>
        </p:nvSpPr>
        <p:spPr/>
        <p:txBody>
          <a:bodyPr/>
          <a:lstStyle/>
          <a:p>
            <a:fld id="{AE34577C-3696-4303-8EBA-30880BBA5F39}" type="slidenum">
              <a:rPr lang="en-GB" smtClean="0"/>
              <a:t>17</a:t>
            </a:fld>
            <a:endParaRPr lang="en-GB"/>
          </a:p>
        </p:txBody>
      </p:sp>
    </p:spTree>
    <p:extLst>
      <p:ext uri="{BB962C8B-B14F-4D97-AF65-F5344CB8AC3E}">
        <p14:creationId xmlns:p14="http://schemas.microsoft.com/office/powerpoint/2010/main" val="14300547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Conditions such as AIDs/HIV has been traditionally misunderstood and stigma towards those who have received a diagnosis. </a:t>
            </a:r>
          </a:p>
        </p:txBody>
      </p:sp>
      <p:sp>
        <p:nvSpPr>
          <p:cNvPr id="4" name="Slide Number Placeholder 3"/>
          <p:cNvSpPr>
            <a:spLocks noGrp="1"/>
          </p:cNvSpPr>
          <p:nvPr>
            <p:ph type="sldNum" sz="quarter" idx="5"/>
          </p:nvPr>
        </p:nvSpPr>
        <p:spPr/>
        <p:txBody>
          <a:bodyPr/>
          <a:lstStyle/>
          <a:p>
            <a:fld id="{AE34577C-3696-4303-8EBA-30880BBA5F39}" type="slidenum">
              <a:rPr lang="en-GB" smtClean="0"/>
              <a:t>18</a:t>
            </a:fld>
            <a:endParaRPr lang="en-GB"/>
          </a:p>
        </p:txBody>
      </p:sp>
    </p:spTree>
    <p:extLst>
      <p:ext uri="{BB962C8B-B14F-4D97-AF65-F5344CB8AC3E}">
        <p14:creationId xmlns:p14="http://schemas.microsoft.com/office/powerpoint/2010/main" val="3864274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Structure of the MDGs were driven by countries not considered as developing, such as Japan, United States and Europe (rich states) </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23</a:t>
            </a:fld>
            <a:endParaRPr lang="en-GB"/>
          </a:p>
        </p:txBody>
      </p:sp>
    </p:spTree>
    <p:extLst>
      <p:ext uri="{BB962C8B-B14F-4D97-AF65-F5344CB8AC3E}">
        <p14:creationId xmlns:p14="http://schemas.microsoft.com/office/powerpoint/2010/main" val="17043166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76374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683962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4008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14628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28</a:t>
            </a:fld>
            <a:endParaRPr lang="en-GB"/>
          </a:p>
        </p:txBody>
      </p:sp>
    </p:spTree>
    <p:extLst>
      <p:ext uri="{BB962C8B-B14F-4D97-AF65-F5344CB8AC3E}">
        <p14:creationId xmlns:p14="http://schemas.microsoft.com/office/powerpoint/2010/main" val="19519311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Guardian ( 2023) What have the millennium development goals achieved? [Online] Available at: https://www.theguardian.com/global-development/datablog/2015/jul/06/what-millennium-development-goals-achieved-mdgs. Accessed 15</a:t>
            </a:r>
            <a:r>
              <a:rPr lang="en-GB" baseline="30000" dirty="0"/>
              <a:t>th</a:t>
            </a:r>
            <a:r>
              <a:rPr lang="en-GB" dirty="0"/>
              <a:t> September 2023. </a:t>
            </a:r>
          </a:p>
        </p:txBody>
      </p:sp>
      <p:sp>
        <p:nvSpPr>
          <p:cNvPr id="4" name="Slide Number Placeholder 3"/>
          <p:cNvSpPr>
            <a:spLocks noGrp="1"/>
          </p:cNvSpPr>
          <p:nvPr>
            <p:ph type="sldNum" sz="quarter" idx="5"/>
          </p:nvPr>
        </p:nvSpPr>
        <p:spPr/>
        <p:txBody>
          <a:bodyPr/>
          <a:lstStyle/>
          <a:p>
            <a:fld id="{AE34577C-3696-4303-8EBA-30880BBA5F39}" type="slidenum">
              <a:rPr lang="en-GB" smtClean="0"/>
              <a:t>29</a:t>
            </a:fld>
            <a:endParaRPr lang="en-GB"/>
          </a:p>
        </p:txBody>
      </p:sp>
    </p:spTree>
    <p:extLst>
      <p:ext uri="{BB962C8B-B14F-4D97-AF65-F5344CB8AC3E}">
        <p14:creationId xmlns:p14="http://schemas.microsoft.com/office/powerpoint/2010/main" val="10908796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25th September 2015 was a significant date for international commitment. 193 countries adopted "Transforming our world: the 2030 Agenda for Sustainable Development”</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602089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SDGs are a collection of seventeen interconnected objectives that serve as a blueprint for peace, prosperity for people, the planet for now and the future. The objectives (Goals) recognise the interconnectedness of social, environmental and economic factors (determinants of health).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10688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intention of the goal</a:t>
            </a:r>
          </a:p>
          <a:p>
            <a:r>
              <a:rPr lang="en-GB" dirty="0"/>
              <a:t>The targets implemented</a:t>
            </a:r>
          </a:p>
          <a:p>
            <a:r>
              <a:rPr lang="en-GB" dirty="0"/>
              <a:t>What initiatives/ are being employed and what does it involve? </a:t>
            </a:r>
          </a:p>
          <a:p>
            <a:r>
              <a:rPr lang="en-GB" dirty="0"/>
              <a:t>Is the strategy/ initiative working? Compare to findings. </a:t>
            </a:r>
          </a:p>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33</a:t>
            </a:fld>
            <a:endParaRPr lang="en-GB"/>
          </a:p>
        </p:txBody>
      </p:sp>
    </p:spTree>
    <p:extLst>
      <p:ext uri="{BB962C8B-B14F-4D97-AF65-F5344CB8AC3E}">
        <p14:creationId xmlns:p14="http://schemas.microsoft.com/office/powerpoint/2010/main" val="347627585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Indicators are used as measurements to assess progress. </a:t>
            </a:r>
          </a:p>
        </p:txBody>
      </p:sp>
      <p:sp>
        <p:nvSpPr>
          <p:cNvPr id="4" name="Slide Number Placeholder 3"/>
          <p:cNvSpPr>
            <a:spLocks noGrp="1"/>
          </p:cNvSpPr>
          <p:nvPr>
            <p:ph type="sldNum" sz="quarter" idx="5"/>
          </p:nvPr>
        </p:nvSpPr>
        <p:spPr/>
        <p:txBody>
          <a:bodyPr/>
          <a:lstStyle/>
          <a:p>
            <a:fld id="{AE34577C-3696-4303-8EBA-30880BBA5F39}" type="slidenum">
              <a:rPr lang="en-GB" smtClean="0"/>
              <a:t>35</a:t>
            </a:fld>
            <a:endParaRPr lang="en-GB"/>
          </a:p>
        </p:txBody>
      </p:sp>
    </p:spTree>
    <p:extLst>
      <p:ext uri="{BB962C8B-B14F-4D97-AF65-F5344CB8AC3E}">
        <p14:creationId xmlns:p14="http://schemas.microsoft.com/office/powerpoint/2010/main" val="74233467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00221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5718472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0538493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4408403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395306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Uplift all those in extreme poverty living on $1.25 a day. </a:t>
            </a:r>
          </a:p>
          <a:p>
            <a:r>
              <a:rPr lang="en-GB" dirty="0"/>
              <a:t>1.2.  Reduce poverty by half for all demographics who experience one or more of its dimension (health, financial, deprivation, housing, food and energy). </a:t>
            </a:r>
          </a:p>
          <a:p>
            <a:r>
              <a:rPr lang="en-GB" dirty="0"/>
              <a:t>1.3. Implement social protections (Welfare states). </a:t>
            </a:r>
          </a:p>
          <a:p>
            <a:r>
              <a:rPr lang="en-GB" dirty="0"/>
              <a:t>1.4. Ensure all demographics have equal access to resources such as economic, health and education (basic services). </a:t>
            </a:r>
          </a:p>
          <a:p>
            <a:r>
              <a:rPr lang="en-GB" dirty="0"/>
              <a:t>1.5. Extreme weather or climate change has resulted in people being displaced experiencing levels of deprivation. </a:t>
            </a:r>
          </a:p>
          <a:p>
            <a:r>
              <a:rPr lang="en-GB" dirty="0"/>
              <a:t>1.7. Social constructs have been challenged and resulted in societal norms being recreated, thus in recondition of this, this targets entrusts that national, regional and international legislation/policies supports and reflects the current times. </a:t>
            </a:r>
          </a:p>
        </p:txBody>
      </p:sp>
      <p:sp>
        <p:nvSpPr>
          <p:cNvPr id="4" name="Slide Number Placeholder 3"/>
          <p:cNvSpPr>
            <a:spLocks noGrp="1"/>
          </p:cNvSpPr>
          <p:nvPr>
            <p:ph type="sldNum" sz="quarter" idx="5"/>
          </p:nvPr>
        </p:nvSpPr>
        <p:spPr/>
        <p:txBody>
          <a:bodyPr/>
          <a:lstStyle/>
          <a:p>
            <a:fld id="{AE34577C-3696-4303-8EBA-30880BBA5F39}" type="slidenum">
              <a:rPr lang="en-GB" smtClean="0"/>
              <a:t>41</a:t>
            </a:fld>
            <a:endParaRPr lang="en-GB"/>
          </a:p>
        </p:txBody>
      </p:sp>
    </p:spTree>
    <p:extLst>
      <p:ext uri="{BB962C8B-B14F-4D97-AF65-F5344CB8AC3E}">
        <p14:creationId xmlns:p14="http://schemas.microsoft.com/office/powerpoint/2010/main" val="155090971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Poverty is multi-faceted and multidimensional therefore a multi-dimensional approach is required. </a:t>
            </a:r>
          </a:p>
          <a:p>
            <a:r>
              <a:rPr lang="en-GB" dirty="0"/>
              <a:t>Since the implementation of the MDGs and indeed the SDGs, rates of poverty have varied; for instance, in 2004/05 children experiencing poverty was 28% and reached 27% by 2010/11; however, 2019/20 reached 31% and fell back down to 27% in 2020/21. </a:t>
            </a:r>
          </a:p>
          <a:p>
            <a:endParaRPr lang="en-GB" dirty="0"/>
          </a:p>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43</a:t>
            </a:fld>
            <a:endParaRPr lang="en-GB"/>
          </a:p>
        </p:txBody>
      </p:sp>
    </p:spTree>
    <p:extLst>
      <p:ext uri="{BB962C8B-B14F-4D97-AF65-F5344CB8AC3E}">
        <p14:creationId xmlns:p14="http://schemas.microsoft.com/office/powerpoint/2010/main" val="6504797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devolved nations are taking approaches to end all forms of poverty. For example, Scotland, England and Wales have designed and implemented action plans to end homelessness. The strategies heavily rely of preventative measures and collaboration. </a:t>
            </a:r>
          </a:p>
          <a:p>
            <a:r>
              <a:rPr lang="en-GB" dirty="0"/>
              <a:t>When it comes to childhood poverty, the UK Government created the Child Poverty Unit which is specifically tasked to prevent and end child poverty; this unit was a consequence of the Child Poverty ACT 2010.  </a:t>
            </a:r>
          </a:p>
        </p:txBody>
      </p:sp>
      <p:sp>
        <p:nvSpPr>
          <p:cNvPr id="4" name="Slide Number Placeholder 3"/>
          <p:cNvSpPr>
            <a:spLocks noGrp="1"/>
          </p:cNvSpPr>
          <p:nvPr>
            <p:ph type="sldNum" sz="quarter" idx="5"/>
          </p:nvPr>
        </p:nvSpPr>
        <p:spPr/>
        <p:txBody>
          <a:bodyPr/>
          <a:lstStyle/>
          <a:p>
            <a:fld id="{AE34577C-3696-4303-8EBA-30880BBA5F39}" type="slidenum">
              <a:rPr lang="en-GB" smtClean="0"/>
              <a:t>45</a:t>
            </a:fld>
            <a:endParaRPr lang="en-GB"/>
          </a:p>
        </p:txBody>
      </p:sp>
    </p:spTree>
    <p:extLst>
      <p:ext uri="{BB962C8B-B14F-4D97-AF65-F5344CB8AC3E}">
        <p14:creationId xmlns:p14="http://schemas.microsoft.com/office/powerpoint/2010/main" val="36291092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009040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778556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3824637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2871897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D290118-7666-438E-BD22-525A485ACAF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8604951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Foreign, Commonwealth and Development Office (2021) Ending Preventable deaths for mothers, babies and children by 2030: an approach paper. [Online] Available at: https://www.gov.uk/government/publications/ending-preventable-deaths-of-mothers-babies-and-children-by-2030/ending-preventable-deaths-of-mothers-babies-and-children-by-2030-approach-paper#our-approach. Accessed at: 15</a:t>
            </a:r>
            <a:r>
              <a:rPr lang="en-GB" baseline="30000" dirty="0"/>
              <a:t>th</a:t>
            </a:r>
            <a:r>
              <a:rPr lang="en-GB" dirty="0"/>
              <a:t> September 2023.</a:t>
            </a:r>
          </a:p>
        </p:txBody>
      </p:sp>
      <p:sp>
        <p:nvSpPr>
          <p:cNvPr id="4" name="Slide Number Placeholder 3"/>
          <p:cNvSpPr>
            <a:spLocks noGrp="1"/>
          </p:cNvSpPr>
          <p:nvPr>
            <p:ph type="sldNum" sz="quarter" idx="5"/>
          </p:nvPr>
        </p:nvSpPr>
        <p:spPr/>
        <p:txBody>
          <a:bodyPr/>
          <a:lstStyle/>
          <a:p>
            <a:fld id="{AE34577C-3696-4303-8EBA-30880BBA5F39}" type="slidenum">
              <a:rPr lang="en-GB" smtClean="0"/>
              <a:t>58</a:t>
            </a:fld>
            <a:endParaRPr lang="en-GB"/>
          </a:p>
        </p:txBody>
      </p:sp>
    </p:spTree>
    <p:extLst>
      <p:ext uri="{BB962C8B-B14F-4D97-AF65-F5344CB8AC3E}">
        <p14:creationId xmlns:p14="http://schemas.microsoft.com/office/powerpoint/2010/main" val="199281258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covid pandemic has presented numerous challenges around the world, and in some cases, has halted or reversed progress within all SDGs. </a:t>
            </a:r>
          </a:p>
        </p:txBody>
      </p:sp>
      <p:sp>
        <p:nvSpPr>
          <p:cNvPr id="4" name="Slide Number Placeholder 3"/>
          <p:cNvSpPr>
            <a:spLocks noGrp="1"/>
          </p:cNvSpPr>
          <p:nvPr>
            <p:ph type="sldNum" sz="quarter" idx="5"/>
          </p:nvPr>
        </p:nvSpPr>
        <p:spPr/>
        <p:txBody>
          <a:bodyPr/>
          <a:lstStyle/>
          <a:p>
            <a:fld id="{AE34577C-3696-4303-8EBA-30880BBA5F39}" type="slidenum">
              <a:rPr lang="en-GB" smtClean="0"/>
              <a:t>67</a:t>
            </a:fld>
            <a:endParaRPr lang="en-GB"/>
          </a:p>
        </p:txBody>
      </p:sp>
    </p:spTree>
    <p:extLst>
      <p:ext uri="{BB962C8B-B14F-4D97-AF65-F5344CB8AC3E}">
        <p14:creationId xmlns:p14="http://schemas.microsoft.com/office/powerpoint/2010/main" val="118533934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Depending on time, students may engage with activity within class or as independent study in preparation for next weeks’ session. </a:t>
            </a:r>
          </a:p>
        </p:txBody>
      </p:sp>
      <p:sp>
        <p:nvSpPr>
          <p:cNvPr id="4" name="Slide Number Placeholder 3"/>
          <p:cNvSpPr>
            <a:spLocks noGrp="1"/>
          </p:cNvSpPr>
          <p:nvPr>
            <p:ph type="sldNum" sz="quarter" idx="5"/>
          </p:nvPr>
        </p:nvSpPr>
        <p:spPr/>
        <p:txBody>
          <a:bodyPr/>
          <a:lstStyle/>
          <a:p>
            <a:fld id="{AE34577C-3696-4303-8EBA-30880BBA5F39}" type="slidenum">
              <a:rPr lang="en-GB" smtClean="0"/>
              <a:t>68</a:t>
            </a:fld>
            <a:endParaRPr lang="en-GB"/>
          </a:p>
        </p:txBody>
      </p:sp>
    </p:spTree>
    <p:extLst>
      <p:ext uri="{BB962C8B-B14F-4D97-AF65-F5344CB8AC3E}">
        <p14:creationId xmlns:p14="http://schemas.microsoft.com/office/powerpoint/2010/main" val="37267283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34577C-3696-4303-8EBA-30880BBA5F39}" type="slidenum">
              <a:rPr lang="en-GB" smtClean="0"/>
              <a:t>69</a:t>
            </a:fld>
            <a:endParaRPr lang="en-GB"/>
          </a:p>
        </p:txBody>
      </p:sp>
    </p:spTree>
    <p:extLst>
      <p:ext uri="{BB962C8B-B14F-4D97-AF65-F5344CB8AC3E}">
        <p14:creationId xmlns:p14="http://schemas.microsoft.com/office/powerpoint/2010/main" val="29668039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85B9C-1884-170F-E599-9E9BAAE1984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1DC850E-B2E9-7B3E-19B5-F44609A69A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5DC432-F605-459B-5EC6-095CF1623E13}"/>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5" name="Footer Placeholder 4">
            <a:extLst>
              <a:ext uri="{FF2B5EF4-FFF2-40B4-BE49-F238E27FC236}">
                <a16:creationId xmlns:a16="http://schemas.microsoft.com/office/drawing/2014/main" id="{9A482CF4-D103-DD4C-FFFC-DCFA0DA39C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7E4733-5B06-EDDD-3040-5E01D79E6F3F}"/>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18318813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6A8B7-407A-BCF2-B48A-CA98954051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6C9B38-A3F7-964C-D21B-BE0CE9F1E6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8EEDCE-77D5-1680-0124-4BB812922E95}"/>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5" name="Footer Placeholder 4">
            <a:extLst>
              <a:ext uri="{FF2B5EF4-FFF2-40B4-BE49-F238E27FC236}">
                <a16:creationId xmlns:a16="http://schemas.microsoft.com/office/drawing/2014/main" id="{05285D2D-92DC-760D-10AE-A7D1A2BA78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97494F-8084-6B27-9B4E-53E424F05127}"/>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2175474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A45A7-BD73-1DD4-CE83-8F2B0686E1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FA0C47-5833-4AD1-0B8E-37C6BEE94F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CA666B-6F5A-9655-DAA7-839D20B5D50F}"/>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5" name="Footer Placeholder 4">
            <a:extLst>
              <a:ext uri="{FF2B5EF4-FFF2-40B4-BE49-F238E27FC236}">
                <a16:creationId xmlns:a16="http://schemas.microsoft.com/office/drawing/2014/main" id="{C6E5DF5B-69BF-2C2C-5120-164018CD90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C93AC-021F-B496-4C58-BEA888B41A66}"/>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2530582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7D588-02C6-C37C-997A-D73B2A4C510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A58BBC-5B64-0AD3-BE4B-84E3DF82DA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0BA7F9E-5561-6BB2-B2BC-65DC9F10677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84BF6C-ABED-33B1-97D4-140B868EB5DB}"/>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6" name="Footer Placeholder 5">
            <a:extLst>
              <a:ext uri="{FF2B5EF4-FFF2-40B4-BE49-F238E27FC236}">
                <a16:creationId xmlns:a16="http://schemas.microsoft.com/office/drawing/2014/main" id="{3562CD70-9D74-F60F-0282-D95D9BA4A3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507CA25-E9AE-B241-3529-DADF7030EA8F}"/>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5703932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5DBDF-8C42-FE80-A247-244ACFDC81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A5E0A3-55E3-8478-5118-B35FB0FF49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77B242-73B6-BD54-E988-491168A85A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3DF9B87-69B8-E93F-1932-4429C915B5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9CBAA8-6CCC-BB38-515B-91363A5A37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72A1EF-77C8-CC18-78FB-CF537C0DE6D4}"/>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8" name="Footer Placeholder 7">
            <a:extLst>
              <a:ext uri="{FF2B5EF4-FFF2-40B4-BE49-F238E27FC236}">
                <a16:creationId xmlns:a16="http://schemas.microsoft.com/office/drawing/2014/main" id="{48A3D947-C759-C25A-9901-13348670675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D1967B0-2E2D-CC5E-0A40-1F05ADC1081A}"/>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5235497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E8281-8AA6-986D-18EC-8AF1AB6BFA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9199820-1559-251B-4F4E-9273608990F5}"/>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4" name="Footer Placeholder 3">
            <a:extLst>
              <a:ext uri="{FF2B5EF4-FFF2-40B4-BE49-F238E27FC236}">
                <a16:creationId xmlns:a16="http://schemas.microsoft.com/office/drawing/2014/main" id="{09ED986C-8C71-5A78-0C39-64E86EA3D98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61A020-7BD8-B7D9-7589-C4AF73807EB0}"/>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2922733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57832C-02C0-087A-BB59-FACF0A4486AC}"/>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3" name="Footer Placeholder 2">
            <a:extLst>
              <a:ext uri="{FF2B5EF4-FFF2-40B4-BE49-F238E27FC236}">
                <a16:creationId xmlns:a16="http://schemas.microsoft.com/office/drawing/2014/main" id="{A79B89FB-2C97-F4E3-36F9-4AAE4440B20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93A437-673B-39BC-C5CB-9EDA947C69D7}"/>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2139988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458ADC-46E1-3C66-66AB-F48B4A3331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AE689AB-A9CC-F31A-3457-D2C7BDB6DE5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1C1B1A6-F51D-F236-9FCF-C61FF83530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A0CEFD-0B04-DC7A-1BB3-EBA15C384BD4}"/>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6" name="Footer Placeholder 5">
            <a:extLst>
              <a:ext uri="{FF2B5EF4-FFF2-40B4-BE49-F238E27FC236}">
                <a16:creationId xmlns:a16="http://schemas.microsoft.com/office/drawing/2014/main" id="{B2324498-4A38-F5DB-CCB9-CE614B99C4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0104C15-60E4-A1ED-1056-C08AD045C49D}"/>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29115521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1D6AB-A168-0E6B-D864-4A4F817D8DE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3611965-2606-5314-67DE-4888646E25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B7AF4E-6318-205F-2748-4AB58CB37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B1AB01-2909-7387-01AF-B9EAE3DEA584}"/>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6" name="Footer Placeholder 5">
            <a:extLst>
              <a:ext uri="{FF2B5EF4-FFF2-40B4-BE49-F238E27FC236}">
                <a16:creationId xmlns:a16="http://schemas.microsoft.com/office/drawing/2014/main" id="{C35EB63C-408C-C3DF-DB49-FB8802DA78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A99608B-B837-1B1B-8EA8-BD9759C226BD}"/>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34358796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7E43B-3B92-639F-B443-5E7F2CCF283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A86993-ECD1-B635-8CDD-3D6312E6166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4BD449-1C2A-8ACB-D216-8EAA806D31F9}"/>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5" name="Footer Placeholder 4">
            <a:extLst>
              <a:ext uri="{FF2B5EF4-FFF2-40B4-BE49-F238E27FC236}">
                <a16:creationId xmlns:a16="http://schemas.microsoft.com/office/drawing/2014/main" id="{B088AE12-1185-9909-8634-7DB68D8179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8ABA64-7DA4-1178-A1F5-DCE55C48C031}"/>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876807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D40A47-2666-41FF-F0B2-BF63F4AAF2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671C8F-0385-9048-EEBE-3AA845CB8C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411B4A-A43F-67B1-B575-F9FF91F8DEC6}"/>
              </a:ext>
            </a:extLst>
          </p:cNvPr>
          <p:cNvSpPr>
            <a:spLocks noGrp="1"/>
          </p:cNvSpPr>
          <p:nvPr>
            <p:ph type="dt" sz="half" idx="10"/>
          </p:nvPr>
        </p:nvSpPr>
        <p:spPr/>
        <p:txBody>
          <a:bodyPr/>
          <a:lstStyle/>
          <a:p>
            <a:fld id="{FB661C71-C322-4339-B365-79FA2FEEC793}" type="datetimeFigureOut">
              <a:rPr lang="en-GB" smtClean="0"/>
              <a:t>12/09/2023</a:t>
            </a:fld>
            <a:endParaRPr lang="en-GB"/>
          </a:p>
        </p:txBody>
      </p:sp>
      <p:sp>
        <p:nvSpPr>
          <p:cNvPr id="5" name="Footer Placeholder 4">
            <a:extLst>
              <a:ext uri="{FF2B5EF4-FFF2-40B4-BE49-F238E27FC236}">
                <a16:creationId xmlns:a16="http://schemas.microsoft.com/office/drawing/2014/main" id="{3C6050D9-8B08-D634-3A9B-4A99CC1FFA9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71E0FB-9C54-B945-B37E-0DABC9CB58CC}"/>
              </a:ext>
            </a:extLst>
          </p:cNvPr>
          <p:cNvSpPr>
            <a:spLocks noGrp="1"/>
          </p:cNvSpPr>
          <p:nvPr>
            <p:ph type="sldNum" sz="quarter" idx="12"/>
          </p:nvPr>
        </p:nvSpPr>
        <p:spPr/>
        <p:txBody>
          <a:bodyPr/>
          <a:lstStyle/>
          <a:p>
            <a:fld id="{196B0342-3519-417D-9D28-5EF1008F13DA}" type="slidenum">
              <a:rPr lang="en-GB" smtClean="0"/>
              <a:t>‹#›</a:t>
            </a:fld>
            <a:endParaRPr lang="en-GB"/>
          </a:p>
        </p:txBody>
      </p:sp>
    </p:spTree>
    <p:extLst>
      <p:ext uri="{BB962C8B-B14F-4D97-AF65-F5344CB8AC3E}">
        <p14:creationId xmlns:p14="http://schemas.microsoft.com/office/powerpoint/2010/main" val="5607041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pic>
        <p:nvPicPr>
          <p:cNvPr id="7" name="Picture 4" descr="Global Health Initiative : Find a Student Organization : Student Activities">
            <a:extLst>
              <a:ext uri="{FF2B5EF4-FFF2-40B4-BE49-F238E27FC236}">
                <a16:creationId xmlns:a16="http://schemas.microsoft.com/office/drawing/2014/main" id="{E3A871ED-0A84-4AE2-B80C-D60218B77497}"/>
              </a:ext>
            </a:extLst>
          </p:cNvPr>
          <p:cNvPicPr>
            <a:picLocks noChangeAspect="1" noChangeArrowheads="1"/>
          </p:cNvPicPr>
          <p:nvPr userDrawn="1"/>
        </p:nvPicPr>
        <p:blipFill rotWithShape="1">
          <a:blip r:embed="rId2">
            <a:extLst>
              <a:ext uri="{28A0092B-C50C-407E-A947-70E740481C1C}">
                <a14:useLocalDpi xmlns:a14="http://schemas.microsoft.com/office/drawing/2010/main" val="0"/>
              </a:ext>
            </a:extLst>
          </a:blip>
          <a:srcRect b="17191"/>
          <a:stretch/>
        </p:blipFill>
        <p:spPr bwMode="auto">
          <a:xfrm>
            <a:off x="2368732" y="1872343"/>
            <a:ext cx="7454536" cy="498565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23432571-3E69-472C-95A2-25723736F226}"/>
              </a:ext>
            </a:extLst>
          </p:cNvPr>
          <p:cNvSpPr txBox="1"/>
          <p:nvPr userDrawn="1"/>
        </p:nvSpPr>
        <p:spPr>
          <a:xfrm>
            <a:off x="8334104" y="2782669"/>
            <a:ext cx="3553098" cy="1754326"/>
          </a:xfrm>
          <a:prstGeom prst="rect">
            <a:avLst/>
          </a:prstGeom>
          <a:noFill/>
        </p:spPr>
        <p:txBody>
          <a:bodyPr wrap="square" rtlCol="0">
            <a:spAutoFit/>
          </a:bodyPr>
          <a:lstStyle/>
          <a:p>
            <a:pPr algn="ctr">
              <a:lnSpc>
                <a:spcPct val="150000"/>
              </a:lnSpc>
            </a:pPr>
            <a:r>
              <a:rPr lang="en-GB" sz="1800" dirty="0">
                <a:solidFill>
                  <a:srgbClr val="1A2E52"/>
                </a:solidFill>
                <a:latin typeface="Arial Rounded MT Bold" panose="020F0704030504030204" pitchFamily="34" charset="0"/>
              </a:rPr>
              <a:t>Lecture Three</a:t>
            </a:r>
          </a:p>
          <a:p>
            <a:pPr algn="ctr">
              <a:lnSpc>
                <a:spcPct val="150000"/>
              </a:lnSpc>
            </a:pPr>
            <a:r>
              <a:rPr lang="en-GB" sz="1800" dirty="0">
                <a:solidFill>
                  <a:srgbClr val="1A2E52"/>
                </a:solidFill>
                <a:latin typeface="Arial Rounded MT Bold" panose="020F0704030504030204" pitchFamily="34" charset="0"/>
              </a:rPr>
              <a:t>Hungry for Change?</a:t>
            </a:r>
          </a:p>
          <a:p>
            <a:pPr algn="ctr"/>
            <a:endParaRPr lang="en-GB" dirty="0">
              <a:solidFill>
                <a:srgbClr val="1A2E52"/>
              </a:solidFill>
              <a:latin typeface="Arial Rounded MT Bold" panose="020F0704030504030204" pitchFamily="34" charset="0"/>
            </a:endParaRPr>
          </a:p>
          <a:p>
            <a:pPr algn="ctr"/>
            <a:endParaRPr lang="en-GB" dirty="0">
              <a:solidFill>
                <a:srgbClr val="1A2E52"/>
              </a:solidFill>
              <a:latin typeface="Arial Rounded MT Bold" panose="020F0704030504030204" pitchFamily="34" charset="0"/>
            </a:endParaRPr>
          </a:p>
          <a:p>
            <a:pPr algn="ctr"/>
            <a:endParaRPr lang="en-GB" dirty="0">
              <a:solidFill>
                <a:srgbClr val="1A2E52"/>
              </a:solidFill>
              <a:latin typeface="Arial Rounded MT Bold" panose="020F0704030504030204" pitchFamily="34" charset="0"/>
            </a:endParaRPr>
          </a:p>
        </p:txBody>
      </p:sp>
      <p:sp>
        <p:nvSpPr>
          <p:cNvPr id="9" name="TextBox 8">
            <a:extLst>
              <a:ext uri="{FF2B5EF4-FFF2-40B4-BE49-F238E27FC236}">
                <a16:creationId xmlns:a16="http://schemas.microsoft.com/office/drawing/2014/main" id="{851F6383-B89D-4E91-9F59-FCEA675AA3E2}"/>
              </a:ext>
            </a:extLst>
          </p:cNvPr>
          <p:cNvSpPr txBox="1"/>
          <p:nvPr userDrawn="1"/>
        </p:nvSpPr>
        <p:spPr>
          <a:xfrm>
            <a:off x="0" y="226423"/>
            <a:ext cx="12192000" cy="1754326"/>
          </a:xfrm>
          <a:prstGeom prst="rect">
            <a:avLst/>
          </a:prstGeom>
          <a:noFill/>
        </p:spPr>
        <p:txBody>
          <a:bodyPr wrap="square" rtlCol="0">
            <a:spAutoFit/>
          </a:bodyPr>
          <a:lstStyle/>
          <a:p>
            <a:pPr algn="ctr"/>
            <a:r>
              <a:rPr lang="en-GB" sz="5400" b="0" dirty="0">
                <a:solidFill>
                  <a:srgbClr val="1A2E52"/>
                </a:solidFill>
                <a:latin typeface="Arial Rounded MT Bold" panose="020F0704030504030204" pitchFamily="34" charset="0"/>
              </a:rPr>
              <a:t>PM-370 </a:t>
            </a:r>
          </a:p>
          <a:p>
            <a:pPr algn="ctr"/>
            <a:r>
              <a:rPr lang="en-GB" sz="5400" b="0" dirty="0">
                <a:solidFill>
                  <a:srgbClr val="1A2E52"/>
                </a:solidFill>
                <a:latin typeface="Arial Rounded MT Bold" panose="020F0704030504030204" pitchFamily="34" charset="0"/>
              </a:rPr>
              <a:t>Global Health</a:t>
            </a:r>
          </a:p>
        </p:txBody>
      </p:sp>
      <p:sp>
        <p:nvSpPr>
          <p:cNvPr id="10" name="TextBox 9">
            <a:extLst>
              <a:ext uri="{FF2B5EF4-FFF2-40B4-BE49-F238E27FC236}">
                <a16:creationId xmlns:a16="http://schemas.microsoft.com/office/drawing/2014/main" id="{51096F5B-37DA-4428-BE6C-DF68B426CD46}"/>
              </a:ext>
            </a:extLst>
          </p:cNvPr>
          <p:cNvSpPr txBox="1"/>
          <p:nvPr userDrawn="1"/>
        </p:nvSpPr>
        <p:spPr>
          <a:xfrm>
            <a:off x="0" y="6488668"/>
            <a:ext cx="2386149" cy="307777"/>
          </a:xfrm>
          <a:prstGeom prst="rect">
            <a:avLst/>
          </a:prstGeom>
          <a:noFill/>
        </p:spPr>
        <p:txBody>
          <a:bodyPr wrap="square" rtlCol="0">
            <a:spAutoFit/>
          </a:bodyPr>
          <a:lstStyle/>
          <a:p>
            <a:r>
              <a:rPr lang="en-GB" sz="1400" b="0" dirty="0">
                <a:solidFill>
                  <a:srgbClr val="00684D"/>
                </a:solidFill>
                <a:latin typeface="+mj-lt"/>
              </a:rPr>
              <a:t>©DrJodieCroxall2021</a:t>
            </a:r>
          </a:p>
        </p:txBody>
      </p:sp>
    </p:spTree>
    <p:extLst>
      <p:ext uri="{BB962C8B-B14F-4D97-AF65-F5344CB8AC3E}">
        <p14:creationId xmlns:p14="http://schemas.microsoft.com/office/powerpoint/2010/main" val="2400496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4)">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3"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1+#ppt_w/2"/>
                                          </p:val>
                                        </p:tav>
                                        <p:tav tm="100000">
                                          <p:val>
                                            <p:strVal val="#ppt_x"/>
                                          </p:val>
                                        </p:tav>
                                      </p:tavLst>
                                    </p:anim>
                                    <p:anim calcmode="lin" valueType="num">
                                      <p:cBhvr additive="base">
                                        <p:cTn id="13" dur="500" fill="hold"/>
                                        <p:tgtEl>
                                          <p:spTgt spid="8"/>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D3157-7459-40C3-9CF1-7F9070E26E9C}"/>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23EAA780-93EA-4287-9E99-9A636F726C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89A2BB-3A82-4D65-87A0-B9B7A4C63B29}"/>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5" name="Footer Placeholder 4">
            <a:extLst>
              <a:ext uri="{FF2B5EF4-FFF2-40B4-BE49-F238E27FC236}">
                <a16:creationId xmlns:a16="http://schemas.microsoft.com/office/drawing/2014/main" id="{0145E7DC-61C0-49CA-A10C-7C8BF23FD699}"/>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E5406A8D-BD02-4CDE-941B-17E47402C7A9}"/>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6406951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DA03D-7E96-4FE7-AC50-34B067F9395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3E781A-3887-4FE4-92A3-3510E9508E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97DFB0-6B07-4414-8E85-4A1B4BA01261}"/>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5" name="Footer Placeholder 4">
            <a:extLst>
              <a:ext uri="{FF2B5EF4-FFF2-40B4-BE49-F238E27FC236}">
                <a16:creationId xmlns:a16="http://schemas.microsoft.com/office/drawing/2014/main" id="{A32BF1D5-172A-4249-9A2D-2839D28158FD}"/>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F735FE86-6BEC-4A54-88CC-FB2CC9C57A16}"/>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20072850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2ED255-9906-4DDB-B61E-45C3B05FBC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B7D499-1EA2-4668-A3BD-C9462E9097C9}"/>
              </a:ext>
            </a:extLst>
          </p:cNvPr>
          <p:cNvSpPr>
            <a:spLocks noGrp="1"/>
          </p:cNvSpPr>
          <p:nvPr>
            <p:ph sz="half" idx="1"/>
          </p:nvPr>
        </p:nvSpPr>
        <p:spPr>
          <a:xfrm>
            <a:off x="838200" y="1247101"/>
            <a:ext cx="5181600" cy="492986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Content Placeholder 3">
            <a:extLst>
              <a:ext uri="{FF2B5EF4-FFF2-40B4-BE49-F238E27FC236}">
                <a16:creationId xmlns:a16="http://schemas.microsoft.com/office/drawing/2014/main" id="{817DB841-AD1A-4907-B426-CFDB3D800204}"/>
              </a:ext>
            </a:extLst>
          </p:cNvPr>
          <p:cNvSpPr>
            <a:spLocks noGrp="1"/>
          </p:cNvSpPr>
          <p:nvPr>
            <p:ph sz="half" idx="2"/>
          </p:nvPr>
        </p:nvSpPr>
        <p:spPr>
          <a:xfrm>
            <a:off x="6172200" y="1247101"/>
            <a:ext cx="5181600" cy="492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82CBCB9-AAC4-426B-89AA-C6BABA78C5A1}"/>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6" name="Footer Placeholder 5">
            <a:extLst>
              <a:ext uri="{FF2B5EF4-FFF2-40B4-BE49-F238E27FC236}">
                <a16:creationId xmlns:a16="http://schemas.microsoft.com/office/drawing/2014/main" id="{F759C5CB-DDC0-4EDC-B418-544F059176CF}"/>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A78A2F15-CAF4-4BFE-820D-4147DDE1A8A4}"/>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26096954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9FCD6-A2AA-4ED8-B6F7-6F54773CF68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DA73B50-0E2F-4411-86A7-4687EE950B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736CB2-8DB2-4DEC-A75F-EAE29B0DB0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50246C6-9B98-4354-B0E0-267B74C210E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4FF8DE-2A28-4057-B73D-D55E11EAC56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D7CEB0-0308-4B26-9777-EA2A5A95A74C}"/>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8" name="Footer Placeholder 7">
            <a:extLst>
              <a:ext uri="{FF2B5EF4-FFF2-40B4-BE49-F238E27FC236}">
                <a16:creationId xmlns:a16="http://schemas.microsoft.com/office/drawing/2014/main" id="{D8811ABF-E4B9-4CBB-858F-D148639C0A03}"/>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9" name="Slide Number Placeholder 8">
            <a:extLst>
              <a:ext uri="{FF2B5EF4-FFF2-40B4-BE49-F238E27FC236}">
                <a16:creationId xmlns:a16="http://schemas.microsoft.com/office/drawing/2014/main" id="{3E8EB5F8-3652-4BD7-851A-044B152FEDF1}"/>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16787203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487A5-6A08-40B0-8AF1-115658F6FD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6AB1FE-2BAC-470A-ACFE-3A9214523102}"/>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4" name="Footer Placeholder 3">
            <a:extLst>
              <a:ext uri="{FF2B5EF4-FFF2-40B4-BE49-F238E27FC236}">
                <a16:creationId xmlns:a16="http://schemas.microsoft.com/office/drawing/2014/main" id="{47B49C36-35CD-445C-BF7F-C53CE57FB4E3}"/>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5" name="Slide Number Placeholder 4">
            <a:extLst>
              <a:ext uri="{FF2B5EF4-FFF2-40B4-BE49-F238E27FC236}">
                <a16:creationId xmlns:a16="http://schemas.microsoft.com/office/drawing/2014/main" id="{F2ED353D-DB9C-41BD-A655-016F51CA4DBB}"/>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344582995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B5334B3-7DE4-43B6-8756-43D801CA1594}"/>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3" name="Footer Placeholder 2">
            <a:extLst>
              <a:ext uri="{FF2B5EF4-FFF2-40B4-BE49-F238E27FC236}">
                <a16:creationId xmlns:a16="http://schemas.microsoft.com/office/drawing/2014/main" id="{8FE65084-C042-4FFC-AB7B-193F41D3E690}"/>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4" name="Slide Number Placeholder 3">
            <a:extLst>
              <a:ext uri="{FF2B5EF4-FFF2-40B4-BE49-F238E27FC236}">
                <a16:creationId xmlns:a16="http://schemas.microsoft.com/office/drawing/2014/main" id="{CD30684F-4B18-44C4-A6D7-DDAFE4DCA70C}"/>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263309149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A3495-2745-4420-AA72-F48E7337D8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23C180-2E18-45C0-939F-CFEEA575874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B978972-8C0D-452F-92B2-A340D2CE17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A378496-CDCD-487B-B395-6A2EAEBA9C0C}"/>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6" name="Footer Placeholder 5">
            <a:extLst>
              <a:ext uri="{FF2B5EF4-FFF2-40B4-BE49-F238E27FC236}">
                <a16:creationId xmlns:a16="http://schemas.microsoft.com/office/drawing/2014/main" id="{BBAE6ADE-C0B6-48EB-BC1D-CED9FC087A89}"/>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72828D21-33C9-4831-B00A-9C20A1E89DB0}"/>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9069944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55BF7-3977-4EFE-9B38-75ED084706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128942-DD9E-402E-A302-D41729BC49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B9A855B-9622-4E8C-9C68-A2E2E4775D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4C48CF-192C-4622-95F1-F8F48D4ECF6B}"/>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6" name="Footer Placeholder 5">
            <a:extLst>
              <a:ext uri="{FF2B5EF4-FFF2-40B4-BE49-F238E27FC236}">
                <a16:creationId xmlns:a16="http://schemas.microsoft.com/office/drawing/2014/main" id="{BC2AE885-F09E-43A4-A8C5-3840166DC415}"/>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7" name="Slide Number Placeholder 6">
            <a:extLst>
              <a:ext uri="{FF2B5EF4-FFF2-40B4-BE49-F238E27FC236}">
                <a16:creationId xmlns:a16="http://schemas.microsoft.com/office/drawing/2014/main" id="{7C8E1CE5-E72A-4A85-8D60-B7B6C8B64DE4}"/>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348041031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2A46E-C3FC-49D6-8EF3-1DF61835CC3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245C73-7B4D-4964-9F14-0C225EF35D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DCAD3-F309-4F75-87B7-664D54082187}"/>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5" name="Footer Placeholder 4">
            <a:extLst>
              <a:ext uri="{FF2B5EF4-FFF2-40B4-BE49-F238E27FC236}">
                <a16:creationId xmlns:a16="http://schemas.microsoft.com/office/drawing/2014/main" id="{040B2033-DADE-4F44-A6EF-E2EB589C303C}"/>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E0D60B4E-4237-42C8-A141-CE11EDAB741E}"/>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2629587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B2B62C-B9A1-4B7C-A5F5-9E06510E04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A021D59-9535-4E5E-8B48-7232563AFAA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1B223A-C32B-4845-9FFE-441513A0AB65}"/>
              </a:ext>
            </a:extLst>
          </p:cNvPr>
          <p:cNvSpPr>
            <a:spLocks noGrp="1"/>
          </p:cNvSpPr>
          <p:nvPr>
            <p:ph type="dt" sz="half" idx="10"/>
          </p:nvPr>
        </p:nvSpPr>
        <p:spPr>
          <a:xfrm>
            <a:off x="838200" y="6356350"/>
            <a:ext cx="2743200" cy="365125"/>
          </a:xfrm>
          <a:prstGeom prst="rect">
            <a:avLst/>
          </a:prstGeom>
        </p:spPr>
        <p:txBody>
          <a:bodyPr/>
          <a:lstStyle/>
          <a:p>
            <a:fld id="{FBADC106-F4F5-46EB-93D2-9DB171078F9D}" type="datetimeFigureOut">
              <a:rPr lang="en-GB" smtClean="0"/>
              <a:t>15/09/2023</a:t>
            </a:fld>
            <a:endParaRPr lang="en-GB"/>
          </a:p>
        </p:txBody>
      </p:sp>
      <p:sp>
        <p:nvSpPr>
          <p:cNvPr id="5" name="Footer Placeholder 4">
            <a:extLst>
              <a:ext uri="{FF2B5EF4-FFF2-40B4-BE49-F238E27FC236}">
                <a16:creationId xmlns:a16="http://schemas.microsoft.com/office/drawing/2014/main" id="{0FEBE852-A002-424C-AE9F-EF8424B8C9F9}"/>
              </a:ext>
            </a:extLst>
          </p:cNvPr>
          <p:cNvSpPr>
            <a:spLocks noGrp="1"/>
          </p:cNvSpPr>
          <p:nvPr>
            <p:ph type="ftr" sz="quarter" idx="11"/>
          </p:nvPr>
        </p:nvSpPr>
        <p:spPr>
          <a:xfrm>
            <a:off x="4038600" y="6356350"/>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543B0ED7-60C7-4728-A77F-35005003DD56}"/>
              </a:ext>
            </a:extLst>
          </p:cNvPr>
          <p:cNvSpPr>
            <a:spLocks noGrp="1"/>
          </p:cNvSpPr>
          <p:nvPr>
            <p:ph type="sldNum" sz="quarter" idx="12"/>
          </p:nvPr>
        </p:nvSpPr>
        <p:spPr>
          <a:xfrm>
            <a:off x="8610600" y="6356350"/>
            <a:ext cx="2743200" cy="365125"/>
          </a:xfrm>
          <a:prstGeom prst="rect">
            <a:avLst/>
          </a:prstGeom>
        </p:spPr>
        <p:txBody>
          <a:bodyPr/>
          <a:lstStyle/>
          <a:p>
            <a:fld id="{FDAA836A-5924-46F0-8B63-6491643C57BB}" type="slidenum">
              <a:rPr lang="en-GB" smtClean="0"/>
              <a:t>‹#›</a:t>
            </a:fld>
            <a:endParaRPr lang="en-GB"/>
          </a:p>
        </p:txBody>
      </p:sp>
    </p:spTree>
    <p:extLst>
      <p:ext uri="{BB962C8B-B14F-4D97-AF65-F5344CB8AC3E}">
        <p14:creationId xmlns:p14="http://schemas.microsoft.com/office/powerpoint/2010/main" val="3815796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D6A86A9-D6ED-3F65-9AF4-D4468979B30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A05FF8-44FD-CCBB-185C-ACF00D23E4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0D1486-B4C7-4751-3E54-E97F3455E6B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661C71-C322-4339-B365-79FA2FEEC793}" type="datetimeFigureOut">
              <a:rPr lang="en-GB" smtClean="0"/>
              <a:t>12/09/2023</a:t>
            </a:fld>
            <a:endParaRPr lang="en-GB"/>
          </a:p>
        </p:txBody>
      </p:sp>
      <p:sp>
        <p:nvSpPr>
          <p:cNvPr id="5" name="Footer Placeholder 4">
            <a:extLst>
              <a:ext uri="{FF2B5EF4-FFF2-40B4-BE49-F238E27FC236}">
                <a16:creationId xmlns:a16="http://schemas.microsoft.com/office/drawing/2014/main" id="{A926885F-C6BF-2916-D96E-BC84C8517EB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538CC2-E567-5FCB-E2A6-AD249AEDC5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96B0342-3519-417D-9D28-5EF1008F13DA}" type="slidenum">
              <a:rPr lang="en-GB" smtClean="0"/>
              <a:t>‹#›</a:t>
            </a:fld>
            <a:endParaRPr lang="en-GB"/>
          </a:p>
        </p:txBody>
      </p:sp>
    </p:spTree>
    <p:extLst>
      <p:ext uri="{BB962C8B-B14F-4D97-AF65-F5344CB8AC3E}">
        <p14:creationId xmlns:p14="http://schemas.microsoft.com/office/powerpoint/2010/main" val="40831339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B690D4-2647-4412-9C11-67C3E0D56904}"/>
              </a:ext>
            </a:extLst>
          </p:cNvPr>
          <p:cNvSpPr>
            <a:spLocks noGrp="1"/>
          </p:cNvSpPr>
          <p:nvPr>
            <p:ph type="title"/>
          </p:nvPr>
        </p:nvSpPr>
        <p:spPr>
          <a:xfrm>
            <a:off x="838200" y="365126"/>
            <a:ext cx="10515600" cy="702588"/>
          </a:xfrm>
          <a:prstGeom prst="rect">
            <a:avLst/>
          </a:prstGeom>
        </p:spPr>
        <p:txBody>
          <a:bodyPr vert="horz" lIns="91440" tIns="45720" rIns="91440" bIns="45720" rtlCol="0" anchor="ctr">
            <a:normAutofit/>
          </a:bodyPr>
          <a:lstStyle/>
          <a:p>
            <a:r>
              <a:rPr lang="en-US" dirty="0"/>
              <a:t>Click to edit Master title style</a:t>
            </a:r>
            <a:endParaRPr lang="en-GB" dirty="0"/>
          </a:p>
        </p:txBody>
      </p:sp>
      <p:sp>
        <p:nvSpPr>
          <p:cNvPr id="3" name="Text Placeholder 2">
            <a:extLst>
              <a:ext uri="{FF2B5EF4-FFF2-40B4-BE49-F238E27FC236}">
                <a16:creationId xmlns:a16="http://schemas.microsoft.com/office/drawing/2014/main" id="{25C4645B-75E9-4A07-B192-17BFE90C00F2}"/>
              </a:ext>
            </a:extLst>
          </p:cNvPr>
          <p:cNvSpPr>
            <a:spLocks noGrp="1"/>
          </p:cNvSpPr>
          <p:nvPr>
            <p:ph type="body" idx="1"/>
          </p:nvPr>
        </p:nvSpPr>
        <p:spPr>
          <a:xfrm>
            <a:off x="838200" y="1286731"/>
            <a:ext cx="10515600" cy="489023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Rectangle 6">
            <a:extLst>
              <a:ext uri="{FF2B5EF4-FFF2-40B4-BE49-F238E27FC236}">
                <a16:creationId xmlns:a16="http://schemas.microsoft.com/office/drawing/2014/main" id="{F359A09A-5F84-40A4-83D6-25655467F7C9}"/>
              </a:ext>
            </a:extLst>
          </p:cNvPr>
          <p:cNvSpPr/>
          <p:nvPr userDrawn="1"/>
        </p:nvSpPr>
        <p:spPr>
          <a:xfrm>
            <a:off x="0" y="6505303"/>
            <a:ext cx="12192000" cy="352697"/>
          </a:xfrm>
          <a:prstGeom prst="rect">
            <a:avLst/>
          </a:prstGeom>
          <a:solidFill>
            <a:srgbClr val="0068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r>
              <a:rPr lang="en-GB" sz="1400" dirty="0"/>
              <a:t>PM-370 Global Health</a:t>
            </a:r>
          </a:p>
        </p:txBody>
      </p:sp>
      <p:sp>
        <p:nvSpPr>
          <p:cNvPr id="8" name="TextBox 7">
            <a:extLst>
              <a:ext uri="{FF2B5EF4-FFF2-40B4-BE49-F238E27FC236}">
                <a16:creationId xmlns:a16="http://schemas.microsoft.com/office/drawing/2014/main" id="{3767D6DB-1DF1-460D-9BF0-375A8EA0B37B}"/>
              </a:ext>
            </a:extLst>
          </p:cNvPr>
          <p:cNvSpPr txBox="1"/>
          <p:nvPr userDrawn="1"/>
        </p:nvSpPr>
        <p:spPr>
          <a:xfrm>
            <a:off x="0" y="6527762"/>
            <a:ext cx="2386149" cy="307777"/>
          </a:xfrm>
          <a:prstGeom prst="rect">
            <a:avLst/>
          </a:prstGeom>
          <a:noFill/>
        </p:spPr>
        <p:txBody>
          <a:bodyPr wrap="square" rtlCol="0">
            <a:spAutoFit/>
          </a:bodyPr>
          <a:lstStyle/>
          <a:p>
            <a:r>
              <a:rPr lang="en-GB" sz="1400" b="0" dirty="0">
                <a:solidFill>
                  <a:schemeClr val="bg1"/>
                </a:solidFill>
                <a:latin typeface="+mj-lt"/>
              </a:rPr>
              <a:t>©DrJodieCroxall2021</a:t>
            </a:r>
          </a:p>
        </p:txBody>
      </p:sp>
    </p:spTree>
    <p:extLst>
      <p:ext uri="{BB962C8B-B14F-4D97-AF65-F5344CB8AC3E}">
        <p14:creationId xmlns:p14="http://schemas.microsoft.com/office/powerpoint/2010/main" val="40603032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300" kern="1200">
          <a:solidFill>
            <a:srgbClr val="002060"/>
          </a:solidFill>
          <a:latin typeface="Arial Rounded MT Bold" panose="020F070403050403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Arial Nova" panose="020B05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Arial Nova" panose="020B05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Arial Nova" panose="020B05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18.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5.xml"/><Relationship Id="rId1" Type="http://schemas.openxmlformats.org/officeDocument/2006/relationships/tags" Target="../tags/tag1.xml"/><Relationship Id="rId5" Type="http://schemas.openxmlformats.org/officeDocument/2006/relationships/image" Target="../media/image45.png"/><Relationship Id="rId4" Type="http://schemas.openxmlformats.org/officeDocument/2006/relationships/image" Target="../media/image44.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5.xml"/><Relationship Id="rId1" Type="http://schemas.openxmlformats.org/officeDocument/2006/relationships/tags" Target="../tags/tag2.xml"/><Relationship Id="rId5" Type="http://schemas.openxmlformats.org/officeDocument/2006/relationships/image" Target="../media/image45.png"/><Relationship Id="rId4" Type="http://schemas.openxmlformats.org/officeDocument/2006/relationships/image" Target="../media/image44.png"/></Relationships>
</file>

<file path=ppt/slides/_rels/slide2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13.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5.xml"/><Relationship Id="rId1" Type="http://schemas.openxmlformats.org/officeDocument/2006/relationships/tags" Target="../tags/tag3.xml"/><Relationship Id="rId5" Type="http://schemas.openxmlformats.org/officeDocument/2006/relationships/image" Target="../media/image47.jpeg"/><Relationship Id="rId4" Type="http://schemas.openxmlformats.org/officeDocument/2006/relationships/image" Target="../media/image46.png"/></Relationships>
</file>

<file path=ppt/slides/_rels/slide28.xml.rels><?xml version="1.0" encoding="UTF-8" standalone="yes"?>
<Relationships xmlns="http://schemas.openxmlformats.org/package/2006/relationships"><Relationship Id="rId8" Type="http://schemas.openxmlformats.org/officeDocument/2006/relationships/image" Target="../media/image53.pn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51.png"/><Relationship Id="rId5" Type="http://schemas.openxmlformats.org/officeDocument/2006/relationships/image" Target="../media/image50.png"/><Relationship Id="rId4" Type="http://schemas.openxmlformats.org/officeDocument/2006/relationships/image" Target="../media/image49.png"/></Relationships>
</file>

<file path=ppt/slides/_rels/slide29.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5.png"/></Relationships>
</file>

<file path=ppt/slides/_rels/slide30.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13.xml"/><Relationship Id="rId1" Type="http://schemas.openxmlformats.org/officeDocument/2006/relationships/tags" Target="../tags/tag4.xml"/><Relationship Id="rId4" Type="http://schemas.openxmlformats.org/officeDocument/2006/relationships/image" Target="../media/image57.png"/></Relationships>
</file>

<file path=ppt/slides/_rels/slide3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0.jp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3.xml"/><Relationship Id="rId1" Type="http://schemas.openxmlformats.org/officeDocument/2006/relationships/tags" Target="../tags/tag5.xml"/><Relationship Id="rId4" Type="http://schemas.openxmlformats.org/officeDocument/2006/relationships/image" Target="../media/image62.png"/></Relationships>
</file>

<file path=ppt/slides/_rels/slide37.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6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image" Target="../media/image70.png"/><Relationship Id="rId5" Type="http://schemas.openxmlformats.org/officeDocument/2006/relationships/image" Target="../media/image69.png"/><Relationship Id="rId4" Type="http://schemas.openxmlformats.org/officeDocument/2006/relationships/image" Target="../media/image68.png"/></Relationships>
</file>

<file path=ppt/slides/_rels/slide46.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29.xml"/><Relationship Id="rId1" Type="http://schemas.openxmlformats.org/officeDocument/2006/relationships/slideLayout" Target="../slideLayouts/slideLayout13.xml"/><Relationship Id="rId5" Type="http://schemas.openxmlformats.org/officeDocument/2006/relationships/image" Target="../media/image73.png"/><Relationship Id="rId4" Type="http://schemas.openxmlformats.org/officeDocument/2006/relationships/image" Target="../media/image72.png"/></Relationships>
</file>

<file path=ppt/slides/_rels/slide47.xml.rels><?xml version="1.0" encoding="UTF-8" standalone="yes"?>
<Relationships xmlns="http://schemas.openxmlformats.org/package/2006/relationships"><Relationship Id="rId13" Type="http://schemas.openxmlformats.org/officeDocument/2006/relationships/image" Target="../media/image18.png"/><Relationship Id="rId3" Type="http://schemas.openxmlformats.org/officeDocument/2006/relationships/notesSlide" Target="../notesSlides/notesSlide30.xml"/><Relationship Id="rId12" Type="http://schemas.openxmlformats.org/officeDocument/2006/relationships/customXml" Target="../ink/ink3.xml"/><Relationship Id="rId17" Type="http://schemas.openxmlformats.org/officeDocument/2006/relationships/image" Target="../media/image200.png"/><Relationship Id="rId2" Type="http://schemas.openxmlformats.org/officeDocument/2006/relationships/slideLayout" Target="../slideLayouts/slideLayout15.xml"/><Relationship Id="rId16" Type="http://schemas.openxmlformats.org/officeDocument/2006/relationships/customXml" Target="../ink/ink5.xml"/><Relationship Id="rId1" Type="http://schemas.openxmlformats.org/officeDocument/2006/relationships/tags" Target="../tags/tag6.xml"/><Relationship Id="rId6" Type="http://schemas.openxmlformats.org/officeDocument/2006/relationships/customXml" Target="../ink/ink1.xml"/><Relationship Id="rId11" Type="http://schemas.openxmlformats.org/officeDocument/2006/relationships/image" Target="../media/image170.png"/><Relationship Id="rId5" Type="http://schemas.openxmlformats.org/officeDocument/2006/relationships/image" Target="../media/image75.jpeg"/><Relationship Id="rId15" Type="http://schemas.openxmlformats.org/officeDocument/2006/relationships/image" Target="../media/image190.png"/><Relationship Id="rId10" Type="http://schemas.openxmlformats.org/officeDocument/2006/relationships/customXml" Target="../ink/ink2.xml"/><Relationship Id="rId4" Type="http://schemas.openxmlformats.org/officeDocument/2006/relationships/image" Target="../media/image74.jpeg"/><Relationship Id="rId9" Type="http://schemas.openxmlformats.org/officeDocument/2006/relationships/image" Target="../media/image160.png"/><Relationship Id="rId14" Type="http://schemas.openxmlformats.org/officeDocument/2006/relationships/customXml" Target="../ink/ink4.xml"/></Relationships>
</file>

<file path=ppt/slides/_rels/slide48.xml.rels><?xml version="1.0" encoding="UTF-8" standalone="yes"?>
<Relationships xmlns="http://schemas.openxmlformats.org/package/2006/relationships"><Relationship Id="rId2" Type="http://schemas.openxmlformats.org/officeDocument/2006/relationships/image" Target="../media/image76.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8.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79.jpg"/><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3" Type="http://schemas.openxmlformats.org/officeDocument/2006/relationships/image" Target="../media/image71.pn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53.xml.rels><?xml version="1.0" encoding="UTF-8" standalone="yes"?>
<Relationships xmlns="http://schemas.openxmlformats.org/package/2006/relationships"><Relationship Id="rId13" Type="http://schemas.openxmlformats.org/officeDocument/2006/relationships/image" Target="../media/image270.png"/><Relationship Id="rId3" Type="http://schemas.openxmlformats.org/officeDocument/2006/relationships/notesSlide" Target="../notesSlides/notesSlide33.xml"/><Relationship Id="rId12" Type="http://schemas.openxmlformats.org/officeDocument/2006/relationships/customXml" Target="../ink/ink8.xml"/><Relationship Id="rId2" Type="http://schemas.openxmlformats.org/officeDocument/2006/relationships/slideLayout" Target="../slideLayouts/slideLayout15.xml"/><Relationship Id="rId1" Type="http://schemas.openxmlformats.org/officeDocument/2006/relationships/tags" Target="../tags/tag7.xml"/><Relationship Id="rId11" Type="http://schemas.openxmlformats.org/officeDocument/2006/relationships/image" Target="../media/image260.png"/><Relationship Id="rId5" Type="http://schemas.openxmlformats.org/officeDocument/2006/relationships/customXml" Target="../ink/ink6.xml"/><Relationship Id="rId10" Type="http://schemas.openxmlformats.org/officeDocument/2006/relationships/customXml" Target="../ink/ink7.xml"/><Relationship Id="rId4" Type="http://schemas.openxmlformats.org/officeDocument/2006/relationships/image" Target="../media/image80.png"/><Relationship Id="rId9" Type="http://schemas.openxmlformats.org/officeDocument/2006/relationships/image" Target="../media/image250.png"/></Relationships>
</file>

<file path=ppt/slides/_rels/slide54.xml.rels><?xml version="1.0" encoding="UTF-8" standalone="yes"?>
<Relationships xmlns="http://schemas.openxmlformats.org/package/2006/relationships"><Relationship Id="rId3" Type="http://schemas.openxmlformats.org/officeDocument/2006/relationships/image" Target="../media/image82.jpeg"/><Relationship Id="rId2" Type="http://schemas.openxmlformats.org/officeDocument/2006/relationships/image" Target="../media/image81.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83.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84.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85.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3" Type="http://schemas.openxmlformats.org/officeDocument/2006/relationships/image" Target="../media/image86.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87.jpeg"/><Relationship Id="rId2" Type="http://schemas.openxmlformats.org/officeDocument/2006/relationships/slideLayout" Target="../slideLayouts/slideLayout2.xml"/><Relationship Id="rId1" Type="http://schemas.openxmlformats.org/officeDocument/2006/relationships/video" Target="https://www.youtube.com/embed/YDdKmq0MirI?feature=oembed" TargetMode="External"/></Relationships>
</file>

<file path=ppt/slides/_rels/slide60.xml.rels><?xml version="1.0" encoding="UTF-8" standalone="yes"?>
<Relationships xmlns="http://schemas.openxmlformats.org/package/2006/relationships"><Relationship Id="rId3" Type="http://schemas.openxmlformats.org/officeDocument/2006/relationships/image" Target="../media/image89.png"/><Relationship Id="rId2" Type="http://schemas.openxmlformats.org/officeDocument/2006/relationships/image" Target="../media/image88.pn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90.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91.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92.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3.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9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image" Target="../media/image95.png"/><Relationship Id="rId1" Type="http://schemas.openxmlformats.org/officeDocument/2006/relationships/slideLayout" Target="../slideLayouts/slideLayout2.xml"/><Relationship Id="rId6" Type="http://schemas.openxmlformats.org/officeDocument/2006/relationships/image" Target="../media/image99.png"/><Relationship Id="rId5" Type="http://schemas.openxmlformats.org/officeDocument/2006/relationships/image" Target="../media/image98.png"/><Relationship Id="rId4" Type="http://schemas.openxmlformats.org/officeDocument/2006/relationships/image" Target="../media/image97.png"/></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2.xml"/><Relationship Id="rId1" Type="http://schemas.openxmlformats.org/officeDocument/2006/relationships/video" Target="https://www.youtube.com/embed/wXASRXbjR08?feature=oembed" TargetMode="External"/><Relationship Id="rId4" Type="http://schemas.openxmlformats.org/officeDocument/2006/relationships/image" Target="../media/image100.jpeg"/></Relationships>
</file>

<file path=ppt/slides/_rels/slide68.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8" Type="http://schemas.openxmlformats.org/officeDocument/2006/relationships/hyperlink" Target="https://apps.who.int/iris/bitstream/handle/10665/193994/WHO_RHR_15.23_eng.pdf" TargetMode="External"/><Relationship Id="rId3" Type="http://schemas.openxmlformats.org/officeDocument/2006/relationships/hyperlink" Target="https://www.jrf.org.uk/data/overall-uk-poverty-rates#:~:text=In%202020%2F21%2C%20around%20one,and%201.7%20million%20were%20pensioners" TargetMode="External"/><Relationship Id="rId7" Type="http://schemas.openxmlformats.org/officeDocument/2006/relationships/hyperlink" Target="https://sdgs.un.org/goals/goal2" TargetMode="External"/><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hyperlink" Target="https://data.unicef.org/resources/levels-trends-child-mortality-1990-2009/" TargetMode="External"/><Relationship Id="rId5" Type="http://schemas.openxmlformats.org/officeDocument/2006/relationships/hyperlink" Target="https://www.unicef.org/media/84771/file/SOWC-1999.pdf" TargetMode="External"/><Relationship Id="rId4" Type="http://schemas.openxmlformats.org/officeDocument/2006/relationships/hyperlink" Target="https://www.gov.uk/government/publications/ending-preventable-deaths-of-mothers-babies-and-children-by-2030/ending-preventable-deaths-of-mothers-babies-and-children-by-2030-approach-paper#our-approa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E7F7248-3E7B-1B84-6D4B-656AC049D961}"/>
              </a:ext>
            </a:extLst>
          </p:cNvPr>
          <p:cNvPicPr>
            <a:picLocks noChangeAspect="1"/>
          </p:cNvPicPr>
          <p:nvPr/>
        </p:nvPicPr>
        <p:blipFill rotWithShape="1">
          <a:blip r:embed="rId2">
            <a:alphaModFix amt="50000"/>
          </a:blip>
          <a:srcRect t="17582"/>
          <a:stretch/>
        </p:blipFill>
        <p:spPr>
          <a:xfrm>
            <a:off x="20" y="1"/>
            <a:ext cx="12191980" cy="6857999"/>
          </a:xfrm>
          <a:prstGeom prst="rect">
            <a:avLst/>
          </a:prstGeom>
        </p:spPr>
      </p:pic>
      <p:sp>
        <p:nvSpPr>
          <p:cNvPr id="2" name="Title 1">
            <a:extLst>
              <a:ext uri="{FF2B5EF4-FFF2-40B4-BE49-F238E27FC236}">
                <a16:creationId xmlns:a16="http://schemas.microsoft.com/office/drawing/2014/main" id="{DB773106-F460-3ADD-99E4-302E20E2FE83}"/>
              </a:ext>
            </a:extLst>
          </p:cNvPr>
          <p:cNvSpPr>
            <a:spLocks noGrp="1"/>
          </p:cNvSpPr>
          <p:nvPr>
            <p:ph type="ctrTitle"/>
          </p:nvPr>
        </p:nvSpPr>
        <p:spPr>
          <a:xfrm>
            <a:off x="1524000" y="1122362"/>
            <a:ext cx="9144000" cy="2900518"/>
          </a:xfrm>
        </p:spPr>
        <p:txBody>
          <a:bodyPr>
            <a:normAutofit/>
          </a:bodyPr>
          <a:lstStyle/>
          <a:p>
            <a:r>
              <a:rPr lang="en-GB">
                <a:solidFill>
                  <a:srgbClr val="FFFFFF"/>
                </a:solidFill>
              </a:rPr>
              <a:t>Millennium Sustainable Goals and Sustainable Development Goals </a:t>
            </a:r>
          </a:p>
        </p:txBody>
      </p:sp>
    </p:spTree>
    <p:extLst>
      <p:ext uri="{BB962C8B-B14F-4D97-AF65-F5344CB8AC3E}">
        <p14:creationId xmlns:p14="http://schemas.microsoft.com/office/powerpoint/2010/main" val="120052441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2EB9-CBC1-72BD-478F-755E3C51809D}"/>
              </a:ext>
            </a:extLst>
          </p:cNvPr>
          <p:cNvSpPr>
            <a:spLocks noGrp="1"/>
          </p:cNvSpPr>
          <p:nvPr>
            <p:ph type="title"/>
          </p:nvPr>
        </p:nvSpPr>
        <p:spPr/>
        <p:txBody>
          <a:bodyPr/>
          <a:lstStyle/>
          <a:p>
            <a:r>
              <a:rPr lang="en-GB" dirty="0"/>
              <a:t>Contents Page </a:t>
            </a:r>
          </a:p>
        </p:txBody>
      </p:sp>
      <p:graphicFrame>
        <p:nvGraphicFramePr>
          <p:cNvPr id="5" name="Content Placeholder 2">
            <a:extLst>
              <a:ext uri="{FF2B5EF4-FFF2-40B4-BE49-F238E27FC236}">
                <a16:creationId xmlns:a16="http://schemas.microsoft.com/office/drawing/2014/main" id="{E257F96C-6C1E-BC72-A712-1108FDBCA858}"/>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560398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5" name="Content Placeholder 2">
            <a:extLst>
              <a:ext uri="{FF2B5EF4-FFF2-40B4-BE49-F238E27FC236}">
                <a16:creationId xmlns:a16="http://schemas.microsoft.com/office/drawing/2014/main" id="{F023575C-2855-29BF-2D46-DD62D860B435}"/>
              </a:ext>
            </a:extLst>
          </p:cNvPr>
          <p:cNvGraphicFramePr>
            <a:graphicFrameLocks noGrp="1"/>
          </p:cNvGraphicFramePr>
          <p:nvPr>
            <p:ph idx="1"/>
            <p:extLst>
              <p:ext uri="{D42A27DB-BD31-4B8C-83A1-F6EECF244321}">
                <p14:modId xmlns:p14="http://schemas.microsoft.com/office/powerpoint/2010/main" val="3903707316"/>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9816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75070E-7641-30CD-2E4D-558CC246D7D5}"/>
              </a:ext>
            </a:extLst>
          </p:cNvPr>
          <p:cNvSpPr>
            <a:spLocks noGrp="1"/>
          </p:cNvSpPr>
          <p:nvPr>
            <p:ph type="title"/>
          </p:nvPr>
        </p:nvSpPr>
        <p:spPr>
          <a:xfrm>
            <a:off x="761803" y="350196"/>
            <a:ext cx="4646904" cy="1624520"/>
          </a:xfrm>
        </p:spPr>
        <p:txBody>
          <a:bodyPr anchor="ctr">
            <a:normAutofit/>
          </a:bodyPr>
          <a:lstStyle/>
          <a:p>
            <a:pPr algn="ctr"/>
            <a:r>
              <a:rPr lang="en-GB" sz="4000" dirty="0"/>
              <a:t>The Millennium Summit </a:t>
            </a:r>
          </a:p>
        </p:txBody>
      </p:sp>
      <p:sp>
        <p:nvSpPr>
          <p:cNvPr id="3" name="Content Placeholder 2">
            <a:extLst>
              <a:ext uri="{FF2B5EF4-FFF2-40B4-BE49-F238E27FC236}">
                <a16:creationId xmlns:a16="http://schemas.microsoft.com/office/drawing/2014/main" id="{93F47B3E-DB7F-5453-B46A-243CF11D3442}"/>
              </a:ext>
            </a:extLst>
          </p:cNvPr>
          <p:cNvSpPr>
            <a:spLocks noGrp="1"/>
          </p:cNvSpPr>
          <p:nvPr>
            <p:ph idx="1"/>
          </p:nvPr>
        </p:nvSpPr>
        <p:spPr>
          <a:xfrm>
            <a:off x="-13652" y="2324912"/>
            <a:ext cx="6102825" cy="4533088"/>
          </a:xfrm>
        </p:spPr>
        <p:txBody>
          <a:bodyPr anchor="ctr">
            <a:normAutofit/>
          </a:bodyPr>
          <a:lstStyle/>
          <a:p>
            <a:r>
              <a:rPr lang="en-GB" sz="2000" dirty="0"/>
              <a:t>From the 6</a:t>
            </a:r>
            <a:r>
              <a:rPr lang="en-GB" sz="2000" baseline="30000" dirty="0"/>
              <a:t>th</a:t>
            </a:r>
            <a:r>
              <a:rPr lang="en-GB" sz="2000" dirty="0"/>
              <a:t> to 8</a:t>
            </a:r>
            <a:r>
              <a:rPr lang="en-GB" sz="2000" baseline="30000" dirty="0"/>
              <a:t>th</a:t>
            </a:r>
            <a:r>
              <a:rPr lang="en-GB" sz="2000" dirty="0"/>
              <a:t> September 2000, many world leaders convened at the United Nations headquarters in New York.</a:t>
            </a:r>
          </a:p>
          <a:p>
            <a:r>
              <a:rPr lang="en-GB" sz="2000" dirty="0"/>
              <a:t>Largest gathering of world history as of 2000 (189 members of state) </a:t>
            </a:r>
          </a:p>
          <a:p>
            <a:r>
              <a:rPr lang="en-GB" sz="2000" dirty="0"/>
              <a:t>Congregation to ratify the United Nations Millennium Decolouration.  </a:t>
            </a:r>
          </a:p>
        </p:txBody>
      </p:sp>
      <p:pic>
        <p:nvPicPr>
          <p:cNvPr id="4" name="Picture 3" descr="A group of people posing for a photo&#10;&#10;Description automatically generated">
            <a:extLst>
              <a:ext uri="{FF2B5EF4-FFF2-40B4-BE49-F238E27FC236}">
                <a16:creationId xmlns:a16="http://schemas.microsoft.com/office/drawing/2014/main" id="{6489ACDB-EC21-4A61-7A5E-B0015769A104}"/>
              </a:ext>
            </a:extLst>
          </p:cNvPr>
          <p:cNvPicPr>
            <a:picLocks noChangeAspect="1"/>
          </p:cNvPicPr>
          <p:nvPr/>
        </p:nvPicPr>
        <p:blipFill rotWithShape="1">
          <a:blip r:embed="rId2"/>
          <a:srcRect r="13"/>
          <a:stretch/>
        </p:blipFill>
        <p:spPr>
          <a:xfrm>
            <a:off x="6096000" y="1"/>
            <a:ext cx="6102825" cy="6858000"/>
          </a:xfrm>
          <a:prstGeom prst="rect">
            <a:avLst/>
          </a:prstGeom>
        </p:spPr>
      </p:pic>
    </p:spTree>
    <p:extLst>
      <p:ext uri="{BB962C8B-B14F-4D97-AF65-F5344CB8AC3E}">
        <p14:creationId xmlns:p14="http://schemas.microsoft.com/office/powerpoint/2010/main" val="1317720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EA11636-8E6E-590B-6921-FBAB626C6D5A}"/>
              </a:ext>
            </a:extLst>
          </p:cNvPr>
          <p:cNvSpPr>
            <a:spLocks noGrp="1"/>
          </p:cNvSpPr>
          <p:nvPr>
            <p:ph type="title"/>
          </p:nvPr>
        </p:nvSpPr>
        <p:spPr>
          <a:xfrm>
            <a:off x="581048" y="438031"/>
            <a:ext cx="4080362" cy="598913"/>
          </a:xfrm>
        </p:spPr>
        <p:txBody>
          <a:bodyPr anchor="ctr">
            <a:normAutofit fontScale="90000"/>
          </a:bodyPr>
          <a:lstStyle/>
          <a:p>
            <a:pPr algn="ctr"/>
            <a:r>
              <a:rPr lang="en-GB" sz="4000" dirty="0"/>
              <a:t>Summit Goals </a:t>
            </a:r>
          </a:p>
        </p:txBody>
      </p:sp>
      <p:sp>
        <p:nvSpPr>
          <p:cNvPr id="3" name="Content Placeholder 2">
            <a:extLst>
              <a:ext uri="{FF2B5EF4-FFF2-40B4-BE49-F238E27FC236}">
                <a16:creationId xmlns:a16="http://schemas.microsoft.com/office/drawing/2014/main" id="{07DC51EB-CEF9-0286-A8E5-B172E86D8CD5}"/>
              </a:ext>
            </a:extLst>
          </p:cNvPr>
          <p:cNvSpPr>
            <a:spLocks noGrp="1"/>
          </p:cNvSpPr>
          <p:nvPr>
            <p:ph idx="1"/>
          </p:nvPr>
        </p:nvSpPr>
        <p:spPr>
          <a:xfrm>
            <a:off x="1" y="1233377"/>
            <a:ext cx="6220046" cy="5624623"/>
          </a:xfrm>
        </p:spPr>
        <p:txBody>
          <a:bodyPr anchor="ctr">
            <a:normAutofit/>
          </a:bodyPr>
          <a:lstStyle/>
          <a:p>
            <a:pPr marL="0" indent="0">
              <a:lnSpc>
                <a:spcPct val="150000"/>
              </a:lnSpc>
              <a:buNone/>
            </a:pPr>
            <a:r>
              <a:rPr lang="en-GB" sz="1900" dirty="0"/>
              <a:t>To articulate and affirm a vision for the United Nations and agree commitments to improve quality of life by 2015 (poorest nations).The framework for this progress  outlined in the Millennium Development Goals. The summit focused on various global issues: </a:t>
            </a:r>
          </a:p>
          <a:p>
            <a:pPr>
              <a:lnSpc>
                <a:spcPct val="150000"/>
              </a:lnSpc>
            </a:pPr>
            <a:r>
              <a:rPr lang="en-GB" sz="1900" dirty="0"/>
              <a:t>Poverty, </a:t>
            </a:r>
          </a:p>
          <a:p>
            <a:pPr>
              <a:lnSpc>
                <a:spcPct val="150000"/>
              </a:lnSpc>
            </a:pPr>
            <a:r>
              <a:rPr lang="en-GB" sz="1900" dirty="0"/>
              <a:t>AIDS, </a:t>
            </a:r>
          </a:p>
          <a:p>
            <a:pPr>
              <a:lnSpc>
                <a:spcPct val="150000"/>
              </a:lnSpc>
            </a:pPr>
            <a:r>
              <a:rPr lang="en-GB" sz="1900" dirty="0"/>
              <a:t>share the benefits of globalisation more fairly.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a:extLst>
              <a:ext uri="{FF2B5EF4-FFF2-40B4-BE49-F238E27FC236}">
                <a16:creationId xmlns:a16="http://schemas.microsoft.com/office/drawing/2014/main" id="{9956617A-97BE-11DE-63B9-1C898E188F2F}"/>
              </a:ext>
            </a:extLst>
          </p:cNvPr>
          <p:cNvPicPr>
            <a:picLocks noChangeAspect="1"/>
          </p:cNvPicPr>
          <p:nvPr/>
        </p:nvPicPr>
        <p:blipFill>
          <a:blip r:embed="rId2"/>
          <a:stretch>
            <a:fillRect/>
          </a:stretch>
        </p:blipFill>
        <p:spPr>
          <a:xfrm>
            <a:off x="6367652" y="737488"/>
            <a:ext cx="4790892" cy="5383025"/>
          </a:xfrm>
          <a:prstGeom prst="rect">
            <a:avLst/>
          </a:prstGeom>
        </p:spPr>
      </p:pic>
    </p:spTree>
    <p:extLst>
      <p:ext uri="{BB962C8B-B14F-4D97-AF65-F5344CB8AC3E}">
        <p14:creationId xmlns:p14="http://schemas.microsoft.com/office/powerpoint/2010/main" val="37260392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A0979-4BB7-302A-AA3A-068B1AE97100}"/>
              </a:ext>
            </a:extLst>
          </p:cNvPr>
          <p:cNvSpPr>
            <a:spLocks noGrp="1"/>
          </p:cNvSpPr>
          <p:nvPr>
            <p:ph type="title"/>
          </p:nvPr>
        </p:nvSpPr>
        <p:spPr/>
        <p:txBody>
          <a:bodyPr/>
          <a:lstStyle/>
          <a:p>
            <a:pPr algn="ctr"/>
            <a:r>
              <a:rPr lang="en-GB" dirty="0"/>
              <a:t>Millennium Development Goals </a:t>
            </a:r>
          </a:p>
        </p:txBody>
      </p:sp>
      <p:pic>
        <p:nvPicPr>
          <p:cNvPr id="4" name="Content Placeholder 3">
            <a:extLst>
              <a:ext uri="{FF2B5EF4-FFF2-40B4-BE49-F238E27FC236}">
                <a16:creationId xmlns:a16="http://schemas.microsoft.com/office/drawing/2014/main" id="{73CB6EA7-B0EE-44F0-43C3-11CE6BABC008}"/>
              </a:ext>
            </a:extLst>
          </p:cNvPr>
          <p:cNvPicPr>
            <a:picLocks noGrp="1" noChangeAspect="1"/>
          </p:cNvPicPr>
          <p:nvPr>
            <p:ph idx="1"/>
          </p:nvPr>
        </p:nvPicPr>
        <p:blipFill>
          <a:blip r:embed="rId3"/>
          <a:stretch>
            <a:fillRect/>
          </a:stretch>
        </p:blipFill>
        <p:spPr>
          <a:xfrm>
            <a:off x="1402080" y="1216024"/>
            <a:ext cx="9797098" cy="4898549"/>
          </a:xfrm>
          <a:prstGeom prst="rect">
            <a:avLst/>
          </a:prstGeom>
        </p:spPr>
      </p:pic>
    </p:spTree>
    <p:extLst>
      <p:ext uri="{BB962C8B-B14F-4D97-AF65-F5344CB8AC3E}">
        <p14:creationId xmlns:p14="http://schemas.microsoft.com/office/powerpoint/2010/main" val="1585376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4C8005-F6CB-A8B8-47E0-D4FC8D9F8C27}"/>
              </a:ext>
            </a:extLst>
          </p:cNvPr>
          <p:cNvSpPr>
            <a:spLocks noGrp="1"/>
          </p:cNvSpPr>
          <p:nvPr>
            <p:ph type="title"/>
          </p:nvPr>
        </p:nvSpPr>
        <p:spPr>
          <a:xfrm>
            <a:off x="761803" y="350196"/>
            <a:ext cx="4646904" cy="1624520"/>
          </a:xfrm>
        </p:spPr>
        <p:txBody>
          <a:bodyPr anchor="ctr">
            <a:normAutofit/>
          </a:bodyPr>
          <a:lstStyle/>
          <a:p>
            <a:pPr algn="ctr"/>
            <a:r>
              <a:rPr lang="en-GB" sz="4000" dirty="0"/>
              <a:t>Why was the summit important? </a:t>
            </a:r>
          </a:p>
        </p:txBody>
      </p:sp>
      <p:sp>
        <p:nvSpPr>
          <p:cNvPr id="3" name="Content Placeholder 2">
            <a:extLst>
              <a:ext uri="{FF2B5EF4-FFF2-40B4-BE49-F238E27FC236}">
                <a16:creationId xmlns:a16="http://schemas.microsoft.com/office/drawing/2014/main" id="{98E132F2-BC91-FF5A-9BEC-138ADD40074E}"/>
              </a:ext>
            </a:extLst>
          </p:cNvPr>
          <p:cNvSpPr>
            <a:spLocks noGrp="1"/>
          </p:cNvSpPr>
          <p:nvPr>
            <p:ph idx="1"/>
          </p:nvPr>
        </p:nvSpPr>
        <p:spPr>
          <a:xfrm>
            <a:off x="761802" y="2743200"/>
            <a:ext cx="4646905" cy="3613149"/>
          </a:xfrm>
        </p:spPr>
        <p:txBody>
          <a:bodyPr anchor="ctr">
            <a:normAutofit/>
          </a:bodyPr>
          <a:lstStyle/>
          <a:p>
            <a:pPr marL="0" indent="0">
              <a:buNone/>
            </a:pPr>
            <a:r>
              <a:rPr lang="en-GB" sz="2000" dirty="0"/>
              <a:t>The Millennium Development Goals (MDGs): </a:t>
            </a:r>
          </a:p>
          <a:p>
            <a:r>
              <a:rPr lang="en-GB" sz="2000" dirty="0"/>
              <a:t>Address some of the most pressing global challenges </a:t>
            </a:r>
          </a:p>
          <a:p>
            <a:r>
              <a:rPr lang="en-GB" sz="2000" dirty="0"/>
              <a:t>Improve living conditions of people around the world. </a:t>
            </a:r>
          </a:p>
          <a:p>
            <a:r>
              <a:rPr lang="en-GB" sz="2000" dirty="0"/>
              <a:t>They were established following the Millennium Summit of the United Nations in September 2000. </a:t>
            </a:r>
          </a:p>
        </p:txBody>
      </p:sp>
      <p:pic>
        <p:nvPicPr>
          <p:cNvPr id="4" name="Picture 3">
            <a:extLst>
              <a:ext uri="{FF2B5EF4-FFF2-40B4-BE49-F238E27FC236}">
                <a16:creationId xmlns:a16="http://schemas.microsoft.com/office/drawing/2014/main" id="{BA1DDCBF-8014-81C0-4C9F-B3C92222FD18}"/>
              </a:ext>
            </a:extLst>
          </p:cNvPr>
          <p:cNvPicPr>
            <a:picLocks noChangeAspect="1"/>
          </p:cNvPicPr>
          <p:nvPr/>
        </p:nvPicPr>
        <p:blipFill rotWithShape="1">
          <a:blip r:embed="rId2"/>
          <a:srcRect l="30165" r="26898" b="1"/>
          <a:stretch/>
        </p:blipFill>
        <p:spPr>
          <a:xfrm>
            <a:off x="6096000" y="1"/>
            <a:ext cx="6102825" cy="6858000"/>
          </a:xfrm>
          <a:prstGeom prst="rect">
            <a:avLst/>
          </a:prstGeom>
        </p:spPr>
      </p:pic>
    </p:spTree>
    <p:extLst>
      <p:ext uri="{BB962C8B-B14F-4D97-AF65-F5344CB8AC3E}">
        <p14:creationId xmlns:p14="http://schemas.microsoft.com/office/powerpoint/2010/main" val="8316383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3D65DCD-F315-EAD8-55BD-9D6744212DAC}"/>
              </a:ext>
            </a:extLst>
          </p:cNvPr>
          <p:cNvSpPr>
            <a:spLocks noGrp="1"/>
          </p:cNvSpPr>
          <p:nvPr>
            <p:ph type="title"/>
          </p:nvPr>
        </p:nvSpPr>
        <p:spPr>
          <a:xfrm>
            <a:off x="161923" y="762001"/>
            <a:ext cx="5248275" cy="1206763"/>
          </a:xfrm>
        </p:spPr>
        <p:txBody>
          <a:bodyPr anchor="ctr">
            <a:normAutofit/>
          </a:bodyPr>
          <a:lstStyle/>
          <a:p>
            <a:pPr algn="ctr"/>
            <a:r>
              <a:rPr lang="en-GB" sz="3700" dirty="0"/>
              <a:t>Eradicate Extreme Poverty and Hunger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07F8BF-5BA0-77FC-E9C6-FAC3580CA920}"/>
              </a:ext>
            </a:extLst>
          </p:cNvPr>
          <p:cNvPicPr>
            <a:picLocks noChangeAspect="1"/>
          </p:cNvPicPr>
          <p:nvPr/>
        </p:nvPicPr>
        <p:blipFill>
          <a:blip r:embed="rId3"/>
          <a:stretch>
            <a:fillRect/>
          </a:stretch>
        </p:blipFill>
        <p:spPr>
          <a:xfrm>
            <a:off x="6096000" y="1968764"/>
            <a:ext cx="5334197" cy="2920472"/>
          </a:xfrm>
          <a:prstGeom prst="rect">
            <a:avLst/>
          </a:prstGeom>
        </p:spPr>
      </p:pic>
      <p:sp>
        <p:nvSpPr>
          <p:cNvPr id="5" name="TextBox 4">
            <a:extLst>
              <a:ext uri="{FF2B5EF4-FFF2-40B4-BE49-F238E27FC236}">
                <a16:creationId xmlns:a16="http://schemas.microsoft.com/office/drawing/2014/main" id="{FCADA723-00FA-6965-5449-8CB0F9A046CC}"/>
              </a:ext>
            </a:extLst>
          </p:cNvPr>
          <p:cNvSpPr txBox="1"/>
          <p:nvPr/>
        </p:nvSpPr>
        <p:spPr>
          <a:xfrm>
            <a:off x="161925" y="2470243"/>
            <a:ext cx="5743575" cy="7017306"/>
          </a:xfrm>
          <a:prstGeom prst="rect">
            <a:avLst/>
          </a:prstGeom>
          <a:noFill/>
        </p:spPr>
        <p:txBody>
          <a:bodyPr wrap="square" rtlCol="0">
            <a:spAutoFit/>
          </a:bodyPr>
          <a:lstStyle/>
          <a:p>
            <a:r>
              <a:rPr lang="en-GB" dirty="0"/>
              <a:t>Three targets were set for eradicating extreme poverty and hunger: </a:t>
            </a:r>
          </a:p>
          <a:p>
            <a:endParaRPr lang="en-GB" dirty="0"/>
          </a:p>
          <a:p>
            <a:pPr marL="285750" indent="-285750">
              <a:buFont typeface="Arial" panose="020B0604020202020204" pitchFamily="34" charset="0"/>
              <a:buChar char="•"/>
            </a:pPr>
            <a:r>
              <a:rPr lang="en-GB" dirty="0"/>
              <a:t>1A: Halve, between 1990 and 2015, the proportion of people whose income is less than $1.25 a day</a:t>
            </a:r>
          </a:p>
          <a:p>
            <a:endParaRPr lang="en-GB" dirty="0"/>
          </a:p>
          <a:p>
            <a:pPr marL="285750" indent="-285750">
              <a:buFont typeface="Arial" panose="020B0604020202020204" pitchFamily="34" charset="0"/>
              <a:buChar char="•"/>
            </a:pPr>
            <a:r>
              <a:rPr lang="en-GB" dirty="0"/>
              <a:t>1B: Achieve full and productive employment and decent work for all, including women and young people</a:t>
            </a:r>
          </a:p>
          <a:p>
            <a:endParaRPr lang="en-GB" dirty="0"/>
          </a:p>
          <a:p>
            <a:pPr marL="285750" indent="-285750">
              <a:buFont typeface="Arial" panose="020B0604020202020204" pitchFamily="34" charset="0"/>
              <a:buChar char="•"/>
            </a:pPr>
            <a:r>
              <a:rPr lang="en-GB" dirty="0"/>
              <a:t>1C: Halve, between 1990 and 2015, the proportion of people who suffer from hunger</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178322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B7554-554C-7834-16CF-CA7637A8D52D}"/>
              </a:ext>
            </a:extLst>
          </p:cNvPr>
          <p:cNvSpPr>
            <a:spLocks noGrp="1"/>
          </p:cNvSpPr>
          <p:nvPr>
            <p:ph type="title"/>
          </p:nvPr>
        </p:nvSpPr>
        <p:spPr>
          <a:xfrm>
            <a:off x="876691" y="193183"/>
            <a:ext cx="5219307" cy="709098"/>
          </a:xfrm>
        </p:spPr>
        <p:txBody>
          <a:bodyPr anchor="b">
            <a:normAutofit/>
          </a:bodyPr>
          <a:lstStyle/>
          <a:p>
            <a:pPr algn="ctr"/>
            <a:r>
              <a:rPr lang="en-GB" sz="3200" dirty="0"/>
              <a:t>Statistics</a:t>
            </a:r>
          </a:p>
        </p:txBody>
      </p:sp>
      <p:sp>
        <p:nvSpPr>
          <p:cNvPr id="3" name="Content Placeholder 2">
            <a:extLst>
              <a:ext uri="{FF2B5EF4-FFF2-40B4-BE49-F238E27FC236}">
                <a16:creationId xmlns:a16="http://schemas.microsoft.com/office/drawing/2014/main" id="{F0624E1C-03F2-2D29-A4D5-3E07237CB795}"/>
              </a:ext>
            </a:extLst>
          </p:cNvPr>
          <p:cNvSpPr>
            <a:spLocks noGrp="1"/>
          </p:cNvSpPr>
          <p:nvPr>
            <p:ph idx="1"/>
          </p:nvPr>
        </p:nvSpPr>
        <p:spPr>
          <a:xfrm>
            <a:off x="309094" y="1429555"/>
            <a:ext cx="5786906" cy="5428445"/>
          </a:xfrm>
        </p:spPr>
        <p:txBody>
          <a:bodyPr anchor="t">
            <a:normAutofit fontScale="85000" lnSpcReduction="20000"/>
          </a:bodyPr>
          <a:lstStyle/>
          <a:p>
            <a:pPr>
              <a:lnSpc>
                <a:spcPct val="150000"/>
              </a:lnSpc>
            </a:pPr>
            <a:r>
              <a:rPr lang="en-GB" sz="2000" dirty="0"/>
              <a:t>One in two (1.9 Billion) people in developing countries were living below $1.25</a:t>
            </a:r>
          </a:p>
          <a:p>
            <a:pPr>
              <a:lnSpc>
                <a:spcPct val="150000"/>
              </a:lnSpc>
            </a:pPr>
            <a:r>
              <a:rPr lang="en-GB" sz="2000" dirty="0"/>
              <a:t>Globally, 300 million workers lived below the $1.25 a day poverty line in 2015.</a:t>
            </a:r>
          </a:p>
          <a:p>
            <a:pPr>
              <a:lnSpc>
                <a:spcPct val="150000"/>
              </a:lnSpc>
            </a:pPr>
            <a:r>
              <a:rPr lang="en-GB" sz="2000" dirty="0"/>
              <a:t>The global employment-to-population ratio (62% of people in 1991)</a:t>
            </a:r>
          </a:p>
          <a:p>
            <a:pPr>
              <a:lnSpc>
                <a:spcPct val="150000"/>
              </a:lnSpc>
            </a:pPr>
            <a:r>
              <a:rPr lang="en-GB" sz="2000" dirty="0"/>
              <a:t>Five in ten young women and men (15-24) were employed in 1991 </a:t>
            </a:r>
          </a:p>
          <a:p>
            <a:pPr>
              <a:lnSpc>
                <a:spcPct val="150000"/>
              </a:lnSpc>
            </a:pPr>
            <a:r>
              <a:rPr lang="en-GB" sz="2000" dirty="0"/>
              <a:t>More than 90 million children (under age five) were undernourished and underweight.</a:t>
            </a:r>
          </a:p>
          <a:p>
            <a:pPr marL="0" indent="0">
              <a:lnSpc>
                <a:spcPct val="150000"/>
              </a:lnSpc>
              <a:buNone/>
            </a:pPr>
            <a:endParaRPr lang="en-GB" sz="2000" dirty="0"/>
          </a:p>
          <a:p>
            <a:pPr marL="0" indent="0">
              <a:lnSpc>
                <a:spcPct val="150000"/>
              </a:lnSpc>
              <a:buNone/>
            </a:pPr>
            <a:endParaRPr lang="en-GB" sz="2000" dirty="0"/>
          </a:p>
          <a:p>
            <a:pPr marL="0" indent="0">
              <a:lnSpc>
                <a:spcPct val="150000"/>
              </a:lnSpc>
              <a:buNone/>
            </a:pPr>
            <a:r>
              <a:rPr lang="en-GB" sz="2000" dirty="0"/>
              <a:t>(United Nations, 2018)</a:t>
            </a:r>
          </a:p>
          <a:p>
            <a:endParaRPr lang="en-GB" sz="2000" dirty="0"/>
          </a:p>
          <a:p>
            <a:endParaRPr lang="en-GB" sz="2000" dirty="0"/>
          </a:p>
          <a:p>
            <a:endParaRPr lang="en-GB" sz="2000" dirty="0"/>
          </a:p>
          <a:p>
            <a:pPr marL="0" indent="0">
              <a:buNone/>
            </a:pPr>
            <a:endParaRPr lang="en-GB" sz="2000" dirty="0"/>
          </a:p>
          <a:p>
            <a:pPr marL="0" indent="0">
              <a:buNone/>
            </a:pPr>
            <a:endParaRPr lang="en-GB" sz="2000" dirty="0"/>
          </a:p>
          <a:p>
            <a:endParaRPr lang="en-GB" sz="2000" dirty="0"/>
          </a:p>
        </p:txBody>
      </p:sp>
      <p:pic>
        <p:nvPicPr>
          <p:cNvPr id="4" name="Picture 3">
            <a:extLst>
              <a:ext uri="{FF2B5EF4-FFF2-40B4-BE49-F238E27FC236}">
                <a16:creationId xmlns:a16="http://schemas.microsoft.com/office/drawing/2014/main" id="{18E090C2-DC8F-F726-8837-7C0FBE303874}"/>
              </a:ext>
            </a:extLst>
          </p:cNvPr>
          <p:cNvPicPr>
            <a:picLocks noChangeAspect="1"/>
          </p:cNvPicPr>
          <p:nvPr/>
        </p:nvPicPr>
        <p:blipFill>
          <a:blip r:embed="rId3"/>
          <a:stretch>
            <a:fillRect/>
          </a:stretch>
        </p:blipFill>
        <p:spPr>
          <a:xfrm>
            <a:off x="7008019" y="798491"/>
            <a:ext cx="4673119" cy="3800370"/>
          </a:xfrm>
          <a:prstGeom prst="rect">
            <a:avLst/>
          </a:prstGeom>
        </p:spPr>
      </p:pic>
      <p:grpSp>
        <p:nvGrpSpPr>
          <p:cNvPr id="9" name="Group 8">
            <a:extLst>
              <a:ext uri="{FF2B5EF4-FFF2-40B4-BE49-F238E27FC236}">
                <a16:creationId xmlns:a16="http://schemas.microsoft.com/office/drawing/2014/main" id="{C54A2A4D-19EF-3552-F383-6AD9587C8A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0" name="Rectangle 9">
              <a:extLst>
                <a:ext uri="{FF2B5EF4-FFF2-40B4-BE49-F238E27FC236}">
                  <a16:creationId xmlns:a16="http://schemas.microsoft.com/office/drawing/2014/main" id="{A9208F0F-2734-3945-8FD0-EEB19CF41A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CFF5D9-43B9-9D58-6F3F-25041716D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205786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4102C7F-F006-7D7C-CBB4-C0D6B3DCDF4F}"/>
              </a:ext>
            </a:extLst>
          </p:cNvPr>
          <p:cNvSpPr>
            <a:spLocks noGrp="1"/>
          </p:cNvSpPr>
          <p:nvPr>
            <p:ph type="title"/>
          </p:nvPr>
        </p:nvSpPr>
        <p:spPr>
          <a:xfrm>
            <a:off x="761802" y="762001"/>
            <a:ext cx="4080362" cy="1708242"/>
          </a:xfrm>
        </p:spPr>
        <p:txBody>
          <a:bodyPr anchor="ctr">
            <a:normAutofit/>
          </a:bodyPr>
          <a:lstStyle/>
          <a:p>
            <a:r>
              <a:rPr lang="en-GB" sz="4000"/>
              <a:t>Achieve Universal Primary Education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23BB59A-581D-4888-73F4-CADF31E47B5C}"/>
              </a:ext>
            </a:extLst>
          </p:cNvPr>
          <p:cNvPicPr>
            <a:picLocks noChangeAspect="1"/>
          </p:cNvPicPr>
          <p:nvPr/>
        </p:nvPicPr>
        <p:blipFill>
          <a:blip r:embed="rId3"/>
          <a:stretch>
            <a:fillRect/>
          </a:stretch>
        </p:blipFill>
        <p:spPr>
          <a:xfrm>
            <a:off x="6096000" y="1802071"/>
            <a:ext cx="5334197" cy="3253859"/>
          </a:xfrm>
          <a:prstGeom prst="rect">
            <a:avLst/>
          </a:prstGeom>
        </p:spPr>
      </p:pic>
      <p:sp>
        <p:nvSpPr>
          <p:cNvPr id="6" name="TextBox 5">
            <a:extLst>
              <a:ext uri="{FF2B5EF4-FFF2-40B4-BE49-F238E27FC236}">
                <a16:creationId xmlns:a16="http://schemas.microsoft.com/office/drawing/2014/main" id="{A77501DD-2946-41CE-534A-49BE3B2CCFB7}"/>
              </a:ext>
            </a:extLst>
          </p:cNvPr>
          <p:cNvSpPr txBox="1"/>
          <p:nvPr/>
        </p:nvSpPr>
        <p:spPr>
          <a:xfrm>
            <a:off x="476518" y="2470243"/>
            <a:ext cx="4857681" cy="3231654"/>
          </a:xfrm>
          <a:prstGeom prst="rect">
            <a:avLst/>
          </a:prstGeom>
          <a:noFill/>
        </p:spPr>
        <p:txBody>
          <a:bodyPr wrap="square" rtlCol="0">
            <a:spAutoFit/>
          </a:bodyPr>
          <a:lstStyle/>
          <a:p>
            <a:pPr algn="ctr"/>
            <a:r>
              <a:rPr lang="en-GB" sz="2400" dirty="0"/>
              <a:t>2A: Ensure that, by 2015, children everywhere, boys and girls alike, will be able to complete a full course of primary schooling.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0854201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4102C7F-F006-7D7C-CBB4-C0D6B3DCDF4F}"/>
              </a:ext>
            </a:extLst>
          </p:cNvPr>
          <p:cNvSpPr>
            <a:spLocks noGrp="1"/>
          </p:cNvSpPr>
          <p:nvPr>
            <p:ph type="title"/>
          </p:nvPr>
        </p:nvSpPr>
        <p:spPr>
          <a:xfrm>
            <a:off x="986938" y="301982"/>
            <a:ext cx="4080362" cy="1708242"/>
          </a:xfrm>
        </p:spPr>
        <p:txBody>
          <a:bodyPr anchor="ctr">
            <a:normAutofit/>
          </a:bodyPr>
          <a:lstStyle/>
          <a:p>
            <a:r>
              <a:rPr lang="en-GB" sz="4000" dirty="0"/>
              <a:t>Achieve Universal Primary Education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B23BB59A-581D-4888-73F4-CADF31E47B5C}"/>
              </a:ext>
            </a:extLst>
          </p:cNvPr>
          <p:cNvPicPr>
            <a:picLocks noChangeAspect="1"/>
          </p:cNvPicPr>
          <p:nvPr/>
        </p:nvPicPr>
        <p:blipFill>
          <a:blip r:embed="rId3"/>
          <a:stretch>
            <a:fillRect/>
          </a:stretch>
        </p:blipFill>
        <p:spPr>
          <a:xfrm>
            <a:off x="6096000" y="1802071"/>
            <a:ext cx="5334197" cy="3253859"/>
          </a:xfrm>
          <a:prstGeom prst="rect">
            <a:avLst/>
          </a:prstGeom>
        </p:spPr>
      </p:pic>
      <p:sp>
        <p:nvSpPr>
          <p:cNvPr id="6" name="TextBox 5">
            <a:extLst>
              <a:ext uri="{FF2B5EF4-FFF2-40B4-BE49-F238E27FC236}">
                <a16:creationId xmlns:a16="http://schemas.microsoft.com/office/drawing/2014/main" id="{A77501DD-2946-41CE-534A-49BE3B2CCFB7}"/>
              </a:ext>
            </a:extLst>
          </p:cNvPr>
          <p:cNvSpPr txBox="1"/>
          <p:nvPr/>
        </p:nvSpPr>
        <p:spPr>
          <a:xfrm>
            <a:off x="381069" y="1848789"/>
            <a:ext cx="4857681" cy="5539978"/>
          </a:xfrm>
          <a:prstGeom prst="rect">
            <a:avLst/>
          </a:prstGeom>
          <a:noFill/>
        </p:spPr>
        <p:txBody>
          <a:bodyPr wrap="square" rtlCol="0">
            <a:spAutoFit/>
          </a:bodyPr>
          <a:lstStyle/>
          <a:p>
            <a:pPr marL="342900" marR="0" lvl="0" indent="-3429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Within the 1990’s about 130 million primary school age children in developing countries who do not attend school. </a:t>
            </a:r>
          </a:p>
          <a:p>
            <a:pPr marL="342900" marR="0" lvl="0" indent="-3429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Nealy a Billion people entered the 21</a:t>
            </a:r>
            <a:r>
              <a:rPr lang="en-GB" sz="2400" baseline="30000" dirty="0">
                <a:solidFill>
                  <a:prstClr val="black"/>
                </a:solidFill>
                <a:latin typeface="Calibri" panose="020F0502020204030204"/>
              </a:rPr>
              <a:t>st</a:t>
            </a:r>
            <a:r>
              <a:rPr lang="en-GB" sz="2400" dirty="0">
                <a:solidFill>
                  <a:prstClr val="black"/>
                </a:solidFill>
                <a:latin typeface="Calibri" panose="020F0502020204030204"/>
              </a:rPr>
              <a:t> Century without the capability to read a book. </a:t>
            </a:r>
          </a:p>
          <a:p>
            <a:pPr marL="342900" marR="0" lvl="0" indent="-342900"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dirty="0">
                <a:solidFill>
                  <a:prstClr val="black"/>
                </a:solidFill>
                <a:latin typeface="Calibri" panose="020F0502020204030204"/>
              </a:rPr>
              <a:t>855 million people (1 in 6) one sixth functionally illiterate on the eve of the millennium</a:t>
            </a:r>
          </a:p>
          <a:p>
            <a:pPr marL="0" marR="0" lvl="0" indent="0"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defTabSz="914400" rtl="0" eaLnBrk="1" fontAlgn="auto" latinLnBrk="0" hangingPunct="1">
              <a:lnSpc>
                <a:spcPct val="100000"/>
              </a:lnSpc>
              <a:spcBef>
                <a:spcPts val="0"/>
              </a:spcBef>
              <a:spcAft>
                <a:spcPts val="0"/>
              </a:spcAft>
              <a:buClrTx/>
              <a:buSzTx/>
              <a:buFontTx/>
              <a:buNone/>
              <a:tabLst/>
              <a:defRPr/>
            </a:pPr>
            <a:r>
              <a:rPr lang="en-GB" sz="2400" dirty="0">
                <a:solidFill>
                  <a:prstClr val="black"/>
                </a:solidFill>
                <a:latin typeface="Calibri" panose="020F0502020204030204"/>
              </a:rPr>
              <a:t>(UNCIEF, 1999). </a:t>
            </a: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defTabSz="914400" rtl="0" eaLnBrk="1" fontAlgn="auto" latinLnBrk="0" hangingPunct="1">
              <a:lnSpc>
                <a:spcPct val="100000"/>
              </a:lnSpc>
              <a:spcBef>
                <a:spcPts val="0"/>
              </a:spcBef>
              <a:spcAft>
                <a:spcPts val="0"/>
              </a:spcAft>
              <a:buClrTx/>
              <a:buSzTx/>
              <a:buFontTx/>
              <a:buNone/>
              <a:tabLst/>
              <a:defRPr/>
            </a:pPr>
            <a:endParaRPr lang="en-GB" sz="2400" dirty="0">
              <a:solidFill>
                <a:prstClr val="black"/>
              </a:solidFill>
              <a:latin typeface="Calibri" panose="020F0502020204030204"/>
            </a:endParaRPr>
          </a:p>
          <a:p>
            <a:pPr marL="0" marR="0" lvl="0" indent="0"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68259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15D9970-81AB-3723-F606-519687EAA8E2}"/>
              </a:ext>
            </a:extLst>
          </p:cNvPr>
          <p:cNvSpPr>
            <a:spLocks noGrp="1"/>
          </p:cNvSpPr>
          <p:nvPr>
            <p:ph type="title"/>
          </p:nvPr>
        </p:nvSpPr>
        <p:spPr>
          <a:xfrm>
            <a:off x="761802" y="762001"/>
            <a:ext cx="4080362" cy="1708242"/>
          </a:xfrm>
        </p:spPr>
        <p:txBody>
          <a:bodyPr anchor="ctr">
            <a:normAutofit/>
          </a:bodyPr>
          <a:lstStyle/>
          <a:p>
            <a:r>
              <a:rPr lang="en-GB" sz="3400"/>
              <a:t>Promote Gender Equality and Women Empowerment </a:t>
            </a:r>
          </a:p>
        </p:txBody>
      </p:sp>
      <p:sp>
        <p:nvSpPr>
          <p:cNvPr id="3" name="Content Placeholder 2">
            <a:extLst>
              <a:ext uri="{FF2B5EF4-FFF2-40B4-BE49-F238E27FC236}">
                <a16:creationId xmlns:a16="http://schemas.microsoft.com/office/drawing/2014/main" id="{B5EB4C5B-49CE-4025-A387-48DF00F06C23}"/>
              </a:ext>
            </a:extLst>
          </p:cNvPr>
          <p:cNvSpPr>
            <a:spLocks noGrp="1"/>
          </p:cNvSpPr>
          <p:nvPr>
            <p:ph idx="1"/>
          </p:nvPr>
        </p:nvSpPr>
        <p:spPr>
          <a:xfrm>
            <a:off x="761803" y="2470244"/>
            <a:ext cx="4080361" cy="3769834"/>
          </a:xfrm>
        </p:spPr>
        <p:txBody>
          <a:bodyPr anchor="ctr">
            <a:normAutofit/>
          </a:bodyPr>
          <a:lstStyle/>
          <a:p>
            <a:pPr marL="0" indent="0" algn="ctr">
              <a:buNone/>
            </a:pPr>
            <a:r>
              <a:rPr lang="en-GB" dirty="0"/>
              <a:t>Target 3A: Eliminate gender disparity in primary and secondary education preferably by 2005, and at all levels by 2015</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BD7450-045E-8C6D-41A3-0164D643C550}"/>
              </a:ext>
            </a:extLst>
          </p:cNvPr>
          <p:cNvPicPr>
            <a:picLocks noChangeAspect="1"/>
          </p:cNvPicPr>
          <p:nvPr/>
        </p:nvPicPr>
        <p:blipFill>
          <a:blip r:embed="rId2"/>
          <a:stretch>
            <a:fillRect/>
          </a:stretch>
        </p:blipFill>
        <p:spPr>
          <a:xfrm>
            <a:off x="6096000" y="2048777"/>
            <a:ext cx="5334197" cy="2760446"/>
          </a:xfrm>
          <a:prstGeom prst="rect">
            <a:avLst/>
          </a:prstGeom>
        </p:spPr>
      </p:pic>
    </p:spTree>
    <p:extLst>
      <p:ext uri="{BB962C8B-B14F-4D97-AF65-F5344CB8AC3E}">
        <p14:creationId xmlns:p14="http://schemas.microsoft.com/office/powerpoint/2010/main" val="3759578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5D9970-81AB-3723-F606-519687EAA8E2}"/>
              </a:ext>
            </a:extLst>
          </p:cNvPr>
          <p:cNvSpPr>
            <a:spLocks noGrp="1"/>
          </p:cNvSpPr>
          <p:nvPr>
            <p:ph type="title"/>
          </p:nvPr>
        </p:nvSpPr>
        <p:spPr>
          <a:xfrm>
            <a:off x="839075" y="92299"/>
            <a:ext cx="4080362" cy="1708242"/>
          </a:xfrm>
        </p:spPr>
        <p:txBody>
          <a:bodyPr anchor="ctr">
            <a:normAutofit/>
          </a:bodyPr>
          <a:lstStyle/>
          <a:p>
            <a:pPr algn="ctr"/>
            <a:r>
              <a:rPr lang="en-GB" sz="3400" dirty="0"/>
              <a:t>Promote Gender Equality and Women Empowerment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64BD7450-045E-8C6D-41A3-0164D643C550}"/>
              </a:ext>
            </a:extLst>
          </p:cNvPr>
          <p:cNvPicPr>
            <a:picLocks noChangeAspect="1"/>
          </p:cNvPicPr>
          <p:nvPr/>
        </p:nvPicPr>
        <p:blipFill>
          <a:blip r:embed="rId3"/>
          <a:stretch>
            <a:fillRect/>
          </a:stretch>
        </p:blipFill>
        <p:spPr>
          <a:xfrm>
            <a:off x="6096000" y="2048777"/>
            <a:ext cx="5334197" cy="2760446"/>
          </a:xfrm>
          <a:prstGeom prst="rect">
            <a:avLst/>
          </a:prstGeom>
        </p:spPr>
      </p:pic>
      <p:sp>
        <p:nvSpPr>
          <p:cNvPr id="6" name="Content Placeholder 5">
            <a:extLst>
              <a:ext uri="{FF2B5EF4-FFF2-40B4-BE49-F238E27FC236}">
                <a16:creationId xmlns:a16="http://schemas.microsoft.com/office/drawing/2014/main" id="{B4D25425-17CA-02CC-C53A-6166EBB6D6A9}"/>
              </a:ext>
            </a:extLst>
          </p:cNvPr>
          <p:cNvSpPr>
            <a:spLocks noGrp="1"/>
          </p:cNvSpPr>
          <p:nvPr>
            <p:ph idx="1"/>
          </p:nvPr>
        </p:nvSpPr>
        <p:spPr>
          <a:xfrm>
            <a:off x="193766" y="2470243"/>
            <a:ext cx="4416433" cy="3994951"/>
          </a:xfrm>
        </p:spPr>
        <p:txBody>
          <a:bodyPr>
            <a:normAutofit/>
          </a:bodyPr>
          <a:lstStyle/>
          <a:p>
            <a:pPr marL="0" indent="0">
              <a:buNone/>
            </a:pPr>
            <a:r>
              <a:rPr lang="en-GB" dirty="0"/>
              <a:t>Between 47% and 57% of girls were in primary and secondary education within the 1990s</a:t>
            </a:r>
          </a:p>
          <a:p>
            <a:pPr marL="0" indent="0">
              <a:buNone/>
            </a:pPr>
            <a:r>
              <a:rPr lang="en-GB" dirty="0"/>
              <a:t>Girls were more likely to repeat a year compared to boys </a:t>
            </a:r>
          </a:p>
          <a:p>
            <a:pPr marL="0" indent="0">
              <a:buNone/>
            </a:pPr>
            <a:endParaRPr lang="en-GB" sz="2000" dirty="0"/>
          </a:p>
        </p:txBody>
      </p:sp>
    </p:spTree>
    <p:extLst>
      <p:ext uri="{BB962C8B-B14F-4D97-AF65-F5344CB8AC3E}">
        <p14:creationId xmlns:p14="http://schemas.microsoft.com/office/powerpoint/2010/main" val="3615623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B519F28F-259B-6AD1-47B9-C6E02466FC19}"/>
              </a:ext>
            </a:extLst>
          </p:cNvPr>
          <p:cNvSpPr>
            <a:spLocks noGrp="1"/>
          </p:cNvSpPr>
          <p:nvPr>
            <p:ph type="title"/>
          </p:nvPr>
        </p:nvSpPr>
        <p:spPr>
          <a:xfrm>
            <a:off x="761802" y="762001"/>
            <a:ext cx="4080362" cy="1708242"/>
          </a:xfrm>
        </p:spPr>
        <p:txBody>
          <a:bodyPr anchor="ctr">
            <a:normAutofit/>
          </a:bodyPr>
          <a:lstStyle/>
          <a:p>
            <a:pPr algn="ctr"/>
            <a:r>
              <a:rPr lang="en-GB" sz="4000" dirty="0"/>
              <a:t>Reduce Child Mortality </a:t>
            </a:r>
          </a:p>
        </p:txBody>
      </p:sp>
      <p:sp>
        <p:nvSpPr>
          <p:cNvPr id="3" name="Content Placeholder 2">
            <a:extLst>
              <a:ext uri="{FF2B5EF4-FFF2-40B4-BE49-F238E27FC236}">
                <a16:creationId xmlns:a16="http://schemas.microsoft.com/office/drawing/2014/main" id="{E3388ACB-9D0B-A568-0041-34AF3599DB88}"/>
              </a:ext>
            </a:extLst>
          </p:cNvPr>
          <p:cNvSpPr>
            <a:spLocks noGrp="1"/>
          </p:cNvSpPr>
          <p:nvPr>
            <p:ph idx="1"/>
          </p:nvPr>
        </p:nvSpPr>
        <p:spPr>
          <a:xfrm>
            <a:off x="761803" y="2470244"/>
            <a:ext cx="4080361" cy="3769834"/>
          </a:xfrm>
        </p:spPr>
        <p:txBody>
          <a:bodyPr anchor="ctr">
            <a:normAutofit/>
          </a:bodyPr>
          <a:lstStyle/>
          <a:p>
            <a:pPr marL="0" indent="0" algn="ctr">
              <a:buNone/>
            </a:pPr>
            <a:r>
              <a:rPr lang="en-GB" dirty="0"/>
              <a:t>Target 4A: Reduce by two-thirds, between 1990 and 2015, the under-five mortality rate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C9F23E-F225-BD81-7856-53DCFF99431C}"/>
              </a:ext>
            </a:extLst>
          </p:cNvPr>
          <p:cNvPicPr>
            <a:picLocks noChangeAspect="1"/>
          </p:cNvPicPr>
          <p:nvPr/>
        </p:nvPicPr>
        <p:blipFill>
          <a:blip r:embed="rId2"/>
          <a:stretch>
            <a:fillRect/>
          </a:stretch>
        </p:blipFill>
        <p:spPr>
          <a:xfrm>
            <a:off x="6096000" y="1968764"/>
            <a:ext cx="5334197" cy="2920472"/>
          </a:xfrm>
          <a:prstGeom prst="rect">
            <a:avLst/>
          </a:prstGeom>
        </p:spPr>
      </p:pic>
    </p:spTree>
    <p:extLst>
      <p:ext uri="{BB962C8B-B14F-4D97-AF65-F5344CB8AC3E}">
        <p14:creationId xmlns:p14="http://schemas.microsoft.com/office/powerpoint/2010/main" val="38767130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519F28F-259B-6AD1-47B9-C6E02466FC19}"/>
              </a:ext>
            </a:extLst>
          </p:cNvPr>
          <p:cNvSpPr>
            <a:spLocks noGrp="1"/>
          </p:cNvSpPr>
          <p:nvPr>
            <p:ph type="title"/>
          </p:nvPr>
        </p:nvSpPr>
        <p:spPr>
          <a:xfrm>
            <a:off x="761802" y="762001"/>
            <a:ext cx="4080362" cy="1708242"/>
          </a:xfrm>
        </p:spPr>
        <p:txBody>
          <a:bodyPr anchor="ctr">
            <a:normAutofit/>
          </a:bodyPr>
          <a:lstStyle/>
          <a:p>
            <a:pPr algn="ctr"/>
            <a:r>
              <a:rPr lang="en-GB" sz="4000" dirty="0"/>
              <a:t>Reduce Child Mortality </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5C9F23E-F225-BD81-7856-53DCFF99431C}"/>
              </a:ext>
            </a:extLst>
          </p:cNvPr>
          <p:cNvPicPr>
            <a:picLocks noChangeAspect="1"/>
          </p:cNvPicPr>
          <p:nvPr/>
        </p:nvPicPr>
        <p:blipFill>
          <a:blip r:embed="rId3"/>
          <a:stretch>
            <a:fillRect/>
          </a:stretch>
        </p:blipFill>
        <p:spPr>
          <a:xfrm>
            <a:off x="6096000" y="1968764"/>
            <a:ext cx="5334197" cy="2920472"/>
          </a:xfrm>
          <a:prstGeom prst="rect">
            <a:avLst/>
          </a:prstGeom>
        </p:spPr>
      </p:pic>
      <p:sp>
        <p:nvSpPr>
          <p:cNvPr id="5" name="TextBox 4">
            <a:extLst>
              <a:ext uri="{FF2B5EF4-FFF2-40B4-BE49-F238E27FC236}">
                <a16:creationId xmlns:a16="http://schemas.microsoft.com/office/drawing/2014/main" id="{360DE4F3-6F1A-AF0D-93F9-8C1BC7A4A5DD}"/>
              </a:ext>
            </a:extLst>
          </p:cNvPr>
          <p:cNvSpPr txBox="1"/>
          <p:nvPr/>
        </p:nvSpPr>
        <p:spPr>
          <a:xfrm>
            <a:off x="502276" y="2627290"/>
            <a:ext cx="4559121" cy="3139321"/>
          </a:xfrm>
          <a:prstGeom prst="rect">
            <a:avLst/>
          </a:prstGeom>
          <a:noFill/>
        </p:spPr>
        <p:txBody>
          <a:bodyPr wrap="square" rtlCol="0">
            <a:spAutoFit/>
          </a:bodyPr>
          <a:lstStyle/>
          <a:p>
            <a:r>
              <a:rPr lang="en-GB" dirty="0"/>
              <a:t>During the 1990’s mortality rates were significantly high: </a:t>
            </a:r>
          </a:p>
          <a:p>
            <a:endParaRPr lang="en-GB" dirty="0"/>
          </a:p>
          <a:p>
            <a:r>
              <a:rPr lang="en-GB" dirty="0"/>
              <a:t>Developing Regions: 99%</a:t>
            </a:r>
          </a:p>
          <a:p>
            <a:r>
              <a:rPr lang="en-GB" dirty="0"/>
              <a:t>North Africa: 80%</a:t>
            </a:r>
          </a:p>
          <a:p>
            <a:r>
              <a:rPr lang="en-GB" dirty="0"/>
              <a:t>Latin America and Caribbean: 52%</a:t>
            </a:r>
          </a:p>
          <a:p>
            <a:r>
              <a:rPr lang="en-GB" dirty="0"/>
              <a:t>South </a:t>
            </a:r>
            <a:r>
              <a:rPr lang="en-GB" dirty="0" err="1"/>
              <a:t>Easten</a:t>
            </a:r>
            <a:r>
              <a:rPr lang="en-GB" dirty="0"/>
              <a:t> Asia: 73%</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740061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DD9E088F-22CD-1638-8B85-05748FC9ED48}"/>
              </a:ext>
            </a:extLst>
          </p:cNvPr>
          <p:cNvSpPr>
            <a:spLocks noGrp="1"/>
          </p:cNvSpPr>
          <p:nvPr>
            <p:ph type="title"/>
          </p:nvPr>
        </p:nvSpPr>
        <p:spPr>
          <a:xfrm>
            <a:off x="761802" y="762001"/>
            <a:ext cx="4080362" cy="1708242"/>
          </a:xfrm>
        </p:spPr>
        <p:txBody>
          <a:bodyPr anchor="ctr">
            <a:normAutofit/>
          </a:bodyPr>
          <a:lstStyle/>
          <a:p>
            <a:r>
              <a:rPr lang="en-GB" sz="4000"/>
              <a:t>Improve Maternal Health </a:t>
            </a:r>
          </a:p>
        </p:txBody>
      </p:sp>
      <p:sp>
        <p:nvSpPr>
          <p:cNvPr id="3" name="Content Placeholder 2">
            <a:extLst>
              <a:ext uri="{FF2B5EF4-FFF2-40B4-BE49-F238E27FC236}">
                <a16:creationId xmlns:a16="http://schemas.microsoft.com/office/drawing/2014/main" id="{8E46611C-6E80-3DB1-8A5F-8CBB7D6FBEEB}"/>
              </a:ext>
            </a:extLst>
          </p:cNvPr>
          <p:cNvSpPr>
            <a:spLocks noGrp="1"/>
          </p:cNvSpPr>
          <p:nvPr>
            <p:ph idx="1"/>
          </p:nvPr>
        </p:nvSpPr>
        <p:spPr>
          <a:xfrm>
            <a:off x="761803" y="2470244"/>
            <a:ext cx="4080361" cy="3769834"/>
          </a:xfrm>
        </p:spPr>
        <p:txBody>
          <a:bodyPr anchor="ctr">
            <a:normAutofit/>
          </a:bodyPr>
          <a:lstStyle/>
          <a:p>
            <a:r>
              <a:rPr lang="en-GB" dirty="0"/>
              <a:t>Target 5A: Reduce by three-quarters, between 1990 and 2015, the maternal mortality ratio</a:t>
            </a:r>
          </a:p>
          <a:p>
            <a:r>
              <a:rPr lang="en-GB" dirty="0"/>
              <a:t>Target 5B: Achieve, by 2015, universal access to reproductive health</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7D3F8DD-2ED4-F033-0C19-F98A362639D5}"/>
              </a:ext>
            </a:extLst>
          </p:cNvPr>
          <p:cNvPicPr>
            <a:picLocks noChangeAspect="1"/>
          </p:cNvPicPr>
          <p:nvPr/>
        </p:nvPicPr>
        <p:blipFill>
          <a:blip r:embed="rId2"/>
          <a:stretch>
            <a:fillRect/>
          </a:stretch>
        </p:blipFill>
        <p:spPr>
          <a:xfrm>
            <a:off x="6096000" y="1968764"/>
            <a:ext cx="5334197" cy="2920472"/>
          </a:xfrm>
          <a:prstGeom prst="rect">
            <a:avLst/>
          </a:prstGeom>
        </p:spPr>
      </p:pic>
    </p:spTree>
    <p:extLst>
      <p:ext uri="{BB962C8B-B14F-4D97-AF65-F5344CB8AC3E}">
        <p14:creationId xmlns:p14="http://schemas.microsoft.com/office/powerpoint/2010/main" val="26494143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87D3F8DD-2ED4-F033-0C19-F98A362639D5}"/>
              </a:ext>
            </a:extLst>
          </p:cNvPr>
          <p:cNvPicPr>
            <a:picLocks noChangeAspect="1"/>
          </p:cNvPicPr>
          <p:nvPr/>
        </p:nvPicPr>
        <p:blipFill>
          <a:blip r:embed="rId3"/>
          <a:stretch>
            <a:fillRect/>
          </a:stretch>
        </p:blipFill>
        <p:spPr>
          <a:xfrm>
            <a:off x="6857801" y="0"/>
            <a:ext cx="5334197" cy="6858000"/>
          </a:xfrm>
          <a:prstGeom prst="rect">
            <a:avLst/>
          </a:prstGeom>
        </p:spPr>
      </p:pic>
      <p:pic>
        <p:nvPicPr>
          <p:cNvPr id="12" name="Content Placeholder 11">
            <a:extLst>
              <a:ext uri="{FF2B5EF4-FFF2-40B4-BE49-F238E27FC236}">
                <a16:creationId xmlns:a16="http://schemas.microsoft.com/office/drawing/2014/main" id="{53C1B596-DE23-D4FA-8C48-EB6AD9EFF837}"/>
              </a:ext>
            </a:extLst>
          </p:cNvPr>
          <p:cNvPicPr>
            <a:picLocks noGrp="1" noChangeAspect="1"/>
          </p:cNvPicPr>
          <p:nvPr>
            <p:ph idx="1"/>
          </p:nvPr>
        </p:nvPicPr>
        <p:blipFill>
          <a:blip r:embed="rId4"/>
          <a:stretch>
            <a:fillRect/>
          </a:stretch>
        </p:blipFill>
        <p:spPr>
          <a:xfrm>
            <a:off x="-18974" y="0"/>
            <a:ext cx="6876774" cy="6858000"/>
          </a:xfrm>
        </p:spPr>
      </p:pic>
    </p:spTree>
    <p:extLst>
      <p:ext uri="{BB962C8B-B14F-4D97-AF65-F5344CB8AC3E}">
        <p14:creationId xmlns:p14="http://schemas.microsoft.com/office/powerpoint/2010/main" val="18887314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89E9B62-BA6E-22AB-E796-F7CDB2D9D506}"/>
              </a:ext>
            </a:extLst>
          </p:cNvPr>
          <p:cNvSpPr>
            <a:spLocks noGrp="1"/>
          </p:cNvSpPr>
          <p:nvPr>
            <p:ph type="title"/>
          </p:nvPr>
        </p:nvSpPr>
        <p:spPr>
          <a:xfrm>
            <a:off x="761802" y="762001"/>
            <a:ext cx="4080362" cy="1708242"/>
          </a:xfrm>
        </p:spPr>
        <p:txBody>
          <a:bodyPr anchor="ctr">
            <a:normAutofit/>
          </a:bodyPr>
          <a:lstStyle/>
          <a:p>
            <a:r>
              <a:rPr lang="en-GB" sz="4000"/>
              <a:t>Combat HIV/AIDs</a:t>
            </a:r>
          </a:p>
        </p:txBody>
      </p:sp>
      <p:sp>
        <p:nvSpPr>
          <p:cNvPr id="3" name="Content Placeholder 2">
            <a:extLst>
              <a:ext uri="{FF2B5EF4-FFF2-40B4-BE49-F238E27FC236}">
                <a16:creationId xmlns:a16="http://schemas.microsoft.com/office/drawing/2014/main" id="{400AA51D-DE0F-14EA-E3EC-93E1C1597533}"/>
              </a:ext>
            </a:extLst>
          </p:cNvPr>
          <p:cNvSpPr>
            <a:spLocks noGrp="1"/>
          </p:cNvSpPr>
          <p:nvPr>
            <p:ph idx="1"/>
          </p:nvPr>
        </p:nvSpPr>
        <p:spPr>
          <a:xfrm>
            <a:off x="115911" y="2470244"/>
            <a:ext cx="4726254" cy="4387756"/>
          </a:xfrm>
        </p:spPr>
        <p:txBody>
          <a:bodyPr anchor="ctr">
            <a:normAutofit lnSpcReduction="10000"/>
          </a:bodyPr>
          <a:lstStyle/>
          <a:p>
            <a:r>
              <a:rPr lang="en-GB" dirty="0"/>
              <a:t>Target 6A: Have halted by 2015 and begun to reverse the spread of HIV/AIDS</a:t>
            </a:r>
          </a:p>
          <a:p>
            <a:r>
              <a:rPr lang="en-GB" dirty="0"/>
              <a:t>Target 6B: Achieve, by 2010, universal access to treatment for HIV/AIDS for all those who need it</a:t>
            </a:r>
          </a:p>
          <a:p>
            <a:r>
              <a:rPr lang="en-GB" dirty="0"/>
              <a:t>Target 6C: Have halted by 2015 and begun to reverse the incidence of malaria and other major diseases</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75252CE-601F-FBCB-6AE6-5968A493E96A}"/>
              </a:ext>
            </a:extLst>
          </p:cNvPr>
          <p:cNvPicPr>
            <a:picLocks noChangeAspect="1"/>
          </p:cNvPicPr>
          <p:nvPr/>
        </p:nvPicPr>
        <p:blipFill>
          <a:blip r:embed="rId3"/>
          <a:stretch>
            <a:fillRect/>
          </a:stretch>
        </p:blipFill>
        <p:spPr>
          <a:xfrm>
            <a:off x="6096000" y="1968764"/>
            <a:ext cx="5334197" cy="2920472"/>
          </a:xfrm>
          <a:prstGeom prst="rect">
            <a:avLst/>
          </a:prstGeom>
        </p:spPr>
      </p:pic>
    </p:spTree>
    <p:extLst>
      <p:ext uri="{BB962C8B-B14F-4D97-AF65-F5344CB8AC3E}">
        <p14:creationId xmlns:p14="http://schemas.microsoft.com/office/powerpoint/2010/main" val="38987432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2EBCF8-5948-E147-557E-6E7E9A28AC3D}"/>
              </a:ext>
            </a:extLst>
          </p:cNvPr>
          <p:cNvSpPr>
            <a:spLocks noGrp="1"/>
          </p:cNvSpPr>
          <p:nvPr>
            <p:ph idx="1"/>
          </p:nvPr>
        </p:nvSpPr>
        <p:spPr>
          <a:xfrm>
            <a:off x="0" y="437882"/>
            <a:ext cx="6452315" cy="5739081"/>
          </a:xfrm>
        </p:spPr>
        <p:txBody>
          <a:bodyPr/>
          <a:lstStyle/>
          <a:p>
            <a:pPr>
              <a:lnSpc>
                <a:spcPct val="200000"/>
              </a:lnSpc>
            </a:pPr>
            <a:r>
              <a:rPr lang="en-GB" dirty="0"/>
              <a:t> Mid-1995 a cumulative total of approximately 18.5 million adults had been infected with HIV. </a:t>
            </a:r>
          </a:p>
          <a:p>
            <a:pPr>
              <a:lnSpc>
                <a:spcPct val="200000"/>
              </a:lnSpc>
            </a:pPr>
            <a:r>
              <a:rPr lang="en-GB" dirty="0"/>
              <a:t>A condition that was misunderstood </a:t>
            </a:r>
          </a:p>
          <a:p>
            <a:pPr>
              <a:lnSpc>
                <a:spcPct val="200000"/>
              </a:lnSpc>
            </a:pPr>
            <a:r>
              <a:rPr lang="en-GB" dirty="0"/>
              <a:t>Those with AIDS/HIV experience discrimination </a:t>
            </a:r>
          </a:p>
        </p:txBody>
      </p:sp>
      <p:pic>
        <p:nvPicPr>
          <p:cNvPr id="4" name="Picture 3">
            <a:extLst>
              <a:ext uri="{FF2B5EF4-FFF2-40B4-BE49-F238E27FC236}">
                <a16:creationId xmlns:a16="http://schemas.microsoft.com/office/drawing/2014/main" id="{B6B4AAC5-9C29-ADFA-51A1-B83122E5FEE7}"/>
              </a:ext>
            </a:extLst>
          </p:cNvPr>
          <p:cNvPicPr>
            <a:picLocks noChangeAspect="1"/>
          </p:cNvPicPr>
          <p:nvPr/>
        </p:nvPicPr>
        <p:blipFill>
          <a:blip r:embed="rId2"/>
          <a:stretch>
            <a:fillRect/>
          </a:stretch>
        </p:blipFill>
        <p:spPr>
          <a:xfrm>
            <a:off x="6857538" y="1350694"/>
            <a:ext cx="5334462" cy="2920237"/>
          </a:xfrm>
          <a:prstGeom prst="rect">
            <a:avLst/>
          </a:prstGeom>
        </p:spPr>
      </p:pic>
    </p:spTree>
    <p:extLst>
      <p:ext uri="{BB962C8B-B14F-4D97-AF65-F5344CB8AC3E}">
        <p14:creationId xmlns:p14="http://schemas.microsoft.com/office/powerpoint/2010/main" val="24481046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A2B1F9D-88C5-B633-29F0-32B8DA905599}"/>
              </a:ext>
            </a:extLst>
          </p:cNvPr>
          <p:cNvSpPr>
            <a:spLocks noGrp="1"/>
          </p:cNvSpPr>
          <p:nvPr>
            <p:ph type="title"/>
          </p:nvPr>
        </p:nvSpPr>
        <p:spPr>
          <a:xfrm>
            <a:off x="774390" y="96592"/>
            <a:ext cx="4080362" cy="1708242"/>
          </a:xfrm>
        </p:spPr>
        <p:txBody>
          <a:bodyPr anchor="ctr">
            <a:normAutofit/>
          </a:bodyPr>
          <a:lstStyle/>
          <a:p>
            <a:pPr algn="ctr"/>
            <a:r>
              <a:rPr lang="en-GB" sz="3700" dirty="0"/>
              <a:t>Ensure Environmental Sustainability </a:t>
            </a:r>
          </a:p>
        </p:txBody>
      </p:sp>
      <p:sp>
        <p:nvSpPr>
          <p:cNvPr id="3" name="Content Placeholder 2">
            <a:extLst>
              <a:ext uri="{FF2B5EF4-FFF2-40B4-BE49-F238E27FC236}">
                <a16:creationId xmlns:a16="http://schemas.microsoft.com/office/drawing/2014/main" id="{FF6393B0-C331-A0E6-A1F8-8DD430FF6884}"/>
              </a:ext>
            </a:extLst>
          </p:cNvPr>
          <p:cNvSpPr>
            <a:spLocks noGrp="1"/>
          </p:cNvSpPr>
          <p:nvPr>
            <p:ph idx="1"/>
          </p:nvPr>
        </p:nvSpPr>
        <p:spPr>
          <a:xfrm>
            <a:off x="58492" y="1637409"/>
            <a:ext cx="5351708" cy="4956574"/>
          </a:xfrm>
        </p:spPr>
        <p:txBody>
          <a:bodyPr anchor="ctr">
            <a:normAutofit/>
          </a:bodyPr>
          <a:lstStyle/>
          <a:p>
            <a:r>
              <a:rPr lang="en-GB" sz="2000" dirty="0"/>
              <a:t>Target 7A: Integrate the principles of sustainable development into country policies and programs; reverse loss of environmental resources</a:t>
            </a:r>
          </a:p>
          <a:p>
            <a:r>
              <a:rPr lang="en-GB" sz="2000" dirty="0"/>
              <a:t>Target 7B: Reduce biodiversity loss, achieving, by 2010, a significant reduction in the rate of loss</a:t>
            </a:r>
          </a:p>
          <a:p>
            <a:r>
              <a:rPr lang="en-GB" sz="2000" dirty="0"/>
              <a:t>Target 7C: Halve, by 2015, the proportion of the population without sustainable access to safe drinking water and basic sanitation</a:t>
            </a:r>
          </a:p>
          <a:p>
            <a:r>
              <a:rPr lang="en-GB" sz="2000" dirty="0"/>
              <a:t>Target 7D: By 2020, to have achieved a significant improvement in the lives of at least 100 million slum-dwellers[</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00C6F96-52FD-CAF2-3F92-7192746C84BB}"/>
              </a:ext>
            </a:extLst>
          </p:cNvPr>
          <p:cNvPicPr>
            <a:picLocks noChangeAspect="1"/>
          </p:cNvPicPr>
          <p:nvPr/>
        </p:nvPicPr>
        <p:blipFill>
          <a:blip r:embed="rId2"/>
          <a:stretch>
            <a:fillRect/>
          </a:stretch>
        </p:blipFill>
        <p:spPr>
          <a:xfrm>
            <a:off x="6096000" y="1968764"/>
            <a:ext cx="5334197" cy="2920472"/>
          </a:xfrm>
          <a:prstGeom prst="rect">
            <a:avLst/>
          </a:prstGeom>
        </p:spPr>
      </p:pic>
    </p:spTree>
    <p:extLst>
      <p:ext uri="{BB962C8B-B14F-4D97-AF65-F5344CB8AC3E}">
        <p14:creationId xmlns:p14="http://schemas.microsoft.com/office/powerpoint/2010/main" val="19745578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649C91A9-84E7-4BF0-9026-62F01380D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B2F5E8A-E5D7-CF3A-507D-2EF2D7F3BFA6}"/>
              </a:ext>
            </a:extLst>
          </p:cNvPr>
          <p:cNvSpPr>
            <a:spLocks noGrp="1"/>
          </p:cNvSpPr>
          <p:nvPr>
            <p:ph type="title"/>
          </p:nvPr>
        </p:nvSpPr>
        <p:spPr>
          <a:xfrm>
            <a:off x="761803" y="142654"/>
            <a:ext cx="4080362" cy="950536"/>
          </a:xfrm>
        </p:spPr>
        <p:txBody>
          <a:bodyPr anchor="ctr">
            <a:normAutofit fontScale="90000"/>
          </a:bodyPr>
          <a:lstStyle/>
          <a:p>
            <a:pPr algn="ctr"/>
            <a:r>
              <a:rPr lang="en-GB" sz="3700" dirty="0"/>
              <a:t>Global Partnership for Development </a:t>
            </a:r>
          </a:p>
        </p:txBody>
      </p:sp>
      <p:sp>
        <p:nvSpPr>
          <p:cNvPr id="3" name="Content Placeholder 2">
            <a:extLst>
              <a:ext uri="{FF2B5EF4-FFF2-40B4-BE49-F238E27FC236}">
                <a16:creationId xmlns:a16="http://schemas.microsoft.com/office/drawing/2014/main" id="{94C38634-754D-DA99-8A20-443825581FC4}"/>
              </a:ext>
            </a:extLst>
          </p:cNvPr>
          <p:cNvSpPr>
            <a:spLocks noGrp="1"/>
          </p:cNvSpPr>
          <p:nvPr>
            <p:ph idx="1"/>
          </p:nvPr>
        </p:nvSpPr>
        <p:spPr>
          <a:xfrm>
            <a:off x="115911" y="1235844"/>
            <a:ext cx="5218288" cy="5622156"/>
          </a:xfrm>
        </p:spPr>
        <p:txBody>
          <a:bodyPr anchor="ctr">
            <a:normAutofit fontScale="92500" lnSpcReduction="10000"/>
          </a:bodyPr>
          <a:lstStyle/>
          <a:p>
            <a:r>
              <a:rPr lang="en-GB" sz="2000" dirty="0"/>
              <a:t>Target 8A: Develop further an open, rule-based, predictable, non-discriminatory trading and financial system</a:t>
            </a:r>
          </a:p>
          <a:p>
            <a:r>
              <a:rPr lang="en-GB" sz="2000" dirty="0"/>
              <a:t>Target 8B: Address the Special Needs of the Least Developed Countries (LDCs)</a:t>
            </a:r>
          </a:p>
          <a:p>
            <a:r>
              <a:rPr lang="en-GB" sz="2000" dirty="0"/>
              <a:t>Target 8C: Address the special needs of landlocked developing countries and small island developing States</a:t>
            </a:r>
          </a:p>
          <a:p>
            <a:r>
              <a:rPr lang="en-GB" sz="2000" dirty="0"/>
              <a:t>Target 8D: Deal comprehensively with the debt problems of developing countries through national and international measures in order to make debt sustainable in the long term</a:t>
            </a:r>
          </a:p>
          <a:p>
            <a:r>
              <a:rPr lang="en-GB" sz="2000" dirty="0"/>
              <a:t>Target 8E: In co-operation with pharmaceutical companies, provide access to affordable, essential drugs in developing countries</a:t>
            </a:r>
          </a:p>
          <a:p>
            <a:r>
              <a:rPr lang="en-GB" sz="2000" dirty="0"/>
              <a:t>Target 8F: In co-operation with the private sector, make available the benefits of new technologies, especially information and communications</a:t>
            </a:r>
          </a:p>
        </p:txBody>
      </p:sp>
      <p:sp>
        <p:nvSpPr>
          <p:cNvPr id="11" name="Rectangle 10">
            <a:extLst>
              <a:ext uri="{FF2B5EF4-FFF2-40B4-BE49-F238E27FC236}">
                <a16:creationId xmlns:a16="http://schemas.microsoft.com/office/drawing/2014/main" id="{9B47378D-AD27-45D0-8C1C-5B1098DCC0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799" cy="6858000"/>
          </a:xfrm>
          <a:prstGeom prst="rect">
            <a:avLst/>
          </a:prstGeom>
          <a:solidFill>
            <a:srgbClr val="FFFFFF"/>
          </a:solidFill>
          <a:ln>
            <a:noFill/>
          </a:ln>
          <a:effectLst>
            <a:outerShdw blurRad="177800" dist="215900" dir="8520000" sx="94000" sy="94000" algn="t" rotWithShape="0">
              <a:srgbClr val="000000">
                <a:alpha val="14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BD5B402-C2AF-AE05-183F-4D7399756D23}"/>
              </a:ext>
            </a:extLst>
          </p:cNvPr>
          <p:cNvPicPr>
            <a:picLocks noChangeAspect="1"/>
          </p:cNvPicPr>
          <p:nvPr/>
        </p:nvPicPr>
        <p:blipFill>
          <a:blip r:embed="rId2"/>
          <a:stretch>
            <a:fillRect/>
          </a:stretch>
        </p:blipFill>
        <p:spPr>
          <a:xfrm>
            <a:off x="6096000" y="761902"/>
            <a:ext cx="5334197" cy="5334197"/>
          </a:xfrm>
          <a:prstGeom prst="rect">
            <a:avLst/>
          </a:prstGeom>
        </p:spPr>
      </p:pic>
    </p:spTree>
    <p:extLst>
      <p:ext uri="{BB962C8B-B14F-4D97-AF65-F5344CB8AC3E}">
        <p14:creationId xmlns:p14="http://schemas.microsoft.com/office/powerpoint/2010/main" val="1153694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F11DDB8-1C42-3960-6726-C3AF92230AF8}"/>
              </a:ext>
            </a:extLst>
          </p:cNvPr>
          <p:cNvPicPr>
            <a:picLocks noChangeAspect="1"/>
          </p:cNvPicPr>
          <p:nvPr/>
        </p:nvPicPr>
        <p:blipFill rotWithShape="1">
          <a:blip r:embed="rId2"/>
          <a:srcRect l="7189" r="13500"/>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F0F25E1-26A6-4F87-432E-10259655971A}"/>
              </a:ext>
            </a:extLst>
          </p:cNvPr>
          <p:cNvSpPr>
            <a:spLocks noGrp="1"/>
          </p:cNvSpPr>
          <p:nvPr>
            <p:ph type="title"/>
          </p:nvPr>
        </p:nvSpPr>
        <p:spPr>
          <a:xfrm>
            <a:off x="297287" y="1305283"/>
            <a:ext cx="3822189" cy="4039450"/>
          </a:xfrm>
        </p:spPr>
        <p:txBody>
          <a:bodyPr>
            <a:normAutofit/>
          </a:bodyPr>
          <a:lstStyle/>
          <a:p>
            <a:pPr algn="ctr"/>
            <a:r>
              <a:rPr lang="en-GB" sz="4000" dirty="0"/>
              <a:t>What are your initial thoughts regarding the United Nations MDGs? </a:t>
            </a:r>
            <a:br>
              <a:rPr lang="en-GB" sz="4000" dirty="0"/>
            </a:br>
            <a:endParaRPr lang="en-GB" sz="4000" dirty="0"/>
          </a:p>
        </p:txBody>
      </p:sp>
    </p:spTree>
    <p:extLst>
      <p:ext uri="{BB962C8B-B14F-4D97-AF65-F5344CB8AC3E}">
        <p14:creationId xmlns:p14="http://schemas.microsoft.com/office/powerpoint/2010/main" val="104527714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BA7FFE2-BCED-FDFD-BE1F-EF0441CB8034}"/>
              </a:ext>
            </a:extLst>
          </p:cNvPr>
          <p:cNvSpPr>
            <a:spLocks noGrp="1"/>
          </p:cNvSpPr>
          <p:nvPr>
            <p:ph type="title"/>
          </p:nvPr>
        </p:nvSpPr>
        <p:spPr>
          <a:xfrm>
            <a:off x="1137034" y="609597"/>
            <a:ext cx="9392421" cy="1330841"/>
          </a:xfrm>
        </p:spPr>
        <p:txBody>
          <a:bodyPr>
            <a:normAutofit/>
          </a:bodyPr>
          <a:lstStyle/>
          <a:p>
            <a:r>
              <a:rPr lang="en-GB" dirty="0"/>
              <a:t>Criticisms of MDGs </a:t>
            </a:r>
            <a:endParaRPr lang="en-GB"/>
          </a:p>
        </p:txBody>
      </p:sp>
      <p:sp>
        <p:nvSpPr>
          <p:cNvPr id="3" name="Content Placeholder 2">
            <a:extLst>
              <a:ext uri="{FF2B5EF4-FFF2-40B4-BE49-F238E27FC236}">
                <a16:creationId xmlns:a16="http://schemas.microsoft.com/office/drawing/2014/main" id="{0F588C70-5D48-1790-1587-2ABEC2F17690}"/>
              </a:ext>
            </a:extLst>
          </p:cNvPr>
          <p:cNvSpPr>
            <a:spLocks noGrp="1"/>
          </p:cNvSpPr>
          <p:nvPr>
            <p:ph idx="1"/>
          </p:nvPr>
        </p:nvSpPr>
        <p:spPr>
          <a:xfrm>
            <a:off x="1137034" y="2198362"/>
            <a:ext cx="4958966" cy="3917773"/>
          </a:xfrm>
        </p:spPr>
        <p:txBody>
          <a:bodyPr>
            <a:normAutofit/>
          </a:bodyPr>
          <a:lstStyle/>
          <a:p>
            <a:pPr marL="0" indent="0">
              <a:buNone/>
            </a:pPr>
            <a:r>
              <a:rPr lang="en-GB" sz="2000" dirty="0"/>
              <a:t>Fehling, Nelson and Sridhar (2013) literature of the MDGs and presented several arguments:</a:t>
            </a:r>
          </a:p>
          <a:p>
            <a:r>
              <a:rPr lang="en-GB" sz="2000" dirty="0"/>
              <a:t>The Goals were ‘overambitious and unrealistic’</a:t>
            </a:r>
          </a:p>
          <a:p>
            <a:r>
              <a:rPr lang="en-GB" sz="2000" dirty="0"/>
              <a:t>Structure was influenced by political ideology and agendas.</a:t>
            </a:r>
          </a:p>
          <a:p>
            <a:r>
              <a:rPr lang="en-GB" sz="2000" dirty="0"/>
              <a:t>Shopping-list approach. </a:t>
            </a:r>
          </a:p>
          <a:p>
            <a:r>
              <a:rPr lang="en-GB" sz="2000" dirty="0"/>
              <a:t>Focused too much on national averages  </a:t>
            </a:r>
          </a:p>
          <a:p>
            <a:r>
              <a:rPr lang="en-GB" sz="2000" dirty="0"/>
              <a:t>Lack of political and human rights integration </a:t>
            </a:r>
          </a:p>
          <a:p>
            <a:endParaRPr lang="en-GB" sz="2000" dirty="0"/>
          </a:p>
          <a:p>
            <a:endParaRPr lang="en-GB" sz="2000" dirty="0"/>
          </a:p>
        </p:txBody>
      </p:sp>
      <p:pic>
        <p:nvPicPr>
          <p:cNvPr id="4" name="Picture 3">
            <a:extLst>
              <a:ext uri="{FF2B5EF4-FFF2-40B4-BE49-F238E27FC236}">
                <a16:creationId xmlns:a16="http://schemas.microsoft.com/office/drawing/2014/main" id="{BD8C4F13-0961-6F2C-3FE9-FE0E4D7FCBDE}"/>
              </a:ext>
            </a:extLst>
          </p:cNvPr>
          <p:cNvPicPr>
            <a:picLocks noChangeAspect="1"/>
          </p:cNvPicPr>
          <p:nvPr/>
        </p:nvPicPr>
        <p:blipFill>
          <a:blip r:embed="rId3"/>
          <a:stretch>
            <a:fillRect/>
          </a:stretch>
        </p:blipFill>
        <p:spPr>
          <a:xfrm>
            <a:off x="7190583" y="1940438"/>
            <a:ext cx="4788505" cy="3753170"/>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180686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50000"/>
            <a:alpha val="44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7B1027A-F57A-4CF3-8BE2-D5AF040CF0EB}"/>
              </a:ext>
            </a:extLst>
          </p:cNvPr>
          <p:cNvPicPr>
            <a:picLocks noChangeAspect="1"/>
          </p:cNvPicPr>
          <p:nvPr/>
        </p:nvPicPr>
        <p:blipFill rotWithShape="1">
          <a:blip r:embed="rId4"/>
          <a:srcRect b="734"/>
          <a:stretch/>
        </p:blipFill>
        <p:spPr>
          <a:xfrm>
            <a:off x="0" y="348977"/>
            <a:ext cx="9632272" cy="6160046"/>
          </a:xfrm>
          <a:prstGeom prst="rect">
            <a:avLst/>
          </a:prstGeom>
          <a:ln>
            <a:noFill/>
          </a:ln>
          <a:effectLst>
            <a:outerShdw blurRad="292100" dist="139700" dir="2700000" algn="tl" rotWithShape="0">
              <a:srgbClr val="333333">
                <a:alpha val="65000"/>
              </a:srgbClr>
            </a:outerShdw>
          </a:effectLst>
        </p:spPr>
      </p:pic>
      <p:pic>
        <p:nvPicPr>
          <p:cNvPr id="2" name="Picture 1">
            <a:extLst>
              <a:ext uri="{FF2B5EF4-FFF2-40B4-BE49-F238E27FC236}">
                <a16:creationId xmlns:a16="http://schemas.microsoft.com/office/drawing/2014/main" id="{338EFC23-2038-40A4-8E77-1545245B7622}"/>
              </a:ext>
            </a:extLst>
          </p:cNvPr>
          <p:cNvPicPr>
            <a:picLocks noChangeAspect="1"/>
          </p:cNvPicPr>
          <p:nvPr/>
        </p:nvPicPr>
        <p:blipFill>
          <a:blip r:embed="rId5"/>
          <a:stretch>
            <a:fillRect/>
          </a:stretch>
        </p:blipFill>
        <p:spPr>
          <a:xfrm>
            <a:off x="-82195" y="1996440"/>
            <a:ext cx="3796344" cy="4367970"/>
          </a:xfrm>
          <a:prstGeom prst="rect">
            <a:avLst/>
          </a:prstGeom>
        </p:spPr>
      </p:pic>
      <p:sp>
        <p:nvSpPr>
          <p:cNvPr id="3" name="TextBox 2">
            <a:extLst>
              <a:ext uri="{FF2B5EF4-FFF2-40B4-BE49-F238E27FC236}">
                <a16:creationId xmlns:a16="http://schemas.microsoft.com/office/drawing/2014/main" id="{B0AD7DEC-9A80-4E88-A2AD-3DD57A7BE182}"/>
              </a:ext>
            </a:extLst>
          </p:cNvPr>
          <p:cNvSpPr txBox="1"/>
          <p:nvPr/>
        </p:nvSpPr>
        <p:spPr>
          <a:xfrm>
            <a:off x="9714467" y="2477028"/>
            <a:ext cx="2477534" cy="3967625"/>
          </a:xfrm>
          <a:prstGeom prst="rect">
            <a:avLst/>
          </a:prstGeom>
          <a:solidFill>
            <a:schemeClr val="bg1"/>
          </a:solidFill>
          <a:effectLst>
            <a:outerShdw blurRad="50800" dist="38100" dir="5400000" algn="t" rotWithShape="0">
              <a:prstClr val="black">
                <a:alpha val="40000"/>
              </a:prstClr>
            </a:outerShdw>
          </a:effectLst>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Target doesn’t address the whole goal…</a:t>
            </a:r>
          </a:p>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Indicator doesn’t have a clear link with target…</a:t>
            </a:r>
          </a:p>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Indicator is inadequate to address gender inequalities in the labour market</a:t>
            </a:r>
          </a:p>
        </p:txBody>
      </p:sp>
    </p:spTree>
    <p:custDataLst>
      <p:tags r:id="rId1"/>
    </p:custDataLst>
    <p:extLst>
      <p:ext uri="{BB962C8B-B14F-4D97-AF65-F5344CB8AC3E}">
        <p14:creationId xmlns:p14="http://schemas.microsoft.com/office/powerpoint/2010/main" val="1028096198"/>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nodeType="clickEffect">
                                  <p:stCondLst>
                                    <p:cond delay="0"/>
                                  </p:stCondLst>
                                  <p:childTnLst>
                                    <p:animMotion origin="layout" path="M 1.66667E-6 -7.40741E-7 L 0.125 -7.40741E-7 C 0.18099 -7.40741E-7 0.25 0.06898 0.25 0.125 L 0.25 0.25 " pathEditMode="relative" rAng="0" ptsTypes="AAAA">
                                      <p:cBhvr>
                                        <p:cTn id="6" dur="2000" fill="hold"/>
                                        <p:tgtEl>
                                          <p:spTgt spid="2"/>
                                        </p:tgtEl>
                                        <p:attrNameLst>
                                          <p:attrName>ppt_x</p:attrName>
                                          <p:attrName>ppt_y</p:attrName>
                                        </p:attrNameLst>
                                      </p:cBhvr>
                                      <p:rCtr x="12500" y="12500"/>
                                    </p:animMotion>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2000"/>
                                        <p:tgtEl>
                                          <p:spTgt spid="3"/>
                                        </p:tgtEl>
                                      </p:cBhvr>
                                    </p:animEffect>
                                    <p:anim calcmode="lin" valueType="num">
                                      <p:cBhvr>
                                        <p:cTn id="12" dur="2000" fill="hold"/>
                                        <p:tgtEl>
                                          <p:spTgt spid="3"/>
                                        </p:tgtEl>
                                        <p:attrNameLst>
                                          <p:attrName>ppt_w</p:attrName>
                                        </p:attrNameLst>
                                      </p:cBhvr>
                                      <p:tavLst>
                                        <p:tav tm="0" fmla="#ppt_w*sin(2.5*pi*$)">
                                          <p:val>
                                            <p:fltVal val="0"/>
                                          </p:val>
                                        </p:tav>
                                        <p:tav tm="100000">
                                          <p:val>
                                            <p:fltVal val="1"/>
                                          </p:val>
                                        </p:tav>
                                      </p:tavLst>
                                    </p:anim>
                                    <p:anim calcmode="lin" valueType="num">
                                      <p:cBhvr>
                                        <p:cTn id="13"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5.xml><?xml version="1.0" encoding="utf-8"?>
<p:sld xmlns:a="http://schemas.openxmlformats.org/drawingml/2006/main" xmlns:r="http://schemas.openxmlformats.org/officeDocument/2006/relationships" xmlns:p="http://schemas.openxmlformats.org/presentationml/2006/main" showMasterSp="0">
  <p:cSld>
    <p:bg>
      <p:bgPr>
        <a:solidFill>
          <a:schemeClr val="accent5">
            <a:lumMod val="50000"/>
            <a:alpha val="44000"/>
          </a:schemeClr>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7B1027A-F57A-4CF3-8BE2-D5AF040CF0EB}"/>
              </a:ext>
            </a:extLst>
          </p:cNvPr>
          <p:cNvPicPr>
            <a:picLocks noChangeAspect="1"/>
          </p:cNvPicPr>
          <p:nvPr/>
        </p:nvPicPr>
        <p:blipFill rotWithShape="1">
          <a:blip r:embed="rId4"/>
          <a:srcRect b="734"/>
          <a:stretch/>
        </p:blipFill>
        <p:spPr>
          <a:xfrm>
            <a:off x="0" y="348977"/>
            <a:ext cx="9632272" cy="6160046"/>
          </a:xfrm>
          <a:prstGeom prst="rect">
            <a:avLst/>
          </a:prstGeom>
          <a:ln>
            <a:noFill/>
          </a:ln>
          <a:effectLst>
            <a:outerShdw blurRad="292100" dist="139700" dir="2700000" algn="tl" rotWithShape="0">
              <a:srgbClr val="333333">
                <a:alpha val="65000"/>
              </a:srgbClr>
            </a:outerShdw>
          </a:effectLst>
        </p:spPr>
      </p:pic>
      <p:pic>
        <p:nvPicPr>
          <p:cNvPr id="2" name="Picture 1">
            <a:extLst>
              <a:ext uri="{FF2B5EF4-FFF2-40B4-BE49-F238E27FC236}">
                <a16:creationId xmlns:a16="http://schemas.microsoft.com/office/drawing/2014/main" id="{338EFC23-2038-40A4-8E77-1545245B7622}"/>
              </a:ext>
            </a:extLst>
          </p:cNvPr>
          <p:cNvPicPr>
            <a:picLocks noChangeAspect="1"/>
          </p:cNvPicPr>
          <p:nvPr/>
        </p:nvPicPr>
        <p:blipFill>
          <a:blip r:embed="rId5"/>
          <a:stretch>
            <a:fillRect/>
          </a:stretch>
        </p:blipFill>
        <p:spPr>
          <a:xfrm>
            <a:off x="-82195" y="1128657"/>
            <a:ext cx="3796344" cy="4367970"/>
          </a:xfrm>
          <a:prstGeom prst="rect">
            <a:avLst/>
          </a:prstGeom>
        </p:spPr>
      </p:pic>
      <p:sp>
        <p:nvSpPr>
          <p:cNvPr id="3" name="TextBox 2">
            <a:extLst>
              <a:ext uri="{FF2B5EF4-FFF2-40B4-BE49-F238E27FC236}">
                <a16:creationId xmlns:a16="http://schemas.microsoft.com/office/drawing/2014/main" id="{B0AD7DEC-9A80-4E88-A2AD-3DD57A7BE182}"/>
              </a:ext>
            </a:extLst>
          </p:cNvPr>
          <p:cNvSpPr txBox="1"/>
          <p:nvPr/>
        </p:nvSpPr>
        <p:spPr>
          <a:xfrm>
            <a:off x="9714466" y="2324628"/>
            <a:ext cx="2477534" cy="4360040"/>
          </a:xfrm>
          <a:prstGeom prst="rect">
            <a:avLst/>
          </a:prstGeom>
          <a:solidFill>
            <a:schemeClr val="bg1"/>
          </a:solidFill>
          <a:effectLst>
            <a:outerShdw blurRad="50800" dist="38100" dir="5400000" algn="t" rotWithShape="0">
              <a:prstClr val="black">
                <a:alpha val="40000"/>
              </a:prstClr>
            </a:outerShdw>
          </a:effectLst>
        </p:spPr>
        <p:txBody>
          <a:bodyPr wrap="square" rtlCol="0">
            <a:spAutoFit/>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Overemphasis on primary education, ignoring the importance of post-primary education</a:t>
            </a:r>
          </a:p>
          <a:p>
            <a:pPr marL="0" marR="0" lvl="0" indent="0" algn="ctr" defTabSz="914400" rtl="0" eaLnBrk="1" fontAlgn="auto" latinLnBrk="0" hangingPunct="1">
              <a:lnSpc>
                <a:spcPct val="150000"/>
              </a:lnSpc>
              <a:spcBef>
                <a:spcPts val="0"/>
              </a:spcBef>
              <a:spcAft>
                <a:spcPts val="0"/>
              </a:spcAft>
              <a:buClrTx/>
              <a:buSzTx/>
              <a:buFontTx/>
              <a:buNone/>
              <a:tabLst/>
              <a:defRPr/>
            </a:pPr>
            <a:endPar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endParaRPr>
          </a:p>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7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Enrolment does not measure learning; literacy does not measure deeper understanding</a:t>
            </a:r>
          </a:p>
        </p:txBody>
      </p:sp>
    </p:spTree>
    <p:custDataLst>
      <p:tags r:id="rId1"/>
    </p:custDataLst>
    <p:extLst>
      <p:ext uri="{BB962C8B-B14F-4D97-AF65-F5344CB8AC3E}">
        <p14:creationId xmlns:p14="http://schemas.microsoft.com/office/powerpoint/2010/main" val="3765743306"/>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0" presetClass="path" presetSubtype="0" accel="50000" decel="50000" fill="hold" nodeType="clickEffect">
                                  <p:stCondLst>
                                    <p:cond delay="0"/>
                                  </p:stCondLst>
                                  <p:childTnLst>
                                    <p:animMotion origin="layout" path="M 1.66667E-6 -7.40741E-7 L 0.125 -7.40741E-7 C 0.18099 -7.40741E-7 0.25 0.06898 0.25 0.125 L 0.25 0.25 " pathEditMode="relative" rAng="0" ptsTypes="AAAA">
                                      <p:cBhvr>
                                        <p:cTn id="6" dur="2000" fill="hold"/>
                                        <p:tgtEl>
                                          <p:spTgt spid="2"/>
                                        </p:tgtEl>
                                        <p:attrNameLst>
                                          <p:attrName>ppt_x</p:attrName>
                                          <p:attrName>ppt_y</p:attrName>
                                        </p:attrNameLst>
                                      </p:cBhvr>
                                      <p:rCtr x="12500" y="12500"/>
                                    </p:animMotion>
                                  </p:childTnLst>
                                </p:cTn>
                              </p:par>
                            </p:childTnLst>
                          </p:cTn>
                        </p:par>
                      </p:childTnLst>
                    </p:cTn>
                  </p:par>
                  <p:par>
                    <p:cTn id="7" fill="hold">
                      <p:stCondLst>
                        <p:cond delay="indefinite"/>
                      </p:stCondLst>
                      <p:childTnLst>
                        <p:par>
                          <p:cTn id="8" fill="hold">
                            <p:stCondLst>
                              <p:cond delay="0"/>
                            </p:stCondLst>
                            <p:childTnLst>
                              <p:par>
                                <p:cTn id="9" presetID="45"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fade">
                                      <p:cBhvr>
                                        <p:cTn id="11" dur="2000"/>
                                        <p:tgtEl>
                                          <p:spTgt spid="3"/>
                                        </p:tgtEl>
                                      </p:cBhvr>
                                    </p:animEffect>
                                    <p:anim calcmode="lin" valueType="num">
                                      <p:cBhvr>
                                        <p:cTn id="12" dur="2000" fill="hold"/>
                                        <p:tgtEl>
                                          <p:spTgt spid="3"/>
                                        </p:tgtEl>
                                        <p:attrNameLst>
                                          <p:attrName>ppt_w</p:attrName>
                                        </p:attrNameLst>
                                      </p:cBhvr>
                                      <p:tavLst>
                                        <p:tav tm="0" fmla="#ppt_w*sin(2.5*pi*$)">
                                          <p:val>
                                            <p:fltVal val="0"/>
                                          </p:val>
                                        </p:tav>
                                        <p:tav tm="100000">
                                          <p:val>
                                            <p:fltVal val="1"/>
                                          </p:val>
                                        </p:tav>
                                      </p:tavLst>
                                    </p:anim>
                                    <p:anim calcmode="lin" valueType="num">
                                      <p:cBhvr>
                                        <p:cTn id="13" dur="2000" fill="hold"/>
                                        <p:tgtEl>
                                          <p:spTgt spid="3"/>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7C583F5-D109-40BD-AEFA-53547BA9F4C5}"/>
              </a:ext>
            </a:extLst>
          </p:cNvPr>
          <p:cNvPicPr>
            <a:picLocks noChangeAspect="1"/>
          </p:cNvPicPr>
          <p:nvPr/>
        </p:nvPicPr>
        <p:blipFill>
          <a:blip r:embed="rId3">
            <a:alphaModFix amt="80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C18552B-32B0-4DD2-BFDF-DD33033DE7BC}"/>
              </a:ext>
            </a:extLst>
          </p:cNvPr>
          <p:cNvSpPr>
            <a:spLocks noGrp="1"/>
          </p:cNvSpPr>
          <p:nvPr>
            <p:ph type="title"/>
          </p:nvPr>
        </p:nvSpPr>
        <p:spPr>
          <a:xfrm>
            <a:off x="2895600" y="365126"/>
            <a:ext cx="8458200" cy="702588"/>
          </a:xfrm>
        </p:spPr>
        <p:txBody>
          <a:bodyPr/>
          <a:lstStyle/>
          <a:p>
            <a:r>
              <a:rPr lang="en-GB" dirty="0"/>
              <a:t>Key achievements of the MDG’s</a:t>
            </a:r>
          </a:p>
        </p:txBody>
      </p:sp>
      <p:sp>
        <p:nvSpPr>
          <p:cNvPr id="7" name="Rectangle 6">
            <a:extLst>
              <a:ext uri="{FF2B5EF4-FFF2-40B4-BE49-F238E27FC236}">
                <a16:creationId xmlns:a16="http://schemas.microsoft.com/office/drawing/2014/main" id="{90C2B766-5362-40AC-979D-7B41AFAD307E}"/>
              </a:ext>
            </a:extLst>
          </p:cNvPr>
          <p:cNvSpPr/>
          <p:nvPr/>
        </p:nvSpPr>
        <p:spPr>
          <a:xfrm>
            <a:off x="3781886" y="1434033"/>
            <a:ext cx="8327255" cy="4920771"/>
          </a:xfrm>
          <a:prstGeom prst="rect">
            <a:avLst/>
          </a:prstGeom>
        </p:spPr>
        <p:txBody>
          <a:bodyPr wrap="square">
            <a:spAutoFit/>
          </a:bodyPr>
          <a:lstStyle/>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The momentum generated by the MDGs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Increased awareness of development issues </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Encouraged a global political consensus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Provided focus for advocacy</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Improved flow of aid</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Improved monitoring of development projects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Successful targeted interventions (malaria, HIV/AIDS, measles)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Increased attention to the need for strengthening statistical capacity</a:t>
            </a:r>
          </a:p>
        </p:txBody>
      </p:sp>
    </p:spTree>
    <p:extLst>
      <p:ext uri="{BB962C8B-B14F-4D97-AF65-F5344CB8AC3E}">
        <p14:creationId xmlns:p14="http://schemas.microsoft.com/office/powerpoint/2010/main" val="877379143"/>
      </p:ext>
    </p:extLst>
  </p:cSld>
  <p:clrMapOvr>
    <a:masterClrMapping/>
  </p:clrMapOvr>
  <p:transition spd="slow">
    <p:push dir="d"/>
  </p:transition>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7C583F5-D109-40BD-AEFA-53547BA9F4C5}"/>
              </a:ext>
            </a:extLst>
          </p:cNvPr>
          <p:cNvPicPr>
            <a:picLocks noChangeAspect="1"/>
          </p:cNvPicPr>
          <p:nvPr/>
        </p:nvPicPr>
        <p:blipFill>
          <a:blip r:embed="rId4">
            <a:alphaModFix amt="80000"/>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C18552B-32B0-4DD2-BFDF-DD33033DE7BC}"/>
              </a:ext>
            </a:extLst>
          </p:cNvPr>
          <p:cNvSpPr>
            <a:spLocks noGrp="1"/>
          </p:cNvSpPr>
          <p:nvPr>
            <p:ph type="title"/>
          </p:nvPr>
        </p:nvSpPr>
        <p:spPr>
          <a:xfrm>
            <a:off x="2895600" y="365126"/>
            <a:ext cx="8458200" cy="702588"/>
          </a:xfrm>
        </p:spPr>
        <p:txBody>
          <a:bodyPr/>
          <a:lstStyle/>
          <a:p>
            <a:r>
              <a:rPr lang="en-GB" dirty="0"/>
              <a:t>Key achievements of the MDG’s</a:t>
            </a:r>
          </a:p>
        </p:txBody>
      </p:sp>
      <p:sp>
        <p:nvSpPr>
          <p:cNvPr id="7" name="Rectangle 6">
            <a:extLst>
              <a:ext uri="{FF2B5EF4-FFF2-40B4-BE49-F238E27FC236}">
                <a16:creationId xmlns:a16="http://schemas.microsoft.com/office/drawing/2014/main" id="{90C2B766-5362-40AC-979D-7B41AFAD307E}"/>
              </a:ext>
            </a:extLst>
          </p:cNvPr>
          <p:cNvSpPr/>
          <p:nvPr/>
        </p:nvSpPr>
        <p:spPr>
          <a:xfrm>
            <a:off x="3781886" y="1434033"/>
            <a:ext cx="8327255" cy="4920771"/>
          </a:xfrm>
          <a:prstGeom prst="rect">
            <a:avLst/>
          </a:prstGeom>
        </p:spPr>
        <p:txBody>
          <a:bodyPr wrap="square">
            <a:spAutoFit/>
          </a:bodyPr>
          <a:lstStyle/>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The momentum generated by the MDGs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Increased awareness of development issues </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Encouraged a global political consensus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Provided focus for advocacy</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Improved flow of aid</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Improved monitoring of development projects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Successful targeted interventions (malaria, HIV/AIDS, measles)</a:t>
            </a:r>
          </a:p>
          <a:p>
            <a:pPr marL="342900" marR="0" lvl="0" indent="-342900" algn="l" defTabSz="914400" rtl="0" eaLnBrk="1" fontAlgn="auto" latinLnBrk="0" hangingPunct="1">
              <a:lnSpc>
                <a:spcPct val="200000"/>
              </a:lnSpc>
              <a:spcBef>
                <a:spcPts val="0"/>
              </a:spcBef>
              <a:spcAft>
                <a:spcPts val="0"/>
              </a:spcAft>
              <a:buClrTx/>
              <a:buSzTx/>
              <a:buFont typeface="Arial" panose="020B0604020202020204" pitchFamily="34" charset="0"/>
              <a:buChar char="•"/>
              <a:tabLst/>
              <a:defRPr/>
            </a:pPr>
            <a:r>
              <a:rPr kumimoji="0" lang="en-US" altLang="en-US"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Increased attention to the need for strengthening statistical capacity</a:t>
            </a:r>
          </a:p>
        </p:txBody>
      </p:sp>
      <p:pic>
        <p:nvPicPr>
          <p:cNvPr id="2050" name="Picture 2" descr="Image result for The Millennium Development Goals: a cross-sectoral analysis and principles for goal setting after 2015">
            <a:extLst>
              <a:ext uri="{FF2B5EF4-FFF2-40B4-BE49-F238E27FC236}">
                <a16:creationId xmlns:a16="http://schemas.microsoft.com/office/drawing/2014/main" id="{C17CFFBB-0F2C-4B93-B95A-169006CB9AA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64745">
            <a:off x="9616689" y="2487744"/>
            <a:ext cx="1743661" cy="2457448"/>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360813015"/>
      </p:ext>
    </p:extLst>
  </p:cSld>
  <p:clrMapOvr>
    <a:masterClrMapping/>
  </p:clrMapOvr>
  <p:transition spd="slow">
    <p:push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23">
            <a:extLst>
              <a:ext uri="{FF2B5EF4-FFF2-40B4-BE49-F238E27FC236}">
                <a16:creationId xmlns:a16="http://schemas.microsoft.com/office/drawing/2014/main" id="{E1750109-3B91-4506-B997-0CD8E35A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B6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25">
            <a:extLst>
              <a:ext uri="{FF2B5EF4-FFF2-40B4-BE49-F238E27FC236}">
                <a16:creationId xmlns:a16="http://schemas.microsoft.com/office/drawing/2014/main" id="{E72D8D1B-59F6-4FF3-8547-9BBB6129F2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chart of people in different colors&#10;&#10;Description automatically generated with medium confidence">
            <a:extLst>
              <a:ext uri="{FF2B5EF4-FFF2-40B4-BE49-F238E27FC236}">
                <a16:creationId xmlns:a16="http://schemas.microsoft.com/office/drawing/2014/main" id="{E2A61B6F-DE92-FE70-8989-C6E32A85CC34}"/>
              </a:ext>
            </a:extLst>
          </p:cNvPr>
          <p:cNvPicPr>
            <a:picLocks noChangeAspect="1"/>
          </p:cNvPicPr>
          <p:nvPr/>
        </p:nvPicPr>
        <p:blipFill>
          <a:blip r:embed="rId3"/>
          <a:stretch>
            <a:fillRect/>
          </a:stretch>
        </p:blipFill>
        <p:spPr>
          <a:xfrm>
            <a:off x="1174792" y="643467"/>
            <a:ext cx="2017656" cy="2475653"/>
          </a:xfrm>
          <a:prstGeom prst="rect">
            <a:avLst/>
          </a:prstGeom>
        </p:spPr>
      </p:pic>
      <p:sp>
        <p:nvSpPr>
          <p:cNvPr id="35" name="Rectangle 27">
            <a:extLst>
              <a:ext uri="{FF2B5EF4-FFF2-40B4-BE49-F238E27FC236}">
                <a16:creationId xmlns:a16="http://schemas.microsoft.com/office/drawing/2014/main" id="{2C444748-5A8D-4B53-89FE-42B455DFA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48709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screenshot of a graph&#10;&#10;Description automatically generated">
            <a:extLst>
              <a:ext uri="{FF2B5EF4-FFF2-40B4-BE49-F238E27FC236}">
                <a16:creationId xmlns:a16="http://schemas.microsoft.com/office/drawing/2014/main" id="{B4FFAEBF-37C3-E38C-F903-AEC82EE2F8D0}"/>
              </a:ext>
            </a:extLst>
          </p:cNvPr>
          <p:cNvPicPr>
            <a:picLocks noChangeAspect="1"/>
          </p:cNvPicPr>
          <p:nvPr/>
        </p:nvPicPr>
        <p:blipFill>
          <a:blip r:embed="rId4"/>
          <a:stretch>
            <a:fillRect/>
          </a:stretch>
        </p:blipFill>
        <p:spPr>
          <a:xfrm>
            <a:off x="4705424" y="650497"/>
            <a:ext cx="2605406" cy="2468623"/>
          </a:xfrm>
          <a:prstGeom prst="rect">
            <a:avLst/>
          </a:prstGeom>
        </p:spPr>
      </p:pic>
      <p:sp>
        <p:nvSpPr>
          <p:cNvPr id="30" name="Rectangle 29">
            <a:extLst>
              <a:ext uri="{FF2B5EF4-FFF2-40B4-BE49-F238E27FC236}">
                <a16:creationId xmlns:a16="http://schemas.microsoft.com/office/drawing/2014/main" id="{14044C96-7CFD-44DB-A579-D77B0D37C6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5998" y="487090"/>
            <a:ext cx="3588174"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aph of people with numbers and lines&#10;&#10;Description automatically generated">
            <a:extLst>
              <a:ext uri="{FF2B5EF4-FFF2-40B4-BE49-F238E27FC236}">
                <a16:creationId xmlns:a16="http://schemas.microsoft.com/office/drawing/2014/main" id="{96CCE8DD-B20F-93A5-3176-743EB27EB966}"/>
              </a:ext>
            </a:extLst>
          </p:cNvPr>
          <p:cNvPicPr>
            <a:picLocks noChangeAspect="1"/>
          </p:cNvPicPr>
          <p:nvPr/>
        </p:nvPicPr>
        <p:blipFill>
          <a:blip r:embed="rId5"/>
          <a:stretch>
            <a:fillRect/>
          </a:stretch>
        </p:blipFill>
        <p:spPr>
          <a:xfrm>
            <a:off x="8590995" y="650497"/>
            <a:ext cx="2697948" cy="2468623"/>
          </a:xfrm>
          <a:prstGeom prst="rect">
            <a:avLst/>
          </a:prstGeom>
        </p:spPr>
      </p:pic>
      <p:sp>
        <p:nvSpPr>
          <p:cNvPr id="32" name="Rectangle 31">
            <a:extLst>
              <a:ext uri="{FF2B5EF4-FFF2-40B4-BE49-F238E27FC236}">
                <a16:creationId xmlns:a16="http://schemas.microsoft.com/office/drawing/2014/main" id="{8FC8C21F-9484-4A71-ABFA-6C10682FA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3442553"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A graph with numbers and a line&#10;&#10;Description automatically generated">
            <a:extLst>
              <a:ext uri="{FF2B5EF4-FFF2-40B4-BE49-F238E27FC236}">
                <a16:creationId xmlns:a16="http://schemas.microsoft.com/office/drawing/2014/main" id="{90C10360-9D49-5782-1BBB-771D59E7E04D}"/>
              </a:ext>
            </a:extLst>
          </p:cNvPr>
          <p:cNvPicPr>
            <a:picLocks noChangeAspect="1"/>
          </p:cNvPicPr>
          <p:nvPr/>
        </p:nvPicPr>
        <p:blipFill>
          <a:blip r:embed="rId6"/>
          <a:stretch>
            <a:fillRect/>
          </a:stretch>
        </p:blipFill>
        <p:spPr>
          <a:xfrm>
            <a:off x="1192547" y="3748194"/>
            <a:ext cx="1964946" cy="2471631"/>
          </a:xfrm>
          <a:prstGeom prst="rect">
            <a:avLst/>
          </a:prstGeom>
        </p:spPr>
      </p:pic>
      <p:sp>
        <p:nvSpPr>
          <p:cNvPr id="34" name="Rectangle 33">
            <a:extLst>
              <a:ext uri="{FF2B5EF4-FFF2-40B4-BE49-F238E27FC236}">
                <a16:creationId xmlns:a16="http://schemas.microsoft.com/office/drawing/2014/main" id="{F4FFA271-A10A-4AC3-8F06-E3313A197A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502" y="3603670"/>
            <a:ext cx="3601167" cy="278807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7F9FE375-3674-4B26-B67B-30AFAF78C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618" y="3610700"/>
            <a:ext cx="3588171" cy="2781044"/>
          </a:xfrm>
          <a:prstGeom prst="rect">
            <a:avLst/>
          </a:prstGeom>
          <a:solidFill>
            <a:schemeClr val="bg1"/>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graph of a disease&#10;&#10;Description automatically generated with medium confidence">
            <a:extLst>
              <a:ext uri="{FF2B5EF4-FFF2-40B4-BE49-F238E27FC236}">
                <a16:creationId xmlns:a16="http://schemas.microsoft.com/office/drawing/2014/main" id="{B772E3BD-899F-3E64-CF3D-483A475ADC96}"/>
              </a:ext>
            </a:extLst>
          </p:cNvPr>
          <p:cNvPicPr>
            <a:picLocks noChangeAspect="1"/>
          </p:cNvPicPr>
          <p:nvPr/>
        </p:nvPicPr>
        <p:blipFill>
          <a:blip r:embed="rId7"/>
          <a:stretch>
            <a:fillRect/>
          </a:stretch>
        </p:blipFill>
        <p:spPr>
          <a:xfrm>
            <a:off x="4593323" y="3818714"/>
            <a:ext cx="2841553" cy="2401112"/>
          </a:xfrm>
          <a:prstGeom prst="rect">
            <a:avLst/>
          </a:prstGeom>
        </p:spPr>
      </p:pic>
      <p:pic>
        <p:nvPicPr>
          <p:cNvPr id="15" name="Picture 14" descr="A graph of people with numbers and percentages&#10;&#10;Description automatically generated">
            <a:extLst>
              <a:ext uri="{FF2B5EF4-FFF2-40B4-BE49-F238E27FC236}">
                <a16:creationId xmlns:a16="http://schemas.microsoft.com/office/drawing/2014/main" id="{6BB748E5-8C6A-811A-F80D-C0E10D678B77}"/>
              </a:ext>
            </a:extLst>
          </p:cNvPr>
          <p:cNvPicPr>
            <a:picLocks noChangeAspect="1"/>
          </p:cNvPicPr>
          <p:nvPr/>
        </p:nvPicPr>
        <p:blipFill>
          <a:blip r:embed="rId8"/>
          <a:stretch>
            <a:fillRect/>
          </a:stretch>
        </p:blipFill>
        <p:spPr>
          <a:xfrm>
            <a:off x="8531626" y="3755224"/>
            <a:ext cx="2816687" cy="2464601"/>
          </a:xfrm>
          <a:prstGeom prst="rect">
            <a:avLst/>
          </a:prstGeom>
        </p:spPr>
      </p:pic>
    </p:spTree>
    <p:extLst>
      <p:ext uri="{BB962C8B-B14F-4D97-AF65-F5344CB8AC3E}">
        <p14:creationId xmlns:p14="http://schemas.microsoft.com/office/powerpoint/2010/main" val="43123678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F9CFCE6-877F-4858-B8BD-2C52CA8AFB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125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213F8A0-12AE-4514-8372-0DD766EC28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2"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graph&#10;&#10;Description automatically generated">
            <a:extLst>
              <a:ext uri="{FF2B5EF4-FFF2-40B4-BE49-F238E27FC236}">
                <a16:creationId xmlns:a16="http://schemas.microsoft.com/office/drawing/2014/main" id="{D729F9A4-8EB8-334F-3FE7-DE6047A217DA}"/>
              </a:ext>
            </a:extLst>
          </p:cNvPr>
          <p:cNvPicPr>
            <a:picLocks noChangeAspect="1"/>
          </p:cNvPicPr>
          <p:nvPr/>
        </p:nvPicPr>
        <p:blipFill>
          <a:blip r:embed="rId3"/>
          <a:stretch>
            <a:fillRect/>
          </a:stretch>
        </p:blipFill>
        <p:spPr>
          <a:xfrm>
            <a:off x="6421035" y="811763"/>
            <a:ext cx="5129784" cy="5234473"/>
          </a:xfrm>
          <a:prstGeom prst="rect">
            <a:avLst/>
          </a:prstGeom>
        </p:spPr>
      </p:pic>
      <p:sp>
        <p:nvSpPr>
          <p:cNvPr id="16" name="Rectangle 15">
            <a:extLst>
              <a:ext uri="{FF2B5EF4-FFF2-40B4-BE49-F238E27FC236}">
                <a16:creationId xmlns:a16="http://schemas.microsoft.com/office/drawing/2014/main" id="{9EFF17D4-9A8C-4CE5-B096-D8CCD4400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screenshot of a graph&#10;&#10;Description automatically generated">
            <a:extLst>
              <a:ext uri="{FF2B5EF4-FFF2-40B4-BE49-F238E27FC236}">
                <a16:creationId xmlns:a16="http://schemas.microsoft.com/office/drawing/2014/main" id="{DFEFB71F-86B8-76D3-46A9-8B46500C232D}"/>
              </a:ext>
            </a:extLst>
          </p:cNvPr>
          <p:cNvPicPr>
            <a:picLocks noChangeAspect="1"/>
          </p:cNvPicPr>
          <p:nvPr/>
        </p:nvPicPr>
        <p:blipFill>
          <a:blip r:embed="rId4"/>
          <a:stretch>
            <a:fillRect/>
          </a:stretch>
        </p:blipFill>
        <p:spPr>
          <a:xfrm>
            <a:off x="641180" y="1133422"/>
            <a:ext cx="5129784" cy="4591156"/>
          </a:xfrm>
          <a:prstGeom prst="rect">
            <a:avLst/>
          </a:prstGeom>
        </p:spPr>
      </p:pic>
    </p:spTree>
    <p:extLst>
      <p:ext uri="{BB962C8B-B14F-4D97-AF65-F5344CB8AC3E}">
        <p14:creationId xmlns:p14="http://schemas.microsoft.com/office/powerpoint/2010/main" val="1244042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n early morning coffee with bread and a newspaper on top of the table">
            <a:extLst>
              <a:ext uri="{FF2B5EF4-FFF2-40B4-BE49-F238E27FC236}">
                <a16:creationId xmlns:a16="http://schemas.microsoft.com/office/drawing/2014/main" id="{5D0B2515-99F7-AB52-0853-2710A86244F0}"/>
              </a:ext>
            </a:extLst>
          </p:cNvPr>
          <p:cNvPicPr>
            <a:picLocks noChangeAspect="1"/>
          </p:cNvPicPr>
          <p:nvPr/>
        </p:nvPicPr>
        <p:blipFill rotWithShape="1">
          <a:blip r:embed="rId2"/>
          <a:srcRect t="9001" b="6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A607E7-23A3-22DC-24C8-6F2CA8B43DDD}"/>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Break </a:t>
            </a:r>
          </a:p>
        </p:txBody>
      </p:sp>
    </p:spTree>
    <p:extLst>
      <p:ext uri="{BB962C8B-B14F-4D97-AF65-F5344CB8AC3E}">
        <p14:creationId xmlns:p14="http://schemas.microsoft.com/office/powerpoint/2010/main" val="38381670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3220F-D689-4AA0-8752-7ACAA97C659F}"/>
              </a:ext>
            </a:extLst>
          </p:cNvPr>
          <p:cNvSpPr>
            <a:spLocks noGrp="1"/>
          </p:cNvSpPr>
          <p:nvPr>
            <p:ph type="title"/>
          </p:nvPr>
        </p:nvSpPr>
        <p:spPr/>
        <p:txBody>
          <a:bodyPr/>
          <a:lstStyle/>
          <a:p>
            <a:r>
              <a:rPr lang="en-GB" dirty="0"/>
              <a:t>A plan to transform our world…</a:t>
            </a:r>
          </a:p>
        </p:txBody>
      </p:sp>
      <p:pic>
        <p:nvPicPr>
          <p:cNvPr id="4" name="Content Placeholder 3">
            <a:extLst>
              <a:ext uri="{FF2B5EF4-FFF2-40B4-BE49-F238E27FC236}">
                <a16:creationId xmlns:a16="http://schemas.microsoft.com/office/drawing/2014/main" id="{B74AABA5-486A-41AF-B35A-7B6BD6071544}"/>
              </a:ext>
            </a:extLst>
          </p:cNvPr>
          <p:cNvPicPr>
            <a:picLocks noGrp="1" noChangeAspect="1"/>
          </p:cNvPicPr>
          <p:nvPr>
            <p:ph idx="1"/>
          </p:nvPr>
        </p:nvPicPr>
        <p:blipFill>
          <a:blip r:embed="rId4"/>
          <a:stretch>
            <a:fillRect/>
          </a:stretch>
        </p:blipFill>
        <p:spPr>
          <a:xfrm>
            <a:off x="431800" y="1432840"/>
            <a:ext cx="3785195" cy="4889500"/>
          </a:xfrm>
          <a:prstGeom prst="rect">
            <a:avLst/>
          </a:prstGeom>
          <a:ln>
            <a:noFill/>
          </a:ln>
          <a:effectLst>
            <a:outerShdw blurRad="292100" dist="139700" dir="2700000" algn="tl" rotWithShape="0">
              <a:srgbClr val="333333">
                <a:alpha val="65000"/>
              </a:srgbClr>
            </a:outerShdw>
          </a:effectLst>
        </p:spPr>
      </p:pic>
      <p:sp>
        <p:nvSpPr>
          <p:cNvPr id="8" name="Speech Bubble: Rectangle with Corners Rounded 7">
            <a:extLst>
              <a:ext uri="{FF2B5EF4-FFF2-40B4-BE49-F238E27FC236}">
                <a16:creationId xmlns:a16="http://schemas.microsoft.com/office/drawing/2014/main" id="{AB147510-1D64-4377-989A-4A02442E5ED1}"/>
              </a:ext>
            </a:extLst>
          </p:cNvPr>
          <p:cNvSpPr/>
          <p:nvPr/>
        </p:nvSpPr>
        <p:spPr>
          <a:xfrm>
            <a:off x="4512733" y="2257314"/>
            <a:ext cx="7476067" cy="4510759"/>
          </a:xfrm>
          <a:prstGeom prst="wedgeRoundRectCallout">
            <a:avLst>
              <a:gd name="adj1" fmla="val -65455"/>
              <a:gd name="adj2" fmla="val -4834"/>
              <a:gd name="adj3" fmla="val 16667"/>
            </a:avLst>
          </a:prstGeom>
        </p:spPr>
        <p:style>
          <a:lnRef idx="1">
            <a:schemeClr val="accent5"/>
          </a:lnRef>
          <a:fillRef idx="2">
            <a:schemeClr val="accent5"/>
          </a:fillRef>
          <a:effectRef idx="1">
            <a:schemeClr val="accent5"/>
          </a:effectRef>
          <a:fontRef idx="minor">
            <a:schemeClr val="dk1"/>
          </a:fontRef>
        </p:style>
        <p:txBody>
          <a:bodyPr rtlCol="0" anchor="ctr"/>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This agenda is a plan of action for people, planet and prosperity. It also seeks to strengthen universal peace in larger freedom. We recognise that eradicating poverty in all its forms and dimensions, including extreme poverty, is the greatest global challenge and an indispensable requirement for sustainable development. All countries and all stakeholders, acting in collaborative partnership will implement this plan. We are resolved to free the human race from the tyranny of poverty and want and to heal and secure our planet. We are determined to take the bold and transformative steps which are urgently needed to shift the world on to a sustainable and resilient path. As we embark on this collective journey, we pledge that no one will be left behind. </a:t>
            </a:r>
          </a:p>
        </p:txBody>
      </p:sp>
    </p:spTree>
    <p:custDataLst>
      <p:tags r:id="rId1"/>
    </p:custDataLst>
    <p:extLst>
      <p:ext uri="{BB962C8B-B14F-4D97-AF65-F5344CB8AC3E}">
        <p14:creationId xmlns:p14="http://schemas.microsoft.com/office/powerpoint/2010/main" val="162771035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32.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graphical user interface&#10;&#10;Description automatically generated">
            <a:extLst>
              <a:ext uri="{FF2B5EF4-FFF2-40B4-BE49-F238E27FC236}">
                <a16:creationId xmlns:a16="http://schemas.microsoft.com/office/drawing/2014/main" id="{463276B3-0692-468E-9A65-682DD6FE13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7867" y="0"/>
            <a:ext cx="7450667" cy="6858000"/>
          </a:xfrm>
        </p:spPr>
      </p:pic>
      <p:sp>
        <p:nvSpPr>
          <p:cNvPr id="4" name="Rectangle 3">
            <a:extLst>
              <a:ext uri="{FF2B5EF4-FFF2-40B4-BE49-F238E27FC236}">
                <a16:creationId xmlns:a16="http://schemas.microsoft.com/office/drawing/2014/main" id="{9D367738-53E2-408C-951C-386DF0174ECB}"/>
              </a:ext>
            </a:extLst>
          </p:cNvPr>
          <p:cNvSpPr/>
          <p:nvPr/>
        </p:nvSpPr>
        <p:spPr>
          <a:xfrm>
            <a:off x="5711149" y="2579765"/>
            <a:ext cx="8138736" cy="3477875"/>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17 Goals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169 targets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230 Indicators</a:t>
            </a:r>
          </a:p>
        </p:txBody>
      </p:sp>
    </p:spTree>
    <p:extLst>
      <p:ext uri="{BB962C8B-B14F-4D97-AF65-F5344CB8AC3E}">
        <p14:creationId xmlns:p14="http://schemas.microsoft.com/office/powerpoint/2010/main" val="244733983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23C66ED-DBBF-12CA-7F5E-813E0E7D03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7622"/>
            <a:ext cx="12192000" cy="6894986"/>
            <a:chOff x="0" y="-7622"/>
            <a:chExt cx="12192000" cy="6894986"/>
          </a:xfrm>
        </p:grpSpPr>
        <p:sp>
          <p:nvSpPr>
            <p:cNvPr id="10" name="Rectangle 9">
              <a:extLst>
                <a:ext uri="{FF2B5EF4-FFF2-40B4-BE49-F238E27FC236}">
                  <a16:creationId xmlns:a16="http://schemas.microsoft.com/office/drawing/2014/main" id="{E3002B52-2669-1ED7-2E0F-0627FC31DF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7621"/>
              <a:ext cx="12192000" cy="6887364"/>
            </a:xfrm>
            <a:prstGeom prst="rect">
              <a:avLst/>
            </a:prstGeom>
            <a:gradFill>
              <a:gsLst>
                <a:gs pos="8000">
                  <a:schemeClr val="accent5"/>
                </a:gs>
                <a:gs pos="100000">
                  <a:schemeClr val="accent2"/>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82E9EC0D-91EA-9D35-F655-335C580AB3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9" y="0"/>
              <a:ext cx="8216919" cy="6887364"/>
            </a:xfrm>
            <a:prstGeom prst="rect">
              <a:avLst/>
            </a:prstGeom>
            <a:gradFill flip="none" rotWithShape="1">
              <a:gsLst>
                <a:gs pos="0">
                  <a:schemeClr val="accent5">
                    <a:lumMod val="75000"/>
                    <a:alpha val="79000"/>
                  </a:schemeClr>
                </a:gs>
                <a:gs pos="40000">
                  <a:schemeClr val="accent5">
                    <a:lumMod val="60000"/>
                    <a:lumOff val="40000"/>
                    <a:alpha val="0"/>
                  </a:schemeClr>
                </a:gs>
              </a:gsLst>
              <a:lin ang="19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770627C-B480-1145-72DC-5B59DBE04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39978" y="-7622"/>
              <a:ext cx="8451623" cy="6887367"/>
            </a:xfrm>
            <a:prstGeom prst="rect">
              <a:avLst/>
            </a:prstGeom>
            <a:gradFill>
              <a:gsLst>
                <a:gs pos="0">
                  <a:schemeClr val="accent5">
                    <a:lumMod val="75000"/>
                    <a:alpha val="67000"/>
                  </a:schemeClr>
                </a:gs>
                <a:gs pos="60000">
                  <a:schemeClr val="accent5">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9F81D39-93D1-019C-74DC-4710F53346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9127281" y="7060"/>
              <a:ext cx="3064320" cy="6872683"/>
            </a:xfrm>
            <a:prstGeom prst="rect">
              <a:avLst/>
            </a:prstGeom>
            <a:gradFill flip="none" rotWithShape="1">
              <a:gsLst>
                <a:gs pos="0">
                  <a:schemeClr val="accent2">
                    <a:alpha val="58000"/>
                  </a:schemeClr>
                </a:gs>
                <a:gs pos="41000">
                  <a:schemeClr val="accent2">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pic>
        <p:nvPicPr>
          <p:cNvPr id="4" name="Content Placeholder 3" descr="A group of colorful squares with icons&#10;&#10;Description automatically generated">
            <a:extLst>
              <a:ext uri="{FF2B5EF4-FFF2-40B4-BE49-F238E27FC236}">
                <a16:creationId xmlns:a16="http://schemas.microsoft.com/office/drawing/2014/main" id="{1EE2110E-C516-63E4-3BE1-B8501057A913}"/>
              </a:ext>
            </a:extLst>
          </p:cNvPr>
          <p:cNvPicPr>
            <a:picLocks noGrp="1" noChangeAspect="1"/>
          </p:cNvPicPr>
          <p:nvPr>
            <p:ph idx="1"/>
          </p:nvPr>
        </p:nvPicPr>
        <p:blipFill rotWithShape="1">
          <a:blip r:embed="rId3">
            <a:alphaModFix amt="59000"/>
          </a:blip>
          <a:srcRect r="428" b="2"/>
          <a:stretch/>
        </p:blipFill>
        <p:spPr>
          <a:xfrm>
            <a:off x="20" y="-7624"/>
            <a:ext cx="12191981" cy="6887365"/>
          </a:xfrm>
          <a:prstGeom prst="rect">
            <a:avLst/>
          </a:prstGeom>
        </p:spPr>
      </p:pic>
    </p:spTree>
    <p:extLst>
      <p:ext uri="{BB962C8B-B14F-4D97-AF65-F5344CB8AC3E}">
        <p14:creationId xmlns:p14="http://schemas.microsoft.com/office/powerpoint/2010/main" val="8932098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70000"/>
            <a:lum/>
          </a:blip>
          <a:srcRect/>
          <a:stretch>
            <a:fillRect t="-2000" b="-2000"/>
          </a:stretch>
        </a:blipFill>
        <a:effectLst/>
      </p:bgPr>
    </p:bg>
    <p:spTree>
      <p:nvGrpSpPr>
        <p:cNvPr id="1" name=""/>
        <p:cNvGrpSpPr/>
        <p:nvPr/>
      </p:nvGrpSpPr>
      <p:grpSpPr>
        <a:xfrm>
          <a:off x="0" y="0"/>
          <a:ext cx="0" cy="0"/>
          <a:chOff x="0" y="0"/>
          <a:chExt cx="0" cy="0"/>
        </a:xfrm>
      </p:grpSpPr>
      <p:sp>
        <p:nvSpPr>
          <p:cNvPr id="4" name="Speech Bubble: Rectangle with Corners Rounded 3">
            <a:extLst>
              <a:ext uri="{FF2B5EF4-FFF2-40B4-BE49-F238E27FC236}">
                <a16:creationId xmlns:a16="http://schemas.microsoft.com/office/drawing/2014/main" id="{871E4C76-BFA3-4175-A56C-49F7034888EC}"/>
              </a:ext>
            </a:extLst>
          </p:cNvPr>
          <p:cNvSpPr/>
          <p:nvPr/>
        </p:nvSpPr>
        <p:spPr>
          <a:xfrm>
            <a:off x="225632" y="190005"/>
            <a:ext cx="9535886" cy="1531918"/>
          </a:xfrm>
          <a:prstGeom prst="wedgeRoundRectCallout">
            <a:avLst>
              <a:gd name="adj1" fmla="val -7868"/>
              <a:gd name="adj2" fmla="val 85240"/>
              <a:gd name="adj3" fmla="val 16667"/>
            </a:avLst>
          </a:prstGeom>
          <a:effectLst>
            <a:outerShdw blurRad="50800" dist="38100" dir="2700000" algn="tl" rotWithShape="0">
              <a:prstClr val="black">
                <a:alpha val="40000"/>
              </a:prstClr>
            </a:outerShdw>
          </a:effectLst>
        </p:spPr>
        <p:style>
          <a:lnRef idx="2">
            <a:schemeClr val="accent5"/>
          </a:lnRef>
          <a:fillRef idx="1">
            <a:schemeClr val="lt1"/>
          </a:fillRef>
          <a:effectRef idx="0">
            <a:schemeClr val="accent5"/>
          </a:effectRef>
          <a:fontRef idx="minor">
            <a:schemeClr val="dk1"/>
          </a:fontRef>
        </p:style>
        <p:txBody>
          <a:bodyPr rtlCol="0" anchor="t"/>
          <a:lstStyle/>
          <a:p>
            <a:pPr marL="0" marR="0" lvl="0" indent="0" algn="ctr" defTabSz="914400" rtl="0" eaLnBrk="1" fontAlgn="auto" latinLnBrk="0" hangingPunct="1">
              <a:lnSpc>
                <a:spcPct val="15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a:t>
            </a:r>
            <a:r>
              <a:rPr kumimoji="0" lang="en-GB" sz="1800" b="0" i="0" u="none" strike="noStrike" kern="1200" cap="none" spc="0" normalizeH="0" baseline="0" noProof="0" dirty="0">
                <a:ln>
                  <a:noFill/>
                </a:ln>
                <a:solidFill>
                  <a:srgbClr val="002060"/>
                </a:solidFill>
                <a:effectLst/>
                <a:uLnTx/>
                <a:uFillTx/>
                <a:latin typeface="Arial Nova" panose="020B0504020202020204" pitchFamily="34" charset="0"/>
                <a:ea typeface="+mn-ea"/>
                <a:cs typeface="+mn-cs"/>
              </a:rPr>
              <a:t>the SDGs, by contrast to the MDGs, reflect a far wider range of environmental, economic and societal concerns. All SDGs are designed to be crosscutting and the inter-linkages and networks within the SDGs are as important as the individual goals themselves’</a:t>
            </a:r>
          </a:p>
        </p:txBody>
      </p:sp>
    </p:spTree>
    <p:extLst>
      <p:ext uri="{BB962C8B-B14F-4D97-AF65-F5344CB8AC3E}">
        <p14:creationId xmlns:p14="http://schemas.microsoft.com/office/powerpoint/2010/main" val="19350746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133F655-6838-C781-F6BB-9AA81801EA36}"/>
              </a:ext>
            </a:extLst>
          </p:cNvPr>
          <p:cNvPicPr>
            <a:picLocks noChangeAspect="1"/>
          </p:cNvPicPr>
          <p:nvPr/>
        </p:nvPicPr>
        <p:blipFill rotWithShape="1">
          <a:blip r:embed="rId3"/>
          <a:srcRect l="4475" r="15861"/>
          <a:stretch/>
        </p:blipFill>
        <p:spPr>
          <a:xfrm>
            <a:off x="2522358" y="365125"/>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FADD050-4A17-C7E7-6F4C-EC695CB39C8A}"/>
              </a:ext>
            </a:extLst>
          </p:cNvPr>
          <p:cNvSpPr>
            <a:spLocks noGrp="1"/>
          </p:cNvSpPr>
          <p:nvPr>
            <p:ph type="title"/>
          </p:nvPr>
        </p:nvSpPr>
        <p:spPr>
          <a:xfrm>
            <a:off x="876836" y="148107"/>
            <a:ext cx="3822189" cy="1899912"/>
          </a:xfrm>
        </p:spPr>
        <p:txBody>
          <a:bodyPr>
            <a:normAutofit/>
          </a:bodyPr>
          <a:lstStyle/>
          <a:p>
            <a:pPr algn="ctr"/>
            <a:r>
              <a:rPr lang="en-GB" sz="4000" dirty="0"/>
              <a:t>Sustainable Development Goals Structure</a:t>
            </a:r>
          </a:p>
        </p:txBody>
      </p:sp>
      <p:sp>
        <p:nvSpPr>
          <p:cNvPr id="3" name="Content Placeholder 2">
            <a:extLst>
              <a:ext uri="{FF2B5EF4-FFF2-40B4-BE49-F238E27FC236}">
                <a16:creationId xmlns:a16="http://schemas.microsoft.com/office/drawing/2014/main" id="{F4127BA7-650E-3F5C-1139-CF42F25E80F2}"/>
              </a:ext>
            </a:extLst>
          </p:cNvPr>
          <p:cNvSpPr>
            <a:spLocks noGrp="1"/>
          </p:cNvSpPr>
          <p:nvPr>
            <p:ph idx="1"/>
          </p:nvPr>
        </p:nvSpPr>
        <p:spPr>
          <a:xfrm>
            <a:off x="-3" y="2434201"/>
            <a:ext cx="5228825" cy="4275692"/>
          </a:xfrm>
        </p:spPr>
        <p:txBody>
          <a:bodyPr>
            <a:normAutofit/>
          </a:bodyPr>
          <a:lstStyle/>
          <a:p>
            <a:pPr marL="0" indent="0">
              <a:buNone/>
            </a:pPr>
            <a:r>
              <a:rPr lang="en-GB" sz="2000" dirty="0"/>
              <a:t>Whilst the SDGs were adopted in 2015, specific targets, indicators and implementation was not fully achieved until 2017. </a:t>
            </a:r>
          </a:p>
          <a:p>
            <a:r>
              <a:rPr lang="en-GB" sz="2000" dirty="0"/>
              <a:t>Each goal typically has 8-12 targets </a:t>
            </a:r>
          </a:p>
          <a:p>
            <a:r>
              <a:rPr lang="en-GB" sz="2000" dirty="0"/>
              <a:t>Within each target contains between one-four indicators.</a:t>
            </a:r>
          </a:p>
          <a:p>
            <a:pPr marL="0" indent="0">
              <a:buNone/>
            </a:pPr>
            <a:endParaRPr lang="en-GB" sz="2000" dirty="0"/>
          </a:p>
          <a:p>
            <a:pPr marL="0" indent="0">
              <a:buNone/>
            </a:pPr>
            <a:r>
              <a:rPr lang="en-GB" sz="2000" dirty="0"/>
              <a:t>Two types of actors for implementation: </a:t>
            </a:r>
          </a:p>
          <a:p>
            <a:r>
              <a:rPr lang="en-GB" sz="2000" dirty="0"/>
              <a:t>State actors (Governments) </a:t>
            </a:r>
          </a:p>
          <a:p>
            <a:r>
              <a:rPr lang="en-GB" sz="2000" dirty="0"/>
              <a:t>Non-state actors ( Corporations) </a:t>
            </a:r>
          </a:p>
          <a:p>
            <a:pPr marL="0" indent="0">
              <a:buNone/>
            </a:pPr>
            <a:endParaRPr lang="en-GB" sz="2000" dirty="0"/>
          </a:p>
        </p:txBody>
      </p:sp>
    </p:spTree>
    <p:extLst>
      <p:ext uri="{BB962C8B-B14F-4D97-AF65-F5344CB8AC3E}">
        <p14:creationId xmlns:p14="http://schemas.microsoft.com/office/powerpoint/2010/main" val="20807522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465EB4C2-5647-453F-B661-B28146057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grpSp>
        <p:nvGrpSpPr>
          <p:cNvPr id="22" name="Group 21">
            <a:extLst>
              <a:ext uri="{FF2B5EF4-FFF2-40B4-BE49-F238E27FC236}">
                <a16:creationId xmlns:a16="http://schemas.microsoft.com/office/drawing/2014/main" id="{1D015EAF-FDA0-4A49-B71D-F0521EA990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272784" cy="6858000"/>
            <a:chOff x="0" y="2006221"/>
            <a:chExt cx="4272784" cy="6858000"/>
          </a:xfrm>
        </p:grpSpPr>
        <p:sp useBgFill="1">
          <p:nvSpPr>
            <p:cNvPr id="23" name="Freeform: Shape 22">
              <a:extLst>
                <a:ext uri="{FF2B5EF4-FFF2-40B4-BE49-F238E27FC236}">
                  <a16:creationId xmlns:a16="http://schemas.microsoft.com/office/drawing/2014/main" id="{0047FB3A-C0F9-4DD9-A4E0-B203F96AA2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6C42C509-4662-4775-BF18-33FB465BCD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0" y="2006221"/>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solidFill>
              <a:schemeClr val="accent1">
                <a:lumMod val="50000"/>
                <a:alpha val="25000"/>
              </a:schemeClr>
            </a:solidFill>
            <a:ln w="0">
              <a:noFill/>
              <a:prstDash val="solid"/>
              <a:round/>
              <a:headEnd/>
              <a:tailEnd/>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E2C5D0E0-EEA9-4B74-BB5A-E64CBF1D79AF}"/>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dirty="0"/>
              <a:t>The 2030 Sustainable Development Goals</a:t>
            </a:r>
          </a:p>
        </p:txBody>
      </p:sp>
      <p:sp>
        <p:nvSpPr>
          <p:cNvPr id="15" name="Content Placeholder 2">
            <a:extLst>
              <a:ext uri="{FF2B5EF4-FFF2-40B4-BE49-F238E27FC236}">
                <a16:creationId xmlns:a16="http://schemas.microsoft.com/office/drawing/2014/main" id="{148B5132-E742-4995-A200-26F59E636795}"/>
              </a:ext>
            </a:extLst>
          </p:cNvPr>
          <p:cNvSpPr txBox="1">
            <a:spLocks/>
          </p:cNvSpPr>
          <p:nvPr/>
        </p:nvSpPr>
        <p:spPr>
          <a:xfrm>
            <a:off x="6090574" y="2421682"/>
            <a:ext cx="4977578" cy="363928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Arial Nova" panose="020B05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Arial Nova" panose="020B05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Arial Nova" panose="020B05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srgbClr val="000000"/>
              </a:solidFill>
              <a:effectLst/>
              <a:uLnTx/>
              <a:uFillTx/>
              <a:latin typeface="Arial Nova" panose="020B0504020202020204" pitchFamily="34" charset="0"/>
              <a:ea typeface="+mn-ea"/>
              <a:cs typeface="+mn-cs"/>
            </a:endParaRPr>
          </a:p>
        </p:txBody>
      </p:sp>
      <p:sp>
        <p:nvSpPr>
          <p:cNvPr id="7" name="Rectangle 6">
            <a:extLst>
              <a:ext uri="{FF2B5EF4-FFF2-40B4-BE49-F238E27FC236}">
                <a16:creationId xmlns:a16="http://schemas.microsoft.com/office/drawing/2014/main" id="{E259F0B3-2376-4919-9C82-9216E67819E2}"/>
              </a:ext>
            </a:extLst>
          </p:cNvPr>
          <p:cNvSpPr/>
          <p:nvPr/>
        </p:nvSpPr>
        <p:spPr>
          <a:xfrm>
            <a:off x="524508" y="1106204"/>
            <a:ext cx="3223768" cy="923330"/>
          </a:xfrm>
          <a:prstGeom prst="rect">
            <a:avLst/>
          </a:prstGeom>
          <a:noFill/>
          <a:effectLst>
            <a:outerShdw blurRad="50800" dist="38100" dir="5400000" algn="t" rotWithShape="0">
              <a:prstClr val="black">
                <a:alpha val="40000"/>
              </a:prstClr>
            </a:outerShdw>
          </a:effectLst>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1" i="0" u="none" strike="noStrike" kern="1200" cap="none" spc="0" normalizeH="0" baseline="0" noProof="0" dirty="0">
                <a:ln/>
                <a:solidFill>
                  <a:srgbClr val="4472C4"/>
                </a:solidFill>
                <a:effectLst/>
                <a:uLnTx/>
                <a:uFillTx/>
                <a:latin typeface="Arial Rounded MT Bold" panose="020F0704030504030204" pitchFamily="34" charset="0"/>
                <a:ea typeface="+mn-ea"/>
                <a:cs typeface="+mn-cs"/>
              </a:rPr>
              <a:t>The 5 P’s</a:t>
            </a:r>
          </a:p>
        </p:txBody>
      </p:sp>
      <p:pic>
        <p:nvPicPr>
          <p:cNvPr id="8" name="Picture 7" descr="Diagram&#10;&#10;Description automatically generated">
            <a:extLst>
              <a:ext uri="{FF2B5EF4-FFF2-40B4-BE49-F238E27FC236}">
                <a16:creationId xmlns:a16="http://schemas.microsoft.com/office/drawing/2014/main" id="{51C3C9AF-B8D4-4025-918F-5CC542F06497}"/>
              </a:ext>
            </a:extLst>
          </p:cNvPr>
          <p:cNvPicPr>
            <a:picLocks noChangeAspect="1"/>
          </p:cNvPicPr>
          <p:nvPr/>
        </p:nvPicPr>
        <p:blipFill rotWithShape="1">
          <a:blip r:embed="rId4">
            <a:extLst>
              <a:ext uri="{28A0092B-C50C-407E-A947-70E740481C1C}">
                <a14:useLocalDpi xmlns:a14="http://schemas.microsoft.com/office/drawing/2010/main" val="0"/>
              </a:ext>
            </a:extLst>
          </a:blip>
          <a:srcRect l="17752" t="2466" r="20270" b="-325"/>
          <a:stretch/>
        </p:blipFill>
        <p:spPr>
          <a:xfrm>
            <a:off x="4498575" y="1214370"/>
            <a:ext cx="5847692" cy="5474297"/>
          </a:xfrm>
          <a:prstGeom prst="rect">
            <a:avLst/>
          </a:prstGeom>
        </p:spPr>
      </p:pic>
      <p:sp>
        <p:nvSpPr>
          <p:cNvPr id="17" name="Rectangle 16">
            <a:extLst>
              <a:ext uri="{FF2B5EF4-FFF2-40B4-BE49-F238E27FC236}">
                <a16:creationId xmlns:a16="http://schemas.microsoft.com/office/drawing/2014/main" id="{B9E8CAEA-40FF-43D1-AEDD-71EACA437C84}"/>
              </a:ext>
            </a:extLst>
          </p:cNvPr>
          <p:cNvSpPr/>
          <p:nvPr/>
        </p:nvSpPr>
        <p:spPr>
          <a:xfrm>
            <a:off x="6178715" y="4060654"/>
            <a:ext cx="2487411" cy="461665"/>
          </a:xfrm>
          <a:prstGeom prst="rect">
            <a:avLst/>
          </a:prstGeom>
          <a:solidFill>
            <a:schemeClr val="accent4">
              <a:lumMod val="40000"/>
              <a:lumOff val="60000"/>
            </a:schemeClr>
          </a:solidFill>
          <a:effectLst>
            <a:outerShdw blurRad="50800" dist="38100" dir="5400000" algn="t" rotWithShape="0">
              <a:prstClr val="black">
                <a:alpha val="40000"/>
              </a:prstClr>
            </a:outerShdw>
          </a:effectLst>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solidFill>
                  <a:srgbClr val="C00000"/>
                </a:solidFill>
                <a:effectLst/>
                <a:uLnTx/>
                <a:uFillTx/>
                <a:latin typeface="Arial Rounded MT Bold" panose="020F0704030504030204" pitchFamily="34" charset="0"/>
                <a:ea typeface="+mn-ea"/>
                <a:cs typeface="+mn-cs"/>
              </a:rPr>
              <a:t>Interdependent</a:t>
            </a:r>
          </a:p>
        </p:txBody>
      </p:sp>
      <p:sp>
        <p:nvSpPr>
          <p:cNvPr id="19" name="Rectangle 18">
            <a:extLst>
              <a:ext uri="{FF2B5EF4-FFF2-40B4-BE49-F238E27FC236}">
                <a16:creationId xmlns:a16="http://schemas.microsoft.com/office/drawing/2014/main" id="{15563D21-36F4-4C93-8ED7-BD9FD490640A}"/>
              </a:ext>
            </a:extLst>
          </p:cNvPr>
          <p:cNvSpPr/>
          <p:nvPr/>
        </p:nvSpPr>
        <p:spPr>
          <a:xfrm>
            <a:off x="4205899" y="824903"/>
            <a:ext cx="3945631" cy="584775"/>
          </a:xfrm>
          <a:prstGeom prst="rect">
            <a:avLst/>
          </a:prstGeom>
          <a:solidFill>
            <a:schemeClr val="accent4">
              <a:lumMod val="40000"/>
              <a:lumOff val="60000"/>
            </a:schemeClr>
          </a:solidFill>
          <a:effectLst>
            <a:outerShdw blurRad="50800" dist="38100" dir="5400000" algn="t" rotWithShape="0">
              <a:prstClr val="black">
                <a:alpha val="40000"/>
              </a:prstClr>
            </a:outerShdw>
          </a:effectLst>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C00000"/>
                </a:solidFill>
                <a:effectLst/>
                <a:uLnTx/>
                <a:uFillTx/>
                <a:latin typeface="Arial Rounded MT Bold" panose="020F0704030504030204" pitchFamily="34" charset="0"/>
                <a:ea typeface="+mn-ea"/>
                <a:cs typeface="+mn-cs"/>
              </a:rPr>
              <a:t>Integrated thinking</a:t>
            </a:r>
          </a:p>
        </p:txBody>
      </p:sp>
      <p:sp>
        <p:nvSpPr>
          <p:cNvPr id="21" name="Rectangle 20">
            <a:extLst>
              <a:ext uri="{FF2B5EF4-FFF2-40B4-BE49-F238E27FC236}">
                <a16:creationId xmlns:a16="http://schemas.microsoft.com/office/drawing/2014/main" id="{BB08E0E0-52D3-4EF4-A9D7-E10884DB7046}"/>
              </a:ext>
            </a:extLst>
          </p:cNvPr>
          <p:cNvSpPr/>
          <p:nvPr/>
        </p:nvSpPr>
        <p:spPr>
          <a:xfrm>
            <a:off x="7422419" y="6002298"/>
            <a:ext cx="4703660" cy="584775"/>
          </a:xfrm>
          <a:prstGeom prst="rect">
            <a:avLst/>
          </a:prstGeom>
          <a:solidFill>
            <a:schemeClr val="accent4">
              <a:lumMod val="40000"/>
              <a:lumOff val="60000"/>
            </a:schemeClr>
          </a:solidFill>
          <a:effectLst>
            <a:outerShdw blurRad="50800" dist="38100" dir="5400000" algn="t" rotWithShape="0">
              <a:prstClr val="black">
                <a:alpha val="40000"/>
              </a:prstClr>
            </a:outerShdw>
          </a:effectLst>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solidFill>
                  <a:srgbClr val="C00000"/>
                </a:solidFill>
                <a:effectLst/>
                <a:uLnTx/>
                <a:uFillTx/>
                <a:latin typeface="Arial Rounded MT Bold" panose="020F0704030504030204" pitchFamily="34" charset="0"/>
                <a:ea typeface="+mn-ea"/>
                <a:cs typeface="+mn-cs"/>
              </a:rPr>
              <a:t>Integrated approaches</a:t>
            </a:r>
          </a:p>
        </p:txBody>
      </p:sp>
    </p:spTree>
    <p:custDataLst>
      <p:tags r:id="rId1"/>
    </p:custDataLst>
    <p:extLst>
      <p:ext uri="{BB962C8B-B14F-4D97-AF65-F5344CB8AC3E}">
        <p14:creationId xmlns:p14="http://schemas.microsoft.com/office/powerpoint/2010/main" val="236090201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1000" fill="hold"/>
                                        <p:tgtEl>
                                          <p:spTgt spid="7"/>
                                        </p:tgtEl>
                                        <p:attrNameLst>
                                          <p:attrName>ppt_w</p:attrName>
                                        </p:attrNameLst>
                                      </p:cBhvr>
                                      <p:tavLst>
                                        <p:tav tm="0">
                                          <p:val>
                                            <p:fltVal val="0"/>
                                          </p:val>
                                        </p:tav>
                                        <p:tav tm="100000">
                                          <p:val>
                                            <p:strVal val="#ppt_w"/>
                                          </p:val>
                                        </p:tav>
                                      </p:tavLst>
                                    </p:anim>
                                    <p:anim calcmode="lin" valueType="num">
                                      <p:cBhvr>
                                        <p:cTn id="8" dur="1000" fill="hold"/>
                                        <p:tgtEl>
                                          <p:spTgt spid="7"/>
                                        </p:tgtEl>
                                        <p:attrNameLst>
                                          <p:attrName>ppt_h</p:attrName>
                                        </p:attrNameLst>
                                      </p:cBhvr>
                                      <p:tavLst>
                                        <p:tav tm="0">
                                          <p:val>
                                            <p:fltVal val="0"/>
                                          </p:val>
                                        </p:tav>
                                        <p:tav tm="100000">
                                          <p:val>
                                            <p:strVal val="#ppt_h"/>
                                          </p:val>
                                        </p:tav>
                                      </p:tavLst>
                                    </p:anim>
                                    <p:anim calcmode="lin" valueType="num">
                                      <p:cBhvr>
                                        <p:cTn id="9" dur="1000" fill="hold"/>
                                        <p:tgtEl>
                                          <p:spTgt spid="7"/>
                                        </p:tgtEl>
                                        <p:attrNameLst>
                                          <p:attrName>style.rotation</p:attrName>
                                        </p:attrNameLst>
                                      </p:cBhvr>
                                      <p:tavLst>
                                        <p:tav tm="0">
                                          <p:val>
                                            <p:fltVal val="90"/>
                                          </p:val>
                                        </p:tav>
                                        <p:tav tm="100000">
                                          <p:val>
                                            <p:fltVal val="0"/>
                                          </p:val>
                                        </p:tav>
                                      </p:tavLst>
                                    </p:anim>
                                    <p:animEffect transition="in" filter="fade">
                                      <p:cBhvr>
                                        <p:cTn id="10" dur="10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anim calcmode="lin" valueType="num">
                                      <p:cBhvr>
                                        <p:cTn id="15" dur="1000" fill="hold"/>
                                        <p:tgtEl>
                                          <p:spTgt spid="8"/>
                                        </p:tgtEl>
                                        <p:attrNameLst>
                                          <p:attrName>ppt_w</p:attrName>
                                        </p:attrNameLst>
                                      </p:cBhvr>
                                      <p:tavLst>
                                        <p:tav tm="0">
                                          <p:val>
                                            <p:fltVal val="0"/>
                                          </p:val>
                                        </p:tav>
                                        <p:tav tm="100000">
                                          <p:val>
                                            <p:strVal val="#ppt_w"/>
                                          </p:val>
                                        </p:tav>
                                      </p:tavLst>
                                    </p:anim>
                                    <p:anim calcmode="lin" valueType="num">
                                      <p:cBhvr>
                                        <p:cTn id="16" dur="1000" fill="hold"/>
                                        <p:tgtEl>
                                          <p:spTgt spid="8"/>
                                        </p:tgtEl>
                                        <p:attrNameLst>
                                          <p:attrName>ppt_h</p:attrName>
                                        </p:attrNameLst>
                                      </p:cBhvr>
                                      <p:tavLst>
                                        <p:tav tm="0">
                                          <p:val>
                                            <p:fltVal val="0"/>
                                          </p:val>
                                        </p:tav>
                                        <p:tav tm="100000">
                                          <p:val>
                                            <p:strVal val="#ppt_h"/>
                                          </p:val>
                                        </p:tav>
                                      </p:tavLst>
                                    </p:anim>
                                    <p:anim calcmode="lin" valueType="num">
                                      <p:cBhvr>
                                        <p:cTn id="17" dur="1000" fill="hold"/>
                                        <p:tgtEl>
                                          <p:spTgt spid="8"/>
                                        </p:tgtEl>
                                        <p:attrNameLst>
                                          <p:attrName>style.rotation</p:attrName>
                                        </p:attrNameLst>
                                      </p:cBhvr>
                                      <p:tavLst>
                                        <p:tav tm="0">
                                          <p:val>
                                            <p:fltVal val="90"/>
                                          </p:val>
                                        </p:tav>
                                        <p:tav tm="100000">
                                          <p:val>
                                            <p:fltVal val="0"/>
                                          </p:val>
                                        </p:tav>
                                      </p:tavLst>
                                    </p:anim>
                                    <p:animEffect transition="in" filter="fade">
                                      <p:cBhvr>
                                        <p:cTn id="18" dur="1000"/>
                                        <p:tgtEl>
                                          <p:spTgt spid="8"/>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p:cTn id="23" dur="1000" fill="hold"/>
                                        <p:tgtEl>
                                          <p:spTgt spid="17"/>
                                        </p:tgtEl>
                                        <p:attrNameLst>
                                          <p:attrName>ppt_w</p:attrName>
                                        </p:attrNameLst>
                                      </p:cBhvr>
                                      <p:tavLst>
                                        <p:tav tm="0">
                                          <p:val>
                                            <p:fltVal val="0"/>
                                          </p:val>
                                        </p:tav>
                                        <p:tav tm="100000">
                                          <p:val>
                                            <p:strVal val="#ppt_w"/>
                                          </p:val>
                                        </p:tav>
                                      </p:tavLst>
                                    </p:anim>
                                    <p:anim calcmode="lin" valueType="num">
                                      <p:cBhvr>
                                        <p:cTn id="24" dur="1000" fill="hold"/>
                                        <p:tgtEl>
                                          <p:spTgt spid="17"/>
                                        </p:tgtEl>
                                        <p:attrNameLst>
                                          <p:attrName>ppt_h</p:attrName>
                                        </p:attrNameLst>
                                      </p:cBhvr>
                                      <p:tavLst>
                                        <p:tav tm="0">
                                          <p:val>
                                            <p:fltVal val="0"/>
                                          </p:val>
                                        </p:tav>
                                        <p:tav tm="100000">
                                          <p:val>
                                            <p:strVal val="#ppt_h"/>
                                          </p:val>
                                        </p:tav>
                                      </p:tavLst>
                                    </p:anim>
                                    <p:anim calcmode="lin" valueType="num">
                                      <p:cBhvr>
                                        <p:cTn id="25" dur="1000" fill="hold"/>
                                        <p:tgtEl>
                                          <p:spTgt spid="17"/>
                                        </p:tgtEl>
                                        <p:attrNameLst>
                                          <p:attrName>style.rotation</p:attrName>
                                        </p:attrNameLst>
                                      </p:cBhvr>
                                      <p:tavLst>
                                        <p:tav tm="0">
                                          <p:val>
                                            <p:fltVal val="90"/>
                                          </p:val>
                                        </p:tav>
                                        <p:tav tm="100000">
                                          <p:val>
                                            <p:fltVal val="0"/>
                                          </p:val>
                                        </p:tav>
                                      </p:tavLst>
                                    </p:anim>
                                    <p:animEffect transition="in" filter="fade">
                                      <p:cBhvr>
                                        <p:cTn id="26" dur="1000"/>
                                        <p:tgtEl>
                                          <p:spTgt spid="17"/>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p:cTn id="31" dur="1000" fill="hold"/>
                                        <p:tgtEl>
                                          <p:spTgt spid="19"/>
                                        </p:tgtEl>
                                        <p:attrNameLst>
                                          <p:attrName>ppt_w</p:attrName>
                                        </p:attrNameLst>
                                      </p:cBhvr>
                                      <p:tavLst>
                                        <p:tav tm="0">
                                          <p:val>
                                            <p:fltVal val="0"/>
                                          </p:val>
                                        </p:tav>
                                        <p:tav tm="100000">
                                          <p:val>
                                            <p:strVal val="#ppt_w"/>
                                          </p:val>
                                        </p:tav>
                                      </p:tavLst>
                                    </p:anim>
                                    <p:anim calcmode="lin" valueType="num">
                                      <p:cBhvr>
                                        <p:cTn id="32" dur="1000" fill="hold"/>
                                        <p:tgtEl>
                                          <p:spTgt spid="19"/>
                                        </p:tgtEl>
                                        <p:attrNameLst>
                                          <p:attrName>ppt_h</p:attrName>
                                        </p:attrNameLst>
                                      </p:cBhvr>
                                      <p:tavLst>
                                        <p:tav tm="0">
                                          <p:val>
                                            <p:fltVal val="0"/>
                                          </p:val>
                                        </p:tav>
                                        <p:tav tm="100000">
                                          <p:val>
                                            <p:strVal val="#ppt_h"/>
                                          </p:val>
                                        </p:tav>
                                      </p:tavLst>
                                    </p:anim>
                                    <p:anim calcmode="lin" valueType="num">
                                      <p:cBhvr>
                                        <p:cTn id="33" dur="1000" fill="hold"/>
                                        <p:tgtEl>
                                          <p:spTgt spid="19"/>
                                        </p:tgtEl>
                                        <p:attrNameLst>
                                          <p:attrName>style.rotation</p:attrName>
                                        </p:attrNameLst>
                                      </p:cBhvr>
                                      <p:tavLst>
                                        <p:tav tm="0">
                                          <p:val>
                                            <p:fltVal val="90"/>
                                          </p:val>
                                        </p:tav>
                                        <p:tav tm="100000">
                                          <p:val>
                                            <p:fltVal val="0"/>
                                          </p:val>
                                        </p:tav>
                                      </p:tavLst>
                                    </p:anim>
                                    <p:animEffect transition="in" filter="fade">
                                      <p:cBhvr>
                                        <p:cTn id="34" dur="1000"/>
                                        <p:tgtEl>
                                          <p:spTgt spid="19"/>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21"/>
                                        </p:tgtEl>
                                        <p:attrNameLst>
                                          <p:attrName>style.visibility</p:attrName>
                                        </p:attrNameLst>
                                      </p:cBhvr>
                                      <p:to>
                                        <p:strVal val="visible"/>
                                      </p:to>
                                    </p:set>
                                    <p:anim calcmode="lin" valueType="num">
                                      <p:cBhvr>
                                        <p:cTn id="39" dur="1000" fill="hold"/>
                                        <p:tgtEl>
                                          <p:spTgt spid="21"/>
                                        </p:tgtEl>
                                        <p:attrNameLst>
                                          <p:attrName>ppt_w</p:attrName>
                                        </p:attrNameLst>
                                      </p:cBhvr>
                                      <p:tavLst>
                                        <p:tav tm="0">
                                          <p:val>
                                            <p:fltVal val="0"/>
                                          </p:val>
                                        </p:tav>
                                        <p:tav tm="100000">
                                          <p:val>
                                            <p:strVal val="#ppt_w"/>
                                          </p:val>
                                        </p:tav>
                                      </p:tavLst>
                                    </p:anim>
                                    <p:anim calcmode="lin" valueType="num">
                                      <p:cBhvr>
                                        <p:cTn id="40" dur="1000" fill="hold"/>
                                        <p:tgtEl>
                                          <p:spTgt spid="21"/>
                                        </p:tgtEl>
                                        <p:attrNameLst>
                                          <p:attrName>ppt_h</p:attrName>
                                        </p:attrNameLst>
                                      </p:cBhvr>
                                      <p:tavLst>
                                        <p:tav tm="0">
                                          <p:val>
                                            <p:fltVal val="0"/>
                                          </p:val>
                                        </p:tav>
                                        <p:tav tm="100000">
                                          <p:val>
                                            <p:strVal val="#ppt_h"/>
                                          </p:val>
                                        </p:tav>
                                      </p:tavLst>
                                    </p:anim>
                                    <p:anim calcmode="lin" valueType="num">
                                      <p:cBhvr>
                                        <p:cTn id="41" dur="1000" fill="hold"/>
                                        <p:tgtEl>
                                          <p:spTgt spid="21"/>
                                        </p:tgtEl>
                                        <p:attrNameLst>
                                          <p:attrName>style.rotation</p:attrName>
                                        </p:attrNameLst>
                                      </p:cBhvr>
                                      <p:tavLst>
                                        <p:tav tm="0">
                                          <p:val>
                                            <p:fltVal val="90"/>
                                          </p:val>
                                        </p:tav>
                                        <p:tav tm="100000">
                                          <p:val>
                                            <p:fltVal val="0"/>
                                          </p:val>
                                        </p:tav>
                                      </p:tavLst>
                                    </p:anim>
                                    <p:animEffect transition="in" filter="fade">
                                      <p:cBhvr>
                                        <p:cTn id="42" dur="10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animBg="1"/>
      <p:bldP spid="19" grpId="0" animBg="1"/>
      <p:bldP spid="21" grpId="0" animBg="1"/>
    </p:bldLst>
  </p:timing>
</p:sld>
</file>

<file path=ppt/slides/slide37.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graphical user interface&#10;&#10;Description automatically generated">
            <a:extLst>
              <a:ext uri="{FF2B5EF4-FFF2-40B4-BE49-F238E27FC236}">
                <a16:creationId xmlns:a16="http://schemas.microsoft.com/office/drawing/2014/main" id="{463276B3-0692-468E-9A65-682DD6FE13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7867" y="0"/>
            <a:ext cx="7450667" cy="6858000"/>
          </a:xfrm>
        </p:spPr>
      </p:pic>
      <p:sp>
        <p:nvSpPr>
          <p:cNvPr id="2" name="Rectangle 1">
            <a:extLst>
              <a:ext uri="{FF2B5EF4-FFF2-40B4-BE49-F238E27FC236}">
                <a16:creationId xmlns:a16="http://schemas.microsoft.com/office/drawing/2014/main" id="{1506BA48-635B-4E69-A10D-F3D69F942EC6}"/>
              </a:ext>
            </a:extLst>
          </p:cNvPr>
          <p:cNvSpPr/>
          <p:nvPr/>
        </p:nvSpPr>
        <p:spPr>
          <a:xfrm>
            <a:off x="287867" y="2506133"/>
            <a:ext cx="7450667" cy="419946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B8B3A1F7-6639-4649-B8CA-27919DC2F07C}"/>
              </a:ext>
            </a:extLst>
          </p:cNvPr>
          <p:cNvSpPr/>
          <p:nvPr/>
        </p:nvSpPr>
        <p:spPr>
          <a:xfrm>
            <a:off x="5676787" y="3429000"/>
            <a:ext cx="5689892" cy="769441"/>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The focus on </a:t>
            </a:r>
            <a:r>
              <a:rPr kumimoji="0" lang="en-US" sz="4400" b="1"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People</a:t>
            </a:r>
          </a:p>
        </p:txBody>
      </p:sp>
    </p:spTree>
    <p:extLst>
      <p:ext uri="{BB962C8B-B14F-4D97-AF65-F5344CB8AC3E}">
        <p14:creationId xmlns:p14="http://schemas.microsoft.com/office/powerpoint/2010/main" val="1378610792"/>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graphical user interface&#10;&#10;Description automatically generated">
            <a:extLst>
              <a:ext uri="{FF2B5EF4-FFF2-40B4-BE49-F238E27FC236}">
                <a16:creationId xmlns:a16="http://schemas.microsoft.com/office/drawing/2014/main" id="{463276B3-0692-468E-9A65-682DD6FE13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7867" y="0"/>
            <a:ext cx="7450667" cy="6858000"/>
          </a:xfrm>
        </p:spPr>
      </p:pic>
      <p:sp>
        <p:nvSpPr>
          <p:cNvPr id="4" name="Rectangle 3">
            <a:extLst>
              <a:ext uri="{FF2B5EF4-FFF2-40B4-BE49-F238E27FC236}">
                <a16:creationId xmlns:a16="http://schemas.microsoft.com/office/drawing/2014/main" id="{7BC2F6F1-ED74-487A-AD67-81CC9805C4BF}"/>
              </a:ext>
            </a:extLst>
          </p:cNvPr>
          <p:cNvSpPr/>
          <p:nvPr/>
        </p:nvSpPr>
        <p:spPr>
          <a:xfrm flipV="1">
            <a:off x="287867" y="948267"/>
            <a:ext cx="7450667" cy="14393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9CCC6BAD-8A6D-49D8-8849-3339D508C832}"/>
              </a:ext>
            </a:extLst>
          </p:cNvPr>
          <p:cNvSpPr/>
          <p:nvPr/>
        </p:nvSpPr>
        <p:spPr>
          <a:xfrm flipV="1">
            <a:off x="423334" y="5232400"/>
            <a:ext cx="7450667" cy="16256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CCD4076D-257A-46DE-B15D-7EAAAF43464A}"/>
              </a:ext>
            </a:extLst>
          </p:cNvPr>
          <p:cNvSpPr/>
          <p:nvPr/>
        </p:nvSpPr>
        <p:spPr>
          <a:xfrm>
            <a:off x="5592396" y="3786075"/>
            <a:ext cx="8138736" cy="2123658"/>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The focus on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the </a:t>
            </a:r>
            <a:r>
              <a:rPr kumimoji="0" lang="en-US" sz="4400" b="1"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Planet</a:t>
            </a: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and on </a:t>
            </a:r>
            <a:r>
              <a:rPr kumimoji="0" lang="en-US" sz="4400" b="1"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Prosperity</a:t>
            </a:r>
          </a:p>
        </p:txBody>
      </p:sp>
    </p:spTree>
    <p:extLst>
      <p:ext uri="{BB962C8B-B14F-4D97-AF65-F5344CB8AC3E}">
        <p14:creationId xmlns:p14="http://schemas.microsoft.com/office/powerpoint/2010/main" val="188808394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graphical user interface&#10;&#10;Description automatically generated">
            <a:extLst>
              <a:ext uri="{FF2B5EF4-FFF2-40B4-BE49-F238E27FC236}">
                <a16:creationId xmlns:a16="http://schemas.microsoft.com/office/drawing/2014/main" id="{463276B3-0692-468E-9A65-682DD6FE13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7867" y="0"/>
            <a:ext cx="7450667" cy="6858000"/>
          </a:xfrm>
        </p:spPr>
      </p:pic>
      <p:sp>
        <p:nvSpPr>
          <p:cNvPr id="6" name="Rectangle 5">
            <a:extLst>
              <a:ext uri="{FF2B5EF4-FFF2-40B4-BE49-F238E27FC236}">
                <a16:creationId xmlns:a16="http://schemas.microsoft.com/office/drawing/2014/main" id="{40551410-4483-4F9D-AFAA-F1E0DCB08512}"/>
              </a:ext>
            </a:extLst>
          </p:cNvPr>
          <p:cNvSpPr/>
          <p:nvPr/>
        </p:nvSpPr>
        <p:spPr>
          <a:xfrm flipV="1">
            <a:off x="287867" y="948266"/>
            <a:ext cx="7450667" cy="42841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5D283250-F9B1-4129-AB79-E6F42F25B9A2}"/>
              </a:ext>
            </a:extLst>
          </p:cNvPr>
          <p:cNvSpPr/>
          <p:nvPr/>
        </p:nvSpPr>
        <p:spPr>
          <a:xfrm flipV="1">
            <a:off x="3217334" y="5233657"/>
            <a:ext cx="7450667" cy="14393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32BCAA5F-B95C-4ACE-BE05-FA0AA42F9C78}"/>
              </a:ext>
            </a:extLst>
          </p:cNvPr>
          <p:cNvSpPr/>
          <p:nvPr/>
        </p:nvSpPr>
        <p:spPr>
          <a:xfrm>
            <a:off x="287867" y="3429000"/>
            <a:ext cx="10874938" cy="769441"/>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The focus on </a:t>
            </a:r>
            <a:r>
              <a:rPr kumimoji="0" lang="en-US" sz="4400" b="1"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Peace</a:t>
            </a:r>
            <a:endPar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366495937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graphical user interface&#10;&#10;Description automatically generated">
            <a:extLst>
              <a:ext uri="{FF2B5EF4-FFF2-40B4-BE49-F238E27FC236}">
                <a16:creationId xmlns:a16="http://schemas.microsoft.com/office/drawing/2014/main" id="{463276B3-0692-468E-9A65-682DD6FE131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87867" y="0"/>
            <a:ext cx="7450667" cy="6858000"/>
          </a:xfrm>
        </p:spPr>
      </p:pic>
      <p:sp>
        <p:nvSpPr>
          <p:cNvPr id="6" name="Rectangle 5">
            <a:extLst>
              <a:ext uri="{FF2B5EF4-FFF2-40B4-BE49-F238E27FC236}">
                <a16:creationId xmlns:a16="http://schemas.microsoft.com/office/drawing/2014/main" id="{E8BF38CE-C980-4A40-B00E-1B429844B094}"/>
              </a:ext>
            </a:extLst>
          </p:cNvPr>
          <p:cNvSpPr/>
          <p:nvPr/>
        </p:nvSpPr>
        <p:spPr>
          <a:xfrm flipV="1">
            <a:off x="287867" y="948266"/>
            <a:ext cx="7450667" cy="42841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C94DD9F0-74DE-4199-B4F0-B0FCB3981AD8}"/>
              </a:ext>
            </a:extLst>
          </p:cNvPr>
          <p:cNvSpPr/>
          <p:nvPr/>
        </p:nvSpPr>
        <p:spPr>
          <a:xfrm flipV="1">
            <a:off x="4741333" y="5360114"/>
            <a:ext cx="1761067" cy="14393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811A1802-1BC5-4320-9B1A-014277262ACB}"/>
              </a:ext>
            </a:extLst>
          </p:cNvPr>
          <p:cNvSpPr/>
          <p:nvPr/>
        </p:nvSpPr>
        <p:spPr>
          <a:xfrm flipV="1">
            <a:off x="1439333" y="5360114"/>
            <a:ext cx="1761067" cy="14393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Rectangle 3">
            <a:extLst>
              <a:ext uri="{FF2B5EF4-FFF2-40B4-BE49-F238E27FC236}">
                <a16:creationId xmlns:a16="http://schemas.microsoft.com/office/drawing/2014/main" id="{13D5FA49-8B37-4959-B8C6-9F025B341C48}"/>
              </a:ext>
            </a:extLst>
          </p:cNvPr>
          <p:cNvSpPr/>
          <p:nvPr/>
        </p:nvSpPr>
        <p:spPr>
          <a:xfrm>
            <a:off x="2895024" y="3044279"/>
            <a:ext cx="8138736" cy="769441"/>
          </a:xfrm>
          <a:prstGeom prst="rect">
            <a:avLst/>
          </a:prstGeom>
          <a:noFill/>
        </p:spPr>
        <p:txBody>
          <a:bodyPr wrap="squar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The focus on </a:t>
            </a:r>
            <a:r>
              <a:rPr kumimoji="0" lang="en-US" sz="4400" b="1"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rPr>
              <a:t>Partnerships</a:t>
            </a:r>
            <a:endParaRPr kumimoji="0" lang="en-US" sz="4400" b="0" i="0" u="none" strike="noStrike" kern="1200" cap="none" spc="0" normalizeH="0" baseline="0" noProof="0" dirty="0">
              <a:ln w="0"/>
              <a:solidFill>
                <a:srgbClr val="4472C4"/>
              </a:solidFill>
              <a:effectLst/>
              <a:uLnTx/>
              <a:uFillTx/>
              <a:latin typeface="Arial Rounded MT Bold" panose="020F0704030504030204" pitchFamily="34" charset="0"/>
              <a:ea typeface="+mn-ea"/>
              <a:cs typeface="+mn-cs"/>
            </a:endParaRPr>
          </a:p>
        </p:txBody>
      </p:sp>
    </p:spTree>
    <p:extLst>
      <p:ext uri="{BB962C8B-B14F-4D97-AF65-F5344CB8AC3E}">
        <p14:creationId xmlns:p14="http://schemas.microsoft.com/office/powerpoint/2010/main" val="175393778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A40A0-F132-0243-8347-338CFF14E94B}"/>
              </a:ext>
            </a:extLst>
          </p:cNvPr>
          <p:cNvSpPr>
            <a:spLocks noGrp="1"/>
          </p:cNvSpPr>
          <p:nvPr>
            <p:ph idx="1"/>
          </p:nvPr>
        </p:nvSpPr>
        <p:spPr>
          <a:xfrm>
            <a:off x="90152" y="270456"/>
            <a:ext cx="7456868" cy="5906507"/>
          </a:xfrm>
        </p:spPr>
        <p:txBody>
          <a:bodyPr>
            <a:normAutofit/>
          </a:bodyPr>
          <a:lstStyle/>
          <a:p>
            <a:pPr marL="0" indent="0">
              <a:buNone/>
            </a:pPr>
            <a:r>
              <a:rPr lang="en-GB" dirty="0"/>
              <a:t>Target Examples. </a:t>
            </a:r>
          </a:p>
          <a:p>
            <a:pPr marL="0" indent="0">
              <a:buNone/>
            </a:pPr>
            <a:r>
              <a:rPr lang="en-GB" dirty="0"/>
              <a:t>1.1. Eradicate Extreme Poverty </a:t>
            </a:r>
          </a:p>
          <a:p>
            <a:pPr marL="0" indent="0">
              <a:buNone/>
            </a:pPr>
            <a:r>
              <a:rPr lang="en-GB" dirty="0"/>
              <a:t>1.2. Reduce Poverty by at least 50%</a:t>
            </a:r>
          </a:p>
          <a:p>
            <a:pPr marL="0" indent="0">
              <a:buNone/>
            </a:pPr>
            <a:r>
              <a:rPr lang="en-GB" dirty="0"/>
              <a:t>1.3. Implement Social Protection Systems </a:t>
            </a:r>
          </a:p>
          <a:p>
            <a:pPr marL="0" indent="0">
              <a:buNone/>
            </a:pPr>
            <a:r>
              <a:rPr lang="en-GB" dirty="0"/>
              <a:t>1.4. Equal Rights to Ownership, Basic Services, Technology and Economic Resources</a:t>
            </a:r>
          </a:p>
          <a:p>
            <a:pPr marL="0" indent="0">
              <a:buNone/>
            </a:pPr>
            <a:r>
              <a:rPr lang="en-GB" dirty="0"/>
              <a:t>1.5. Build Resilience to Environmental, Economic and Social Disasters </a:t>
            </a:r>
          </a:p>
          <a:p>
            <a:pPr marL="0" indent="0">
              <a:buNone/>
            </a:pPr>
            <a:r>
              <a:rPr lang="en-GB" dirty="0"/>
              <a:t>1.6. Mobilize Resources to Implement Policies to End Poverty </a:t>
            </a:r>
          </a:p>
          <a:p>
            <a:pPr marL="0" indent="0">
              <a:buNone/>
            </a:pPr>
            <a:r>
              <a:rPr lang="en-GB" dirty="0"/>
              <a:t>1.7. Create Pro-Poor and Gender Sensitive Policy Frameworks</a:t>
            </a:r>
          </a:p>
        </p:txBody>
      </p:sp>
      <p:pic>
        <p:nvPicPr>
          <p:cNvPr id="4" name="Picture 3">
            <a:extLst>
              <a:ext uri="{FF2B5EF4-FFF2-40B4-BE49-F238E27FC236}">
                <a16:creationId xmlns:a16="http://schemas.microsoft.com/office/drawing/2014/main" id="{937171A5-0F55-90ED-CA1E-702FCA099227}"/>
              </a:ext>
            </a:extLst>
          </p:cNvPr>
          <p:cNvPicPr>
            <a:picLocks noChangeAspect="1"/>
          </p:cNvPicPr>
          <p:nvPr/>
        </p:nvPicPr>
        <p:blipFill>
          <a:blip r:embed="rId3"/>
          <a:stretch>
            <a:fillRect/>
          </a:stretch>
        </p:blipFill>
        <p:spPr>
          <a:xfrm>
            <a:off x="7778839" y="1"/>
            <a:ext cx="4413161" cy="6858000"/>
          </a:xfrm>
          <a:prstGeom prst="rect">
            <a:avLst/>
          </a:prstGeom>
        </p:spPr>
      </p:pic>
    </p:spTree>
    <p:extLst>
      <p:ext uri="{BB962C8B-B14F-4D97-AF65-F5344CB8AC3E}">
        <p14:creationId xmlns:p14="http://schemas.microsoft.com/office/powerpoint/2010/main" val="61980320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C58C90F-2727-A727-67DE-94F6D95FE565}"/>
              </a:ext>
            </a:extLst>
          </p:cNvPr>
          <p:cNvPicPr>
            <a:picLocks noGrp="1" noChangeAspect="1"/>
          </p:cNvPicPr>
          <p:nvPr>
            <p:ph idx="1"/>
          </p:nvPr>
        </p:nvPicPr>
        <p:blipFill>
          <a:blip r:embed="rId2"/>
          <a:stretch>
            <a:fillRect/>
          </a:stretch>
        </p:blipFill>
        <p:spPr>
          <a:xfrm>
            <a:off x="115910" y="103030"/>
            <a:ext cx="11977352" cy="6593983"/>
          </a:xfrm>
        </p:spPr>
      </p:pic>
    </p:spTree>
    <p:extLst>
      <p:ext uri="{BB962C8B-B14F-4D97-AF65-F5344CB8AC3E}">
        <p14:creationId xmlns:p14="http://schemas.microsoft.com/office/powerpoint/2010/main" val="196763451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135ED-C6DD-12A0-F7A5-95C29DA73974}"/>
              </a:ext>
            </a:extLst>
          </p:cNvPr>
          <p:cNvSpPr>
            <a:spLocks noGrp="1"/>
          </p:cNvSpPr>
          <p:nvPr>
            <p:ph type="title"/>
          </p:nvPr>
        </p:nvSpPr>
        <p:spPr>
          <a:xfrm>
            <a:off x="761803" y="350196"/>
            <a:ext cx="4646904" cy="1624520"/>
          </a:xfrm>
        </p:spPr>
        <p:txBody>
          <a:bodyPr anchor="ctr">
            <a:normAutofit/>
          </a:bodyPr>
          <a:lstStyle/>
          <a:p>
            <a:pPr algn="ctr"/>
            <a:r>
              <a:rPr lang="en-GB" sz="4000" dirty="0"/>
              <a:t>United Kingdom and No Poverty </a:t>
            </a:r>
          </a:p>
        </p:txBody>
      </p:sp>
      <p:sp>
        <p:nvSpPr>
          <p:cNvPr id="3" name="Content Placeholder 2">
            <a:extLst>
              <a:ext uri="{FF2B5EF4-FFF2-40B4-BE49-F238E27FC236}">
                <a16:creationId xmlns:a16="http://schemas.microsoft.com/office/drawing/2014/main" id="{8687C651-57AC-CD85-9C0C-50177B6F45DF}"/>
              </a:ext>
            </a:extLst>
          </p:cNvPr>
          <p:cNvSpPr>
            <a:spLocks noGrp="1"/>
          </p:cNvSpPr>
          <p:nvPr>
            <p:ph idx="1"/>
          </p:nvPr>
        </p:nvSpPr>
        <p:spPr>
          <a:xfrm>
            <a:off x="761802" y="2743200"/>
            <a:ext cx="4646905" cy="3613149"/>
          </a:xfrm>
        </p:spPr>
        <p:txBody>
          <a:bodyPr anchor="ctr">
            <a:normAutofit/>
          </a:bodyPr>
          <a:lstStyle/>
          <a:p>
            <a:pPr marL="0" indent="0">
              <a:buNone/>
            </a:pPr>
            <a:r>
              <a:rPr lang="en-GB" sz="2000"/>
              <a:t>The Joseph Rowntree Foundation (JRF) (2023) reports that in 2020/21 one in five people were in poverty: </a:t>
            </a:r>
          </a:p>
          <a:p>
            <a:r>
              <a:rPr lang="en-GB" sz="2000"/>
              <a:t>13.4 million people</a:t>
            </a:r>
          </a:p>
          <a:p>
            <a:r>
              <a:rPr lang="en-GB" sz="2000"/>
              <a:t>7.9 million were working adults </a:t>
            </a:r>
          </a:p>
          <a:p>
            <a:r>
              <a:rPr lang="en-GB" sz="2000"/>
              <a:t>3.9 million were children (one in four children)</a:t>
            </a:r>
          </a:p>
          <a:p>
            <a:r>
              <a:rPr lang="en-GB" sz="2000"/>
              <a:t>1.7 million were pensioners</a:t>
            </a:r>
          </a:p>
        </p:txBody>
      </p:sp>
      <p:pic>
        <p:nvPicPr>
          <p:cNvPr id="4" name="Picture 3" descr="A map of different colors of different countries/regions&#10;&#10;Description automatically generated">
            <a:extLst>
              <a:ext uri="{FF2B5EF4-FFF2-40B4-BE49-F238E27FC236}">
                <a16:creationId xmlns:a16="http://schemas.microsoft.com/office/drawing/2014/main" id="{F6DF7EED-1CCC-C4EF-0C54-162B162A5444}"/>
              </a:ext>
            </a:extLst>
          </p:cNvPr>
          <p:cNvPicPr>
            <a:picLocks noChangeAspect="1"/>
          </p:cNvPicPr>
          <p:nvPr/>
        </p:nvPicPr>
        <p:blipFill rotWithShape="1">
          <a:blip r:embed="rId3"/>
          <a:srcRect t="28199" b="7467"/>
          <a:stretch/>
        </p:blipFill>
        <p:spPr>
          <a:xfrm>
            <a:off x="6096000" y="1"/>
            <a:ext cx="6102825" cy="6858000"/>
          </a:xfrm>
          <a:prstGeom prst="rect">
            <a:avLst/>
          </a:prstGeom>
        </p:spPr>
      </p:pic>
    </p:spTree>
    <p:extLst>
      <p:ext uri="{BB962C8B-B14F-4D97-AF65-F5344CB8AC3E}">
        <p14:creationId xmlns:p14="http://schemas.microsoft.com/office/powerpoint/2010/main" val="121630743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96A14D-AFA0-BE7D-129C-86CAA97B2A01}"/>
              </a:ext>
            </a:extLst>
          </p:cNvPr>
          <p:cNvPicPr>
            <a:picLocks noGrp="1" noChangeAspect="1"/>
          </p:cNvPicPr>
          <p:nvPr>
            <p:ph idx="1"/>
          </p:nvPr>
        </p:nvPicPr>
        <p:blipFill>
          <a:blip r:embed="rId2"/>
          <a:stretch>
            <a:fillRect/>
          </a:stretch>
        </p:blipFill>
        <p:spPr>
          <a:xfrm>
            <a:off x="536511" y="386366"/>
            <a:ext cx="11337810" cy="6194738"/>
          </a:xfrm>
        </p:spPr>
      </p:pic>
    </p:spTree>
    <p:extLst>
      <p:ext uri="{BB962C8B-B14F-4D97-AF65-F5344CB8AC3E}">
        <p14:creationId xmlns:p14="http://schemas.microsoft.com/office/powerpoint/2010/main" val="21248001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descr="A cover of a book&#10;&#10;Description automatically generated">
            <a:extLst>
              <a:ext uri="{FF2B5EF4-FFF2-40B4-BE49-F238E27FC236}">
                <a16:creationId xmlns:a16="http://schemas.microsoft.com/office/drawing/2014/main" id="{A8D82D98-ABE4-C02A-3940-CDCD6DCDC0AF}"/>
              </a:ext>
            </a:extLst>
          </p:cNvPr>
          <p:cNvPicPr>
            <a:picLocks noChangeAspect="1"/>
          </p:cNvPicPr>
          <p:nvPr/>
        </p:nvPicPr>
        <p:blipFill>
          <a:blip r:embed="rId3"/>
          <a:stretch>
            <a:fillRect/>
          </a:stretch>
        </p:blipFill>
        <p:spPr>
          <a:xfrm>
            <a:off x="484632" y="1897377"/>
            <a:ext cx="2560320" cy="3057099"/>
          </a:xfrm>
          <a:prstGeom prst="rect">
            <a:avLst/>
          </a:prstGeom>
        </p:spPr>
      </p:pic>
      <p:cxnSp>
        <p:nvCxnSpPr>
          <p:cNvPr id="16" name="Straight Connector 15">
            <a:extLst>
              <a:ext uri="{FF2B5EF4-FFF2-40B4-BE49-F238E27FC236}">
                <a16:creationId xmlns:a16="http://schemas.microsoft.com/office/drawing/2014/main" id="{50DA1EB8-87CF-4588-A1FD-4756F9A28F6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10079"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7" name="Picture 6" descr="A group of houses with text&#10;&#10;Description automatically generated">
            <a:extLst>
              <a:ext uri="{FF2B5EF4-FFF2-40B4-BE49-F238E27FC236}">
                <a16:creationId xmlns:a16="http://schemas.microsoft.com/office/drawing/2014/main" id="{A9CE3E4C-12A4-9D1D-2BB1-46B67D84C339}"/>
              </a:ext>
            </a:extLst>
          </p:cNvPr>
          <p:cNvPicPr>
            <a:picLocks noChangeAspect="1"/>
          </p:cNvPicPr>
          <p:nvPr/>
        </p:nvPicPr>
        <p:blipFill>
          <a:blip r:embed="rId4"/>
          <a:stretch>
            <a:fillRect/>
          </a:stretch>
        </p:blipFill>
        <p:spPr>
          <a:xfrm>
            <a:off x="3354631" y="2200174"/>
            <a:ext cx="2560320" cy="2451506"/>
          </a:xfrm>
          <a:prstGeom prst="rect">
            <a:avLst/>
          </a:prstGeom>
        </p:spPr>
      </p:pic>
      <p:cxnSp>
        <p:nvCxnSpPr>
          <p:cNvPr id="18" name="Straight Connector 17">
            <a:extLst>
              <a:ext uri="{FF2B5EF4-FFF2-40B4-BE49-F238E27FC236}">
                <a16:creationId xmlns:a16="http://schemas.microsoft.com/office/drawing/2014/main" id="{D7A4E378-EA57-47B9-B1EB-58B998F6CF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2595"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9" name="Picture 8" descr="A close-up of a logo&#10;&#10;Description automatically generated">
            <a:extLst>
              <a:ext uri="{FF2B5EF4-FFF2-40B4-BE49-F238E27FC236}">
                <a16:creationId xmlns:a16="http://schemas.microsoft.com/office/drawing/2014/main" id="{7B1621D9-B1F5-0ECC-D46F-06F23A236535}"/>
              </a:ext>
            </a:extLst>
          </p:cNvPr>
          <p:cNvPicPr>
            <a:picLocks noChangeAspect="1"/>
          </p:cNvPicPr>
          <p:nvPr/>
        </p:nvPicPr>
        <p:blipFill>
          <a:blip r:embed="rId5"/>
          <a:stretch>
            <a:fillRect/>
          </a:stretch>
        </p:blipFill>
        <p:spPr>
          <a:xfrm>
            <a:off x="6235726" y="2549018"/>
            <a:ext cx="2560320" cy="1753818"/>
          </a:xfrm>
          <a:prstGeom prst="rect">
            <a:avLst/>
          </a:prstGeom>
        </p:spPr>
      </p:pic>
      <p:cxnSp>
        <p:nvCxnSpPr>
          <p:cNvPr id="20" name="Straight Connector 19">
            <a:extLst>
              <a:ext uri="{FF2B5EF4-FFF2-40B4-BE49-F238E27FC236}">
                <a16:creationId xmlns:a16="http://schemas.microsoft.com/office/drawing/2014/main" id="{D2B31ED6-76F0-425A-9A41-C947AEF9C1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56620" y="1573887"/>
            <a:ext cx="0" cy="3710227"/>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pic>
        <p:nvPicPr>
          <p:cNvPr id="5" name="Picture 4" descr="A blue background with white text&#10;&#10;Description automatically generated">
            <a:extLst>
              <a:ext uri="{FF2B5EF4-FFF2-40B4-BE49-F238E27FC236}">
                <a16:creationId xmlns:a16="http://schemas.microsoft.com/office/drawing/2014/main" id="{3DA81626-6187-83AC-1523-6DB53EE0F6CA}"/>
              </a:ext>
            </a:extLst>
          </p:cNvPr>
          <p:cNvPicPr>
            <a:picLocks noChangeAspect="1"/>
          </p:cNvPicPr>
          <p:nvPr/>
        </p:nvPicPr>
        <p:blipFill>
          <a:blip r:embed="rId6"/>
          <a:stretch>
            <a:fillRect/>
          </a:stretch>
        </p:blipFill>
        <p:spPr>
          <a:xfrm>
            <a:off x="9120662" y="2558619"/>
            <a:ext cx="2560320" cy="1734616"/>
          </a:xfrm>
          <a:prstGeom prst="rect">
            <a:avLst/>
          </a:prstGeom>
        </p:spPr>
      </p:pic>
    </p:spTree>
    <p:extLst>
      <p:ext uri="{BB962C8B-B14F-4D97-AF65-F5344CB8AC3E}">
        <p14:creationId xmlns:p14="http://schemas.microsoft.com/office/powerpoint/2010/main" val="130208891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Content Placeholder 5" descr="Chart, pie chart, sunburst chart&#10;&#10;Description automatically generated">
            <a:extLst>
              <a:ext uri="{FF2B5EF4-FFF2-40B4-BE49-F238E27FC236}">
                <a16:creationId xmlns:a16="http://schemas.microsoft.com/office/drawing/2014/main" id="{3C8367B8-72A2-4BFC-914F-CAA3F90DE4A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31985" y="106439"/>
            <a:ext cx="6501885" cy="6501885"/>
          </a:xfrm>
        </p:spPr>
      </p:pic>
      <p:sp>
        <p:nvSpPr>
          <p:cNvPr id="10" name="Content Placeholder 4">
            <a:extLst>
              <a:ext uri="{FF2B5EF4-FFF2-40B4-BE49-F238E27FC236}">
                <a16:creationId xmlns:a16="http://schemas.microsoft.com/office/drawing/2014/main" id="{DD6E5FAB-2C88-4A09-A79D-721DE99A52A5}"/>
              </a:ext>
            </a:extLst>
          </p:cNvPr>
          <p:cNvSpPr txBox="1">
            <a:spLocks/>
          </p:cNvSpPr>
          <p:nvPr/>
        </p:nvSpPr>
        <p:spPr>
          <a:xfrm>
            <a:off x="2461882" y="2376655"/>
            <a:ext cx="6842093" cy="26192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Arial Nova" panose="020B05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Arial Nova" panose="020B05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Arial Nova" panose="020B05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70000"/>
              </a:lnSpc>
              <a:spcBef>
                <a:spcPts val="1000"/>
              </a:spcBef>
              <a:spcAft>
                <a:spcPts val="0"/>
              </a:spcAft>
              <a:buClrTx/>
              <a:buSzTx/>
              <a:buFont typeface="Arial" panose="020B0604020202020204" pitchFamily="34" charset="0"/>
              <a:buNone/>
              <a:tabLst/>
              <a:defRPr/>
            </a:pPr>
            <a:r>
              <a:rPr lang="en-GB" sz="6000" b="1" dirty="0">
                <a:ln w="22225">
                  <a:solidFill>
                    <a:srgbClr val="002060"/>
                  </a:solidFill>
                  <a:prstDash val="solid"/>
                </a:ln>
                <a:solidFill>
                  <a:srgbClr val="FFC000">
                    <a:lumMod val="60000"/>
                    <a:lumOff val="40000"/>
                  </a:srgbClr>
                </a:solidFill>
              </a:rPr>
              <a:t>Poverty </a:t>
            </a:r>
            <a:endParaRPr kumimoji="0" lang="en-GB" sz="6000" b="1" i="0" u="none" strike="noStrike" kern="1200" cap="none" spc="0" normalizeH="0" baseline="0" noProof="0" dirty="0">
              <a:ln w="22225">
                <a:solidFill>
                  <a:srgbClr val="002060"/>
                </a:solidFill>
                <a:prstDash val="solid"/>
              </a:ln>
              <a:solidFill>
                <a:srgbClr val="FFC000">
                  <a:lumMod val="60000"/>
                  <a:lumOff val="40000"/>
                </a:srgbClr>
              </a:solidFill>
              <a:effectLst/>
              <a:uLnTx/>
              <a:uFillTx/>
              <a:latin typeface="Arial Nova" panose="020B0504020202020204" pitchFamily="34" charset="0"/>
              <a:ea typeface="+mn-ea"/>
              <a:cs typeface="+mn-cs"/>
            </a:endParaRPr>
          </a:p>
        </p:txBody>
      </p:sp>
      <p:cxnSp>
        <p:nvCxnSpPr>
          <p:cNvPr id="12" name="Straight Arrow Connector 11">
            <a:extLst>
              <a:ext uri="{FF2B5EF4-FFF2-40B4-BE49-F238E27FC236}">
                <a16:creationId xmlns:a16="http://schemas.microsoft.com/office/drawing/2014/main" id="{5803BCB9-AB58-42CD-8012-50A684288297}"/>
              </a:ext>
            </a:extLst>
          </p:cNvPr>
          <p:cNvCxnSpPr>
            <a:cxnSpLocks/>
          </p:cNvCxnSpPr>
          <p:nvPr/>
        </p:nvCxnSpPr>
        <p:spPr>
          <a:xfrm flipV="1">
            <a:off x="6198973" y="1305775"/>
            <a:ext cx="205946" cy="1000897"/>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9B7AB60-B833-4B28-974E-B76F3A2368D4}"/>
              </a:ext>
            </a:extLst>
          </p:cNvPr>
          <p:cNvCxnSpPr>
            <a:cxnSpLocks/>
          </p:cNvCxnSpPr>
          <p:nvPr/>
        </p:nvCxnSpPr>
        <p:spPr>
          <a:xfrm flipV="1">
            <a:off x="6633367" y="1914163"/>
            <a:ext cx="513277" cy="785018"/>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00CC11A-1138-4731-AF77-6B5254ABC3DB}"/>
              </a:ext>
            </a:extLst>
          </p:cNvPr>
          <p:cNvCxnSpPr>
            <a:cxnSpLocks/>
          </p:cNvCxnSpPr>
          <p:nvPr/>
        </p:nvCxnSpPr>
        <p:spPr>
          <a:xfrm>
            <a:off x="6198973" y="4505270"/>
            <a:ext cx="205946" cy="1046955"/>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1AF4CC1A-77DB-4EE5-B59D-8A88D290E560}"/>
              </a:ext>
            </a:extLst>
          </p:cNvPr>
          <p:cNvCxnSpPr>
            <a:cxnSpLocks/>
          </p:cNvCxnSpPr>
          <p:nvPr/>
        </p:nvCxnSpPr>
        <p:spPr>
          <a:xfrm flipV="1">
            <a:off x="7146644" y="2341237"/>
            <a:ext cx="548392" cy="613618"/>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42F19DBB-4D55-4BBE-BCB0-B20E562FAA92}"/>
              </a:ext>
            </a:extLst>
          </p:cNvPr>
          <p:cNvCxnSpPr>
            <a:cxnSpLocks/>
          </p:cNvCxnSpPr>
          <p:nvPr/>
        </p:nvCxnSpPr>
        <p:spPr>
          <a:xfrm flipV="1">
            <a:off x="7146644" y="3125692"/>
            <a:ext cx="773863" cy="522637"/>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64FFE81D-E58C-458F-B2BD-D548D20D812E}"/>
              </a:ext>
            </a:extLst>
          </p:cNvPr>
          <p:cNvCxnSpPr>
            <a:cxnSpLocks/>
          </p:cNvCxnSpPr>
          <p:nvPr/>
        </p:nvCxnSpPr>
        <p:spPr>
          <a:xfrm flipH="1">
            <a:off x="3632887" y="3285764"/>
            <a:ext cx="602306" cy="143236"/>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09C64AD-7079-4DA0-A3F7-1D195CF094FE}"/>
              </a:ext>
            </a:extLst>
          </p:cNvPr>
          <p:cNvCxnSpPr>
            <a:cxnSpLocks/>
          </p:cNvCxnSpPr>
          <p:nvPr/>
        </p:nvCxnSpPr>
        <p:spPr>
          <a:xfrm>
            <a:off x="6802505" y="3837806"/>
            <a:ext cx="919598" cy="806410"/>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723463D-24B1-D63D-A83A-2D2DCA6C4C86}"/>
              </a:ext>
            </a:extLst>
          </p:cNvPr>
          <p:cNvPicPr>
            <a:picLocks noChangeAspect="1"/>
          </p:cNvPicPr>
          <p:nvPr/>
        </p:nvPicPr>
        <p:blipFill>
          <a:blip r:embed="rId4"/>
          <a:stretch>
            <a:fillRect/>
          </a:stretch>
        </p:blipFill>
        <p:spPr>
          <a:xfrm rot="3836578">
            <a:off x="7237927" y="3487381"/>
            <a:ext cx="987803" cy="770151"/>
          </a:xfrm>
          <a:prstGeom prst="rect">
            <a:avLst/>
          </a:prstGeom>
        </p:spPr>
      </p:pic>
      <p:pic>
        <p:nvPicPr>
          <p:cNvPr id="7" name="Picture 6">
            <a:extLst>
              <a:ext uri="{FF2B5EF4-FFF2-40B4-BE49-F238E27FC236}">
                <a16:creationId xmlns:a16="http://schemas.microsoft.com/office/drawing/2014/main" id="{20EF2716-071E-D202-09B4-6EC6D77D96B9}"/>
              </a:ext>
            </a:extLst>
          </p:cNvPr>
          <p:cNvPicPr>
            <a:picLocks noChangeAspect="1"/>
          </p:cNvPicPr>
          <p:nvPr/>
        </p:nvPicPr>
        <p:blipFill>
          <a:blip r:embed="rId5"/>
          <a:stretch>
            <a:fillRect/>
          </a:stretch>
        </p:blipFill>
        <p:spPr>
          <a:xfrm rot="2071042">
            <a:off x="5023062" y="3938932"/>
            <a:ext cx="554784" cy="1335140"/>
          </a:xfrm>
          <a:prstGeom prst="rect">
            <a:avLst/>
          </a:prstGeom>
        </p:spPr>
      </p:pic>
    </p:spTree>
    <p:extLst>
      <p:ext uri="{BB962C8B-B14F-4D97-AF65-F5344CB8AC3E}">
        <p14:creationId xmlns:p14="http://schemas.microsoft.com/office/powerpoint/2010/main" val="170589376"/>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6"/>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34" name="Picture 10" descr="See the source image">
            <a:extLst>
              <a:ext uri="{FF2B5EF4-FFF2-40B4-BE49-F238E27FC236}">
                <a16:creationId xmlns:a16="http://schemas.microsoft.com/office/drawing/2014/main" id="{2BF76E60-E538-4193-A0FB-34DE6F0953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goal 2 hunger">
            <a:extLst>
              <a:ext uri="{FF2B5EF4-FFF2-40B4-BE49-F238E27FC236}">
                <a16:creationId xmlns:a16="http://schemas.microsoft.com/office/drawing/2014/main" id="{C00D85CD-A829-4082-BFD7-96228F401C62}"/>
              </a:ext>
            </a:extLst>
          </p:cNvPr>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603849" y="2904770"/>
            <a:ext cx="5364190" cy="2864395"/>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p14="http://schemas.microsoft.com/office/powerpoint/2010/main">
        <mc:Choice Requires="p14">
          <p:contentPart p14:bwMode="auto" r:id="rId6">
            <p14:nvContentPartPr>
              <p14:cNvPr id="8" name="Ink 7">
                <a:extLst>
                  <a:ext uri="{FF2B5EF4-FFF2-40B4-BE49-F238E27FC236}">
                    <a16:creationId xmlns:a16="http://schemas.microsoft.com/office/drawing/2014/main" id="{1922131B-8A67-4381-ACBC-734D74D1596E}"/>
                  </a:ext>
                </a:extLst>
              </p14:cNvPr>
              <p14:cNvContentPartPr/>
              <p14:nvPr/>
            </p14:nvContentPartPr>
            <p14:xfrm>
              <a:off x="4262711" y="1296603"/>
              <a:ext cx="360" cy="360"/>
            </p14:xfrm>
          </p:contentPart>
        </mc:Choice>
        <mc:Fallback xmlns="">
          <p:pic>
            <p:nvPicPr>
              <p:cNvPr id="8" name="Ink 7">
                <a:extLst>
                  <a:ext uri="{FF2B5EF4-FFF2-40B4-BE49-F238E27FC236}">
                    <a16:creationId xmlns:a16="http://schemas.microsoft.com/office/drawing/2014/main" id="{1922131B-8A67-4381-ACBC-734D74D1596E}"/>
                  </a:ext>
                </a:extLst>
              </p:cNvPr>
              <p:cNvPicPr/>
              <p:nvPr/>
            </p:nvPicPr>
            <p:blipFill>
              <a:blip r:embed="rId9"/>
              <a:stretch>
                <a:fillRect/>
              </a:stretch>
            </p:blipFill>
            <p:spPr>
              <a:xfrm>
                <a:off x="4209071" y="1188963"/>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27" name="Ink 1026">
                <a:extLst>
                  <a:ext uri="{FF2B5EF4-FFF2-40B4-BE49-F238E27FC236}">
                    <a16:creationId xmlns:a16="http://schemas.microsoft.com/office/drawing/2014/main" id="{837042EE-CE1C-4D0C-BD8A-E55917150205}"/>
                  </a:ext>
                </a:extLst>
              </p14:cNvPr>
              <p14:cNvContentPartPr/>
              <p14:nvPr/>
            </p14:nvContentPartPr>
            <p14:xfrm>
              <a:off x="2670052" y="3330243"/>
              <a:ext cx="1652040" cy="523440"/>
            </p14:xfrm>
          </p:contentPart>
        </mc:Choice>
        <mc:Fallback xmlns="">
          <p:pic>
            <p:nvPicPr>
              <p:cNvPr id="1027" name="Ink 1026">
                <a:extLst>
                  <a:ext uri="{FF2B5EF4-FFF2-40B4-BE49-F238E27FC236}">
                    <a16:creationId xmlns:a16="http://schemas.microsoft.com/office/drawing/2014/main" id="{837042EE-CE1C-4D0C-BD8A-E55917150205}"/>
                  </a:ext>
                </a:extLst>
              </p:cNvPr>
              <p:cNvPicPr/>
              <p:nvPr/>
            </p:nvPicPr>
            <p:blipFill>
              <a:blip r:embed="rId11"/>
              <a:stretch>
                <a:fillRect/>
              </a:stretch>
            </p:blipFill>
            <p:spPr>
              <a:xfrm>
                <a:off x="2652052" y="3312603"/>
                <a:ext cx="1687680" cy="55908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029" name="Ink 1028">
                <a:extLst>
                  <a:ext uri="{FF2B5EF4-FFF2-40B4-BE49-F238E27FC236}">
                    <a16:creationId xmlns:a16="http://schemas.microsoft.com/office/drawing/2014/main" id="{8342FBB5-62D0-420C-B07F-195D6AE2D883}"/>
                  </a:ext>
                </a:extLst>
              </p14:cNvPr>
              <p14:cNvContentPartPr/>
              <p14:nvPr/>
            </p14:nvContentPartPr>
            <p14:xfrm>
              <a:off x="2694892" y="3788523"/>
              <a:ext cx="1863000" cy="413640"/>
            </p14:xfrm>
          </p:contentPart>
        </mc:Choice>
        <mc:Fallback xmlns="">
          <p:pic>
            <p:nvPicPr>
              <p:cNvPr id="1029" name="Ink 1028">
                <a:extLst>
                  <a:ext uri="{FF2B5EF4-FFF2-40B4-BE49-F238E27FC236}">
                    <a16:creationId xmlns:a16="http://schemas.microsoft.com/office/drawing/2014/main" id="{8342FBB5-62D0-420C-B07F-195D6AE2D883}"/>
                  </a:ext>
                </a:extLst>
              </p:cNvPr>
              <p:cNvPicPr/>
              <p:nvPr/>
            </p:nvPicPr>
            <p:blipFill>
              <a:blip r:embed="rId13"/>
              <a:stretch>
                <a:fillRect/>
              </a:stretch>
            </p:blipFill>
            <p:spPr>
              <a:xfrm>
                <a:off x="2676892" y="3770523"/>
                <a:ext cx="1898640" cy="44928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031" name="Ink 1030">
                <a:extLst>
                  <a:ext uri="{FF2B5EF4-FFF2-40B4-BE49-F238E27FC236}">
                    <a16:creationId xmlns:a16="http://schemas.microsoft.com/office/drawing/2014/main" id="{FD04BBFC-06F0-4EED-95F2-756D75DC6213}"/>
                  </a:ext>
                </a:extLst>
              </p14:cNvPr>
              <p14:cNvContentPartPr/>
              <p14:nvPr/>
            </p14:nvContentPartPr>
            <p14:xfrm>
              <a:off x="4022212" y="4166883"/>
              <a:ext cx="1393920" cy="350280"/>
            </p14:xfrm>
          </p:contentPart>
        </mc:Choice>
        <mc:Fallback xmlns="">
          <p:pic>
            <p:nvPicPr>
              <p:cNvPr id="1031" name="Ink 1030">
                <a:extLst>
                  <a:ext uri="{FF2B5EF4-FFF2-40B4-BE49-F238E27FC236}">
                    <a16:creationId xmlns:a16="http://schemas.microsoft.com/office/drawing/2014/main" id="{FD04BBFC-06F0-4EED-95F2-756D75DC6213}"/>
                  </a:ext>
                </a:extLst>
              </p:cNvPr>
              <p:cNvPicPr/>
              <p:nvPr/>
            </p:nvPicPr>
            <p:blipFill>
              <a:blip r:embed="rId15"/>
              <a:stretch>
                <a:fillRect/>
              </a:stretch>
            </p:blipFill>
            <p:spPr>
              <a:xfrm>
                <a:off x="4004212" y="4149243"/>
                <a:ext cx="1429560" cy="3859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033" name="Ink 1032">
                <a:extLst>
                  <a:ext uri="{FF2B5EF4-FFF2-40B4-BE49-F238E27FC236}">
                    <a16:creationId xmlns:a16="http://schemas.microsoft.com/office/drawing/2014/main" id="{8827303E-EC9F-4825-BBC4-299A10E90F20}"/>
                  </a:ext>
                </a:extLst>
              </p14:cNvPr>
              <p14:cNvContentPartPr/>
              <p14:nvPr/>
            </p14:nvContentPartPr>
            <p14:xfrm>
              <a:off x="2742772" y="4750803"/>
              <a:ext cx="3103920" cy="631080"/>
            </p14:xfrm>
          </p:contentPart>
        </mc:Choice>
        <mc:Fallback xmlns="">
          <p:pic>
            <p:nvPicPr>
              <p:cNvPr id="1033" name="Ink 1032">
                <a:extLst>
                  <a:ext uri="{FF2B5EF4-FFF2-40B4-BE49-F238E27FC236}">
                    <a16:creationId xmlns:a16="http://schemas.microsoft.com/office/drawing/2014/main" id="{8827303E-EC9F-4825-BBC4-299A10E90F20}"/>
                  </a:ext>
                </a:extLst>
              </p:cNvPr>
              <p:cNvPicPr/>
              <p:nvPr/>
            </p:nvPicPr>
            <p:blipFill>
              <a:blip r:embed="rId17"/>
              <a:stretch>
                <a:fillRect/>
              </a:stretch>
            </p:blipFill>
            <p:spPr>
              <a:xfrm>
                <a:off x="2725132" y="4733163"/>
                <a:ext cx="3139560" cy="666720"/>
              </a:xfrm>
              <a:prstGeom prst="rect">
                <a:avLst/>
              </a:prstGeom>
            </p:spPr>
          </p:pic>
        </mc:Fallback>
      </mc:AlternateContent>
    </p:spTree>
    <p:custDataLst>
      <p:tags r:id="rId1"/>
    </p:custDataLst>
    <p:extLst>
      <p:ext uri="{BB962C8B-B14F-4D97-AF65-F5344CB8AC3E}">
        <p14:creationId xmlns:p14="http://schemas.microsoft.com/office/powerpoint/2010/main" val="3712275248"/>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 calcmode="lin" valueType="num">
                                      <p:cBhvr>
                                        <p:cTn id="7" dur="1000" fill="hold"/>
                                        <p:tgtEl>
                                          <p:spTgt spid="1028"/>
                                        </p:tgtEl>
                                        <p:attrNameLst>
                                          <p:attrName>ppt_w</p:attrName>
                                        </p:attrNameLst>
                                      </p:cBhvr>
                                      <p:tavLst>
                                        <p:tav tm="0">
                                          <p:val>
                                            <p:fltVal val="0"/>
                                          </p:val>
                                        </p:tav>
                                        <p:tav tm="100000">
                                          <p:val>
                                            <p:strVal val="#ppt_w"/>
                                          </p:val>
                                        </p:tav>
                                      </p:tavLst>
                                    </p:anim>
                                    <p:anim calcmode="lin" valueType="num">
                                      <p:cBhvr>
                                        <p:cTn id="8" dur="1000" fill="hold"/>
                                        <p:tgtEl>
                                          <p:spTgt spid="1028"/>
                                        </p:tgtEl>
                                        <p:attrNameLst>
                                          <p:attrName>ppt_h</p:attrName>
                                        </p:attrNameLst>
                                      </p:cBhvr>
                                      <p:tavLst>
                                        <p:tav tm="0">
                                          <p:val>
                                            <p:fltVal val="0"/>
                                          </p:val>
                                        </p:tav>
                                        <p:tav tm="100000">
                                          <p:val>
                                            <p:strVal val="#ppt_h"/>
                                          </p:val>
                                        </p:tav>
                                      </p:tavLst>
                                    </p:anim>
                                    <p:anim calcmode="lin" valueType="num">
                                      <p:cBhvr>
                                        <p:cTn id="9" dur="1000" fill="hold"/>
                                        <p:tgtEl>
                                          <p:spTgt spid="1028"/>
                                        </p:tgtEl>
                                        <p:attrNameLst>
                                          <p:attrName>style.rotation</p:attrName>
                                        </p:attrNameLst>
                                      </p:cBhvr>
                                      <p:tavLst>
                                        <p:tav tm="0">
                                          <p:val>
                                            <p:fltVal val="90"/>
                                          </p:val>
                                        </p:tav>
                                        <p:tav tm="100000">
                                          <p:val>
                                            <p:fltVal val="0"/>
                                          </p:val>
                                        </p:tav>
                                      </p:tavLst>
                                    </p:anim>
                                    <p:animEffect transition="in" filter="fade">
                                      <p:cBhvr>
                                        <p:cTn id="10" dur="1000"/>
                                        <p:tgtEl>
                                          <p:spTgt spid="1028"/>
                                        </p:tgtEl>
                                      </p:cBhvr>
                                    </p:animEffect>
                                  </p:childTnLst>
                                </p:cTn>
                              </p:par>
                            </p:childTnLst>
                          </p:cTn>
                        </p:par>
                      </p:childTnLst>
                    </p:cTn>
                  </p:par>
                  <p:par>
                    <p:cTn id="11" fill="hold">
                      <p:stCondLst>
                        <p:cond delay="indefinite"/>
                      </p:stCondLst>
                      <p:childTnLst>
                        <p:par>
                          <p:cTn id="12" fill="hold">
                            <p:stCondLst>
                              <p:cond delay="0"/>
                            </p:stCondLst>
                            <p:childTnLst>
                              <p:par>
                                <p:cTn id="13" presetID="63" presetClass="entr" presetSubtype="0" fill="hold" nodeType="clickEffect">
                                  <p:stCondLst>
                                    <p:cond delay="0"/>
                                  </p:stCondLst>
                                  <p:childTnLst>
                                    <p:set>
                                      <p:cBhvr>
                                        <p:cTn id="14" dur="1" fill="hold">
                                          <p:stCondLst>
                                            <p:cond delay="0"/>
                                          </p:stCondLst>
                                        </p:cTn>
                                        <p:tgtEl>
                                          <p:spTgt spid="1027"/>
                                        </p:tgtEl>
                                        <p:attrNameLst>
                                          <p:attrName>style.visibility</p:attrName>
                                        </p:attrNameLst>
                                      </p:cBhvr>
                                      <p:to>
                                        <p:strVal val="visible"/>
                                      </p:to>
                                    </p:set>
                                    <p:anim calcmode="lin" valueType="num">
                                      <p:cBhvr>
                                        <p:cTn id="15" dur="2000" fill="hold"/>
                                        <p:tgtEl>
                                          <p:spTgt spid="1027"/>
                                        </p:tgtEl>
                                        <p:attrNameLst>
                                          <p:attrName>drawProgress</p:attrName>
                                        </p:attrNameLst>
                                      </p:cBhvr>
                                      <p:tavLst>
                                        <p:tav tm="0">
                                          <p:val>
                                            <p:fltVal val="0"/>
                                          </p:val>
                                        </p:tav>
                                        <p:tav tm="100000">
                                          <p:val>
                                            <p:fltVal val="1"/>
                                          </p:val>
                                        </p:tav>
                                      </p:tavLst>
                                    </p:anim>
                                  </p:childTnLst>
                                </p:cTn>
                              </p:par>
                            </p:childTnLst>
                          </p:cTn>
                        </p:par>
                      </p:childTnLst>
                    </p:cTn>
                  </p:par>
                  <p:par>
                    <p:cTn id="16" fill="hold">
                      <p:stCondLst>
                        <p:cond delay="indefinite"/>
                      </p:stCondLst>
                      <p:childTnLst>
                        <p:par>
                          <p:cTn id="17" fill="hold">
                            <p:stCondLst>
                              <p:cond delay="0"/>
                            </p:stCondLst>
                            <p:childTnLst>
                              <p:par>
                                <p:cTn id="18" presetID="63" presetClass="entr" presetSubtype="0" fill="hold" nodeType="clickEffect">
                                  <p:stCondLst>
                                    <p:cond delay="0"/>
                                  </p:stCondLst>
                                  <p:childTnLst>
                                    <p:set>
                                      <p:cBhvr>
                                        <p:cTn id="19" dur="1" fill="hold">
                                          <p:stCondLst>
                                            <p:cond delay="0"/>
                                          </p:stCondLst>
                                        </p:cTn>
                                        <p:tgtEl>
                                          <p:spTgt spid="1029"/>
                                        </p:tgtEl>
                                        <p:attrNameLst>
                                          <p:attrName>style.visibility</p:attrName>
                                        </p:attrNameLst>
                                      </p:cBhvr>
                                      <p:to>
                                        <p:strVal val="visible"/>
                                      </p:to>
                                    </p:set>
                                    <p:anim calcmode="lin" valueType="num">
                                      <p:cBhvr>
                                        <p:cTn id="20" dur="2000" fill="hold"/>
                                        <p:tgtEl>
                                          <p:spTgt spid="1029"/>
                                        </p:tgtEl>
                                        <p:attrNameLst>
                                          <p:attrName>drawProgress</p:attrName>
                                        </p:attrNameLst>
                                      </p:cBhvr>
                                      <p:tavLst>
                                        <p:tav tm="0">
                                          <p:val>
                                            <p:fltVal val="0"/>
                                          </p:val>
                                        </p:tav>
                                        <p:tav tm="100000">
                                          <p:val>
                                            <p:fltVal val="1"/>
                                          </p:val>
                                        </p:tav>
                                      </p:tavLst>
                                    </p:anim>
                                  </p:childTnLst>
                                </p:cTn>
                              </p:par>
                            </p:childTnLst>
                          </p:cTn>
                        </p:par>
                      </p:childTnLst>
                    </p:cTn>
                  </p:par>
                  <p:par>
                    <p:cTn id="21" fill="hold">
                      <p:stCondLst>
                        <p:cond delay="indefinite"/>
                      </p:stCondLst>
                      <p:childTnLst>
                        <p:par>
                          <p:cTn id="22" fill="hold">
                            <p:stCondLst>
                              <p:cond delay="0"/>
                            </p:stCondLst>
                            <p:childTnLst>
                              <p:par>
                                <p:cTn id="23" presetID="63" presetClass="entr" presetSubtype="0" fill="hold" nodeType="clickEffect">
                                  <p:stCondLst>
                                    <p:cond delay="0"/>
                                  </p:stCondLst>
                                  <p:childTnLst>
                                    <p:set>
                                      <p:cBhvr>
                                        <p:cTn id="24" dur="1" fill="hold">
                                          <p:stCondLst>
                                            <p:cond delay="0"/>
                                          </p:stCondLst>
                                        </p:cTn>
                                        <p:tgtEl>
                                          <p:spTgt spid="1031"/>
                                        </p:tgtEl>
                                        <p:attrNameLst>
                                          <p:attrName>style.visibility</p:attrName>
                                        </p:attrNameLst>
                                      </p:cBhvr>
                                      <p:to>
                                        <p:strVal val="visible"/>
                                      </p:to>
                                    </p:set>
                                    <p:anim calcmode="lin" valueType="num">
                                      <p:cBhvr>
                                        <p:cTn id="25" dur="2000" fill="hold"/>
                                        <p:tgtEl>
                                          <p:spTgt spid="1031"/>
                                        </p:tgtEl>
                                        <p:attrNameLst>
                                          <p:attrName>drawProgress</p:attrName>
                                        </p:attrNameLst>
                                      </p:cBhvr>
                                      <p:tavLst>
                                        <p:tav tm="0">
                                          <p:val>
                                            <p:fltVal val="0"/>
                                          </p:val>
                                        </p:tav>
                                        <p:tav tm="100000">
                                          <p:val>
                                            <p:fltVal val="1"/>
                                          </p:val>
                                        </p:tav>
                                      </p:tavLst>
                                    </p:anim>
                                  </p:childTnLst>
                                </p:cTn>
                              </p:par>
                            </p:childTnLst>
                          </p:cTn>
                        </p:par>
                      </p:childTnLst>
                    </p:cTn>
                  </p:par>
                  <p:par>
                    <p:cTn id="26" fill="hold">
                      <p:stCondLst>
                        <p:cond delay="indefinite"/>
                      </p:stCondLst>
                      <p:childTnLst>
                        <p:par>
                          <p:cTn id="27" fill="hold">
                            <p:stCondLst>
                              <p:cond delay="0"/>
                            </p:stCondLst>
                            <p:childTnLst>
                              <p:par>
                                <p:cTn id="28" presetID="63" presetClass="entr" presetSubtype="0" fill="hold" nodeType="clickEffect">
                                  <p:stCondLst>
                                    <p:cond delay="0"/>
                                  </p:stCondLst>
                                  <p:childTnLst>
                                    <p:set>
                                      <p:cBhvr>
                                        <p:cTn id="29" dur="1" fill="hold">
                                          <p:stCondLst>
                                            <p:cond delay="0"/>
                                          </p:stCondLst>
                                        </p:cTn>
                                        <p:tgtEl>
                                          <p:spTgt spid="1033"/>
                                        </p:tgtEl>
                                        <p:attrNameLst>
                                          <p:attrName>style.visibility</p:attrName>
                                        </p:attrNameLst>
                                      </p:cBhvr>
                                      <p:to>
                                        <p:strVal val="visible"/>
                                      </p:to>
                                    </p:set>
                                    <p:anim calcmode="lin" valueType="num">
                                      <p:cBhvr>
                                        <p:cTn id="30" dur="2000" fill="hold"/>
                                        <p:tgtEl>
                                          <p:spTgt spid="1033"/>
                                        </p:tgtEl>
                                        <p:attrNameLst>
                                          <p:attrName>drawProgress</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C90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 chart of a diagram&#10;&#10;Description automatically generated with medium confidence">
            <a:extLst>
              <a:ext uri="{FF2B5EF4-FFF2-40B4-BE49-F238E27FC236}">
                <a16:creationId xmlns:a16="http://schemas.microsoft.com/office/drawing/2014/main" id="{C7C53A2B-7B6F-B45E-40D1-1AD91EE6C23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09537" y="643467"/>
            <a:ext cx="6172926"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109927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5BB37D5-D000-101D-4E77-85FC4A00EA46}"/>
              </a:ext>
            </a:extLst>
          </p:cNvPr>
          <p:cNvPicPr>
            <a:picLocks noGrp="1" noChangeAspect="1"/>
          </p:cNvPicPr>
          <p:nvPr>
            <p:ph idx="1"/>
          </p:nvPr>
        </p:nvPicPr>
        <p:blipFill>
          <a:blip r:embed="rId2"/>
          <a:stretch>
            <a:fillRect/>
          </a:stretch>
        </p:blipFill>
        <p:spPr>
          <a:xfrm>
            <a:off x="901521" y="142752"/>
            <a:ext cx="9955369" cy="6554262"/>
          </a:xfrm>
        </p:spPr>
      </p:pic>
    </p:spTree>
    <p:extLst>
      <p:ext uri="{BB962C8B-B14F-4D97-AF65-F5344CB8AC3E}">
        <p14:creationId xmlns:p14="http://schemas.microsoft.com/office/powerpoint/2010/main" val="38211255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245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03FA2C1E-4612-7440-D4F4-F63A7AD38B42}"/>
              </a:ext>
            </a:extLst>
          </p:cNvPr>
          <p:cNvPicPr>
            <a:picLocks noGrp="1" noChangeAspect="1"/>
          </p:cNvPicPr>
          <p:nvPr>
            <p:ph idx="1"/>
          </p:nvPr>
        </p:nvPicPr>
        <p:blipFill>
          <a:blip r:embed="rId2"/>
          <a:stretch>
            <a:fillRect/>
          </a:stretch>
        </p:blipFill>
        <p:spPr>
          <a:xfrm>
            <a:off x="764836" y="643467"/>
            <a:ext cx="10662327" cy="5571066"/>
          </a:xfrm>
          <a:prstGeom prst="rect">
            <a:avLst/>
          </a:prstGeom>
        </p:spPr>
      </p:pic>
    </p:spTree>
    <p:extLst>
      <p:ext uri="{BB962C8B-B14F-4D97-AF65-F5344CB8AC3E}">
        <p14:creationId xmlns:p14="http://schemas.microsoft.com/office/powerpoint/2010/main" val="16490526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picture containing person, indoor&#10;&#10;Description automatically generated">
            <a:extLst>
              <a:ext uri="{FF2B5EF4-FFF2-40B4-BE49-F238E27FC236}">
                <a16:creationId xmlns:a16="http://schemas.microsoft.com/office/drawing/2014/main" id="{A637BAB6-8732-4AC4-885C-DA820F072C28}"/>
              </a:ext>
            </a:extLst>
          </p:cNvPr>
          <p:cNvPicPr>
            <a:picLocks noChangeAspect="1"/>
          </p:cNvPicPr>
          <p:nvPr/>
        </p:nvPicPr>
        <p:blipFill rotWithShape="1">
          <a:blip r:embed="rId3">
            <a:alphaModFix amt="85000"/>
            <a:extLst>
              <a:ext uri="{28A0092B-C50C-407E-A947-70E740481C1C}">
                <a14:useLocalDpi xmlns:a14="http://schemas.microsoft.com/office/drawing/2010/main" val="0"/>
              </a:ext>
            </a:extLst>
          </a:blip>
          <a:srcRect t="14117" b="1312"/>
          <a:stretch/>
        </p:blipFill>
        <p:spPr>
          <a:xfrm>
            <a:off x="20" y="0"/>
            <a:ext cx="12191980" cy="6856718"/>
          </a:xfrm>
          <a:prstGeom prst="rect">
            <a:avLst/>
          </a:prstGeom>
        </p:spPr>
      </p:pic>
      <p:sp>
        <p:nvSpPr>
          <p:cNvPr id="9" name="Arrow: Right 8">
            <a:extLst>
              <a:ext uri="{FF2B5EF4-FFF2-40B4-BE49-F238E27FC236}">
                <a16:creationId xmlns:a16="http://schemas.microsoft.com/office/drawing/2014/main" id="{161EBCD1-0677-4530-A9B3-38B3EC1E3A0A}"/>
              </a:ext>
            </a:extLst>
          </p:cNvPr>
          <p:cNvSpPr/>
          <p:nvPr/>
        </p:nvSpPr>
        <p:spPr>
          <a:xfrm rot="1274294">
            <a:off x="2144533" y="398279"/>
            <a:ext cx="2730843" cy="1804086"/>
          </a:xfrm>
          <a:prstGeom prst="rightArrow">
            <a:avLst/>
          </a:prstGeom>
          <a:solidFill>
            <a:srgbClr val="FFFF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Poverty</a:t>
            </a:r>
          </a:p>
        </p:txBody>
      </p:sp>
      <p:sp>
        <p:nvSpPr>
          <p:cNvPr id="15" name="Arrow: Right 14">
            <a:extLst>
              <a:ext uri="{FF2B5EF4-FFF2-40B4-BE49-F238E27FC236}">
                <a16:creationId xmlns:a16="http://schemas.microsoft.com/office/drawing/2014/main" id="{4514E203-276F-443E-B2D7-9DB5D738F227}"/>
              </a:ext>
            </a:extLst>
          </p:cNvPr>
          <p:cNvSpPr/>
          <p:nvPr/>
        </p:nvSpPr>
        <p:spPr>
          <a:xfrm>
            <a:off x="120529" y="2257314"/>
            <a:ext cx="3270422" cy="1804086"/>
          </a:xfrm>
          <a:prstGeom prst="rightArrow">
            <a:avLst/>
          </a:prstGeom>
          <a:solidFill>
            <a:srgbClr val="FFFF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Overconsumption</a:t>
            </a:r>
          </a:p>
        </p:txBody>
      </p:sp>
      <p:sp>
        <p:nvSpPr>
          <p:cNvPr id="18" name="Arrow: Right 17">
            <a:extLst>
              <a:ext uri="{FF2B5EF4-FFF2-40B4-BE49-F238E27FC236}">
                <a16:creationId xmlns:a16="http://schemas.microsoft.com/office/drawing/2014/main" id="{8892911A-D05A-41EF-9D9C-BDAE95BE3D2D}"/>
              </a:ext>
            </a:extLst>
          </p:cNvPr>
          <p:cNvSpPr/>
          <p:nvPr/>
        </p:nvSpPr>
        <p:spPr>
          <a:xfrm rot="20275615">
            <a:off x="1059094" y="4995835"/>
            <a:ext cx="2730843" cy="1804086"/>
          </a:xfrm>
          <a:prstGeom prst="rightArrow">
            <a:avLst/>
          </a:prstGeom>
          <a:solidFill>
            <a:srgbClr val="FFFF00"/>
          </a:solidFill>
          <a:ln>
            <a:noFill/>
          </a:ln>
          <a:effectLst>
            <a:outerShdw blurRad="508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Conflict</a:t>
            </a:r>
          </a:p>
        </p:txBody>
      </p:sp>
      <p:sp>
        <p:nvSpPr>
          <p:cNvPr id="20" name="Arrow: Right 19">
            <a:extLst>
              <a:ext uri="{FF2B5EF4-FFF2-40B4-BE49-F238E27FC236}">
                <a16:creationId xmlns:a16="http://schemas.microsoft.com/office/drawing/2014/main" id="{7AE141CC-049D-4801-B09B-0C6F9779A8D4}"/>
              </a:ext>
            </a:extLst>
          </p:cNvPr>
          <p:cNvSpPr/>
          <p:nvPr/>
        </p:nvSpPr>
        <p:spPr>
          <a:xfrm rot="19987485" flipH="1">
            <a:off x="6621437" y="358809"/>
            <a:ext cx="3027405" cy="1804086"/>
          </a:xfrm>
          <a:prstGeom prst="rightArrow">
            <a:avLst/>
          </a:prstGeom>
          <a:solidFill>
            <a:srgbClr val="FFFF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Climate Change</a:t>
            </a:r>
          </a:p>
        </p:txBody>
      </p:sp>
      <p:sp>
        <p:nvSpPr>
          <p:cNvPr id="22" name="Arrow: Right 21">
            <a:extLst>
              <a:ext uri="{FF2B5EF4-FFF2-40B4-BE49-F238E27FC236}">
                <a16:creationId xmlns:a16="http://schemas.microsoft.com/office/drawing/2014/main" id="{354F7F46-B7AC-421D-9B2E-B8C3A6959330}"/>
              </a:ext>
            </a:extLst>
          </p:cNvPr>
          <p:cNvSpPr/>
          <p:nvPr/>
        </p:nvSpPr>
        <p:spPr>
          <a:xfrm rot="1531070" flipH="1">
            <a:off x="8159851" y="4912447"/>
            <a:ext cx="2870886" cy="1804086"/>
          </a:xfrm>
          <a:prstGeom prst="rightArrow">
            <a:avLst/>
          </a:prstGeom>
          <a:solidFill>
            <a:srgbClr val="FFFF00"/>
          </a:solidFill>
          <a:ln>
            <a:noFill/>
          </a:ln>
          <a:effectLst>
            <a:outerShdw blurRad="50800" dist="38100" dir="10800000" algn="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Logistics</a:t>
            </a:r>
          </a:p>
        </p:txBody>
      </p:sp>
      <p:sp>
        <p:nvSpPr>
          <p:cNvPr id="24" name="Arrow: Right 23">
            <a:extLst>
              <a:ext uri="{FF2B5EF4-FFF2-40B4-BE49-F238E27FC236}">
                <a16:creationId xmlns:a16="http://schemas.microsoft.com/office/drawing/2014/main" id="{710700E8-2FFC-41CA-B444-95576FEA3238}"/>
              </a:ext>
            </a:extLst>
          </p:cNvPr>
          <p:cNvSpPr/>
          <p:nvPr/>
        </p:nvSpPr>
        <p:spPr>
          <a:xfrm flipH="1">
            <a:off x="8688876" y="2645938"/>
            <a:ext cx="2772367" cy="1804086"/>
          </a:xfrm>
          <a:prstGeom prst="rightArrow">
            <a:avLst/>
          </a:prstGeom>
          <a:solidFill>
            <a:srgbClr val="FFFF00"/>
          </a:solidFill>
          <a:ln>
            <a:noFill/>
          </a:ln>
          <a:effectLst>
            <a:outerShdw blurRad="50800" dist="38100" dir="13500000" algn="b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Food Waste</a:t>
            </a:r>
          </a:p>
        </p:txBody>
      </p:sp>
      <p:sp>
        <p:nvSpPr>
          <p:cNvPr id="10" name="Rectangle 9">
            <a:extLst>
              <a:ext uri="{FF2B5EF4-FFF2-40B4-BE49-F238E27FC236}">
                <a16:creationId xmlns:a16="http://schemas.microsoft.com/office/drawing/2014/main" id="{7717498A-B537-49A4-BCDD-6F800A36A2FE}"/>
              </a:ext>
            </a:extLst>
          </p:cNvPr>
          <p:cNvSpPr/>
          <p:nvPr/>
        </p:nvSpPr>
        <p:spPr>
          <a:xfrm>
            <a:off x="3390951" y="2415086"/>
            <a:ext cx="5297348" cy="1446550"/>
          </a:xfrm>
          <a:prstGeom prst="rect">
            <a:avLst/>
          </a:prstGeom>
          <a:noFill/>
          <a:effectLst>
            <a:outerShdw blurRad="50800" dist="38100" dir="5400000" algn="t" rotWithShape="0">
              <a:prstClr val="black">
                <a:alpha val="40000"/>
              </a:prstClr>
            </a:outerShdw>
          </a:effectLst>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1" u="none" strike="noStrike" kern="1200" cap="none" spc="0" normalizeH="0" baseline="0" noProof="0" dirty="0">
                <a:ln w="25400">
                  <a:solidFill>
                    <a:prstClr val="black"/>
                  </a:solidFill>
                </a:ln>
                <a:solidFill>
                  <a:srgbClr val="FFFF00"/>
                </a:solidFill>
                <a:effectLst/>
                <a:uLnTx/>
                <a:uFillTx/>
                <a:latin typeface="Arial Black" panose="020B0A04020102020204" pitchFamily="34" charset="0"/>
                <a:ea typeface="+mn-ea"/>
                <a:cs typeface="+mn-cs"/>
              </a:rPr>
              <a:t>Some</a:t>
            </a:r>
            <a:r>
              <a:rPr kumimoji="0" lang="en-US" sz="4400" b="1" i="0" u="none" strike="noStrike" kern="1200" cap="none" spc="0" normalizeH="0" baseline="0" noProof="0" dirty="0">
                <a:ln w="25400">
                  <a:solidFill>
                    <a:prstClr val="black"/>
                  </a:solidFill>
                </a:ln>
                <a:solidFill>
                  <a:srgbClr val="FFFF00"/>
                </a:solidFill>
                <a:effectLst/>
                <a:uLnTx/>
                <a:uFillTx/>
                <a:latin typeface="Arial Black" panose="020B0A04020102020204" pitchFamily="34" charset="0"/>
                <a:ea typeface="+mn-ea"/>
                <a:cs typeface="+mn-cs"/>
              </a:rPr>
              <a:t> causes of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1" i="0" u="none" strike="noStrike" kern="1200" cap="none" spc="0" normalizeH="0" baseline="0" noProof="0" dirty="0">
                <a:ln w="25400">
                  <a:solidFill>
                    <a:prstClr val="black"/>
                  </a:solidFill>
                </a:ln>
                <a:solidFill>
                  <a:srgbClr val="FFFF00"/>
                </a:solidFill>
                <a:effectLst/>
                <a:uLnTx/>
                <a:uFillTx/>
                <a:latin typeface="Arial Black" panose="020B0A04020102020204" pitchFamily="34" charset="0"/>
                <a:ea typeface="+mn-ea"/>
                <a:cs typeface="+mn-cs"/>
              </a:rPr>
              <a:t>Global Hunger</a:t>
            </a:r>
          </a:p>
        </p:txBody>
      </p:sp>
      <p:sp>
        <p:nvSpPr>
          <p:cNvPr id="11" name="Arrow: Left-Right 10">
            <a:extLst>
              <a:ext uri="{FF2B5EF4-FFF2-40B4-BE49-F238E27FC236}">
                <a16:creationId xmlns:a16="http://schemas.microsoft.com/office/drawing/2014/main" id="{62EED3B5-BAA2-4081-B093-C57A8B58CCAB}"/>
              </a:ext>
            </a:extLst>
          </p:cNvPr>
          <p:cNvSpPr/>
          <p:nvPr/>
        </p:nvSpPr>
        <p:spPr>
          <a:xfrm>
            <a:off x="4232918" y="4111367"/>
            <a:ext cx="3496427" cy="1482811"/>
          </a:xfrm>
          <a:prstGeom prst="leftRightArrow">
            <a:avLst/>
          </a:prstGeom>
          <a:solidFill>
            <a:srgbClr val="FFFF00"/>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Arial Nova" panose="020B0504020202020204" pitchFamily="34" charset="0"/>
                <a:ea typeface="+mn-ea"/>
                <a:cs typeface="+mn-cs"/>
              </a:rPr>
              <a:t>Covid-19</a:t>
            </a:r>
          </a:p>
        </p:txBody>
      </p:sp>
    </p:spTree>
    <p:extLst>
      <p:ext uri="{BB962C8B-B14F-4D97-AF65-F5344CB8AC3E}">
        <p14:creationId xmlns:p14="http://schemas.microsoft.com/office/powerpoint/2010/main" val="998022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9"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anim calcmode="lin" valueType="num">
                                      <p:cBhvr additive="base">
                                        <p:cTn id="14" dur="500" fill="hold"/>
                                        <p:tgtEl>
                                          <p:spTgt spid="9"/>
                                        </p:tgtEl>
                                        <p:attrNameLst>
                                          <p:attrName>ppt_x</p:attrName>
                                        </p:attrNameLst>
                                      </p:cBhvr>
                                      <p:tavLst>
                                        <p:tav tm="0">
                                          <p:val>
                                            <p:strVal val="0-#ppt_w/2"/>
                                          </p:val>
                                        </p:tav>
                                        <p:tav tm="100000">
                                          <p:val>
                                            <p:strVal val="#ppt_x"/>
                                          </p:val>
                                        </p:tav>
                                      </p:tavLst>
                                    </p:anim>
                                    <p:anim calcmode="lin" valueType="num">
                                      <p:cBhvr additive="base">
                                        <p:cTn id="15" dur="500" fill="hold"/>
                                        <p:tgtEl>
                                          <p:spTgt spid="9"/>
                                        </p:tgtEl>
                                        <p:attrNameLst>
                                          <p:attrName>ppt_y</p:attrName>
                                        </p:attrNameLst>
                                      </p:cBhvr>
                                      <p:tavLst>
                                        <p:tav tm="0">
                                          <p:val>
                                            <p:strVal val="0-#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8" fill="hold" grpId="0" nodeType="clickEffect">
                                  <p:stCondLst>
                                    <p:cond delay="0"/>
                                  </p:stCondLst>
                                  <p:childTnLst>
                                    <p:set>
                                      <p:cBhvr>
                                        <p:cTn id="19" dur="1" fill="hold">
                                          <p:stCondLst>
                                            <p:cond delay="0"/>
                                          </p:stCondLst>
                                        </p:cTn>
                                        <p:tgtEl>
                                          <p:spTgt spid="15"/>
                                        </p:tgtEl>
                                        <p:attrNameLst>
                                          <p:attrName>style.visibility</p:attrName>
                                        </p:attrNameLst>
                                      </p:cBhvr>
                                      <p:to>
                                        <p:strVal val="visible"/>
                                      </p:to>
                                    </p:set>
                                    <p:anim calcmode="lin" valueType="num">
                                      <p:cBhvr additive="base">
                                        <p:cTn id="20" dur="500" fill="hold"/>
                                        <p:tgtEl>
                                          <p:spTgt spid="15"/>
                                        </p:tgtEl>
                                        <p:attrNameLst>
                                          <p:attrName>ppt_x</p:attrName>
                                        </p:attrNameLst>
                                      </p:cBhvr>
                                      <p:tavLst>
                                        <p:tav tm="0">
                                          <p:val>
                                            <p:strVal val="0-#ppt_w/2"/>
                                          </p:val>
                                        </p:tav>
                                        <p:tav tm="100000">
                                          <p:val>
                                            <p:strVal val="#ppt_x"/>
                                          </p:val>
                                        </p:tav>
                                      </p:tavLst>
                                    </p:anim>
                                    <p:anim calcmode="lin" valueType="num">
                                      <p:cBhvr additive="base">
                                        <p:cTn id="21"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12"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anim calcmode="lin" valueType="num">
                                      <p:cBhvr additive="base">
                                        <p:cTn id="26" dur="500" fill="hold"/>
                                        <p:tgtEl>
                                          <p:spTgt spid="18"/>
                                        </p:tgtEl>
                                        <p:attrNameLst>
                                          <p:attrName>ppt_x</p:attrName>
                                        </p:attrNameLst>
                                      </p:cBhvr>
                                      <p:tavLst>
                                        <p:tav tm="0">
                                          <p:val>
                                            <p:strVal val="0-#ppt_w/2"/>
                                          </p:val>
                                        </p:tav>
                                        <p:tav tm="100000">
                                          <p:val>
                                            <p:strVal val="#ppt_x"/>
                                          </p:val>
                                        </p:tav>
                                      </p:tavLst>
                                    </p:anim>
                                    <p:anim calcmode="lin" valueType="num">
                                      <p:cBhvr additive="base">
                                        <p:cTn id="27"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3" fill="hold" grpId="0" nodeType="clickEffect">
                                  <p:stCondLst>
                                    <p:cond delay="0"/>
                                  </p:stCondLst>
                                  <p:childTnLst>
                                    <p:set>
                                      <p:cBhvr>
                                        <p:cTn id="31" dur="1" fill="hold">
                                          <p:stCondLst>
                                            <p:cond delay="0"/>
                                          </p:stCondLst>
                                        </p:cTn>
                                        <p:tgtEl>
                                          <p:spTgt spid="20"/>
                                        </p:tgtEl>
                                        <p:attrNameLst>
                                          <p:attrName>style.visibility</p:attrName>
                                        </p:attrNameLst>
                                      </p:cBhvr>
                                      <p:to>
                                        <p:strVal val="visible"/>
                                      </p:to>
                                    </p:set>
                                    <p:anim calcmode="lin" valueType="num">
                                      <p:cBhvr additive="base">
                                        <p:cTn id="32" dur="500" fill="hold"/>
                                        <p:tgtEl>
                                          <p:spTgt spid="20"/>
                                        </p:tgtEl>
                                        <p:attrNameLst>
                                          <p:attrName>ppt_x</p:attrName>
                                        </p:attrNameLst>
                                      </p:cBhvr>
                                      <p:tavLst>
                                        <p:tav tm="0">
                                          <p:val>
                                            <p:strVal val="1+#ppt_w/2"/>
                                          </p:val>
                                        </p:tav>
                                        <p:tav tm="100000">
                                          <p:val>
                                            <p:strVal val="#ppt_x"/>
                                          </p:val>
                                        </p:tav>
                                      </p:tavLst>
                                    </p:anim>
                                    <p:anim calcmode="lin" valueType="num">
                                      <p:cBhvr additive="base">
                                        <p:cTn id="33" dur="500" fill="hold"/>
                                        <p:tgtEl>
                                          <p:spTgt spid="20"/>
                                        </p:tgtEl>
                                        <p:attrNameLst>
                                          <p:attrName>ppt_y</p:attrName>
                                        </p:attrNameLst>
                                      </p:cBhvr>
                                      <p:tavLst>
                                        <p:tav tm="0">
                                          <p:val>
                                            <p:strVal val="0-#ppt_h/2"/>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 presetClass="entr" presetSubtype="2"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 calcmode="lin" valueType="num">
                                      <p:cBhvr additive="base">
                                        <p:cTn id="38" dur="500" fill="hold"/>
                                        <p:tgtEl>
                                          <p:spTgt spid="24"/>
                                        </p:tgtEl>
                                        <p:attrNameLst>
                                          <p:attrName>ppt_x</p:attrName>
                                        </p:attrNameLst>
                                      </p:cBhvr>
                                      <p:tavLst>
                                        <p:tav tm="0">
                                          <p:val>
                                            <p:strVal val="1+#ppt_w/2"/>
                                          </p:val>
                                        </p:tav>
                                        <p:tav tm="100000">
                                          <p:val>
                                            <p:strVal val="#ppt_x"/>
                                          </p:val>
                                        </p:tav>
                                      </p:tavLst>
                                    </p:anim>
                                    <p:anim calcmode="lin" valueType="num">
                                      <p:cBhvr additive="base">
                                        <p:cTn id="39"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2" presetClass="entr" presetSubtype="6" fill="hold" grpId="0" nodeType="clickEffect">
                                  <p:stCondLst>
                                    <p:cond delay="0"/>
                                  </p:stCondLst>
                                  <p:childTnLst>
                                    <p:set>
                                      <p:cBhvr>
                                        <p:cTn id="43" dur="1" fill="hold">
                                          <p:stCondLst>
                                            <p:cond delay="0"/>
                                          </p:stCondLst>
                                        </p:cTn>
                                        <p:tgtEl>
                                          <p:spTgt spid="22"/>
                                        </p:tgtEl>
                                        <p:attrNameLst>
                                          <p:attrName>style.visibility</p:attrName>
                                        </p:attrNameLst>
                                      </p:cBhvr>
                                      <p:to>
                                        <p:strVal val="visible"/>
                                      </p:to>
                                    </p:set>
                                    <p:anim calcmode="lin" valueType="num">
                                      <p:cBhvr additive="base">
                                        <p:cTn id="44" dur="500" fill="hold"/>
                                        <p:tgtEl>
                                          <p:spTgt spid="22"/>
                                        </p:tgtEl>
                                        <p:attrNameLst>
                                          <p:attrName>ppt_x</p:attrName>
                                        </p:attrNameLst>
                                      </p:cBhvr>
                                      <p:tavLst>
                                        <p:tav tm="0">
                                          <p:val>
                                            <p:strVal val="1+#ppt_w/2"/>
                                          </p:val>
                                        </p:tav>
                                        <p:tav tm="100000">
                                          <p:val>
                                            <p:strVal val="#ppt_x"/>
                                          </p:val>
                                        </p:tav>
                                      </p:tavLst>
                                    </p:anim>
                                    <p:anim calcmode="lin" valueType="num">
                                      <p:cBhvr additive="base">
                                        <p:cTn id="45"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46" fill="hold">
                      <p:stCondLst>
                        <p:cond delay="indefinite"/>
                      </p:stCondLst>
                      <p:childTnLst>
                        <p:par>
                          <p:cTn id="47" fill="hold">
                            <p:stCondLst>
                              <p:cond delay="0"/>
                            </p:stCondLst>
                            <p:childTnLst>
                              <p:par>
                                <p:cTn id="48" presetID="31" presetClass="entr" presetSubtype="0" fill="hold" grpId="0" nodeType="clickEffect">
                                  <p:stCondLst>
                                    <p:cond delay="0"/>
                                  </p:stCondLst>
                                  <p:childTnLst>
                                    <p:set>
                                      <p:cBhvr>
                                        <p:cTn id="49" dur="1" fill="hold">
                                          <p:stCondLst>
                                            <p:cond delay="0"/>
                                          </p:stCondLst>
                                        </p:cTn>
                                        <p:tgtEl>
                                          <p:spTgt spid="11"/>
                                        </p:tgtEl>
                                        <p:attrNameLst>
                                          <p:attrName>style.visibility</p:attrName>
                                        </p:attrNameLst>
                                      </p:cBhvr>
                                      <p:to>
                                        <p:strVal val="visible"/>
                                      </p:to>
                                    </p:set>
                                    <p:anim calcmode="lin" valueType="num">
                                      <p:cBhvr>
                                        <p:cTn id="50" dur="1000" fill="hold"/>
                                        <p:tgtEl>
                                          <p:spTgt spid="11"/>
                                        </p:tgtEl>
                                        <p:attrNameLst>
                                          <p:attrName>ppt_w</p:attrName>
                                        </p:attrNameLst>
                                      </p:cBhvr>
                                      <p:tavLst>
                                        <p:tav tm="0">
                                          <p:val>
                                            <p:fltVal val="0"/>
                                          </p:val>
                                        </p:tav>
                                        <p:tav tm="100000">
                                          <p:val>
                                            <p:strVal val="#ppt_w"/>
                                          </p:val>
                                        </p:tav>
                                      </p:tavLst>
                                    </p:anim>
                                    <p:anim calcmode="lin" valueType="num">
                                      <p:cBhvr>
                                        <p:cTn id="51" dur="1000" fill="hold"/>
                                        <p:tgtEl>
                                          <p:spTgt spid="11"/>
                                        </p:tgtEl>
                                        <p:attrNameLst>
                                          <p:attrName>ppt_h</p:attrName>
                                        </p:attrNameLst>
                                      </p:cBhvr>
                                      <p:tavLst>
                                        <p:tav tm="0">
                                          <p:val>
                                            <p:fltVal val="0"/>
                                          </p:val>
                                        </p:tav>
                                        <p:tav tm="100000">
                                          <p:val>
                                            <p:strVal val="#ppt_h"/>
                                          </p:val>
                                        </p:tav>
                                      </p:tavLst>
                                    </p:anim>
                                    <p:anim calcmode="lin" valueType="num">
                                      <p:cBhvr>
                                        <p:cTn id="52" dur="1000" fill="hold"/>
                                        <p:tgtEl>
                                          <p:spTgt spid="11"/>
                                        </p:tgtEl>
                                        <p:attrNameLst>
                                          <p:attrName>style.rotation</p:attrName>
                                        </p:attrNameLst>
                                      </p:cBhvr>
                                      <p:tavLst>
                                        <p:tav tm="0">
                                          <p:val>
                                            <p:fltVal val="90"/>
                                          </p:val>
                                        </p:tav>
                                        <p:tav tm="100000">
                                          <p:val>
                                            <p:fltVal val="0"/>
                                          </p:val>
                                        </p:tav>
                                      </p:tavLst>
                                    </p:anim>
                                    <p:animEffect transition="in" filter="fade">
                                      <p:cBhvr>
                                        <p:cTn id="53" dur="1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5" grpId="0" animBg="1"/>
      <p:bldP spid="18" grpId="0" animBg="1"/>
      <p:bldP spid="20" grpId="0" animBg="1"/>
      <p:bldP spid="22" grpId="0" animBg="1"/>
      <p:bldP spid="24" grpId="0" animBg="1"/>
      <p:bldP spid="10" grpId="0"/>
      <p:bldP spid="11" grpId="0" animBg="1"/>
    </p:bldLst>
  </p:timing>
</p:sld>
</file>

<file path=ppt/slides/slide52.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5">
                <a:lumMod val="5000"/>
                <a:lumOff val="9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6" name="Content Placeholder 5" descr="Chart, pie chart, sunburst chart&#10;&#10;Description automatically generated">
            <a:extLst>
              <a:ext uri="{FF2B5EF4-FFF2-40B4-BE49-F238E27FC236}">
                <a16:creationId xmlns:a16="http://schemas.microsoft.com/office/drawing/2014/main" id="{3C8367B8-72A2-4BFC-914F-CAA3F90DE4A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631985" y="178057"/>
            <a:ext cx="6501885" cy="6501885"/>
          </a:xfrm>
        </p:spPr>
      </p:pic>
      <p:sp>
        <p:nvSpPr>
          <p:cNvPr id="10" name="Content Placeholder 4">
            <a:extLst>
              <a:ext uri="{FF2B5EF4-FFF2-40B4-BE49-F238E27FC236}">
                <a16:creationId xmlns:a16="http://schemas.microsoft.com/office/drawing/2014/main" id="{DD6E5FAB-2C88-4A09-A79D-721DE99A52A5}"/>
              </a:ext>
            </a:extLst>
          </p:cNvPr>
          <p:cNvSpPr txBox="1">
            <a:spLocks/>
          </p:cNvSpPr>
          <p:nvPr/>
        </p:nvSpPr>
        <p:spPr>
          <a:xfrm>
            <a:off x="2461882" y="2376655"/>
            <a:ext cx="6842093" cy="261926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Arial Nova" panose="020B0504020202020204" pitchFamily="34" charset="0"/>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Arial Nova" panose="020B0504020202020204" pitchFamily="34" charset="0"/>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Arial Nova" panose="020B0504020202020204" pitchFamily="34" charset="0"/>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Arial Nova" panose="020B050402020202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ctr" defTabSz="914400" rtl="0" eaLnBrk="1" fontAlgn="auto" latinLnBrk="0" hangingPunct="1">
              <a:lnSpc>
                <a:spcPct val="170000"/>
              </a:lnSpc>
              <a:spcBef>
                <a:spcPts val="1000"/>
              </a:spcBef>
              <a:spcAft>
                <a:spcPts val="0"/>
              </a:spcAft>
              <a:buClrTx/>
              <a:buSzTx/>
              <a:buFont typeface="Arial" panose="020B0604020202020204" pitchFamily="34" charset="0"/>
              <a:buNone/>
              <a:tabLst/>
              <a:defRPr/>
            </a:pPr>
            <a:r>
              <a:rPr kumimoji="0" lang="en-GB" sz="6000" b="1" i="0" u="none" strike="noStrike" kern="1200" cap="none" spc="0" normalizeH="0" baseline="0" noProof="0" dirty="0">
                <a:ln w="22225">
                  <a:solidFill>
                    <a:srgbClr val="002060"/>
                  </a:solidFill>
                  <a:prstDash val="solid"/>
                </a:ln>
                <a:solidFill>
                  <a:srgbClr val="FFC000">
                    <a:lumMod val="60000"/>
                    <a:lumOff val="40000"/>
                  </a:srgbClr>
                </a:solidFill>
                <a:effectLst/>
                <a:uLnTx/>
                <a:uFillTx/>
                <a:latin typeface="Arial Nova" panose="020B0504020202020204" pitchFamily="34" charset="0"/>
                <a:ea typeface="+mn-ea"/>
                <a:cs typeface="+mn-cs"/>
              </a:rPr>
              <a:t>HUNGER</a:t>
            </a:r>
          </a:p>
        </p:txBody>
      </p:sp>
      <p:cxnSp>
        <p:nvCxnSpPr>
          <p:cNvPr id="12" name="Straight Arrow Connector 11">
            <a:extLst>
              <a:ext uri="{FF2B5EF4-FFF2-40B4-BE49-F238E27FC236}">
                <a16:creationId xmlns:a16="http://schemas.microsoft.com/office/drawing/2014/main" id="{5803BCB9-AB58-42CD-8012-50A684288297}"/>
              </a:ext>
            </a:extLst>
          </p:cNvPr>
          <p:cNvCxnSpPr>
            <a:cxnSpLocks/>
          </p:cNvCxnSpPr>
          <p:nvPr/>
        </p:nvCxnSpPr>
        <p:spPr>
          <a:xfrm flipV="1">
            <a:off x="6198973" y="1305775"/>
            <a:ext cx="205946" cy="1000897"/>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9B7AB60-B833-4B28-974E-B76F3A2368D4}"/>
              </a:ext>
            </a:extLst>
          </p:cNvPr>
          <p:cNvCxnSpPr>
            <a:cxnSpLocks/>
          </p:cNvCxnSpPr>
          <p:nvPr/>
        </p:nvCxnSpPr>
        <p:spPr>
          <a:xfrm flipV="1">
            <a:off x="6890006" y="2306672"/>
            <a:ext cx="827902" cy="477757"/>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00CC11A-1138-4731-AF77-6B5254ABC3DB}"/>
              </a:ext>
            </a:extLst>
          </p:cNvPr>
          <p:cNvCxnSpPr>
            <a:cxnSpLocks/>
          </p:cNvCxnSpPr>
          <p:nvPr/>
        </p:nvCxnSpPr>
        <p:spPr>
          <a:xfrm>
            <a:off x="6198973" y="4505270"/>
            <a:ext cx="205946" cy="1046955"/>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1AF4CC1A-77DB-4EE5-B59D-8A88D290E560}"/>
              </a:ext>
            </a:extLst>
          </p:cNvPr>
          <p:cNvCxnSpPr>
            <a:cxnSpLocks/>
          </p:cNvCxnSpPr>
          <p:nvPr/>
        </p:nvCxnSpPr>
        <p:spPr>
          <a:xfrm>
            <a:off x="7080422" y="3686286"/>
            <a:ext cx="931516" cy="203887"/>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id="{42F19DBB-4D55-4BBE-BCB0-B20E562FAA92}"/>
              </a:ext>
            </a:extLst>
          </p:cNvPr>
          <p:cNvCxnSpPr>
            <a:cxnSpLocks/>
          </p:cNvCxnSpPr>
          <p:nvPr/>
        </p:nvCxnSpPr>
        <p:spPr>
          <a:xfrm>
            <a:off x="6890006" y="4066383"/>
            <a:ext cx="879709" cy="420167"/>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64FFE81D-E58C-458F-B2BD-D548D20D812E}"/>
              </a:ext>
            </a:extLst>
          </p:cNvPr>
          <p:cNvCxnSpPr>
            <a:cxnSpLocks/>
          </p:cNvCxnSpPr>
          <p:nvPr/>
        </p:nvCxnSpPr>
        <p:spPr>
          <a:xfrm flipH="1">
            <a:off x="3632887" y="3285764"/>
            <a:ext cx="602306" cy="143236"/>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F09C64AD-7079-4DA0-A3F7-1D195CF094FE}"/>
              </a:ext>
            </a:extLst>
          </p:cNvPr>
          <p:cNvCxnSpPr>
            <a:cxnSpLocks/>
          </p:cNvCxnSpPr>
          <p:nvPr/>
        </p:nvCxnSpPr>
        <p:spPr>
          <a:xfrm flipH="1" flipV="1">
            <a:off x="4235193" y="1958623"/>
            <a:ext cx="700218" cy="578611"/>
          </a:xfrm>
          <a:prstGeom prst="straightConnector1">
            <a:avLst/>
          </a:prstGeom>
          <a:ln w="92075">
            <a:solidFill>
              <a:srgbClr val="7030A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31033965"/>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nodeType="clickEffect">
                                  <p:stCondLst>
                                    <p:cond delay="0"/>
                                  </p:stCondLst>
                                  <p:childTnLst>
                                    <p:animRot by="21600000">
                                      <p:cBhvr>
                                        <p:cTn id="6" dur="2000" fill="hold"/>
                                        <p:tgtEl>
                                          <p:spTgt spid="6"/>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8"/>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8200A4C-A20B-443B-AE9D-4B91F3335937}"/>
              </a:ext>
            </a:extLst>
          </p:cNvPr>
          <p:cNvPicPr>
            <a:picLocks noGrp="1" noChangeAspect="1"/>
          </p:cNvPicPr>
          <p:nvPr>
            <p:ph sz="half" idx="1"/>
          </p:nvPr>
        </p:nvPicPr>
        <p:blipFill rotWithShape="1">
          <a:blip r:embed="rId4"/>
          <a:srcRect l="8866" t="14429" r="6465"/>
          <a:stretch/>
        </p:blipFill>
        <p:spPr>
          <a:xfrm>
            <a:off x="122944" y="226188"/>
            <a:ext cx="10036321" cy="4875280"/>
          </a:xfrm>
          <a:prstGeom prst="rect">
            <a:avLst/>
          </a:prstGeom>
        </p:spPr>
      </p:pic>
      <p:sp>
        <p:nvSpPr>
          <p:cNvPr id="9" name="Title 1">
            <a:extLst>
              <a:ext uri="{FF2B5EF4-FFF2-40B4-BE49-F238E27FC236}">
                <a16:creationId xmlns:a16="http://schemas.microsoft.com/office/drawing/2014/main" id="{266A1D8F-2D1B-4EA7-A09B-5F393D5BA6B2}"/>
              </a:ext>
            </a:extLst>
          </p:cNvPr>
          <p:cNvSpPr>
            <a:spLocks noGrp="1"/>
          </p:cNvSpPr>
          <p:nvPr>
            <p:ph type="title"/>
          </p:nvPr>
        </p:nvSpPr>
        <p:spPr>
          <a:xfrm>
            <a:off x="535321" y="5928549"/>
            <a:ext cx="11656679" cy="703263"/>
          </a:xfrm>
        </p:spPr>
        <p:txBody>
          <a:bodyPr>
            <a:noAutofit/>
          </a:bodyPr>
          <a:lstStyle/>
          <a:p>
            <a:pPr algn="ctr">
              <a:lnSpc>
                <a:spcPct val="200000"/>
              </a:lnSpc>
            </a:pPr>
            <a:r>
              <a:rPr lang="en-GB" sz="2400" dirty="0"/>
              <a:t>Food insecurity is more than hunger…</a:t>
            </a:r>
            <a:br>
              <a:rPr lang="en-GB" sz="2400" dirty="0"/>
            </a:br>
            <a:endParaRPr lang="en-GB" sz="2400" dirty="0"/>
          </a:p>
        </p:txBody>
      </p:sp>
      <mc:AlternateContent xmlns:mc="http://schemas.openxmlformats.org/markup-compatibility/2006" xmlns:p14="http://schemas.microsoft.com/office/powerpoint/2010/main">
        <mc:Choice Requires="p14">
          <p:contentPart p14:bwMode="auto" r:id="rId5">
            <p14:nvContentPartPr>
              <p14:cNvPr id="13" name="Ink 12">
                <a:extLst>
                  <a:ext uri="{FF2B5EF4-FFF2-40B4-BE49-F238E27FC236}">
                    <a16:creationId xmlns:a16="http://schemas.microsoft.com/office/drawing/2014/main" id="{6023FFC3-9765-462D-B046-5446DC5B48C0}"/>
                  </a:ext>
                </a:extLst>
              </p14:cNvPr>
              <p14:cNvContentPartPr/>
              <p14:nvPr/>
            </p14:nvContentPartPr>
            <p14:xfrm>
              <a:off x="5543056" y="1946596"/>
              <a:ext cx="4853520" cy="1679760"/>
            </p14:xfrm>
          </p:contentPart>
        </mc:Choice>
        <mc:Fallback xmlns="">
          <p:pic>
            <p:nvPicPr>
              <p:cNvPr id="13" name="Ink 12">
                <a:extLst>
                  <a:ext uri="{FF2B5EF4-FFF2-40B4-BE49-F238E27FC236}">
                    <a16:creationId xmlns:a16="http://schemas.microsoft.com/office/drawing/2014/main" id="{6023FFC3-9765-462D-B046-5446DC5B48C0}"/>
                  </a:ext>
                </a:extLst>
              </p:cNvPr>
              <p:cNvPicPr/>
              <p:nvPr/>
            </p:nvPicPr>
            <p:blipFill>
              <a:blip r:embed="rId9"/>
              <a:stretch>
                <a:fillRect/>
              </a:stretch>
            </p:blipFill>
            <p:spPr>
              <a:xfrm>
                <a:off x="5525416" y="1928596"/>
                <a:ext cx="4889160" cy="17154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4" name="Ink 13">
                <a:extLst>
                  <a:ext uri="{FF2B5EF4-FFF2-40B4-BE49-F238E27FC236}">
                    <a16:creationId xmlns:a16="http://schemas.microsoft.com/office/drawing/2014/main" id="{E03CEFBC-13A8-4ECD-AB8D-D6F3BCE56FD4}"/>
                  </a:ext>
                </a:extLst>
              </p14:cNvPr>
              <p14:cNvContentPartPr/>
              <p14:nvPr/>
            </p14:nvContentPartPr>
            <p14:xfrm>
              <a:off x="5519296" y="3576676"/>
              <a:ext cx="5464800" cy="1853280"/>
            </p14:xfrm>
          </p:contentPart>
        </mc:Choice>
        <mc:Fallback xmlns="">
          <p:pic>
            <p:nvPicPr>
              <p:cNvPr id="14" name="Ink 13">
                <a:extLst>
                  <a:ext uri="{FF2B5EF4-FFF2-40B4-BE49-F238E27FC236}">
                    <a16:creationId xmlns:a16="http://schemas.microsoft.com/office/drawing/2014/main" id="{E03CEFBC-13A8-4ECD-AB8D-D6F3BCE56FD4}"/>
                  </a:ext>
                </a:extLst>
              </p:cNvPr>
              <p:cNvPicPr/>
              <p:nvPr/>
            </p:nvPicPr>
            <p:blipFill>
              <a:blip r:embed="rId11"/>
              <a:stretch>
                <a:fillRect/>
              </a:stretch>
            </p:blipFill>
            <p:spPr>
              <a:xfrm>
                <a:off x="5501296" y="3559036"/>
                <a:ext cx="5500440" cy="188892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8" name="Ink 7">
                <a:extLst>
                  <a:ext uri="{FF2B5EF4-FFF2-40B4-BE49-F238E27FC236}">
                    <a16:creationId xmlns:a16="http://schemas.microsoft.com/office/drawing/2014/main" id="{2D9AFEED-E9CC-4CCE-8796-9C3A4D5705A7}"/>
                  </a:ext>
                </a:extLst>
              </p14:cNvPr>
              <p14:cNvContentPartPr/>
              <p14:nvPr/>
            </p14:nvContentPartPr>
            <p14:xfrm>
              <a:off x="5364856" y="137236"/>
              <a:ext cx="4276080" cy="2035440"/>
            </p14:xfrm>
          </p:contentPart>
        </mc:Choice>
        <mc:Fallback xmlns="">
          <p:pic>
            <p:nvPicPr>
              <p:cNvPr id="8" name="Ink 7">
                <a:extLst>
                  <a:ext uri="{FF2B5EF4-FFF2-40B4-BE49-F238E27FC236}">
                    <a16:creationId xmlns:a16="http://schemas.microsoft.com/office/drawing/2014/main" id="{2D9AFEED-E9CC-4CCE-8796-9C3A4D5705A7}"/>
                  </a:ext>
                </a:extLst>
              </p:cNvPr>
              <p:cNvPicPr/>
              <p:nvPr/>
            </p:nvPicPr>
            <p:blipFill>
              <a:blip r:embed="rId13"/>
              <a:stretch>
                <a:fillRect/>
              </a:stretch>
            </p:blipFill>
            <p:spPr>
              <a:xfrm>
                <a:off x="5346856" y="119236"/>
                <a:ext cx="4311720" cy="2071080"/>
              </a:xfrm>
              <a:prstGeom prst="rect">
                <a:avLst/>
              </a:prstGeom>
            </p:spPr>
          </p:pic>
        </mc:Fallback>
      </mc:AlternateContent>
    </p:spTree>
    <p:custDataLst>
      <p:tags r:id="rId1"/>
    </p:custDataLst>
    <p:extLst>
      <p:ext uri="{BB962C8B-B14F-4D97-AF65-F5344CB8AC3E}">
        <p14:creationId xmlns:p14="http://schemas.microsoft.com/office/powerpoint/2010/main" val="4226087604"/>
      </p:ext>
    </p:extLst>
  </p:cSld>
  <p:clrMapOvr>
    <a:masterClrMapping/>
  </p:clrMapOvr>
  <mc:AlternateContent xmlns:mc="http://schemas.openxmlformats.org/markup-compatibility/2006" xmlns:p14="http://schemas.microsoft.com/office/powerpoint/2010/main">
    <mc:Choice Requires="p14">
      <p:transition spd="slow" p14:dur="1200">
        <p14:prism/>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3"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2000" fill="hold"/>
                                        <p:tgtEl>
                                          <p:spTgt spid="8"/>
                                        </p:tgtEl>
                                        <p:attrNameLst>
                                          <p:attrName>drawProgress</p:attrName>
                                        </p:attrNameLst>
                                      </p:cBhvr>
                                      <p:tavLst>
                                        <p:tav tm="0">
                                          <p:val>
                                            <p:fltVal val="0"/>
                                          </p:val>
                                        </p:tav>
                                        <p:tav tm="100000">
                                          <p:val>
                                            <p:fltVal val="1"/>
                                          </p:val>
                                        </p:tav>
                                      </p:tavLst>
                                    </p:anim>
                                  </p:childTnLst>
                                </p:cTn>
                              </p:par>
                            </p:childTnLst>
                          </p:cTn>
                        </p:par>
                      </p:childTnLst>
                    </p:cTn>
                  </p:par>
                  <p:par>
                    <p:cTn id="8" fill="hold">
                      <p:stCondLst>
                        <p:cond delay="indefinite"/>
                      </p:stCondLst>
                      <p:childTnLst>
                        <p:par>
                          <p:cTn id="9" fill="hold">
                            <p:stCondLst>
                              <p:cond delay="0"/>
                            </p:stCondLst>
                            <p:childTnLst>
                              <p:par>
                                <p:cTn id="10" presetID="63"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 calcmode="lin" valueType="num">
                                      <p:cBhvr>
                                        <p:cTn id="12" dur="2000" fill="hold"/>
                                        <p:tgtEl>
                                          <p:spTgt spid="13"/>
                                        </p:tgtEl>
                                        <p:attrNameLst>
                                          <p:attrName>drawProgress</p:attrName>
                                        </p:attrNameLst>
                                      </p:cBhvr>
                                      <p:tavLst>
                                        <p:tav tm="0">
                                          <p:val>
                                            <p:fltVal val="0"/>
                                          </p:val>
                                        </p:tav>
                                        <p:tav tm="100000">
                                          <p:val>
                                            <p:fltVal val="1"/>
                                          </p:val>
                                        </p:tav>
                                      </p:tavLst>
                                    </p:anim>
                                  </p:childTnLst>
                                </p:cTn>
                              </p:par>
                            </p:childTnLst>
                          </p:cTn>
                        </p:par>
                      </p:childTnLst>
                    </p:cTn>
                  </p:par>
                  <p:par>
                    <p:cTn id="13" fill="hold">
                      <p:stCondLst>
                        <p:cond delay="indefinite"/>
                      </p:stCondLst>
                      <p:childTnLst>
                        <p:par>
                          <p:cTn id="14" fill="hold">
                            <p:stCondLst>
                              <p:cond delay="0"/>
                            </p:stCondLst>
                            <p:childTnLst>
                              <p:par>
                                <p:cTn id="15" presetID="63"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 calcmode="lin" valueType="num">
                                      <p:cBhvr>
                                        <p:cTn id="17" dur="2000" fill="hold"/>
                                        <p:tgtEl>
                                          <p:spTgt spid="14"/>
                                        </p:tgtEl>
                                        <p:attrNameLst>
                                          <p:attrName>drawProgress</p:attrName>
                                        </p:attrNameLst>
                                      </p:cBhvr>
                                      <p:tavLst>
                                        <p:tav tm="0">
                                          <p:val>
                                            <p:fltVal val="0"/>
                                          </p:val>
                                        </p:tav>
                                        <p:tav tm="100000">
                                          <p:val>
                                            <p:fltVal val="1"/>
                                          </p:val>
                                        </p:tav>
                                      </p:tavLst>
                                    </p:anim>
                                  </p:childTnLst>
                                </p:cTn>
                              </p:par>
                            </p:childTnLst>
                          </p:cTn>
                        </p:par>
                      </p:childTnLst>
                    </p:cTn>
                  </p:par>
                  <p:par>
                    <p:cTn id="18" fill="hold">
                      <p:stCondLst>
                        <p:cond delay="indefinite"/>
                      </p:stCondLst>
                      <p:childTnLst>
                        <p:par>
                          <p:cTn id="19" fill="hold">
                            <p:stCondLst>
                              <p:cond delay="0"/>
                            </p:stCondLst>
                            <p:childTnLst>
                              <p:par>
                                <p:cTn id="20" presetID="6" presetClass="emph" presetSubtype="0" fill="hold" grpId="0" nodeType="clickEffect">
                                  <p:stCondLst>
                                    <p:cond delay="0"/>
                                  </p:stCondLst>
                                  <p:childTnLst>
                                    <p:animScale>
                                      <p:cBhvr>
                                        <p:cTn id="21" dur="2000" fill="hold"/>
                                        <p:tgtEl>
                                          <p:spTgt spid="9"/>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D7C292B-05C6-0CD2-AF2E-DAB5AF174493}"/>
              </a:ext>
            </a:extLst>
          </p:cNvPr>
          <p:cNvPicPr>
            <a:picLocks noChangeAspect="1"/>
          </p:cNvPicPr>
          <p:nvPr/>
        </p:nvPicPr>
        <p:blipFill>
          <a:blip r:embed="rId2"/>
          <a:stretch>
            <a:fillRect/>
          </a:stretch>
        </p:blipFill>
        <p:spPr>
          <a:xfrm>
            <a:off x="643467" y="783167"/>
            <a:ext cx="5291666" cy="5291666"/>
          </a:xfrm>
          <a:prstGeom prst="rect">
            <a:avLst/>
          </a:prstGeom>
        </p:spPr>
      </p:pic>
      <p:pic>
        <p:nvPicPr>
          <p:cNvPr id="3074" name="Picture 2" descr="Image result for MDGs">
            <a:extLst>
              <a:ext uri="{FF2B5EF4-FFF2-40B4-BE49-F238E27FC236}">
                <a16:creationId xmlns:a16="http://schemas.microsoft.com/office/drawing/2014/main" id="{8BBA7C01-2F4B-E676-2B31-82CC682C6480}"/>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256865" y="1060944"/>
            <a:ext cx="5291667" cy="4736111"/>
          </a:xfrm>
          <a:prstGeom prst="rect">
            <a:avLst/>
          </a:prstGeom>
          <a:noFill/>
          <a:extLst>
            <a:ext uri="{909E8E84-426E-40DD-AFC4-6F175D3DCCD1}">
              <a14:hiddenFill xmlns:a14="http://schemas.microsoft.com/office/drawing/2010/main">
                <a:solidFill>
                  <a:srgbClr val="FFFFFF"/>
                </a:solidFill>
              </a14:hiddenFill>
            </a:ext>
          </a:extLst>
        </p:spPr>
      </p:pic>
      <p:sp>
        <p:nvSpPr>
          <p:cNvPr id="5" name="Arrow: Down 4">
            <a:extLst>
              <a:ext uri="{FF2B5EF4-FFF2-40B4-BE49-F238E27FC236}">
                <a16:creationId xmlns:a16="http://schemas.microsoft.com/office/drawing/2014/main" id="{4A1E9780-EC97-3F3B-9FFB-0866E2771B2A}"/>
              </a:ext>
            </a:extLst>
          </p:cNvPr>
          <p:cNvSpPr/>
          <p:nvPr/>
        </p:nvSpPr>
        <p:spPr>
          <a:xfrm>
            <a:off x="6947176" y="3644376"/>
            <a:ext cx="332509" cy="702588"/>
          </a:xfrm>
          <a:prstGeom prst="downArrow">
            <a:avLst/>
          </a:prstGeom>
          <a:solidFill>
            <a:srgbClr val="FFFF00"/>
          </a:solidFill>
          <a:ln w="12700" cap="flat" cmpd="sng" algn="ctr">
            <a:solidFill>
              <a:srgbClr val="005C2A"/>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ysClr val="window" lastClr="FFFFFF"/>
                </a:solidFill>
                <a:latin typeface="Calibri" panose="020F0502020204030204"/>
              </a:defRPr>
            </a:lvl1pPr>
            <a:lvl2pPr marL="457200" algn="l" defTabSz="914400" rtl="0" eaLnBrk="1" latinLnBrk="0" hangingPunct="1">
              <a:defRPr sz="1800" kern="1200">
                <a:solidFill>
                  <a:sysClr val="window" lastClr="FFFFFF"/>
                </a:solidFill>
                <a:latin typeface="Calibri" panose="020F0502020204030204"/>
              </a:defRPr>
            </a:lvl2pPr>
            <a:lvl3pPr marL="914400" algn="l" defTabSz="914400" rtl="0" eaLnBrk="1" latinLnBrk="0" hangingPunct="1">
              <a:defRPr sz="1800" kern="1200">
                <a:solidFill>
                  <a:sysClr val="window" lastClr="FFFFFF"/>
                </a:solidFill>
                <a:latin typeface="Calibri" panose="020F0502020204030204"/>
              </a:defRPr>
            </a:lvl3pPr>
            <a:lvl4pPr marL="1371600" algn="l" defTabSz="914400" rtl="0" eaLnBrk="1" latinLnBrk="0" hangingPunct="1">
              <a:defRPr sz="1800" kern="1200">
                <a:solidFill>
                  <a:sysClr val="window" lastClr="FFFFFF"/>
                </a:solidFill>
                <a:latin typeface="Calibri" panose="020F0502020204030204"/>
              </a:defRPr>
            </a:lvl4pPr>
            <a:lvl5pPr marL="1828800" algn="l" defTabSz="914400" rtl="0" eaLnBrk="1" latinLnBrk="0" hangingPunct="1">
              <a:defRPr sz="1800" kern="1200">
                <a:solidFill>
                  <a:sysClr val="window" lastClr="FFFFFF"/>
                </a:solidFill>
                <a:latin typeface="Calibri" panose="020F0502020204030204"/>
              </a:defRPr>
            </a:lvl5pPr>
            <a:lvl6pPr marL="2286000" algn="l" defTabSz="914400" rtl="0" eaLnBrk="1" latinLnBrk="0" hangingPunct="1">
              <a:defRPr sz="1800" kern="1200">
                <a:solidFill>
                  <a:sysClr val="window" lastClr="FFFFFF"/>
                </a:solidFill>
                <a:latin typeface="Calibri" panose="020F0502020204030204"/>
              </a:defRPr>
            </a:lvl6pPr>
            <a:lvl7pPr marL="2743200" algn="l" defTabSz="914400" rtl="0" eaLnBrk="1" latinLnBrk="0" hangingPunct="1">
              <a:defRPr sz="1800" kern="1200">
                <a:solidFill>
                  <a:sysClr val="window" lastClr="FFFFFF"/>
                </a:solidFill>
                <a:latin typeface="Calibri" panose="020F0502020204030204"/>
              </a:defRPr>
            </a:lvl7pPr>
            <a:lvl8pPr marL="3200400" algn="l" defTabSz="914400" rtl="0" eaLnBrk="1" latinLnBrk="0" hangingPunct="1">
              <a:defRPr sz="1800" kern="1200">
                <a:solidFill>
                  <a:sysClr val="window" lastClr="FFFFFF"/>
                </a:solidFill>
                <a:latin typeface="Calibri" panose="020F0502020204030204"/>
              </a:defRPr>
            </a:lvl8pPr>
            <a:lvl9pPr marL="3657600" algn="l" defTabSz="914400" rtl="0" eaLnBrk="1" latinLnBrk="0" hangingPunct="1">
              <a:defRPr sz="1800" kern="1200">
                <a:solidFill>
                  <a:sysClr val="window" lastClr="FFFFFF"/>
                </a:solidFill>
                <a:latin typeface="Calibri" panose="020F0502020204030204"/>
              </a:defRPr>
            </a:lvl9pPr>
          </a:lstStyle>
          <a:p>
            <a:pPr algn="ctr"/>
            <a:endParaRPr lang="en-GB"/>
          </a:p>
        </p:txBody>
      </p:sp>
      <p:sp>
        <p:nvSpPr>
          <p:cNvPr id="6" name="Arrow: Down 5">
            <a:extLst>
              <a:ext uri="{FF2B5EF4-FFF2-40B4-BE49-F238E27FC236}">
                <a16:creationId xmlns:a16="http://schemas.microsoft.com/office/drawing/2014/main" id="{4A1E9780-EC97-3F3B-9FFB-0866E2771B2A}"/>
              </a:ext>
            </a:extLst>
          </p:cNvPr>
          <p:cNvSpPr/>
          <p:nvPr/>
        </p:nvSpPr>
        <p:spPr>
          <a:xfrm>
            <a:off x="8736443" y="3596080"/>
            <a:ext cx="332509" cy="702588"/>
          </a:xfrm>
          <a:prstGeom prst="downArrow">
            <a:avLst/>
          </a:prstGeom>
          <a:solidFill>
            <a:srgbClr val="FFFF00"/>
          </a:solidFill>
          <a:ln w="12700" cap="flat" cmpd="sng" algn="ctr">
            <a:solidFill>
              <a:srgbClr val="005C2A"/>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ysClr val="window" lastClr="FFFFFF"/>
                </a:solidFill>
                <a:latin typeface="Calibri" panose="020F0502020204030204"/>
              </a:defRPr>
            </a:lvl1pPr>
            <a:lvl2pPr marL="457200" algn="l" defTabSz="914400" rtl="0" eaLnBrk="1" latinLnBrk="0" hangingPunct="1">
              <a:defRPr sz="1800" kern="1200">
                <a:solidFill>
                  <a:sysClr val="window" lastClr="FFFFFF"/>
                </a:solidFill>
                <a:latin typeface="Calibri" panose="020F0502020204030204"/>
              </a:defRPr>
            </a:lvl2pPr>
            <a:lvl3pPr marL="914400" algn="l" defTabSz="914400" rtl="0" eaLnBrk="1" latinLnBrk="0" hangingPunct="1">
              <a:defRPr sz="1800" kern="1200">
                <a:solidFill>
                  <a:sysClr val="window" lastClr="FFFFFF"/>
                </a:solidFill>
                <a:latin typeface="Calibri" panose="020F0502020204030204"/>
              </a:defRPr>
            </a:lvl3pPr>
            <a:lvl4pPr marL="1371600" algn="l" defTabSz="914400" rtl="0" eaLnBrk="1" latinLnBrk="0" hangingPunct="1">
              <a:defRPr sz="1800" kern="1200">
                <a:solidFill>
                  <a:sysClr val="window" lastClr="FFFFFF"/>
                </a:solidFill>
                <a:latin typeface="Calibri" panose="020F0502020204030204"/>
              </a:defRPr>
            </a:lvl4pPr>
            <a:lvl5pPr marL="1828800" algn="l" defTabSz="914400" rtl="0" eaLnBrk="1" latinLnBrk="0" hangingPunct="1">
              <a:defRPr sz="1800" kern="1200">
                <a:solidFill>
                  <a:sysClr val="window" lastClr="FFFFFF"/>
                </a:solidFill>
                <a:latin typeface="Calibri" panose="020F0502020204030204"/>
              </a:defRPr>
            </a:lvl5pPr>
            <a:lvl6pPr marL="2286000" algn="l" defTabSz="914400" rtl="0" eaLnBrk="1" latinLnBrk="0" hangingPunct="1">
              <a:defRPr sz="1800" kern="1200">
                <a:solidFill>
                  <a:sysClr val="window" lastClr="FFFFFF"/>
                </a:solidFill>
                <a:latin typeface="Calibri" panose="020F0502020204030204"/>
              </a:defRPr>
            </a:lvl6pPr>
            <a:lvl7pPr marL="2743200" algn="l" defTabSz="914400" rtl="0" eaLnBrk="1" latinLnBrk="0" hangingPunct="1">
              <a:defRPr sz="1800" kern="1200">
                <a:solidFill>
                  <a:sysClr val="window" lastClr="FFFFFF"/>
                </a:solidFill>
                <a:latin typeface="Calibri" panose="020F0502020204030204"/>
              </a:defRPr>
            </a:lvl7pPr>
            <a:lvl8pPr marL="3200400" algn="l" defTabSz="914400" rtl="0" eaLnBrk="1" latinLnBrk="0" hangingPunct="1">
              <a:defRPr sz="1800" kern="1200">
                <a:solidFill>
                  <a:sysClr val="window" lastClr="FFFFFF"/>
                </a:solidFill>
                <a:latin typeface="Calibri" panose="020F0502020204030204"/>
              </a:defRPr>
            </a:lvl8pPr>
            <a:lvl9pPr marL="3657600" algn="l" defTabSz="914400" rtl="0" eaLnBrk="1" latinLnBrk="0" hangingPunct="1">
              <a:defRPr sz="1800" kern="1200">
                <a:solidFill>
                  <a:sysClr val="window" lastClr="FFFFFF"/>
                </a:solidFill>
                <a:latin typeface="Calibri" panose="020F0502020204030204"/>
              </a:defRPr>
            </a:lvl9pPr>
          </a:lstStyle>
          <a:p>
            <a:pPr algn="ctr"/>
            <a:endParaRPr lang="en-GB"/>
          </a:p>
        </p:txBody>
      </p:sp>
      <p:sp>
        <p:nvSpPr>
          <p:cNvPr id="7" name="Arrow: Down 6">
            <a:extLst>
              <a:ext uri="{FF2B5EF4-FFF2-40B4-BE49-F238E27FC236}">
                <a16:creationId xmlns:a16="http://schemas.microsoft.com/office/drawing/2014/main" id="{4A1E9780-EC97-3F3B-9FFB-0866E2771B2A}"/>
              </a:ext>
            </a:extLst>
          </p:cNvPr>
          <p:cNvSpPr/>
          <p:nvPr/>
        </p:nvSpPr>
        <p:spPr>
          <a:xfrm>
            <a:off x="10504245" y="3644376"/>
            <a:ext cx="332509" cy="702588"/>
          </a:xfrm>
          <a:prstGeom prst="downArrow">
            <a:avLst/>
          </a:prstGeom>
          <a:solidFill>
            <a:srgbClr val="FFFF00"/>
          </a:solidFill>
          <a:ln w="12700" cap="flat" cmpd="sng" algn="ctr">
            <a:solidFill>
              <a:srgbClr val="005C2A"/>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ysClr val="window" lastClr="FFFFFF"/>
                </a:solidFill>
                <a:latin typeface="Calibri" panose="020F0502020204030204"/>
              </a:defRPr>
            </a:lvl1pPr>
            <a:lvl2pPr marL="457200" algn="l" defTabSz="914400" rtl="0" eaLnBrk="1" latinLnBrk="0" hangingPunct="1">
              <a:defRPr sz="1800" kern="1200">
                <a:solidFill>
                  <a:sysClr val="window" lastClr="FFFFFF"/>
                </a:solidFill>
                <a:latin typeface="Calibri" panose="020F0502020204030204"/>
              </a:defRPr>
            </a:lvl2pPr>
            <a:lvl3pPr marL="914400" algn="l" defTabSz="914400" rtl="0" eaLnBrk="1" latinLnBrk="0" hangingPunct="1">
              <a:defRPr sz="1800" kern="1200">
                <a:solidFill>
                  <a:sysClr val="window" lastClr="FFFFFF"/>
                </a:solidFill>
                <a:latin typeface="Calibri" panose="020F0502020204030204"/>
              </a:defRPr>
            </a:lvl3pPr>
            <a:lvl4pPr marL="1371600" algn="l" defTabSz="914400" rtl="0" eaLnBrk="1" latinLnBrk="0" hangingPunct="1">
              <a:defRPr sz="1800" kern="1200">
                <a:solidFill>
                  <a:sysClr val="window" lastClr="FFFFFF"/>
                </a:solidFill>
                <a:latin typeface="Calibri" panose="020F0502020204030204"/>
              </a:defRPr>
            </a:lvl4pPr>
            <a:lvl5pPr marL="1828800" algn="l" defTabSz="914400" rtl="0" eaLnBrk="1" latinLnBrk="0" hangingPunct="1">
              <a:defRPr sz="1800" kern="1200">
                <a:solidFill>
                  <a:sysClr val="window" lastClr="FFFFFF"/>
                </a:solidFill>
                <a:latin typeface="Calibri" panose="020F0502020204030204"/>
              </a:defRPr>
            </a:lvl5pPr>
            <a:lvl6pPr marL="2286000" algn="l" defTabSz="914400" rtl="0" eaLnBrk="1" latinLnBrk="0" hangingPunct="1">
              <a:defRPr sz="1800" kern="1200">
                <a:solidFill>
                  <a:sysClr val="window" lastClr="FFFFFF"/>
                </a:solidFill>
                <a:latin typeface="Calibri" panose="020F0502020204030204"/>
              </a:defRPr>
            </a:lvl6pPr>
            <a:lvl7pPr marL="2743200" algn="l" defTabSz="914400" rtl="0" eaLnBrk="1" latinLnBrk="0" hangingPunct="1">
              <a:defRPr sz="1800" kern="1200">
                <a:solidFill>
                  <a:sysClr val="window" lastClr="FFFFFF"/>
                </a:solidFill>
                <a:latin typeface="Calibri" panose="020F0502020204030204"/>
              </a:defRPr>
            </a:lvl7pPr>
            <a:lvl8pPr marL="3200400" algn="l" defTabSz="914400" rtl="0" eaLnBrk="1" latinLnBrk="0" hangingPunct="1">
              <a:defRPr sz="1800" kern="1200">
                <a:solidFill>
                  <a:sysClr val="window" lastClr="FFFFFF"/>
                </a:solidFill>
                <a:latin typeface="Calibri" panose="020F0502020204030204"/>
              </a:defRPr>
            </a:lvl8pPr>
            <a:lvl9pPr marL="3657600" algn="l" defTabSz="914400" rtl="0" eaLnBrk="1" latinLnBrk="0" hangingPunct="1">
              <a:defRPr sz="1800" kern="1200">
                <a:solidFill>
                  <a:sysClr val="window" lastClr="FFFFFF"/>
                </a:solidFill>
                <a:latin typeface="Calibri" panose="020F0502020204030204"/>
              </a:defRPr>
            </a:lvl9pPr>
          </a:lstStyle>
          <a:p>
            <a:pPr algn="ctr"/>
            <a:endParaRPr lang="en-GB"/>
          </a:p>
        </p:txBody>
      </p:sp>
    </p:spTree>
    <p:extLst>
      <p:ext uri="{BB962C8B-B14F-4D97-AF65-F5344CB8AC3E}">
        <p14:creationId xmlns:p14="http://schemas.microsoft.com/office/powerpoint/2010/main" val="398921126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F2E296C-62CB-A4F9-1E7F-95E62EDB8D28}"/>
              </a:ext>
            </a:extLst>
          </p:cNvPr>
          <p:cNvPicPr>
            <a:picLocks noGrp="1" noChangeAspect="1"/>
          </p:cNvPicPr>
          <p:nvPr>
            <p:ph idx="1"/>
          </p:nvPr>
        </p:nvPicPr>
        <p:blipFill>
          <a:blip r:embed="rId2"/>
          <a:stretch>
            <a:fillRect/>
          </a:stretch>
        </p:blipFill>
        <p:spPr>
          <a:xfrm>
            <a:off x="1210614" y="164018"/>
            <a:ext cx="8783392" cy="6309159"/>
          </a:xfrm>
        </p:spPr>
      </p:pic>
    </p:spTree>
    <p:extLst>
      <p:ext uri="{BB962C8B-B14F-4D97-AF65-F5344CB8AC3E}">
        <p14:creationId xmlns:p14="http://schemas.microsoft.com/office/powerpoint/2010/main" val="402919808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49E800-A5C8-49A0-A453-ED537DA315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BA67DD7-B75D-4A30-90A4-EEA9F64AF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8194" y="0"/>
            <a:ext cx="6164729" cy="6858000"/>
          </a:xfrm>
          <a:custGeom>
            <a:avLst/>
            <a:gdLst>
              <a:gd name="connsiteX0" fmla="*/ 0 w 6164729"/>
              <a:gd name="connsiteY0" fmla="*/ 6857542 h 6858000"/>
              <a:gd name="connsiteX1" fmla="*/ 199783 w 6164729"/>
              <a:gd name="connsiteY1" fmla="*/ 6857542 h 6858000"/>
              <a:gd name="connsiteX2" fmla="*/ 199783 w 6164729"/>
              <a:gd name="connsiteY2" fmla="*/ 6858000 h 6858000"/>
              <a:gd name="connsiteX3" fmla="*/ 0 w 6164729"/>
              <a:gd name="connsiteY3" fmla="*/ 6858000 h 6858000"/>
              <a:gd name="connsiteX4" fmla="*/ 4818273 w 6164729"/>
              <a:gd name="connsiteY4" fmla="*/ 0 h 6858000"/>
              <a:gd name="connsiteX5" fmla="*/ 5018056 w 6164729"/>
              <a:gd name="connsiteY5" fmla="*/ 0 h 6858000"/>
              <a:gd name="connsiteX6" fmla="*/ 5030703 w 6164729"/>
              <a:gd name="connsiteY6" fmla="*/ 31774 h 6858000"/>
              <a:gd name="connsiteX7" fmla="*/ 6085711 w 6164729"/>
              <a:gd name="connsiteY7" fmla="*/ 2682457 h 6858000"/>
              <a:gd name="connsiteX8" fmla="*/ 6085711 w 6164729"/>
              <a:gd name="connsiteY8" fmla="*/ 3752208 h 6858000"/>
              <a:gd name="connsiteX9" fmla="*/ 4928207 w 6164729"/>
              <a:gd name="connsiteY9" fmla="*/ 6660411 h 6858000"/>
              <a:gd name="connsiteX10" fmla="*/ 4849745 w 6164729"/>
              <a:gd name="connsiteY10" fmla="*/ 6857542 h 6858000"/>
              <a:gd name="connsiteX11" fmla="*/ 4649962 w 6164729"/>
              <a:gd name="connsiteY11" fmla="*/ 6857542 h 6858000"/>
              <a:gd name="connsiteX12" fmla="*/ 4728424 w 6164729"/>
              <a:gd name="connsiteY12" fmla="*/ 6660411 h 6858000"/>
              <a:gd name="connsiteX13" fmla="*/ 5885928 w 6164729"/>
              <a:gd name="connsiteY13" fmla="*/ 3752208 h 6858000"/>
              <a:gd name="connsiteX14" fmla="*/ 5885928 w 6164729"/>
              <a:gd name="connsiteY14" fmla="*/ 2682457 h 6858000"/>
              <a:gd name="connsiteX15" fmla="*/ 4830920 w 6164729"/>
              <a:gd name="connsiteY15" fmla="*/ 3177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164729" h="6858000">
                <a:moveTo>
                  <a:pt x="0" y="6857542"/>
                </a:moveTo>
                <a:lnTo>
                  <a:pt x="199783" y="6857542"/>
                </a:lnTo>
                <a:lnTo>
                  <a:pt x="199783" y="6858000"/>
                </a:lnTo>
                <a:lnTo>
                  <a:pt x="0" y="6858000"/>
                </a:lnTo>
                <a:close/>
                <a:moveTo>
                  <a:pt x="4818273" y="0"/>
                </a:moveTo>
                <a:lnTo>
                  <a:pt x="5018056" y="0"/>
                </a:lnTo>
                <a:lnTo>
                  <a:pt x="5030703" y="31774"/>
                </a:lnTo>
                <a:cubicBezTo>
                  <a:pt x="6085711" y="2682457"/>
                  <a:pt x="6085711" y="2682457"/>
                  <a:pt x="6085711" y="2682457"/>
                </a:cubicBezTo>
                <a:cubicBezTo>
                  <a:pt x="6191069" y="2988100"/>
                  <a:pt x="6191069" y="3446565"/>
                  <a:pt x="6085711" y="3752208"/>
                </a:cubicBezTo>
                <a:cubicBezTo>
                  <a:pt x="5601723" y="4968215"/>
                  <a:pt x="5223609" y="5918220"/>
                  <a:pt x="4928207" y="6660411"/>
                </a:cubicBezTo>
                <a:lnTo>
                  <a:pt x="4849745" y="6857542"/>
                </a:lnTo>
                <a:lnTo>
                  <a:pt x="4649962" y="6857542"/>
                </a:lnTo>
                <a:lnTo>
                  <a:pt x="4728424" y="6660411"/>
                </a:lnTo>
                <a:cubicBezTo>
                  <a:pt x="5023826" y="5918220"/>
                  <a:pt x="5401940" y="4968215"/>
                  <a:pt x="5885928" y="3752208"/>
                </a:cubicBezTo>
                <a:cubicBezTo>
                  <a:pt x="5991286" y="3446565"/>
                  <a:pt x="5991286" y="2988100"/>
                  <a:pt x="5885928" y="2682457"/>
                </a:cubicBezTo>
                <a:cubicBezTo>
                  <a:pt x="5885928" y="2682457"/>
                  <a:pt x="5885928" y="2682457"/>
                  <a:pt x="4830920" y="31774"/>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E8C5FC48-0A3C-4D6D-A0D5-EEE93213DB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160561" y="1075188"/>
            <a:ext cx="1562267" cy="1172973"/>
            <a:chOff x="9160561" y="1000124"/>
            <a:chExt cx="1562267" cy="1172973"/>
          </a:xfrm>
        </p:grpSpPr>
        <p:sp>
          <p:nvSpPr>
            <p:cNvPr id="14" name="Freeform 5">
              <a:extLst>
                <a:ext uri="{FF2B5EF4-FFF2-40B4-BE49-F238E27FC236}">
                  <a16:creationId xmlns:a16="http://schemas.microsoft.com/office/drawing/2014/main" id="{DBBC336D-7E16-4EE1-90F2-8D9F2B618B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60561" y="1348782"/>
              <a:ext cx="935037" cy="8243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15" name="Freeform 5">
              <a:extLst>
                <a:ext uri="{FF2B5EF4-FFF2-40B4-BE49-F238E27FC236}">
                  <a16:creationId xmlns:a16="http://schemas.microsoft.com/office/drawing/2014/main" id="{0199BE21-2D26-4357-8702-909F3621A3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60661" y="1000124"/>
              <a:ext cx="762167" cy="671915"/>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pic>
        <p:nvPicPr>
          <p:cNvPr id="7" name="Picture 6">
            <a:extLst>
              <a:ext uri="{FF2B5EF4-FFF2-40B4-BE49-F238E27FC236}">
                <a16:creationId xmlns:a16="http://schemas.microsoft.com/office/drawing/2014/main" id="{C79BFFCA-7C9B-C57A-259B-1C952A1E5AB8}"/>
              </a:ext>
            </a:extLst>
          </p:cNvPr>
          <p:cNvPicPr>
            <a:picLocks noChangeAspect="1"/>
          </p:cNvPicPr>
          <p:nvPr/>
        </p:nvPicPr>
        <p:blipFill>
          <a:blip r:embed="rId2"/>
          <a:stretch>
            <a:fillRect/>
          </a:stretch>
        </p:blipFill>
        <p:spPr>
          <a:xfrm>
            <a:off x="1975402" y="98627"/>
            <a:ext cx="6557929" cy="6218460"/>
          </a:xfrm>
          <a:prstGeom prst="rect">
            <a:avLst/>
          </a:prstGeom>
        </p:spPr>
      </p:pic>
      <p:sp>
        <p:nvSpPr>
          <p:cNvPr id="10" name="Rectangle 9">
            <a:extLst>
              <a:ext uri="{FF2B5EF4-FFF2-40B4-BE49-F238E27FC236}">
                <a16:creationId xmlns:a16="http://schemas.microsoft.com/office/drawing/2014/main" id="{5CD574F8-B11F-F39E-1B10-044755969453}"/>
              </a:ext>
            </a:extLst>
          </p:cNvPr>
          <p:cNvSpPr/>
          <p:nvPr/>
        </p:nvSpPr>
        <p:spPr>
          <a:xfrm>
            <a:off x="9004612" y="3447073"/>
            <a:ext cx="2354171" cy="923330"/>
          </a:xfrm>
          <a:prstGeom prst="rect">
            <a:avLst/>
          </a:prstGeom>
          <a:noFill/>
        </p:spPr>
        <p:txBody>
          <a:bodyPr wrap="none" lIns="91440" tIns="45720" rIns="91440" bIns="45720">
            <a:spAutoFit/>
          </a:bodyPr>
          <a:lstStyle/>
          <a:p>
            <a:pPr algn="ctr"/>
            <a:r>
              <a:rPr lang="en-US" sz="5400" dirty="0">
                <a:ln w="0"/>
                <a:solidFill>
                  <a:schemeClr val="accent1"/>
                </a:solidFill>
                <a:effectLst>
                  <a:outerShdw blurRad="38100" dist="25400" dir="5400000" algn="ctr" rotWithShape="0">
                    <a:srgbClr val="6E747A">
                      <a:alpha val="43000"/>
                    </a:srgbClr>
                  </a:outerShdw>
                </a:effectLst>
              </a:rPr>
              <a:t>Targets </a:t>
            </a:r>
            <a:endParaRPr lang="en-US" sz="54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718046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CB8D59-9A20-0122-1DCE-F56A7BC30F3F}"/>
              </a:ext>
            </a:extLst>
          </p:cNvPr>
          <p:cNvSpPr>
            <a:spLocks noGrp="1"/>
          </p:cNvSpPr>
          <p:nvPr>
            <p:ph type="title"/>
          </p:nvPr>
        </p:nvSpPr>
        <p:spPr/>
        <p:txBody>
          <a:bodyPr/>
          <a:lstStyle/>
          <a:p>
            <a:pPr algn="ctr"/>
            <a:r>
              <a:rPr lang="en-GB" dirty="0"/>
              <a:t>Pregnancy Mortality Map </a:t>
            </a:r>
          </a:p>
        </p:txBody>
      </p:sp>
      <p:pic>
        <p:nvPicPr>
          <p:cNvPr id="5" name="Content Placeholder 4">
            <a:extLst>
              <a:ext uri="{FF2B5EF4-FFF2-40B4-BE49-F238E27FC236}">
                <a16:creationId xmlns:a16="http://schemas.microsoft.com/office/drawing/2014/main" id="{1F1DFD3C-8385-7FC4-513C-4FEA8D4A737C}"/>
              </a:ext>
            </a:extLst>
          </p:cNvPr>
          <p:cNvPicPr>
            <a:picLocks noGrp="1" noChangeAspect="1"/>
          </p:cNvPicPr>
          <p:nvPr>
            <p:ph idx="1"/>
          </p:nvPr>
        </p:nvPicPr>
        <p:blipFill>
          <a:blip r:embed="rId2"/>
          <a:stretch>
            <a:fillRect/>
          </a:stretch>
        </p:blipFill>
        <p:spPr>
          <a:xfrm>
            <a:off x="652033" y="1831606"/>
            <a:ext cx="10521929" cy="4661269"/>
          </a:xfrm>
        </p:spPr>
      </p:pic>
    </p:spTree>
    <p:extLst>
      <p:ext uri="{BB962C8B-B14F-4D97-AF65-F5344CB8AC3E}">
        <p14:creationId xmlns:p14="http://schemas.microsoft.com/office/powerpoint/2010/main" val="356781967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5A276-96D9-7872-D363-19FAE9136105}"/>
              </a:ext>
            </a:extLst>
          </p:cNvPr>
          <p:cNvSpPr>
            <a:spLocks noGrp="1"/>
          </p:cNvSpPr>
          <p:nvPr>
            <p:ph type="title"/>
          </p:nvPr>
        </p:nvSpPr>
        <p:spPr>
          <a:xfrm>
            <a:off x="838200" y="149179"/>
            <a:ext cx="10515600" cy="1325563"/>
          </a:xfrm>
        </p:spPr>
        <p:txBody>
          <a:bodyPr/>
          <a:lstStyle/>
          <a:p>
            <a:pPr algn="ctr"/>
            <a:r>
              <a:rPr lang="en-GB" dirty="0"/>
              <a:t>United Kingdom’s Approach to Preventable Pregnancy Deaths  </a:t>
            </a:r>
          </a:p>
        </p:txBody>
      </p:sp>
      <p:sp>
        <p:nvSpPr>
          <p:cNvPr id="3" name="Content Placeholder 2">
            <a:extLst>
              <a:ext uri="{FF2B5EF4-FFF2-40B4-BE49-F238E27FC236}">
                <a16:creationId xmlns:a16="http://schemas.microsoft.com/office/drawing/2014/main" id="{EE566351-CE2D-8D7F-5544-73031D6972D7}"/>
              </a:ext>
            </a:extLst>
          </p:cNvPr>
          <p:cNvSpPr>
            <a:spLocks noGrp="1"/>
          </p:cNvSpPr>
          <p:nvPr>
            <p:ph idx="1"/>
          </p:nvPr>
        </p:nvSpPr>
        <p:spPr>
          <a:xfrm>
            <a:off x="9446655" y="5890519"/>
            <a:ext cx="2588654" cy="677684"/>
          </a:xfrm>
        </p:spPr>
        <p:txBody>
          <a:bodyPr>
            <a:normAutofit fontScale="55000" lnSpcReduction="20000"/>
          </a:bodyPr>
          <a:lstStyle/>
          <a:p>
            <a:r>
              <a:rPr lang="en-GB" dirty="0"/>
              <a:t>Foreign, Commonwealth and Development Office (2021) </a:t>
            </a:r>
          </a:p>
        </p:txBody>
      </p:sp>
      <p:pic>
        <p:nvPicPr>
          <p:cNvPr id="5" name="Picture 4">
            <a:extLst>
              <a:ext uri="{FF2B5EF4-FFF2-40B4-BE49-F238E27FC236}">
                <a16:creationId xmlns:a16="http://schemas.microsoft.com/office/drawing/2014/main" id="{92AA32B4-1E99-E8F1-6FD2-402F8061DA26}"/>
              </a:ext>
            </a:extLst>
          </p:cNvPr>
          <p:cNvPicPr>
            <a:picLocks noChangeAspect="1"/>
          </p:cNvPicPr>
          <p:nvPr/>
        </p:nvPicPr>
        <p:blipFill>
          <a:blip r:embed="rId3"/>
          <a:stretch>
            <a:fillRect/>
          </a:stretch>
        </p:blipFill>
        <p:spPr>
          <a:xfrm>
            <a:off x="2498502" y="1474742"/>
            <a:ext cx="6582178" cy="4983904"/>
          </a:xfrm>
          <a:prstGeom prst="rect">
            <a:avLst/>
          </a:prstGeom>
        </p:spPr>
      </p:pic>
    </p:spTree>
    <p:extLst>
      <p:ext uri="{BB962C8B-B14F-4D97-AF65-F5344CB8AC3E}">
        <p14:creationId xmlns:p14="http://schemas.microsoft.com/office/powerpoint/2010/main" val="329062702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FC087C-5EF8-2DB7-D927-510E6FF3BABD}"/>
              </a:ext>
            </a:extLst>
          </p:cNvPr>
          <p:cNvSpPr>
            <a:spLocks noGrp="1"/>
          </p:cNvSpPr>
          <p:nvPr>
            <p:ph type="title"/>
          </p:nvPr>
        </p:nvSpPr>
        <p:spPr/>
        <p:txBody>
          <a:bodyPr/>
          <a:lstStyle/>
          <a:p>
            <a:pPr algn="ctr"/>
            <a:r>
              <a:rPr lang="en-GB" dirty="0"/>
              <a:t>Reducing Speed Limit (Wales) </a:t>
            </a:r>
          </a:p>
        </p:txBody>
      </p:sp>
      <p:pic>
        <p:nvPicPr>
          <p:cNvPr id="4" name="Online Media 3" title="20mph speed limits to make our roads safer">
            <a:hlinkClick r:id="" action="ppaction://media"/>
            <a:extLst>
              <a:ext uri="{FF2B5EF4-FFF2-40B4-BE49-F238E27FC236}">
                <a16:creationId xmlns:a16="http://schemas.microsoft.com/office/drawing/2014/main" id="{30DC213D-F075-0043-D82B-8F7A92B4C96D}"/>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227385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3CBEF12-C9B8-466E-A7FE-B00B9ADF4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AC3E831-10D9-9899-4695-137A1195AAA8}"/>
              </a:ext>
            </a:extLst>
          </p:cNvPr>
          <p:cNvPicPr>
            <a:picLocks noChangeAspect="1"/>
          </p:cNvPicPr>
          <p:nvPr/>
        </p:nvPicPr>
        <p:blipFill rotWithShape="1">
          <a:blip r:embed="rId2"/>
          <a:srcRect b="5936"/>
          <a:stretch/>
        </p:blipFill>
        <p:spPr>
          <a:xfrm>
            <a:off x="838199" y="2392326"/>
            <a:ext cx="4164414" cy="3917209"/>
          </a:xfrm>
          <a:prstGeom prst="rect">
            <a:avLst/>
          </a:prstGeom>
        </p:spPr>
      </p:pic>
      <p:pic>
        <p:nvPicPr>
          <p:cNvPr id="5" name="Content Placeholder 4">
            <a:extLst>
              <a:ext uri="{FF2B5EF4-FFF2-40B4-BE49-F238E27FC236}">
                <a16:creationId xmlns:a16="http://schemas.microsoft.com/office/drawing/2014/main" id="{48CBC397-023A-6622-E926-84DDE3C3C3BB}"/>
              </a:ext>
            </a:extLst>
          </p:cNvPr>
          <p:cNvPicPr>
            <a:picLocks noChangeAspect="1"/>
          </p:cNvPicPr>
          <p:nvPr/>
        </p:nvPicPr>
        <p:blipFill rotWithShape="1">
          <a:blip r:embed="rId3"/>
          <a:srcRect r="5125" b="-2"/>
          <a:stretch/>
        </p:blipFill>
        <p:spPr>
          <a:xfrm>
            <a:off x="5188940" y="2392326"/>
            <a:ext cx="6298971" cy="3917209"/>
          </a:xfrm>
          <a:prstGeom prst="rect">
            <a:avLst/>
          </a:prstGeom>
        </p:spPr>
      </p:pic>
    </p:spTree>
    <p:extLst>
      <p:ext uri="{BB962C8B-B14F-4D97-AF65-F5344CB8AC3E}">
        <p14:creationId xmlns:p14="http://schemas.microsoft.com/office/powerpoint/2010/main" val="58059054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EA3B6EE1-87BC-4AF6-A3E6-520E0126A256}"/>
              </a:ext>
            </a:extLst>
          </p:cNvPr>
          <p:cNvPicPr>
            <a:picLocks noGrp="1" noChangeAspect="1"/>
          </p:cNvPicPr>
          <p:nvPr>
            <p:ph idx="1"/>
          </p:nvPr>
        </p:nvPicPr>
        <p:blipFill>
          <a:blip r:embed="rId2"/>
          <a:stretch>
            <a:fillRect/>
          </a:stretch>
        </p:blipFill>
        <p:spPr>
          <a:xfrm>
            <a:off x="1171977" y="0"/>
            <a:ext cx="8461420" cy="6704264"/>
          </a:xfrm>
        </p:spPr>
      </p:pic>
    </p:spTree>
    <p:extLst>
      <p:ext uri="{BB962C8B-B14F-4D97-AF65-F5344CB8AC3E}">
        <p14:creationId xmlns:p14="http://schemas.microsoft.com/office/powerpoint/2010/main" val="337820156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7" name="Isosceles Triangle 36">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Content Placeholder 8" descr="A screenshot of a computer&#10;&#10;Description automatically generated">
            <a:extLst>
              <a:ext uri="{FF2B5EF4-FFF2-40B4-BE49-F238E27FC236}">
                <a16:creationId xmlns:a16="http://schemas.microsoft.com/office/drawing/2014/main" id="{4EF599F6-F0FA-B97F-56BF-004ED070BB6A}"/>
              </a:ext>
            </a:extLst>
          </p:cNvPr>
          <p:cNvPicPr>
            <a:picLocks noGrp="1" noChangeAspect="1"/>
          </p:cNvPicPr>
          <p:nvPr>
            <p:ph idx="1"/>
          </p:nvPr>
        </p:nvPicPr>
        <p:blipFill>
          <a:blip r:embed="rId2"/>
          <a:stretch>
            <a:fillRect/>
          </a:stretch>
        </p:blipFill>
        <p:spPr>
          <a:xfrm>
            <a:off x="3400998" y="643467"/>
            <a:ext cx="5390004" cy="5571065"/>
          </a:xfrm>
          <a:prstGeom prst="rect">
            <a:avLst/>
          </a:prstGeom>
          <a:ln>
            <a:noFill/>
          </a:ln>
        </p:spPr>
      </p:pic>
      <p:sp>
        <p:nvSpPr>
          <p:cNvPr id="39" name="Isosceles Triangle 38">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76FBBC1-85E8-E7A7-E8B2-CD152B24790B}"/>
              </a:ext>
            </a:extLst>
          </p:cNvPr>
          <p:cNvSpPr/>
          <p:nvPr/>
        </p:nvSpPr>
        <p:spPr>
          <a:xfrm rot="18823789">
            <a:off x="-448820" y="2650564"/>
            <a:ext cx="4387527" cy="1754326"/>
          </a:xfrm>
          <a:prstGeom prst="rect">
            <a:avLst/>
          </a:prstGeom>
          <a:noFill/>
        </p:spPr>
        <p:txBody>
          <a:bodyPr wrap="square" lIns="91440" tIns="45720" rIns="91440" bIns="45720">
            <a:spAutoFit/>
          </a:bodyPr>
          <a:lstStyle/>
          <a:p>
            <a:pPr algn="ctr"/>
            <a:r>
              <a:rPr lang="en-US" sz="5400" b="1" cap="none" spc="0" dirty="0">
                <a:ln w="22225">
                  <a:solidFill>
                    <a:schemeClr val="accent2"/>
                  </a:solidFill>
                  <a:prstDash val="solid"/>
                </a:ln>
                <a:solidFill>
                  <a:schemeClr val="accent2">
                    <a:lumMod val="40000"/>
                    <a:lumOff val="60000"/>
                  </a:schemeClr>
                </a:solidFill>
                <a:effectLst/>
              </a:rPr>
              <a:t>Target and Indicators</a:t>
            </a:r>
          </a:p>
        </p:txBody>
      </p:sp>
    </p:spTree>
    <p:extLst>
      <p:ext uri="{BB962C8B-B14F-4D97-AF65-F5344CB8AC3E}">
        <p14:creationId xmlns:p14="http://schemas.microsoft.com/office/powerpoint/2010/main" val="208236144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8365AC-5C58-C1FF-C349-47E764122906}"/>
              </a:ext>
            </a:extLst>
          </p:cNvPr>
          <p:cNvSpPr>
            <a:spLocks noGrp="1"/>
          </p:cNvSpPr>
          <p:nvPr>
            <p:ph idx="1"/>
          </p:nvPr>
        </p:nvSpPr>
        <p:spPr>
          <a:xfrm>
            <a:off x="0" y="0"/>
            <a:ext cx="7379368" cy="6761408"/>
          </a:xfrm>
        </p:spPr>
        <p:txBody>
          <a:bodyPr>
            <a:normAutofit fontScale="85000" lnSpcReduction="10000"/>
          </a:bodyPr>
          <a:lstStyle/>
          <a:p>
            <a:pPr marL="0" indent="0">
              <a:lnSpc>
                <a:spcPct val="150000"/>
              </a:lnSpc>
              <a:buNone/>
            </a:pPr>
            <a:r>
              <a:rPr lang="en-GB" sz="4000" dirty="0"/>
              <a:t>Produced in 2019: </a:t>
            </a:r>
          </a:p>
          <a:p>
            <a:pPr>
              <a:lnSpc>
                <a:spcPct val="150000"/>
              </a:lnSpc>
            </a:pPr>
            <a:r>
              <a:rPr lang="en-GB" sz="4000" dirty="0"/>
              <a:t>Gender quality can increase UK economy (2%=£55b by 2030) </a:t>
            </a:r>
          </a:p>
          <a:p>
            <a:pPr>
              <a:lnSpc>
                <a:spcPct val="150000"/>
              </a:lnSpc>
            </a:pPr>
            <a:r>
              <a:rPr lang="en-GB" sz="4000" dirty="0"/>
              <a:t>Girls tend to outperform boys in STEM</a:t>
            </a:r>
          </a:p>
          <a:p>
            <a:pPr>
              <a:lnSpc>
                <a:spcPct val="150000"/>
              </a:lnSpc>
            </a:pPr>
            <a:r>
              <a:rPr lang="en-GB" sz="4000" dirty="0"/>
              <a:t>Women tend to work in lower paid sectors </a:t>
            </a:r>
          </a:p>
          <a:p>
            <a:pPr>
              <a:lnSpc>
                <a:spcPct val="150000"/>
              </a:lnSpc>
            </a:pPr>
            <a:r>
              <a:rPr lang="en-GB" sz="4000" dirty="0"/>
              <a:t>Women more likely to work part time</a:t>
            </a:r>
          </a:p>
          <a:p>
            <a:pPr marL="0" indent="0">
              <a:buNone/>
            </a:pPr>
            <a:endParaRPr lang="en-GB" dirty="0"/>
          </a:p>
          <a:p>
            <a:pPr marL="0" indent="0">
              <a:buNone/>
            </a:pPr>
            <a:endParaRPr lang="en-GB" dirty="0"/>
          </a:p>
          <a:p>
            <a:pPr marL="0" indent="0">
              <a:buNone/>
            </a:pPr>
            <a:endParaRPr lang="en-GB" dirty="0"/>
          </a:p>
        </p:txBody>
      </p:sp>
      <p:pic>
        <p:nvPicPr>
          <p:cNvPr id="5" name="Picture 4">
            <a:extLst>
              <a:ext uri="{FF2B5EF4-FFF2-40B4-BE49-F238E27FC236}">
                <a16:creationId xmlns:a16="http://schemas.microsoft.com/office/drawing/2014/main" id="{7939714B-AFAF-5602-CA59-57C3ABA88F9A}"/>
              </a:ext>
            </a:extLst>
          </p:cNvPr>
          <p:cNvPicPr>
            <a:picLocks noChangeAspect="1"/>
          </p:cNvPicPr>
          <p:nvPr/>
        </p:nvPicPr>
        <p:blipFill>
          <a:blip r:embed="rId2"/>
          <a:stretch>
            <a:fillRect/>
          </a:stretch>
        </p:blipFill>
        <p:spPr>
          <a:xfrm>
            <a:off x="7379368" y="0"/>
            <a:ext cx="4812632" cy="6858000"/>
          </a:xfrm>
          <a:prstGeom prst="rect">
            <a:avLst/>
          </a:prstGeom>
        </p:spPr>
      </p:pic>
    </p:spTree>
    <p:extLst>
      <p:ext uri="{BB962C8B-B14F-4D97-AF65-F5344CB8AC3E}">
        <p14:creationId xmlns:p14="http://schemas.microsoft.com/office/powerpoint/2010/main" val="52982727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blurry blue and white background&#10;&#10;Description automatically generated">
            <a:extLst>
              <a:ext uri="{FF2B5EF4-FFF2-40B4-BE49-F238E27FC236}">
                <a16:creationId xmlns:a16="http://schemas.microsoft.com/office/drawing/2014/main" id="{6836C6F8-A2C4-EFEA-ACAD-E3E16B08261F}"/>
              </a:ext>
            </a:extLst>
          </p:cNvPr>
          <p:cNvPicPr>
            <a:picLocks noChangeAspect="1"/>
          </p:cNvPicPr>
          <p:nvPr/>
        </p:nvPicPr>
        <p:blipFill rotWithShape="1">
          <a:blip r:embed="rId2">
            <a:duotone>
              <a:schemeClr val="bg2">
                <a:shade val="45000"/>
                <a:satMod val="135000"/>
              </a:schemeClr>
              <a:prstClr val="white"/>
            </a:duotone>
          </a:blip>
          <a:srcRect t="11547" r="9091" b="14609"/>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03CC04-B6BC-C23A-F0DD-EF38746462CF}"/>
              </a:ext>
            </a:extLst>
          </p:cNvPr>
          <p:cNvSpPr>
            <a:spLocks noGrp="1"/>
          </p:cNvSpPr>
          <p:nvPr>
            <p:ph type="title"/>
          </p:nvPr>
        </p:nvSpPr>
        <p:spPr>
          <a:xfrm>
            <a:off x="838200" y="365125"/>
            <a:ext cx="10515600" cy="1325563"/>
          </a:xfrm>
        </p:spPr>
        <p:txBody>
          <a:bodyPr>
            <a:normAutofit/>
          </a:bodyPr>
          <a:lstStyle/>
          <a:p>
            <a:pPr algn="ctr"/>
            <a:r>
              <a:rPr lang="en-GB" dirty="0"/>
              <a:t>8 Drivers of Inequality </a:t>
            </a:r>
          </a:p>
        </p:txBody>
      </p:sp>
      <p:graphicFrame>
        <p:nvGraphicFramePr>
          <p:cNvPr id="5" name="Content Placeholder 2">
            <a:extLst>
              <a:ext uri="{FF2B5EF4-FFF2-40B4-BE49-F238E27FC236}">
                <a16:creationId xmlns:a16="http://schemas.microsoft.com/office/drawing/2014/main" id="{AFAF05FB-24BB-0877-C009-19F0DE9B955D}"/>
              </a:ext>
            </a:extLst>
          </p:cNvPr>
          <p:cNvGraphicFramePr>
            <a:graphicFrameLocks noGrp="1"/>
          </p:cNvGraphicFramePr>
          <p:nvPr>
            <p:ph idx="1"/>
            <p:extLst>
              <p:ext uri="{D42A27DB-BD31-4B8C-83A1-F6EECF244321}">
                <p14:modId xmlns:p14="http://schemas.microsoft.com/office/powerpoint/2010/main" val="373648034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4925647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blue background&#10;&#10;Description automatically generated">
            <a:extLst>
              <a:ext uri="{FF2B5EF4-FFF2-40B4-BE49-F238E27FC236}">
                <a16:creationId xmlns:a16="http://schemas.microsoft.com/office/drawing/2014/main" id="{D184C0F5-D347-BE82-878B-AFD74563253E}"/>
              </a:ext>
            </a:extLst>
          </p:cNvPr>
          <p:cNvPicPr>
            <a:picLocks noChangeAspect="1"/>
          </p:cNvPicPr>
          <p:nvPr/>
        </p:nvPicPr>
        <p:blipFill rotWithShape="1">
          <a:blip r:embed="rId2">
            <a:duotone>
              <a:schemeClr val="bg2">
                <a:shade val="45000"/>
                <a:satMod val="135000"/>
              </a:schemeClr>
              <a:prstClr val="white"/>
            </a:duotone>
          </a:blip>
          <a:srcRect b="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7C89BA-F1B9-5FCE-1FB0-EB3482301846}"/>
              </a:ext>
            </a:extLst>
          </p:cNvPr>
          <p:cNvSpPr>
            <a:spLocks noGrp="1"/>
          </p:cNvSpPr>
          <p:nvPr>
            <p:ph type="title"/>
          </p:nvPr>
        </p:nvSpPr>
        <p:spPr>
          <a:xfrm>
            <a:off x="838200" y="365125"/>
            <a:ext cx="10515600" cy="1325563"/>
          </a:xfrm>
        </p:spPr>
        <p:txBody>
          <a:bodyPr>
            <a:normAutofit/>
          </a:bodyPr>
          <a:lstStyle/>
          <a:p>
            <a:r>
              <a:rPr lang="en-GB" dirty="0"/>
              <a:t>8 Drivers of Inequality</a:t>
            </a:r>
            <a:endParaRPr lang="en-GB"/>
          </a:p>
        </p:txBody>
      </p:sp>
      <p:graphicFrame>
        <p:nvGraphicFramePr>
          <p:cNvPr id="5" name="Content Placeholder 2">
            <a:extLst>
              <a:ext uri="{FF2B5EF4-FFF2-40B4-BE49-F238E27FC236}">
                <a16:creationId xmlns:a16="http://schemas.microsoft.com/office/drawing/2014/main" id="{31DE595D-D4AF-A90E-FDBD-0EDA7AE9D9FD}"/>
              </a:ext>
            </a:extLst>
          </p:cNvPr>
          <p:cNvGraphicFramePr>
            <a:graphicFrameLocks noGrp="1"/>
          </p:cNvGraphicFramePr>
          <p:nvPr>
            <p:ph idx="1"/>
            <p:extLst>
              <p:ext uri="{D42A27DB-BD31-4B8C-83A1-F6EECF244321}">
                <p14:modId xmlns:p14="http://schemas.microsoft.com/office/powerpoint/2010/main" val="55830753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776688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descr="A close-up of a sign&#10;&#10;Description automatically generated">
            <a:extLst>
              <a:ext uri="{FF2B5EF4-FFF2-40B4-BE49-F238E27FC236}">
                <a16:creationId xmlns:a16="http://schemas.microsoft.com/office/drawing/2014/main" id="{2A20EA2F-03AC-C7B5-4846-1AFACAE74E34}"/>
              </a:ext>
            </a:extLst>
          </p:cNvPr>
          <p:cNvPicPr>
            <a:picLocks noChangeAspect="1"/>
          </p:cNvPicPr>
          <p:nvPr/>
        </p:nvPicPr>
        <p:blipFill>
          <a:blip r:embed="rId2"/>
          <a:stretch>
            <a:fillRect/>
          </a:stretch>
        </p:blipFill>
        <p:spPr>
          <a:xfrm>
            <a:off x="643467" y="751575"/>
            <a:ext cx="4824998" cy="2032753"/>
          </a:xfrm>
          <a:prstGeom prst="rect">
            <a:avLst/>
          </a:prstGeom>
        </p:spPr>
      </p:pic>
      <p:cxnSp>
        <p:nvCxnSpPr>
          <p:cNvPr id="23" name="Straight Connector 22">
            <a:extLst>
              <a:ext uri="{FF2B5EF4-FFF2-40B4-BE49-F238E27FC236}">
                <a16:creationId xmlns:a16="http://schemas.microsoft.com/office/drawing/2014/main" id="{B817B4B8-5E01-4B44-BC25-876D56C121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0"/>
            <a:ext cx="0" cy="32004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Content Placeholder 6" descr="A pink oval with black text&#10;&#10;Description automatically generated">
            <a:extLst>
              <a:ext uri="{FF2B5EF4-FFF2-40B4-BE49-F238E27FC236}">
                <a16:creationId xmlns:a16="http://schemas.microsoft.com/office/drawing/2014/main" id="{0767C736-8E98-7CA8-13FE-78DF247F9D6F}"/>
              </a:ext>
            </a:extLst>
          </p:cNvPr>
          <p:cNvPicPr>
            <a:picLocks noGrp="1" noChangeAspect="1"/>
          </p:cNvPicPr>
          <p:nvPr>
            <p:ph idx="1"/>
          </p:nvPr>
        </p:nvPicPr>
        <p:blipFill>
          <a:blip r:embed="rId3"/>
          <a:stretch>
            <a:fillRect/>
          </a:stretch>
        </p:blipFill>
        <p:spPr>
          <a:xfrm>
            <a:off x="7054200" y="624312"/>
            <a:ext cx="4163667" cy="2262863"/>
          </a:xfrm>
          <a:prstGeom prst="rect">
            <a:avLst/>
          </a:prstGeom>
        </p:spPr>
      </p:pic>
      <p:cxnSp>
        <p:nvCxnSpPr>
          <p:cNvPr id="25" name="Straight Connector 24">
            <a:extLst>
              <a:ext uri="{FF2B5EF4-FFF2-40B4-BE49-F238E27FC236}">
                <a16:creationId xmlns:a16="http://schemas.microsoft.com/office/drawing/2014/main" id="{D683D1A4-93E5-4A4D-B103-8223A220EB2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21742"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0E8ABF4-C289-489E-BEFB-3077F9D9C77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552330" y="3200400"/>
            <a:ext cx="0" cy="3657600"/>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989CFA0-35DD-4943-B365-488C66B9B1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3609790" y="3197412"/>
            <a:ext cx="4956048"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8AD040-1A2B-4FB4-A345-7B9F3E5ED9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3994133"/>
            <a:ext cx="3602736"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823B704A-724B-41D6-8F33-76939E727D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534400" y="3994133"/>
            <a:ext cx="3657600" cy="1754"/>
          </a:xfrm>
          <a:prstGeom prst="line">
            <a:avLst/>
          </a:prstGeom>
          <a:ln w="381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1" name="Picture 10" descr="A close-up of a paper&#10;&#10;Description automatically generated">
            <a:extLst>
              <a:ext uri="{FF2B5EF4-FFF2-40B4-BE49-F238E27FC236}">
                <a16:creationId xmlns:a16="http://schemas.microsoft.com/office/drawing/2014/main" id="{579AFD4B-5DF0-E505-CBEF-E6000802DD1C}"/>
              </a:ext>
            </a:extLst>
          </p:cNvPr>
          <p:cNvPicPr>
            <a:picLocks noChangeAspect="1"/>
          </p:cNvPicPr>
          <p:nvPr/>
        </p:nvPicPr>
        <p:blipFill>
          <a:blip r:embed="rId4"/>
          <a:stretch>
            <a:fillRect/>
          </a:stretch>
        </p:blipFill>
        <p:spPr>
          <a:xfrm>
            <a:off x="1285525" y="4315866"/>
            <a:ext cx="1350090" cy="1947475"/>
          </a:xfrm>
          <a:prstGeom prst="rect">
            <a:avLst/>
          </a:prstGeom>
        </p:spPr>
      </p:pic>
      <p:pic>
        <p:nvPicPr>
          <p:cNvPr id="5" name="Picture 4" descr="A quote on a white background&#10;&#10;Description automatically generated">
            <a:extLst>
              <a:ext uri="{FF2B5EF4-FFF2-40B4-BE49-F238E27FC236}">
                <a16:creationId xmlns:a16="http://schemas.microsoft.com/office/drawing/2014/main" id="{6049A3C2-B4E1-CD99-3B99-E39BB7FB44BE}"/>
              </a:ext>
            </a:extLst>
          </p:cNvPr>
          <p:cNvPicPr>
            <a:picLocks noChangeAspect="1"/>
          </p:cNvPicPr>
          <p:nvPr/>
        </p:nvPicPr>
        <p:blipFill>
          <a:blip r:embed="rId5"/>
          <a:stretch>
            <a:fillRect/>
          </a:stretch>
        </p:blipFill>
        <p:spPr>
          <a:xfrm>
            <a:off x="3980330" y="3570663"/>
            <a:ext cx="4173070" cy="2626156"/>
          </a:xfrm>
          <a:prstGeom prst="rect">
            <a:avLst/>
          </a:prstGeom>
        </p:spPr>
      </p:pic>
      <p:pic>
        <p:nvPicPr>
          <p:cNvPr id="13" name="Picture 12" descr="A black text on a white background&#10;&#10;Description automatically generated">
            <a:extLst>
              <a:ext uri="{FF2B5EF4-FFF2-40B4-BE49-F238E27FC236}">
                <a16:creationId xmlns:a16="http://schemas.microsoft.com/office/drawing/2014/main" id="{2ED787D7-3FF1-57FE-8C3E-2C19094AA35B}"/>
              </a:ext>
            </a:extLst>
          </p:cNvPr>
          <p:cNvPicPr>
            <a:picLocks noChangeAspect="1"/>
          </p:cNvPicPr>
          <p:nvPr/>
        </p:nvPicPr>
        <p:blipFill>
          <a:blip r:embed="rId6"/>
          <a:stretch>
            <a:fillRect/>
          </a:stretch>
        </p:blipFill>
        <p:spPr>
          <a:xfrm>
            <a:off x="9547856" y="4315866"/>
            <a:ext cx="1326883" cy="1903790"/>
          </a:xfrm>
          <a:prstGeom prst="rect">
            <a:avLst/>
          </a:prstGeom>
        </p:spPr>
      </p:pic>
    </p:spTree>
    <p:extLst>
      <p:ext uri="{BB962C8B-B14F-4D97-AF65-F5344CB8AC3E}">
        <p14:creationId xmlns:p14="http://schemas.microsoft.com/office/powerpoint/2010/main" val="317050335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2B9DF9-A896-81E9-6C7C-EF642769ABC2}"/>
              </a:ext>
            </a:extLst>
          </p:cNvPr>
          <p:cNvSpPr>
            <a:spLocks noGrp="1"/>
          </p:cNvSpPr>
          <p:nvPr>
            <p:ph type="title"/>
          </p:nvPr>
        </p:nvSpPr>
        <p:spPr/>
        <p:txBody>
          <a:bodyPr/>
          <a:lstStyle/>
          <a:p>
            <a:pPr algn="ctr"/>
            <a:r>
              <a:rPr lang="en-GB" dirty="0"/>
              <a:t>Are the SDGs working? </a:t>
            </a:r>
          </a:p>
        </p:txBody>
      </p:sp>
      <p:pic>
        <p:nvPicPr>
          <p:cNvPr id="4" name="Online Media 3" title="Red Alert - How to meet the Sustainable Development Goals together | SDG Moment | United Nations">
            <a:hlinkClick r:id="" action="ppaction://media"/>
            <a:extLst>
              <a:ext uri="{FF2B5EF4-FFF2-40B4-BE49-F238E27FC236}">
                <a16:creationId xmlns:a16="http://schemas.microsoft.com/office/drawing/2014/main" id="{D6322657-E454-E8EA-293F-166232FE1F67}"/>
              </a:ext>
            </a:extLst>
          </p:cNvPr>
          <p:cNvPicPr>
            <a:picLocks noGrp="1" noRot="1" noChangeAspect="1"/>
          </p:cNvPicPr>
          <p:nvPr>
            <p:ph idx="1"/>
            <a:videoFile r:link="rId1"/>
          </p:nvPr>
        </p:nvPicPr>
        <p:blipFill>
          <a:blip r:embed="rId4"/>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9691809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Light bulb on yellow background with sketched light beams and cord">
            <a:extLst>
              <a:ext uri="{FF2B5EF4-FFF2-40B4-BE49-F238E27FC236}">
                <a16:creationId xmlns:a16="http://schemas.microsoft.com/office/drawing/2014/main" id="{53EFFCB7-7D26-1EA9-DF68-860E2F6CBA27}"/>
              </a:ext>
            </a:extLst>
          </p:cNvPr>
          <p:cNvPicPr>
            <a:picLocks noChangeAspect="1"/>
          </p:cNvPicPr>
          <p:nvPr/>
        </p:nvPicPr>
        <p:blipFill rotWithShape="1">
          <a:blip r:embed="rId3"/>
          <a:srcRect l="44827" r="569"/>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CE80D2-788A-8136-D216-FCB6CD89B76F}"/>
              </a:ext>
            </a:extLst>
          </p:cNvPr>
          <p:cNvSpPr>
            <a:spLocks noGrp="1"/>
          </p:cNvSpPr>
          <p:nvPr>
            <p:ph type="title"/>
          </p:nvPr>
        </p:nvSpPr>
        <p:spPr>
          <a:xfrm>
            <a:off x="761801" y="328512"/>
            <a:ext cx="4778387" cy="1628970"/>
          </a:xfrm>
        </p:spPr>
        <p:txBody>
          <a:bodyPr anchor="ctr">
            <a:normAutofit/>
          </a:bodyPr>
          <a:lstStyle/>
          <a:p>
            <a:pPr algn="ctr"/>
            <a:r>
              <a:rPr lang="en-GB" sz="4000" dirty="0"/>
              <a:t>Activity</a:t>
            </a:r>
          </a:p>
        </p:txBody>
      </p:sp>
      <p:sp>
        <p:nvSpPr>
          <p:cNvPr id="3" name="Content Placeholder 2">
            <a:extLst>
              <a:ext uri="{FF2B5EF4-FFF2-40B4-BE49-F238E27FC236}">
                <a16:creationId xmlns:a16="http://schemas.microsoft.com/office/drawing/2014/main" id="{ADF1E043-BF37-8A03-298C-E7B2CDE92685}"/>
              </a:ext>
            </a:extLst>
          </p:cNvPr>
          <p:cNvSpPr>
            <a:spLocks noGrp="1"/>
          </p:cNvSpPr>
          <p:nvPr>
            <p:ph idx="1"/>
          </p:nvPr>
        </p:nvSpPr>
        <p:spPr>
          <a:xfrm>
            <a:off x="0" y="1957483"/>
            <a:ext cx="6103025" cy="4301584"/>
          </a:xfrm>
        </p:spPr>
        <p:txBody>
          <a:bodyPr anchor="ctr">
            <a:normAutofit/>
          </a:bodyPr>
          <a:lstStyle/>
          <a:p>
            <a:pPr marL="0" indent="0">
              <a:buNone/>
            </a:pPr>
            <a:r>
              <a:rPr lang="en-GB" dirty="0"/>
              <a:t>Students are asked to select an SDG of their choosing and present an overall summary of the Goal, its targets and indicators. In addition to this, student will assess the UK (or devolved government) contribution towards achieving the SDG goal through identifying a strategy or imitative and explain how it intends to address the issue/goal. </a:t>
            </a:r>
          </a:p>
        </p:txBody>
      </p:sp>
    </p:spTree>
    <p:extLst>
      <p:ext uri="{BB962C8B-B14F-4D97-AF65-F5344CB8AC3E}">
        <p14:creationId xmlns:p14="http://schemas.microsoft.com/office/powerpoint/2010/main" val="2551221452"/>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DF9AE-2761-23E2-408C-3E1853BA890C}"/>
              </a:ext>
            </a:extLst>
          </p:cNvPr>
          <p:cNvSpPr>
            <a:spLocks noGrp="1"/>
          </p:cNvSpPr>
          <p:nvPr>
            <p:ph type="title"/>
          </p:nvPr>
        </p:nvSpPr>
        <p:spPr>
          <a:xfrm>
            <a:off x="838200" y="0"/>
            <a:ext cx="10515600" cy="1325563"/>
          </a:xfrm>
        </p:spPr>
        <p:txBody>
          <a:bodyPr/>
          <a:lstStyle/>
          <a:p>
            <a:pPr algn="ctr"/>
            <a:r>
              <a:rPr lang="en-GB" dirty="0"/>
              <a:t>Reference List </a:t>
            </a:r>
          </a:p>
        </p:txBody>
      </p:sp>
      <p:sp>
        <p:nvSpPr>
          <p:cNvPr id="3" name="Content Placeholder 2">
            <a:extLst>
              <a:ext uri="{FF2B5EF4-FFF2-40B4-BE49-F238E27FC236}">
                <a16:creationId xmlns:a16="http://schemas.microsoft.com/office/drawing/2014/main" id="{43167C9F-902A-4BC9-78A0-756A35981352}"/>
              </a:ext>
            </a:extLst>
          </p:cNvPr>
          <p:cNvSpPr>
            <a:spLocks noGrp="1"/>
          </p:cNvSpPr>
          <p:nvPr>
            <p:ph idx="1"/>
          </p:nvPr>
        </p:nvSpPr>
        <p:spPr>
          <a:xfrm>
            <a:off x="193183" y="1207438"/>
            <a:ext cx="11874321" cy="5515334"/>
          </a:xfrm>
        </p:spPr>
        <p:txBody>
          <a:bodyPr>
            <a:normAutofit lnSpcReduction="10000"/>
          </a:bodyPr>
          <a:lstStyle/>
          <a:p>
            <a:pPr marL="0" indent="0">
              <a:buNone/>
            </a:pPr>
            <a:r>
              <a:rPr lang="en-GB" sz="1700" dirty="0"/>
              <a:t>Joseph Rowntree Foundation (2023) </a:t>
            </a:r>
            <a:r>
              <a:rPr lang="en-GB" sz="1700" i="1" dirty="0"/>
              <a:t>Overall UK Poverty Rates. </a:t>
            </a:r>
            <a:r>
              <a:rPr lang="en-GB" sz="1700" dirty="0"/>
              <a:t>[Online] </a:t>
            </a:r>
            <a:r>
              <a:rPr lang="en-GB" sz="1700" dirty="0" err="1"/>
              <a:t>Asvailable</a:t>
            </a:r>
            <a:r>
              <a:rPr lang="en-GB" sz="1700" dirty="0"/>
              <a:t> at: </a:t>
            </a:r>
            <a:r>
              <a:rPr lang="en-GB" sz="1700" dirty="0">
                <a:hlinkClick r:id="rId3"/>
              </a:rPr>
              <a:t>https://www.jrf.org.uk/data/overall-uk-poverty-rates#:~:text=In%202020%2F21%2C%20around%20one,and%201.7%20million%20were%20pensioners</a:t>
            </a:r>
            <a:r>
              <a:rPr lang="en-GB" sz="1700" dirty="0"/>
              <a:t>.  Accessed at 15th September 2023</a:t>
            </a:r>
          </a:p>
          <a:p>
            <a:pPr marL="0" indent="0">
              <a:buNone/>
            </a:pPr>
            <a:endParaRPr lang="en-GB" sz="1700" dirty="0"/>
          </a:p>
          <a:p>
            <a:pPr marL="0" indent="0">
              <a:buNone/>
            </a:pPr>
            <a:r>
              <a:rPr lang="en-GB" sz="1700" dirty="0"/>
              <a:t>Foreign, Commonwealth and Development Office (2021) </a:t>
            </a:r>
            <a:r>
              <a:rPr lang="en-GB" sz="1700" i="1" dirty="0"/>
              <a:t>Ending Preventable deaths for mothers, babies and children by 2030: an approach paper</a:t>
            </a:r>
            <a:r>
              <a:rPr lang="en-GB" sz="1700" dirty="0"/>
              <a:t>. [Online] Available at: </a:t>
            </a:r>
            <a:r>
              <a:rPr lang="en-GB" sz="1700" dirty="0">
                <a:hlinkClick r:id="rId4"/>
              </a:rPr>
              <a:t>https://www.gov.uk/government/publications/ending-preventable-deaths-of-mothers-babies-and-children-by-2030/ending-preventable-deaths-of-mothers-babies-and-children-by-2030-approach-paper#our-approach</a:t>
            </a:r>
            <a:r>
              <a:rPr lang="en-GB" sz="1700" dirty="0"/>
              <a:t>. Accessed at: 15th September 2023.</a:t>
            </a:r>
          </a:p>
          <a:p>
            <a:pPr marL="0" indent="0">
              <a:buNone/>
            </a:pPr>
            <a:endParaRPr lang="en-GB" sz="1700" dirty="0"/>
          </a:p>
          <a:p>
            <a:pPr marL="0" indent="0">
              <a:buNone/>
            </a:pPr>
            <a:r>
              <a:rPr lang="en-GB" sz="1700" dirty="0"/>
              <a:t>UNICEF (1999) </a:t>
            </a:r>
            <a:r>
              <a:rPr lang="en-GB" sz="1700" i="1" dirty="0"/>
              <a:t>The state of the World’s Children</a:t>
            </a:r>
            <a:r>
              <a:rPr lang="en-GB" sz="1700" dirty="0"/>
              <a:t>. [Online] Available at: </a:t>
            </a:r>
            <a:r>
              <a:rPr lang="en-GB" sz="1700" dirty="0">
                <a:hlinkClick r:id="rId5"/>
              </a:rPr>
              <a:t>https://www.unicef.org/media/84771/file/SOWC-1999.pdf</a:t>
            </a:r>
            <a:r>
              <a:rPr lang="en-GB" sz="1700" dirty="0"/>
              <a:t>.  Accessed 14th September 2023</a:t>
            </a:r>
          </a:p>
          <a:p>
            <a:pPr marL="0" indent="0">
              <a:buNone/>
            </a:pPr>
            <a:r>
              <a:rPr lang="en-GB" sz="1700" dirty="0"/>
              <a:t>UNICEF (2023) </a:t>
            </a:r>
            <a:r>
              <a:rPr lang="en-GB" sz="1700" i="1" dirty="0"/>
              <a:t>Levels and Trends in Child Mortality 1990-2009</a:t>
            </a:r>
            <a:r>
              <a:rPr lang="en-GB" sz="1700" dirty="0"/>
              <a:t>. [Online] Available at: </a:t>
            </a:r>
            <a:r>
              <a:rPr lang="en-GB" sz="1700" dirty="0">
                <a:hlinkClick r:id="rId6"/>
              </a:rPr>
              <a:t>https://data.unicef.org/resources/levels-trends-child-mortality-1990-2009/</a:t>
            </a:r>
            <a:r>
              <a:rPr lang="en-GB" sz="1700" dirty="0"/>
              <a:t>. Accessed: 14th September 2023</a:t>
            </a:r>
          </a:p>
          <a:p>
            <a:pPr marL="0" indent="0">
              <a:buNone/>
            </a:pPr>
            <a:r>
              <a:rPr lang="en-GB" sz="1700" dirty="0"/>
              <a:t>United Nations (2023</a:t>
            </a:r>
            <a:r>
              <a:rPr lang="en-GB" sz="1700" i="1" dirty="0"/>
              <a:t>) Department of Economic and Social Affairs: 17 Goals. </a:t>
            </a:r>
            <a:r>
              <a:rPr lang="en-GB" sz="1700" dirty="0"/>
              <a:t>[Online] Available at: </a:t>
            </a:r>
            <a:r>
              <a:rPr lang="en-GB" sz="1700" dirty="0">
                <a:hlinkClick r:id="rId7"/>
              </a:rPr>
              <a:t>https://sdgs.un.org/goals/goal2</a:t>
            </a:r>
            <a:r>
              <a:rPr lang="en-GB" sz="1700" dirty="0"/>
              <a:t>.  Accessed at 15th September 2023.</a:t>
            </a:r>
          </a:p>
          <a:p>
            <a:pPr marL="0" indent="0">
              <a:buNone/>
            </a:pPr>
            <a:endParaRPr lang="en-GB" sz="1700" dirty="0"/>
          </a:p>
          <a:p>
            <a:pPr marL="0" indent="0">
              <a:buNone/>
            </a:pPr>
            <a:r>
              <a:rPr lang="en-GB" sz="1700" dirty="0"/>
              <a:t>World Health Organization (2015). </a:t>
            </a:r>
            <a:r>
              <a:rPr lang="en-GB" sz="1700" i="1" dirty="0"/>
              <a:t>Trends in Maternal Mortality 1990 to 2015</a:t>
            </a:r>
            <a:r>
              <a:rPr lang="en-GB" sz="1700" dirty="0"/>
              <a:t>. [Online] Available at: </a:t>
            </a:r>
            <a:r>
              <a:rPr lang="en-GB" sz="1700" dirty="0">
                <a:hlinkClick r:id="rId8"/>
              </a:rPr>
              <a:t>https://apps.who.int/iris/bitstream/handle/10665/193994/WHO_RHR_15.23_eng.pdf</a:t>
            </a:r>
            <a:r>
              <a:rPr lang="en-GB" sz="1700" dirty="0"/>
              <a:t>.  Accessed 15th September 2023.  </a:t>
            </a:r>
          </a:p>
          <a:p>
            <a:pPr marL="0" indent="0">
              <a:buNone/>
            </a:pPr>
            <a:r>
              <a:rPr lang="en-GB" sz="1700" dirty="0"/>
              <a:t> Fehling, M., Nelson, B. F. and </a:t>
            </a:r>
            <a:r>
              <a:rPr lang="en-GB" sz="1700" dirty="0" err="1"/>
              <a:t>Venkatapuram</a:t>
            </a:r>
            <a:r>
              <a:rPr lang="en-GB" sz="1700" dirty="0"/>
              <a:t>, S. (2013) ‘Limitations of the Millennium Development Goals: a literature review’, </a:t>
            </a:r>
            <a:r>
              <a:rPr lang="en-GB" sz="1700" i="1" dirty="0"/>
              <a:t>Global Public Health</a:t>
            </a:r>
            <a:r>
              <a:rPr lang="en-GB" sz="1700" dirty="0"/>
              <a:t>, 8 (10): pp. 1109-1122.</a:t>
            </a:r>
          </a:p>
          <a:p>
            <a:pPr marL="0" indent="0">
              <a:buNone/>
            </a:pPr>
            <a:endParaRPr lang="en-GB" sz="1600" dirty="0"/>
          </a:p>
          <a:p>
            <a:pPr marL="0" indent="0">
              <a:buNone/>
            </a:pPr>
            <a:endParaRPr lang="en-GB" sz="1600" dirty="0"/>
          </a:p>
          <a:p>
            <a:pPr marL="0" indent="0">
              <a:buNone/>
            </a:pPr>
            <a:endParaRPr lang="en-GB" sz="1600" dirty="0"/>
          </a:p>
          <a:p>
            <a:pPr marL="0" indent="0">
              <a:buNone/>
            </a:pPr>
            <a:endParaRPr lang="en-GB" sz="16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76368986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11.7|62.3"/>
</p:tagLst>
</file>

<file path=ppt/tags/tag2.xml><?xml version="1.0" encoding="utf-8"?>
<p:tagLst xmlns:a="http://schemas.openxmlformats.org/drawingml/2006/main" xmlns:r="http://schemas.openxmlformats.org/officeDocument/2006/relationships" xmlns:p="http://schemas.openxmlformats.org/presentationml/2006/main">
  <p:tag name="TIMING" val="|2.9|63.1"/>
</p:tagLst>
</file>

<file path=ppt/tags/tag3.xml><?xml version="1.0" encoding="utf-8"?>
<p:tagLst xmlns:a="http://schemas.openxmlformats.org/drawingml/2006/main" xmlns:r="http://schemas.openxmlformats.org/officeDocument/2006/relationships" xmlns:p="http://schemas.openxmlformats.org/presentationml/2006/main">
  <p:tag name="TIMING" val="|1.3"/>
</p:tagLst>
</file>

<file path=ppt/tags/tag4.xml><?xml version="1.0" encoding="utf-8"?>
<p:tagLst xmlns:a="http://schemas.openxmlformats.org/drawingml/2006/main" xmlns:r="http://schemas.openxmlformats.org/officeDocument/2006/relationships" xmlns:p="http://schemas.openxmlformats.org/presentationml/2006/main">
  <p:tag name="TIMING" val="|15.1|22.2"/>
</p:tagLst>
</file>

<file path=ppt/tags/tag5.xml><?xml version="1.0" encoding="utf-8"?>
<p:tagLst xmlns:a="http://schemas.openxmlformats.org/drawingml/2006/main" xmlns:r="http://schemas.openxmlformats.org/officeDocument/2006/relationships" xmlns:p="http://schemas.openxmlformats.org/presentationml/2006/main">
  <p:tag name="TIMING" val="|10.8|1.6|18.3|2.8|5.6"/>
</p:tagLst>
</file>

<file path=ppt/tags/tag6.xml><?xml version="1.0" encoding="utf-8"?>
<p:tagLst xmlns:a="http://schemas.openxmlformats.org/drawingml/2006/main" xmlns:r="http://schemas.openxmlformats.org/officeDocument/2006/relationships" xmlns:p="http://schemas.openxmlformats.org/presentationml/2006/main">
  <p:tag name="TIMING" val="|17.7|20.1|2.7|2.4|2.2"/>
</p:tagLst>
</file>

<file path=ppt/tags/tag7.xml><?xml version="1.0" encoding="utf-8"?>
<p:tagLst xmlns:a="http://schemas.openxmlformats.org/drawingml/2006/main" xmlns:r="http://schemas.openxmlformats.org/officeDocument/2006/relationships" xmlns:p="http://schemas.openxmlformats.org/presentationml/2006/main">
  <p:tag name="TIMING" val="|10.1|6.4|18.9|12.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2997</Words>
  <Application>Microsoft Office PowerPoint</Application>
  <PresentationFormat>Widescreen</PresentationFormat>
  <Paragraphs>311</Paragraphs>
  <Slides>69</Slides>
  <Notes>37</Notes>
  <HiddenSlides>0</HiddenSlides>
  <MMClips>2</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69</vt:i4>
      </vt:variant>
    </vt:vector>
  </HeadingPairs>
  <TitlesOfParts>
    <vt:vector size="77" baseType="lpstr">
      <vt:lpstr>Arial</vt:lpstr>
      <vt:lpstr>Arial Black</vt:lpstr>
      <vt:lpstr>Arial Nova</vt:lpstr>
      <vt:lpstr>Arial Rounded MT Bold</vt:lpstr>
      <vt:lpstr>Calibri</vt:lpstr>
      <vt:lpstr>Calibri Light</vt:lpstr>
      <vt:lpstr>Office Theme</vt:lpstr>
      <vt:lpstr>1_Office Theme</vt:lpstr>
      <vt:lpstr>Millennium Sustainable Goals and Sustainable Development Goals </vt:lpstr>
      <vt:lpstr>Contents Page </vt:lpstr>
      <vt:lpstr>PowerPoint Presentation</vt:lpstr>
      <vt:lpstr>The Millennium Summit </vt:lpstr>
      <vt:lpstr>Summit Goals </vt:lpstr>
      <vt:lpstr>Millennium Development Goals </vt:lpstr>
      <vt:lpstr>Why was the summit important? </vt:lpstr>
      <vt:lpstr>Eradicate Extreme Poverty and Hunger </vt:lpstr>
      <vt:lpstr>Statistics</vt:lpstr>
      <vt:lpstr>Achieve Universal Primary Education  </vt:lpstr>
      <vt:lpstr>Achieve Universal Primary Education  </vt:lpstr>
      <vt:lpstr>Promote Gender Equality and Women Empowerment </vt:lpstr>
      <vt:lpstr>Promote Gender Equality and Women Empowerment </vt:lpstr>
      <vt:lpstr>Reduce Child Mortality </vt:lpstr>
      <vt:lpstr>Reduce Child Mortality </vt:lpstr>
      <vt:lpstr>Improve Maternal Health </vt:lpstr>
      <vt:lpstr>PowerPoint Presentation</vt:lpstr>
      <vt:lpstr>Combat HIV/AIDs</vt:lpstr>
      <vt:lpstr>PowerPoint Presentation</vt:lpstr>
      <vt:lpstr>Ensure Environmental Sustainability </vt:lpstr>
      <vt:lpstr>Global Partnership for Development </vt:lpstr>
      <vt:lpstr>What are your initial thoughts regarding the United Nations MDGs?  </vt:lpstr>
      <vt:lpstr>Criticisms of MDGs </vt:lpstr>
      <vt:lpstr>PowerPoint Presentation</vt:lpstr>
      <vt:lpstr>PowerPoint Presentation</vt:lpstr>
      <vt:lpstr>Key achievements of the MDG’s</vt:lpstr>
      <vt:lpstr>Key achievements of the MDG’s</vt:lpstr>
      <vt:lpstr>PowerPoint Presentation</vt:lpstr>
      <vt:lpstr>PowerPoint Presentation</vt:lpstr>
      <vt:lpstr>Break </vt:lpstr>
      <vt:lpstr>A plan to transform our world…</vt:lpstr>
      <vt:lpstr>PowerPoint Presentation</vt:lpstr>
      <vt:lpstr>PowerPoint Presentation</vt:lpstr>
      <vt:lpstr>PowerPoint Presentation</vt:lpstr>
      <vt:lpstr>Sustainable Development Goals Structure</vt:lpstr>
      <vt:lpstr>The 2030 Sustainable Development Goals</vt:lpstr>
      <vt:lpstr>PowerPoint Presentation</vt:lpstr>
      <vt:lpstr>PowerPoint Presentation</vt:lpstr>
      <vt:lpstr>PowerPoint Presentation</vt:lpstr>
      <vt:lpstr>PowerPoint Presentation</vt:lpstr>
      <vt:lpstr>PowerPoint Presentation</vt:lpstr>
      <vt:lpstr>PowerPoint Presentation</vt:lpstr>
      <vt:lpstr>United Kingdom and No Poverty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Food insecurity is more than hunger… </vt:lpstr>
      <vt:lpstr>PowerPoint Presentation</vt:lpstr>
      <vt:lpstr>PowerPoint Presentation</vt:lpstr>
      <vt:lpstr>PowerPoint Presentation</vt:lpstr>
      <vt:lpstr>Pregnancy Mortality Map </vt:lpstr>
      <vt:lpstr>United Kingdom’s Approach to Preventable Pregnancy Deaths  </vt:lpstr>
      <vt:lpstr>Reducing Speed Limit (Wales) </vt:lpstr>
      <vt:lpstr>PowerPoint Presentation</vt:lpstr>
      <vt:lpstr>PowerPoint Presentation</vt:lpstr>
      <vt:lpstr>PowerPoint Presentation</vt:lpstr>
      <vt:lpstr>PowerPoint Presentation</vt:lpstr>
      <vt:lpstr>8 Drivers of Inequality </vt:lpstr>
      <vt:lpstr>8 Drivers of Inequality</vt:lpstr>
      <vt:lpstr>PowerPoint Presentation</vt:lpstr>
      <vt:lpstr>Are the SDGs working? </vt:lpstr>
      <vt:lpstr>Activity</vt:lpstr>
      <vt:lpstr>Reference List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Millennium Sustainable Goals and Sustainable Development Goals </dc:title>
  <dc:creator>Jonathan Wyatt</dc:creator>
  <cp:lastModifiedBy>Jonathan Wyatt</cp:lastModifiedBy>
  <cp:revision>1</cp:revision>
  <dcterms:created xsi:type="dcterms:W3CDTF">2023-09-11T19:19:20Z</dcterms:created>
  <dcterms:modified xsi:type="dcterms:W3CDTF">2023-09-15T14:11:03Z</dcterms:modified>
</cp:coreProperties>
</file>