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60" r:id="rId2"/>
    <p:sldId id="267" r:id="rId3"/>
    <p:sldId id="266" r:id="rId4"/>
    <p:sldId id="273" r:id="rId5"/>
    <p:sldId id="315" r:id="rId6"/>
    <p:sldId id="340" r:id="rId7"/>
    <p:sldId id="428" r:id="rId8"/>
    <p:sldId id="431" r:id="rId9"/>
    <p:sldId id="1023" r:id="rId10"/>
    <p:sldId id="367" r:id="rId11"/>
    <p:sldId id="1024" r:id="rId12"/>
    <p:sldId id="1025" r:id="rId13"/>
    <p:sldId id="799" r:id="rId14"/>
    <p:sldId id="322" r:id="rId15"/>
    <p:sldId id="434" r:id="rId16"/>
    <p:sldId id="1026" r:id="rId17"/>
    <p:sldId id="466" r:id="rId18"/>
    <p:sldId id="463" r:id="rId19"/>
    <p:sldId id="462" r:id="rId20"/>
    <p:sldId id="1029" r:id="rId21"/>
    <p:sldId id="790" r:id="rId22"/>
    <p:sldId id="323" r:id="rId23"/>
    <p:sldId id="1030" r:id="rId24"/>
    <p:sldId id="469" r:id="rId25"/>
    <p:sldId id="324" r:id="rId26"/>
    <p:sldId id="34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81D092-B7D3-4EBF-B343-A903EDD6E0C6}" v="1436" dt="2023-10-29T09:53:31.2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380" autoAdjust="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B025F2E3-8389-49E7-8F1A-F7A76F43F089}"/>
    <pc:docChg chg="undo custSel addSld delSld modSld sldOrd delMainMaster">
      <pc:chgData name="Christopher Wilkin" userId="10363294-769d-46d1-9962-1839b2820248" providerId="ADAL" clId="{B025F2E3-8389-49E7-8F1A-F7A76F43F089}" dt="2023-10-26T07:30:32.627" v="3189" actId="20577"/>
      <pc:docMkLst>
        <pc:docMk/>
      </pc:docMkLst>
      <pc:sldChg chg="new del">
        <pc:chgData name="Christopher Wilkin" userId="10363294-769d-46d1-9962-1839b2820248" providerId="ADAL" clId="{B025F2E3-8389-49E7-8F1A-F7A76F43F089}" dt="2023-10-11T15:12:46.708" v="5" actId="47"/>
        <pc:sldMkLst>
          <pc:docMk/>
          <pc:sldMk cId="4264578640" sldId="256"/>
        </pc:sldMkLst>
      </pc:sldChg>
      <pc:sldChg chg="delSp modSp add del mod">
        <pc:chgData name="Christopher Wilkin" userId="10363294-769d-46d1-9962-1839b2820248" providerId="ADAL" clId="{B025F2E3-8389-49E7-8F1A-F7A76F43F089}" dt="2023-10-11T16:09:02.221" v="1189" actId="47"/>
        <pc:sldMkLst>
          <pc:docMk/>
          <pc:sldMk cId="0" sldId="258"/>
        </pc:sldMkLst>
        <pc:spChg chg="mod">
          <ac:chgData name="Christopher Wilkin" userId="10363294-769d-46d1-9962-1839b2820248" providerId="ADAL" clId="{B025F2E3-8389-49E7-8F1A-F7A76F43F089}" dt="2023-10-11T15:27:13.895" v="174" actId="20577"/>
          <ac:spMkLst>
            <pc:docMk/>
            <pc:sldMk cId="0" sldId="258"/>
            <ac:spMk id="8194" creationId="{00000000-0000-0000-0000-000000000000}"/>
          </ac:spMkLst>
        </pc:spChg>
        <pc:picChg chg="del">
          <ac:chgData name="Christopher Wilkin" userId="10363294-769d-46d1-9962-1839b2820248" providerId="ADAL" clId="{B025F2E3-8389-49E7-8F1A-F7A76F43F089}" dt="2023-10-11T15:27:06.761" v="164" actId="478"/>
          <ac:picMkLst>
            <pc:docMk/>
            <pc:sldMk cId="0" sldId="258"/>
            <ac:picMk id="4" creationId="{00000000-0000-0000-0000-000000000000}"/>
          </ac:picMkLst>
        </pc:picChg>
      </pc:sldChg>
      <pc:sldChg chg="add del setBg">
        <pc:chgData name="Christopher Wilkin" userId="10363294-769d-46d1-9962-1839b2820248" providerId="ADAL" clId="{B025F2E3-8389-49E7-8F1A-F7A76F43F089}" dt="2023-10-11T15:12:44.203" v="4"/>
        <pc:sldMkLst>
          <pc:docMk/>
          <pc:sldMk cId="522070710" sldId="260"/>
        </pc:sldMkLst>
      </pc:sldChg>
      <pc:sldChg chg="add del">
        <pc:chgData name="Christopher Wilkin" userId="10363294-769d-46d1-9962-1839b2820248" providerId="ADAL" clId="{B025F2E3-8389-49E7-8F1A-F7A76F43F089}" dt="2023-10-11T15:12:44.203" v="4"/>
        <pc:sldMkLst>
          <pc:docMk/>
          <pc:sldMk cId="2424616853" sldId="266"/>
        </pc:sldMkLst>
      </pc:sldChg>
      <pc:sldChg chg="add del">
        <pc:chgData name="Christopher Wilkin" userId="10363294-769d-46d1-9962-1839b2820248" providerId="ADAL" clId="{B025F2E3-8389-49E7-8F1A-F7A76F43F089}" dt="2023-10-11T15:12:44.203" v="4"/>
        <pc:sldMkLst>
          <pc:docMk/>
          <pc:sldMk cId="2387387371" sldId="267"/>
        </pc:sldMkLst>
      </pc:sldChg>
      <pc:sldChg chg="addSp delSp modSp add del mod setBg delDesignElem">
        <pc:chgData name="Christopher Wilkin" userId="10363294-769d-46d1-9962-1839b2820248" providerId="ADAL" clId="{B025F2E3-8389-49E7-8F1A-F7A76F43F089}" dt="2023-10-12T14:14:33.872" v="2394" actId="20577"/>
        <pc:sldMkLst>
          <pc:docMk/>
          <pc:sldMk cId="2941564429" sldId="273"/>
        </pc:sldMkLst>
        <pc:spChg chg="mod">
          <ac:chgData name="Christopher Wilkin" userId="10363294-769d-46d1-9962-1839b2820248" providerId="ADAL" clId="{B025F2E3-8389-49E7-8F1A-F7A76F43F089}" dt="2023-10-12T14:14:33.872" v="2394" actId="20577"/>
          <ac:spMkLst>
            <pc:docMk/>
            <pc:sldMk cId="2941564429" sldId="273"/>
            <ac:spMk id="3" creationId="{129DA15B-EDB7-4EA8-93F9-99BFC0601F7E}"/>
          </ac:spMkLst>
        </pc:spChg>
        <pc:spChg chg="add del">
          <ac:chgData name="Christopher Wilkin" userId="10363294-769d-46d1-9962-1839b2820248" providerId="ADAL" clId="{B025F2E3-8389-49E7-8F1A-F7A76F43F089}" dt="2023-10-11T15:12:44.175" v="3"/>
          <ac:spMkLst>
            <pc:docMk/>
            <pc:sldMk cId="2941564429" sldId="273"/>
            <ac:spMk id="11" creationId="{9228552E-C8B1-4A80-8448-0787CE0FC704}"/>
          </ac:spMkLst>
        </pc:spChg>
      </pc:sldChg>
      <pc:sldChg chg="addSp delSp modSp add mod ord">
        <pc:chgData name="Christopher Wilkin" userId="10363294-769d-46d1-9962-1839b2820248" providerId="ADAL" clId="{B025F2E3-8389-49E7-8F1A-F7A76F43F089}" dt="2023-10-11T16:37:50.396" v="1524"/>
        <pc:sldMkLst>
          <pc:docMk/>
          <pc:sldMk cId="0" sldId="276"/>
        </pc:sldMkLst>
        <pc:spChg chg="add mod">
          <ac:chgData name="Christopher Wilkin" userId="10363294-769d-46d1-9962-1839b2820248" providerId="ADAL" clId="{B025F2E3-8389-49E7-8F1A-F7A76F43F089}" dt="2023-10-11T16:07:59.623" v="1188" actId="20577"/>
          <ac:spMkLst>
            <pc:docMk/>
            <pc:sldMk cId="0" sldId="276"/>
            <ac:spMk id="2" creationId="{65693919-7F26-0222-BD6A-939243C85993}"/>
          </ac:spMkLst>
        </pc:spChg>
        <pc:spChg chg="mod">
          <ac:chgData name="Christopher Wilkin" userId="10363294-769d-46d1-9962-1839b2820248" providerId="ADAL" clId="{B025F2E3-8389-49E7-8F1A-F7A76F43F089}" dt="2023-10-11T15:17:25.595" v="73" actId="1076"/>
          <ac:spMkLst>
            <pc:docMk/>
            <pc:sldMk cId="0" sldId="276"/>
            <ac:spMk id="5122" creationId="{00000000-0000-0000-0000-000000000000}"/>
          </ac:spMkLst>
        </pc:spChg>
        <pc:spChg chg="mod">
          <ac:chgData name="Christopher Wilkin" userId="10363294-769d-46d1-9962-1839b2820248" providerId="ADAL" clId="{B025F2E3-8389-49E7-8F1A-F7A76F43F089}" dt="2023-10-11T15:17:28.053" v="74" actId="1076"/>
          <ac:spMkLst>
            <pc:docMk/>
            <pc:sldMk cId="0" sldId="276"/>
            <ac:spMk id="5123" creationId="{00000000-0000-0000-0000-000000000000}"/>
          </ac:spMkLst>
        </pc:spChg>
        <pc:picChg chg="add del mod">
          <ac:chgData name="Christopher Wilkin" userId="10363294-769d-46d1-9962-1839b2820248" providerId="ADAL" clId="{B025F2E3-8389-49E7-8F1A-F7A76F43F089}" dt="2023-10-11T16:26:22.551" v="1472" actId="478"/>
          <ac:picMkLst>
            <pc:docMk/>
            <pc:sldMk cId="0" sldId="276"/>
            <ac:picMk id="3" creationId="{18A3BCE6-F26C-B00C-A5AA-003ABF39AEE3}"/>
          </ac:picMkLst>
        </pc:picChg>
        <pc:picChg chg="del">
          <ac:chgData name="Christopher Wilkin" userId="10363294-769d-46d1-9962-1839b2820248" providerId="ADAL" clId="{B025F2E3-8389-49E7-8F1A-F7A76F43F089}" dt="2023-10-11T15:16:01.803" v="68" actId="478"/>
          <ac:picMkLst>
            <pc:docMk/>
            <pc:sldMk cId="0" sldId="276"/>
            <ac:picMk id="4" creationId="{00000000-0000-0000-0000-000000000000}"/>
          </ac:picMkLst>
        </pc:picChg>
        <pc:picChg chg="add mod">
          <ac:chgData name="Christopher Wilkin" userId="10363294-769d-46d1-9962-1839b2820248" providerId="ADAL" clId="{B025F2E3-8389-49E7-8F1A-F7A76F43F089}" dt="2023-10-11T16:16:18.550" v="1276" actId="14100"/>
          <ac:picMkLst>
            <pc:docMk/>
            <pc:sldMk cId="0" sldId="276"/>
            <ac:picMk id="5" creationId="{488F4625-3B54-C637-9FEF-924C02C58494}"/>
          </ac:picMkLst>
        </pc:picChg>
        <pc:picChg chg="add mod">
          <ac:chgData name="Christopher Wilkin" userId="10363294-769d-46d1-9962-1839b2820248" providerId="ADAL" clId="{B025F2E3-8389-49E7-8F1A-F7A76F43F089}" dt="2023-10-11T15:52:02.251" v="701" actId="1076"/>
          <ac:picMkLst>
            <pc:docMk/>
            <pc:sldMk cId="0" sldId="276"/>
            <ac:picMk id="2050" creationId="{20F31599-E87C-CE76-B2EC-ED7FF24F4455}"/>
          </ac:picMkLst>
        </pc:picChg>
        <pc:picChg chg="add mod">
          <ac:chgData name="Christopher Wilkin" userId="10363294-769d-46d1-9962-1839b2820248" providerId="ADAL" clId="{B025F2E3-8389-49E7-8F1A-F7A76F43F089}" dt="2023-10-11T16:36:06.635" v="1510" actId="1076"/>
          <ac:picMkLst>
            <pc:docMk/>
            <pc:sldMk cId="0" sldId="276"/>
            <ac:picMk id="2052" creationId="{514968BF-0F16-3164-E066-8D39E0334EA0}"/>
          </ac:picMkLst>
        </pc:picChg>
        <pc:picChg chg="add mod">
          <ac:chgData name="Christopher Wilkin" userId="10363294-769d-46d1-9962-1839b2820248" providerId="ADAL" clId="{B025F2E3-8389-49E7-8F1A-F7A76F43F089}" dt="2023-10-11T16:25:26.862" v="1471" actId="14100"/>
          <ac:picMkLst>
            <pc:docMk/>
            <pc:sldMk cId="0" sldId="276"/>
            <ac:picMk id="2054" creationId="{60DCACE3-DD3E-4801-11A9-FD0B45BF7DA6}"/>
          </ac:picMkLst>
        </pc:picChg>
        <pc:picChg chg="add mod">
          <ac:chgData name="Christopher Wilkin" userId="10363294-769d-46d1-9962-1839b2820248" providerId="ADAL" clId="{B025F2E3-8389-49E7-8F1A-F7A76F43F089}" dt="2023-10-11T16:36:02.665" v="1509" actId="1076"/>
          <ac:picMkLst>
            <pc:docMk/>
            <pc:sldMk cId="0" sldId="276"/>
            <ac:picMk id="2056" creationId="{21001CD1-38FB-5465-FA7B-0BDF4F2EA7BB}"/>
          </ac:picMkLst>
        </pc:picChg>
      </pc:sldChg>
      <pc:sldChg chg="delSp modSp add del mod">
        <pc:chgData name="Christopher Wilkin" userId="10363294-769d-46d1-9962-1839b2820248" providerId="ADAL" clId="{B025F2E3-8389-49E7-8F1A-F7A76F43F089}" dt="2023-10-12T14:52:36.600" v="2958" actId="47"/>
        <pc:sldMkLst>
          <pc:docMk/>
          <pc:sldMk cId="0" sldId="277"/>
        </pc:sldMkLst>
        <pc:spChg chg="mod">
          <ac:chgData name="Christopher Wilkin" userId="10363294-769d-46d1-9962-1839b2820248" providerId="ADAL" clId="{B025F2E3-8389-49E7-8F1A-F7A76F43F089}" dt="2023-10-11T15:24:44.279" v="85" actId="1076"/>
          <ac:spMkLst>
            <pc:docMk/>
            <pc:sldMk cId="0" sldId="277"/>
            <ac:spMk id="6146" creationId="{00000000-0000-0000-0000-000000000000}"/>
          </ac:spMkLst>
        </pc:spChg>
        <pc:picChg chg="del">
          <ac:chgData name="Christopher Wilkin" userId="10363294-769d-46d1-9962-1839b2820248" providerId="ADAL" clId="{B025F2E3-8389-49E7-8F1A-F7A76F43F089}" dt="2023-10-11T15:16:53.331" v="71" actId="478"/>
          <ac:picMkLst>
            <pc:docMk/>
            <pc:sldMk cId="0" sldId="277"/>
            <ac:picMk id="4" creationId="{00000000-0000-0000-0000-000000000000}"/>
          </ac:picMkLst>
        </pc:picChg>
      </pc:sldChg>
      <pc:sldChg chg="addSp delSp modSp add mod ord setBg modAnim modNotesTx">
        <pc:chgData name="Christopher Wilkin" userId="10363294-769d-46d1-9962-1839b2820248" providerId="ADAL" clId="{B025F2E3-8389-49E7-8F1A-F7A76F43F089}" dt="2023-10-11T17:06:21.809" v="1771" actId="14861"/>
        <pc:sldMkLst>
          <pc:docMk/>
          <pc:sldMk cId="0" sldId="280"/>
        </pc:sldMkLst>
        <pc:spChg chg="add mod">
          <ac:chgData name="Christopher Wilkin" userId="10363294-769d-46d1-9962-1839b2820248" providerId="ADAL" clId="{B025F2E3-8389-49E7-8F1A-F7A76F43F089}" dt="2023-10-11T16:02:17.424" v="781" actId="1076"/>
          <ac:spMkLst>
            <pc:docMk/>
            <pc:sldMk cId="0" sldId="280"/>
            <ac:spMk id="3" creationId="{F8BB33A8-E077-1955-BE62-D37247289C94}"/>
          </ac:spMkLst>
        </pc:spChg>
        <pc:spChg chg="add del mod">
          <ac:chgData name="Christopher Wilkin" userId="10363294-769d-46d1-9962-1839b2820248" providerId="ADAL" clId="{B025F2E3-8389-49E7-8F1A-F7A76F43F089}" dt="2023-10-11T15:56:34.812" v="735" actId="478"/>
          <ac:spMkLst>
            <pc:docMk/>
            <pc:sldMk cId="0" sldId="280"/>
            <ac:spMk id="4" creationId="{6C49EEC1-83E9-9DE3-D4DF-C5F6A798060D}"/>
          </ac:spMkLst>
        </pc:spChg>
        <pc:spChg chg="add mod">
          <ac:chgData name="Christopher Wilkin" userId="10363294-769d-46d1-9962-1839b2820248" providerId="ADAL" clId="{B025F2E3-8389-49E7-8F1A-F7A76F43F089}" dt="2023-10-11T16:03:23.323" v="877" actId="1076"/>
          <ac:spMkLst>
            <pc:docMk/>
            <pc:sldMk cId="0" sldId="280"/>
            <ac:spMk id="8" creationId="{A41C063A-219E-B2CB-3381-9F19BCF6B658}"/>
          </ac:spMkLst>
        </pc:spChg>
        <pc:spChg chg="mod ord">
          <ac:chgData name="Christopher Wilkin" userId="10363294-769d-46d1-9962-1839b2820248" providerId="ADAL" clId="{B025F2E3-8389-49E7-8F1A-F7A76F43F089}" dt="2023-10-11T15:52:42.357" v="706" actId="26606"/>
          <ac:spMkLst>
            <pc:docMk/>
            <pc:sldMk cId="0" sldId="280"/>
            <ac:spMk id="14338" creationId="{00000000-0000-0000-0000-000000000000}"/>
          </ac:spMkLst>
        </pc:spChg>
        <pc:spChg chg="mod">
          <ac:chgData name="Christopher Wilkin" userId="10363294-769d-46d1-9962-1839b2820248" providerId="ADAL" clId="{B025F2E3-8389-49E7-8F1A-F7A76F43F089}" dt="2023-10-11T16:00:20.359" v="764" actId="1076"/>
          <ac:spMkLst>
            <pc:docMk/>
            <pc:sldMk cId="0" sldId="280"/>
            <ac:spMk id="14339" creationId="{00000000-0000-0000-0000-000000000000}"/>
          </ac:spMkLst>
        </pc:spChg>
        <pc:spChg chg="mod">
          <ac:chgData name="Christopher Wilkin" userId="10363294-769d-46d1-9962-1839b2820248" providerId="ADAL" clId="{B025F2E3-8389-49E7-8F1A-F7A76F43F089}" dt="2023-10-11T16:02:14.405" v="780" actId="1076"/>
          <ac:spMkLst>
            <pc:docMk/>
            <pc:sldMk cId="0" sldId="280"/>
            <ac:spMk id="14340" creationId="{00000000-0000-0000-0000-000000000000}"/>
          </ac:spMkLst>
        </pc:spChg>
        <pc:spChg chg="add">
          <ac:chgData name="Christopher Wilkin" userId="10363294-769d-46d1-9962-1839b2820248" providerId="ADAL" clId="{B025F2E3-8389-49E7-8F1A-F7A76F43F089}" dt="2023-10-11T15:52:42.357" v="706" actId="26606"/>
          <ac:spMkLst>
            <pc:docMk/>
            <pc:sldMk cId="0" sldId="280"/>
            <ac:spMk id="14346" creationId="{45D37F4E-DDB4-456B-97E0-9937730A039F}"/>
          </ac:spMkLst>
        </pc:spChg>
        <pc:spChg chg="add">
          <ac:chgData name="Christopher Wilkin" userId="10363294-769d-46d1-9962-1839b2820248" providerId="ADAL" clId="{B025F2E3-8389-49E7-8F1A-F7A76F43F089}" dt="2023-10-11T15:52:42.357" v="706" actId="26606"/>
          <ac:spMkLst>
            <pc:docMk/>
            <pc:sldMk cId="0" sldId="280"/>
            <ac:spMk id="14348" creationId="{B2DD41CD-8F47-4F56-AD12-4E2FF7696987}"/>
          </ac:spMkLst>
        </pc:spChg>
        <pc:picChg chg="add del mod">
          <ac:chgData name="Christopher Wilkin" userId="10363294-769d-46d1-9962-1839b2820248" providerId="ADAL" clId="{B025F2E3-8389-49E7-8F1A-F7A76F43F089}" dt="2023-10-11T15:58:21.711" v="751" actId="478"/>
          <ac:picMkLst>
            <pc:docMk/>
            <pc:sldMk cId="0" sldId="280"/>
            <ac:picMk id="5" creationId="{5A1FDA3F-7027-1380-1E0A-DBF82BE1B000}"/>
          </ac:picMkLst>
        </pc:picChg>
        <pc:picChg chg="del">
          <ac:chgData name="Christopher Wilkin" userId="10363294-769d-46d1-9962-1839b2820248" providerId="ADAL" clId="{B025F2E3-8389-49E7-8F1A-F7A76F43F089}" dt="2023-10-11T15:25:04.807" v="88" actId="478"/>
          <ac:picMkLst>
            <pc:docMk/>
            <pc:sldMk cId="0" sldId="280"/>
            <ac:picMk id="6" creationId="{00000000-0000-0000-0000-000000000000}"/>
          </ac:picMkLst>
        </pc:picChg>
        <pc:picChg chg="add mod modCrop">
          <ac:chgData name="Christopher Wilkin" userId="10363294-769d-46d1-9962-1839b2820248" providerId="ADAL" clId="{B025F2E3-8389-49E7-8F1A-F7A76F43F089}" dt="2023-10-11T16:36:20.169" v="1511" actId="1076"/>
          <ac:picMkLst>
            <pc:docMk/>
            <pc:sldMk cId="0" sldId="280"/>
            <ac:picMk id="7" creationId="{DB0E2B0E-68B8-AB1A-F23C-EB880B42DBC7}"/>
          </ac:picMkLst>
        </pc:picChg>
        <pc:picChg chg="add mod">
          <ac:chgData name="Christopher Wilkin" userId="10363294-769d-46d1-9962-1839b2820248" providerId="ADAL" clId="{B025F2E3-8389-49E7-8F1A-F7A76F43F089}" dt="2023-10-11T17:06:21.809" v="1771" actId="14861"/>
          <ac:picMkLst>
            <pc:docMk/>
            <pc:sldMk cId="0" sldId="280"/>
            <ac:picMk id="9" creationId="{B4BDC160-8A82-C034-FD1D-FF6B4A555B74}"/>
          </ac:picMkLst>
        </pc:picChg>
        <pc:picChg chg="add del mod">
          <ac:chgData name="Christopher Wilkin" userId="10363294-769d-46d1-9962-1839b2820248" providerId="ADAL" clId="{B025F2E3-8389-49E7-8F1A-F7A76F43F089}" dt="2023-10-11T16:01:58.388" v="776" actId="478"/>
          <ac:picMkLst>
            <pc:docMk/>
            <pc:sldMk cId="0" sldId="280"/>
            <ac:picMk id="3074" creationId="{BC645114-0F41-CA99-7ED8-BCFD2B691A6A}"/>
          </ac:picMkLst>
        </pc:picChg>
        <pc:picChg chg="del mod">
          <ac:chgData name="Christopher Wilkin" userId="10363294-769d-46d1-9962-1839b2820248" providerId="ADAL" clId="{B025F2E3-8389-49E7-8F1A-F7A76F43F089}" dt="2023-10-11T15:54:30.640" v="720" actId="478"/>
          <ac:picMkLst>
            <pc:docMk/>
            <pc:sldMk cId="0" sldId="280"/>
            <ac:picMk id="14341" creationId="{00000000-0000-0000-0000-000000000000}"/>
          </ac:picMkLst>
        </pc:picChg>
      </pc:sldChg>
      <pc:sldChg chg="add del">
        <pc:chgData name="Christopher Wilkin" userId="10363294-769d-46d1-9962-1839b2820248" providerId="ADAL" clId="{B025F2E3-8389-49E7-8F1A-F7A76F43F089}" dt="2023-10-11T15:14:28.738" v="22"/>
        <pc:sldMkLst>
          <pc:docMk/>
          <pc:sldMk cId="3864157583" sldId="305"/>
        </pc:sldMkLst>
      </pc:sldChg>
      <pc:sldChg chg="add del">
        <pc:chgData name="Christopher Wilkin" userId="10363294-769d-46d1-9962-1839b2820248" providerId="ADAL" clId="{B025F2E3-8389-49E7-8F1A-F7A76F43F089}" dt="2023-10-11T15:12:44.203" v="4"/>
        <pc:sldMkLst>
          <pc:docMk/>
          <pc:sldMk cId="0" sldId="315"/>
        </pc:sldMkLst>
      </pc:sldChg>
      <pc:sldChg chg="add">
        <pc:chgData name="Christopher Wilkin" userId="10363294-769d-46d1-9962-1839b2820248" providerId="ADAL" clId="{B025F2E3-8389-49E7-8F1A-F7A76F43F089}" dt="2023-10-12T14:54:30.479" v="3056"/>
        <pc:sldMkLst>
          <pc:docMk/>
          <pc:sldMk cId="3853314016" sldId="322"/>
        </pc:sldMkLst>
      </pc:sldChg>
      <pc:sldChg chg="add del">
        <pc:chgData name="Christopher Wilkin" userId="10363294-769d-46d1-9962-1839b2820248" providerId="ADAL" clId="{B025F2E3-8389-49E7-8F1A-F7A76F43F089}" dt="2023-10-11T15:14:28.738" v="22"/>
        <pc:sldMkLst>
          <pc:docMk/>
          <pc:sldMk cId="1555249484" sldId="324"/>
        </pc:sldMkLst>
      </pc:sldChg>
      <pc:sldChg chg="add del">
        <pc:chgData name="Christopher Wilkin" userId="10363294-769d-46d1-9962-1839b2820248" providerId="ADAL" clId="{B025F2E3-8389-49E7-8F1A-F7A76F43F089}" dt="2023-10-12T15:15:41.258" v="3118"/>
        <pc:sldMkLst>
          <pc:docMk/>
          <pc:sldMk cId="2911331417" sldId="331"/>
        </pc:sldMkLst>
      </pc:sldChg>
      <pc:sldChg chg="modSp add del mod ord">
        <pc:chgData name="Christopher Wilkin" userId="10363294-769d-46d1-9962-1839b2820248" providerId="ADAL" clId="{B025F2E3-8389-49E7-8F1A-F7A76F43F089}" dt="2023-10-11T15:15:54.309" v="66"/>
        <pc:sldMkLst>
          <pc:docMk/>
          <pc:sldMk cId="3618367600" sldId="340"/>
        </pc:sldMkLst>
        <pc:spChg chg="mod">
          <ac:chgData name="Christopher Wilkin" userId="10363294-769d-46d1-9962-1839b2820248" providerId="ADAL" clId="{B025F2E3-8389-49E7-8F1A-F7A76F43F089}" dt="2023-10-11T15:13:51.959" v="19" actId="20577"/>
          <ac:spMkLst>
            <pc:docMk/>
            <pc:sldMk cId="3618367600" sldId="340"/>
            <ac:spMk id="2" creationId="{39450539-3BEF-46BA-A10B-07B76B7996A5}"/>
          </ac:spMkLst>
        </pc:spChg>
      </pc:sldChg>
      <pc:sldChg chg="modSp add del mod">
        <pc:chgData name="Christopher Wilkin" userId="10363294-769d-46d1-9962-1839b2820248" providerId="ADAL" clId="{B025F2E3-8389-49E7-8F1A-F7A76F43F089}" dt="2023-10-12T14:53:52.444" v="3055" actId="20577"/>
        <pc:sldMkLst>
          <pc:docMk/>
          <pc:sldMk cId="2609793423" sldId="469"/>
        </pc:sldMkLst>
        <pc:spChg chg="mod">
          <ac:chgData name="Christopher Wilkin" userId="10363294-769d-46d1-9962-1839b2820248" providerId="ADAL" clId="{B025F2E3-8389-49E7-8F1A-F7A76F43F089}" dt="2023-10-12T14:53:52.444" v="3055" actId="20577"/>
          <ac:spMkLst>
            <pc:docMk/>
            <pc:sldMk cId="2609793423" sldId="469"/>
            <ac:spMk id="3" creationId="{0C162D24-680E-2CF1-58C8-50D9BB4965F0}"/>
          </ac:spMkLst>
        </pc:spChg>
      </pc:sldChg>
      <pc:sldChg chg="addSp delSp modSp add mod ord">
        <pc:chgData name="Christopher Wilkin" userId="10363294-769d-46d1-9962-1839b2820248" providerId="ADAL" clId="{B025F2E3-8389-49E7-8F1A-F7A76F43F089}" dt="2023-10-26T06:47:23.014" v="3155" actId="478"/>
        <pc:sldMkLst>
          <pc:docMk/>
          <pc:sldMk cId="0" sldId="470"/>
        </pc:sldMkLst>
        <pc:spChg chg="add del mod">
          <ac:chgData name="Christopher Wilkin" userId="10363294-769d-46d1-9962-1839b2820248" providerId="ADAL" clId="{B025F2E3-8389-49E7-8F1A-F7A76F43F089}" dt="2023-10-11T15:34:11.060" v="423" actId="478"/>
          <ac:spMkLst>
            <pc:docMk/>
            <pc:sldMk cId="0" sldId="470"/>
            <ac:spMk id="2" creationId="{A866CA3C-A367-62E6-1EB1-E7C357B66914}"/>
          </ac:spMkLst>
        </pc:spChg>
        <pc:spChg chg="add del mod">
          <ac:chgData name="Christopher Wilkin" userId="10363294-769d-46d1-9962-1839b2820248" providerId="ADAL" clId="{B025F2E3-8389-49E7-8F1A-F7A76F43F089}" dt="2023-10-11T15:34:04.578" v="421" actId="478"/>
          <ac:spMkLst>
            <pc:docMk/>
            <pc:sldMk cId="0" sldId="470"/>
            <ac:spMk id="3" creationId="{1C5C4F47-3BF0-44B4-F4C9-4FDF3548675E}"/>
          </ac:spMkLst>
        </pc:spChg>
        <pc:spChg chg="add del mod">
          <ac:chgData name="Christopher Wilkin" userId="10363294-769d-46d1-9962-1839b2820248" providerId="ADAL" clId="{B025F2E3-8389-49E7-8F1A-F7A76F43F089}" dt="2023-10-11T15:34:02.396" v="420" actId="478"/>
          <ac:spMkLst>
            <pc:docMk/>
            <pc:sldMk cId="0" sldId="470"/>
            <ac:spMk id="6" creationId="{93B680B0-BA00-3D6D-8156-DB6AA89EFD92}"/>
          </ac:spMkLst>
        </pc:spChg>
        <pc:spChg chg="add del mod">
          <ac:chgData name="Christopher Wilkin" userId="10363294-769d-46d1-9962-1839b2820248" providerId="ADAL" clId="{B025F2E3-8389-49E7-8F1A-F7A76F43F089}" dt="2023-10-11T15:33:16.407" v="397" actId="478"/>
          <ac:spMkLst>
            <pc:docMk/>
            <pc:sldMk cId="0" sldId="470"/>
            <ac:spMk id="7" creationId="{E7EBE366-55C9-2E35-1420-925ECE3F1CD4}"/>
          </ac:spMkLst>
        </pc:spChg>
        <pc:spChg chg="add del mod">
          <ac:chgData name="Christopher Wilkin" userId="10363294-769d-46d1-9962-1839b2820248" providerId="ADAL" clId="{B025F2E3-8389-49E7-8F1A-F7A76F43F089}" dt="2023-10-26T06:47:23.014" v="3155" actId="478"/>
          <ac:spMkLst>
            <pc:docMk/>
            <pc:sldMk cId="0" sldId="470"/>
            <ac:spMk id="9" creationId="{18720C28-2F4F-414E-E469-7AF3B9B766D3}"/>
          </ac:spMkLst>
        </pc:spChg>
        <pc:spChg chg="add del mod">
          <ac:chgData name="Christopher Wilkin" userId="10363294-769d-46d1-9962-1839b2820248" providerId="ADAL" clId="{B025F2E3-8389-49E7-8F1A-F7A76F43F089}" dt="2023-10-11T15:42:54.938" v="540" actId="478"/>
          <ac:spMkLst>
            <pc:docMk/>
            <pc:sldMk cId="0" sldId="470"/>
            <ac:spMk id="10" creationId="{93732B25-C5EF-DB61-7F5A-297E1FD7694D}"/>
          </ac:spMkLst>
        </pc:spChg>
        <pc:spChg chg="add del mod">
          <ac:chgData name="Christopher Wilkin" userId="10363294-769d-46d1-9962-1839b2820248" providerId="ADAL" clId="{B025F2E3-8389-49E7-8F1A-F7A76F43F089}" dt="2023-10-11T15:35:59.659" v="444"/>
          <ac:spMkLst>
            <pc:docMk/>
            <pc:sldMk cId="0" sldId="470"/>
            <ac:spMk id="11" creationId="{85610958-81B3-F8B6-12D0-911A565A2A3F}"/>
          </ac:spMkLst>
        </pc:spChg>
        <pc:spChg chg="add mod">
          <ac:chgData name="Christopher Wilkin" userId="10363294-769d-46d1-9962-1839b2820248" providerId="ADAL" clId="{B025F2E3-8389-49E7-8F1A-F7A76F43F089}" dt="2023-10-11T15:39:15.485" v="469" actId="1076"/>
          <ac:spMkLst>
            <pc:docMk/>
            <pc:sldMk cId="0" sldId="470"/>
            <ac:spMk id="13" creationId="{086A3803-AD74-3D8D-95E0-243C3933FAB9}"/>
          </ac:spMkLst>
        </pc:spChg>
        <pc:spChg chg="add mod">
          <ac:chgData name="Christopher Wilkin" userId="10363294-769d-46d1-9962-1839b2820248" providerId="ADAL" clId="{B025F2E3-8389-49E7-8F1A-F7A76F43F089}" dt="2023-10-11T15:39:24.959" v="474" actId="1076"/>
          <ac:spMkLst>
            <pc:docMk/>
            <pc:sldMk cId="0" sldId="470"/>
            <ac:spMk id="14" creationId="{EF75538E-ADEB-8A0D-F9D4-851D601EE773}"/>
          </ac:spMkLst>
        </pc:spChg>
        <pc:spChg chg="add mod ord">
          <ac:chgData name="Christopher Wilkin" userId="10363294-769d-46d1-9962-1839b2820248" providerId="ADAL" clId="{B025F2E3-8389-49E7-8F1A-F7A76F43F089}" dt="2023-10-11T15:39:57.739" v="482" actId="1076"/>
          <ac:spMkLst>
            <pc:docMk/>
            <pc:sldMk cId="0" sldId="470"/>
            <ac:spMk id="15" creationId="{F39D0ADB-36C6-0523-29A2-29C947F80BE1}"/>
          </ac:spMkLst>
        </pc:spChg>
        <pc:spChg chg="add mod">
          <ac:chgData name="Christopher Wilkin" userId="10363294-769d-46d1-9962-1839b2820248" providerId="ADAL" clId="{B025F2E3-8389-49E7-8F1A-F7A76F43F089}" dt="2023-10-11T15:39:30.163" v="475" actId="1076"/>
          <ac:spMkLst>
            <pc:docMk/>
            <pc:sldMk cId="0" sldId="470"/>
            <ac:spMk id="16" creationId="{08162A38-97C8-E547-E852-059D1BD7B20C}"/>
          </ac:spMkLst>
        </pc:spChg>
        <pc:spChg chg="add mod ord">
          <ac:chgData name="Christopher Wilkin" userId="10363294-769d-46d1-9962-1839b2820248" providerId="ADAL" clId="{B025F2E3-8389-49E7-8F1A-F7A76F43F089}" dt="2023-10-11T15:41:57.937" v="509" actId="1076"/>
          <ac:spMkLst>
            <pc:docMk/>
            <pc:sldMk cId="0" sldId="470"/>
            <ac:spMk id="17" creationId="{9B4946DC-1FAB-B147-58F9-B437CA514063}"/>
          </ac:spMkLst>
        </pc:spChg>
        <pc:spChg chg="add mod">
          <ac:chgData name="Christopher Wilkin" userId="10363294-769d-46d1-9962-1839b2820248" providerId="ADAL" clId="{B025F2E3-8389-49E7-8F1A-F7A76F43F089}" dt="2023-10-11T15:39:35.584" v="476" actId="1076"/>
          <ac:spMkLst>
            <pc:docMk/>
            <pc:sldMk cId="0" sldId="470"/>
            <ac:spMk id="18" creationId="{76C07E49-5F30-02DA-2F88-C99EB61B0801}"/>
          </ac:spMkLst>
        </pc:spChg>
        <pc:spChg chg="add mod">
          <ac:chgData name="Christopher Wilkin" userId="10363294-769d-46d1-9962-1839b2820248" providerId="ADAL" clId="{B025F2E3-8389-49E7-8F1A-F7A76F43F089}" dt="2023-10-11T15:39:49.608" v="479" actId="1076"/>
          <ac:spMkLst>
            <pc:docMk/>
            <pc:sldMk cId="0" sldId="470"/>
            <ac:spMk id="19" creationId="{7F90E8F5-DFDC-2CE1-3520-BEC96B2E79F4}"/>
          </ac:spMkLst>
        </pc:spChg>
        <pc:spChg chg="add mod">
          <ac:chgData name="Christopher Wilkin" userId="10363294-769d-46d1-9962-1839b2820248" providerId="ADAL" clId="{B025F2E3-8389-49E7-8F1A-F7A76F43F089}" dt="2023-10-11T15:40:11.283" v="484" actId="1076"/>
          <ac:spMkLst>
            <pc:docMk/>
            <pc:sldMk cId="0" sldId="470"/>
            <ac:spMk id="20" creationId="{ED3A969B-A6F4-A658-FCA9-F4E8DD5AC3E1}"/>
          </ac:spMkLst>
        </pc:spChg>
        <pc:spChg chg="add mod">
          <ac:chgData name="Christopher Wilkin" userId="10363294-769d-46d1-9962-1839b2820248" providerId="ADAL" clId="{B025F2E3-8389-49E7-8F1A-F7A76F43F089}" dt="2023-10-11T15:40:27.610" v="488"/>
          <ac:spMkLst>
            <pc:docMk/>
            <pc:sldMk cId="0" sldId="470"/>
            <ac:spMk id="22" creationId="{9B8F330E-ED61-2730-ED25-F18CAADA2578}"/>
          </ac:spMkLst>
        </pc:spChg>
        <pc:spChg chg="add mod">
          <ac:chgData name="Christopher Wilkin" userId="10363294-769d-46d1-9962-1839b2820248" providerId="ADAL" clId="{B025F2E3-8389-49E7-8F1A-F7A76F43F089}" dt="2023-10-11T15:40:43.508" v="491" actId="1076"/>
          <ac:spMkLst>
            <pc:docMk/>
            <pc:sldMk cId="0" sldId="470"/>
            <ac:spMk id="23" creationId="{57AA7204-F64D-4779-EA79-997357E77BAC}"/>
          </ac:spMkLst>
        </pc:spChg>
        <pc:spChg chg="add mod">
          <ac:chgData name="Christopher Wilkin" userId="10363294-769d-46d1-9962-1839b2820248" providerId="ADAL" clId="{B025F2E3-8389-49E7-8F1A-F7A76F43F089}" dt="2023-10-11T15:40:53.410" v="492"/>
          <ac:spMkLst>
            <pc:docMk/>
            <pc:sldMk cId="0" sldId="470"/>
            <ac:spMk id="25" creationId="{AB41B313-A382-9F7A-C855-6C4DCD31DE6F}"/>
          </ac:spMkLst>
        </pc:spChg>
        <pc:spChg chg="add mod">
          <ac:chgData name="Christopher Wilkin" userId="10363294-769d-46d1-9962-1839b2820248" providerId="ADAL" clId="{B025F2E3-8389-49E7-8F1A-F7A76F43F089}" dt="2023-10-11T15:44:10.873" v="560" actId="14100"/>
          <ac:spMkLst>
            <pc:docMk/>
            <pc:sldMk cId="0" sldId="470"/>
            <ac:spMk id="26" creationId="{F49102F3-867E-362F-67C4-797755003C75}"/>
          </ac:spMkLst>
        </pc:spChg>
        <pc:spChg chg="add mod">
          <ac:chgData name="Christopher Wilkin" userId="10363294-769d-46d1-9962-1839b2820248" providerId="ADAL" clId="{B025F2E3-8389-49E7-8F1A-F7A76F43F089}" dt="2023-10-11T15:41:05.795" v="496"/>
          <ac:spMkLst>
            <pc:docMk/>
            <pc:sldMk cId="0" sldId="470"/>
            <ac:spMk id="28" creationId="{DC21AD00-8610-39F1-E87E-EE77EA6CA62F}"/>
          </ac:spMkLst>
        </pc:spChg>
        <pc:spChg chg="add mod">
          <ac:chgData name="Christopher Wilkin" userId="10363294-769d-46d1-9962-1839b2820248" providerId="ADAL" clId="{B025F2E3-8389-49E7-8F1A-F7A76F43F089}" dt="2023-10-11T15:44:05.196" v="558" actId="255"/>
          <ac:spMkLst>
            <pc:docMk/>
            <pc:sldMk cId="0" sldId="470"/>
            <ac:spMk id="29" creationId="{0B6705BA-8453-56A7-5921-42CAF9AB9B04}"/>
          </ac:spMkLst>
        </pc:spChg>
        <pc:spChg chg="add mod">
          <ac:chgData name="Christopher Wilkin" userId="10363294-769d-46d1-9962-1839b2820248" providerId="ADAL" clId="{B025F2E3-8389-49E7-8F1A-F7A76F43F089}" dt="2023-10-11T15:41:18.048" v="499"/>
          <ac:spMkLst>
            <pc:docMk/>
            <pc:sldMk cId="0" sldId="470"/>
            <ac:spMk id="31" creationId="{CD78922C-024E-153A-8903-C5671768DDF7}"/>
          </ac:spMkLst>
        </pc:spChg>
        <pc:spChg chg="add mod">
          <ac:chgData name="Christopher Wilkin" userId="10363294-769d-46d1-9962-1839b2820248" providerId="ADAL" clId="{B025F2E3-8389-49E7-8F1A-F7A76F43F089}" dt="2023-10-11T15:44:04.832" v="557" actId="255"/>
          <ac:spMkLst>
            <pc:docMk/>
            <pc:sldMk cId="0" sldId="470"/>
            <ac:spMk id="32" creationId="{7DE32D67-8215-44E0-0373-7C452A27F7C9}"/>
          </ac:spMkLst>
        </pc:spChg>
        <pc:spChg chg="add mod">
          <ac:chgData name="Christopher Wilkin" userId="10363294-769d-46d1-9962-1839b2820248" providerId="ADAL" clId="{B025F2E3-8389-49E7-8F1A-F7A76F43F089}" dt="2023-10-11T15:41:34.587" v="503"/>
          <ac:spMkLst>
            <pc:docMk/>
            <pc:sldMk cId="0" sldId="470"/>
            <ac:spMk id="34" creationId="{49C99729-BD35-F6F4-ED14-8DAF76388D57}"/>
          </ac:spMkLst>
        </pc:spChg>
        <pc:spChg chg="add mod">
          <ac:chgData name="Christopher Wilkin" userId="10363294-769d-46d1-9962-1839b2820248" providerId="ADAL" clId="{B025F2E3-8389-49E7-8F1A-F7A76F43F089}" dt="2023-10-11T15:42:18.969" v="532" actId="20577"/>
          <ac:spMkLst>
            <pc:docMk/>
            <pc:sldMk cId="0" sldId="470"/>
            <ac:spMk id="35" creationId="{C90B87B0-03B1-B2AC-F325-C8FDBBE96F39}"/>
          </ac:spMkLst>
        </pc:spChg>
        <pc:spChg chg="add del mod">
          <ac:chgData name="Christopher Wilkin" userId="10363294-769d-46d1-9962-1839b2820248" providerId="ADAL" clId="{B025F2E3-8389-49E7-8F1A-F7A76F43F089}" dt="2023-10-11T15:42:29.401" v="534" actId="478"/>
          <ac:spMkLst>
            <pc:docMk/>
            <pc:sldMk cId="0" sldId="470"/>
            <ac:spMk id="37" creationId="{D17B69B8-9308-427B-8439-61B7416C1F3E}"/>
          </ac:spMkLst>
        </pc:spChg>
        <pc:spChg chg="mod">
          <ac:chgData name="Christopher Wilkin" userId="10363294-769d-46d1-9962-1839b2820248" providerId="ADAL" clId="{B025F2E3-8389-49E7-8F1A-F7A76F43F089}" dt="2023-10-11T15:25:36.800" v="92" actId="1076"/>
          <ac:spMkLst>
            <pc:docMk/>
            <pc:sldMk cId="0" sldId="470"/>
            <ac:spMk id="7170" creationId="{00000000-0000-0000-0000-000000000000}"/>
          </ac:spMkLst>
        </pc:spChg>
        <pc:spChg chg="del mod">
          <ac:chgData name="Christopher Wilkin" userId="10363294-769d-46d1-9962-1839b2820248" providerId="ADAL" clId="{B025F2E3-8389-49E7-8F1A-F7A76F43F089}" dt="2023-10-11T15:37:16.607" v="458" actId="26606"/>
          <ac:spMkLst>
            <pc:docMk/>
            <pc:sldMk cId="0" sldId="470"/>
            <ac:spMk id="7171" creationId="{00000000-0000-0000-0000-000000000000}"/>
          </ac:spMkLst>
        </pc:spChg>
        <pc:grpChg chg="add mod">
          <ac:chgData name="Christopher Wilkin" userId="10363294-769d-46d1-9962-1839b2820248" providerId="ADAL" clId="{B025F2E3-8389-49E7-8F1A-F7A76F43F089}" dt="2023-10-11T15:40:32.199" v="489" actId="1076"/>
          <ac:grpSpMkLst>
            <pc:docMk/>
            <pc:sldMk cId="0" sldId="470"/>
            <ac:grpSpMk id="21" creationId="{D01E93F9-897B-7064-237A-EFDE7B6E2639}"/>
          </ac:grpSpMkLst>
        </pc:grpChg>
        <pc:grpChg chg="add mod">
          <ac:chgData name="Christopher Wilkin" userId="10363294-769d-46d1-9962-1839b2820248" providerId="ADAL" clId="{B025F2E3-8389-49E7-8F1A-F7A76F43F089}" dt="2023-10-11T15:40:58.419" v="494" actId="14100"/>
          <ac:grpSpMkLst>
            <pc:docMk/>
            <pc:sldMk cId="0" sldId="470"/>
            <ac:grpSpMk id="24" creationId="{2DF136BB-7756-1CAF-549D-5EC6BF7C662A}"/>
          </ac:grpSpMkLst>
        </pc:grpChg>
        <pc:grpChg chg="add mod">
          <ac:chgData name="Christopher Wilkin" userId="10363294-769d-46d1-9962-1839b2820248" providerId="ADAL" clId="{B025F2E3-8389-49E7-8F1A-F7A76F43F089}" dt="2023-10-11T15:41:10.709" v="498" actId="14100"/>
          <ac:grpSpMkLst>
            <pc:docMk/>
            <pc:sldMk cId="0" sldId="470"/>
            <ac:grpSpMk id="27" creationId="{91314BC7-1DC0-B5D4-46E1-0968F010D10D}"/>
          </ac:grpSpMkLst>
        </pc:grpChg>
        <pc:grpChg chg="add mod">
          <ac:chgData name="Christopher Wilkin" userId="10363294-769d-46d1-9962-1839b2820248" providerId="ADAL" clId="{B025F2E3-8389-49E7-8F1A-F7A76F43F089}" dt="2023-10-11T15:41:26.075" v="502" actId="1076"/>
          <ac:grpSpMkLst>
            <pc:docMk/>
            <pc:sldMk cId="0" sldId="470"/>
            <ac:grpSpMk id="30" creationId="{1B754FFC-5067-A5EF-5FF1-FE78C5DBDA8A}"/>
          </ac:grpSpMkLst>
        </pc:grpChg>
        <pc:grpChg chg="add mod">
          <ac:chgData name="Christopher Wilkin" userId="10363294-769d-46d1-9962-1839b2820248" providerId="ADAL" clId="{B025F2E3-8389-49E7-8F1A-F7A76F43F089}" dt="2023-10-11T15:41:44.976" v="507" actId="14100"/>
          <ac:grpSpMkLst>
            <pc:docMk/>
            <pc:sldMk cId="0" sldId="470"/>
            <ac:grpSpMk id="33" creationId="{0D8A8A23-17AD-1F5E-5900-15EFC0665A4D}"/>
          </ac:grpSpMkLst>
        </pc:grpChg>
        <pc:graphicFrameChg chg="add del mod">
          <ac:chgData name="Christopher Wilkin" userId="10363294-769d-46d1-9962-1839b2820248" providerId="ADAL" clId="{B025F2E3-8389-49E7-8F1A-F7A76F43F089}" dt="2023-10-11T15:42:26.640" v="533" actId="478"/>
          <ac:graphicFrameMkLst>
            <pc:docMk/>
            <pc:sldMk cId="0" sldId="470"/>
            <ac:graphicFrameMk id="7173" creationId="{5CD22BDF-38DC-1D4E-176F-F6B6A3499F3F}"/>
          </ac:graphicFrameMkLst>
        </pc:graphicFrameChg>
        <pc:picChg chg="del">
          <ac:chgData name="Christopher Wilkin" userId="10363294-769d-46d1-9962-1839b2820248" providerId="ADAL" clId="{B025F2E3-8389-49E7-8F1A-F7A76F43F089}" dt="2023-10-11T15:25:32.765" v="91" actId="478"/>
          <ac:picMkLst>
            <pc:docMk/>
            <pc:sldMk cId="0" sldId="470"/>
            <ac:picMk id="4" creationId="{00000000-0000-0000-0000-000000000000}"/>
          </ac:picMkLst>
        </pc:picChg>
        <pc:picChg chg="add del mod">
          <ac:chgData name="Christopher Wilkin" userId="10363294-769d-46d1-9962-1839b2820248" providerId="ADAL" clId="{B025F2E3-8389-49E7-8F1A-F7A76F43F089}" dt="2023-10-11T15:36:28.971" v="452" actId="478"/>
          <ac:picMkLst>
            <pc:docMk/>
            <pc:sldMk cId="0" sldId="470"/>
            <ac:picMk id="5" creationId="{0252AE92-692D-901A-BBF8-AD0AD7B342C4}"/>
          </ac:picMkLst>
        </pc:picChg>
        <pc:picChg chg="add mod ord">
          <ac:chgData name="Christopher Wilkin" userId="10363294-769d-46d1-9962-1839b2820248" providerId="ADAL" clId="{B025F2E3-8389-49E7-8F1A-F7A76F43F089}" dt="2023-10-11T15:43:32.772" v="553" actId="14100"/>
          <ac:picMkLst>
            <pc:docMk/>
            <pc:sldMk cId="0" sldId="470"/>
            <ac:picMk id="12" creationId="{ED0200E3-3CC9-3D76-11FA-BF28231FD402}"/>
          </ac:picMkLst>
        </pc:picChg>
        <pc:picChg chg="add mod">
          <ac:chgData name="Christopher Wilkin" userId="10363294-769d-46d1-9962-1839b2820248" providerId="ADAL" clId="{B025F2E3-8389-49E7-8F1A-F7A76F43F089}" dt="2023-10-11T15:43:26.478" v="551" actId="1076"/>
          <ac:picMkLst>
            <pc:docMk/>
            <pc:sldMk cId="0" sldId="470"/>
            <ac:picMk id="1026" creationId="{E54BD63E-37EC-BCB6-2FC3-06F05AF404B3}"/>
          </ac:picMkLst>
        </pc:picChg>
      </pc:sldChg>
      <pc:sldChg chg="delSp modSp add mod setBg">
        <pc:chgData name="Christopher Wilkin" userId="10363294-769d-46d1-9962-1839b2820248" providerId="ADAL" clId="{B025F2E3-8389-49E7-8F1A-F7A76F43F089}" dt="2023-10-12T15:13:04.060" v="3083" actId="1076"/>
        <pc:sldMkLst>
          <pc:docMk/>
          <pc:sldMk cId="3063986474" sldId="477"/>
        </pc:sldMkLst>
        <pc:spChg chg="mod">
          <ac:chgData name="Christopher Wilkin" userId="10363294-769d-46d1-9962-1839b2820248" providerId="ADAL" clId="{B025F2E3-8389-49E7-8F1A-F7A76F43F089}" dt="2023-10-12T15:12:54.356" v="3078" actId="1076"/>
          <ac:spMkLst>
            <pc:docMk/>
            <pc:sldMk cId="3063986474" sldId="477"/>
            <ac:spMk id="6" creationId="{00000000-0000-0000-0000-000000000000}"/>
          </ac:spMkLst>
        </pc:spChg>
        <pc:spChg chg="mod">
          <ac:chgData name="Christopher Wilkin" userId="10363294-769d-46d1-9962-1839b2820248" providerId="ADAL" clId="{B025F2E3-8389-49E7-8F1A-F7A76F43F089}" dt="2023-10-12T15:12:57.128" v="3079" actId="1076"/>
          <ac:spMkLst>
            <pc:docMk/>
            <pc:sldMk cId="3063986474" sldId="477"/>
            <ac:spMk id="8" creationId="{00000000-0000-0000-0000-000000000000}"/>
          </ac:spMkLst>
        </pc:spChg>
        <pc:spChg chg="del">
          <ac:chgData name="Christopher Wilkin" userId="10363294-769d-46d1-9962-1839b2820248" providerId="ADAL" clId="{B025F2E3-8389-49E7-8F1A-F7A76F43F089}" dt="2023-10-12T15:13:01.984" v="3082" actId="478"/>
          <ac:spMkLst>
            <pc:docMk/>
            <pc:sldMk cId="3063986474" sldId="477"/>
            <ac:spMk id="14" creationId="{00000000-0000-0000-0000-000000000000}"/>
          </ac:spMkLst>
        </pc:spChg>
        <pc:picChg chg="mod">
          <ac:chgData name="Christopher Wilkin" userId="10363294-769d-46d1-9962-1839b2820248" providerId="ADAL" clId="{B025F2E3-8389-49E7-8F1A-F7A76F43F089}" dt="2023-10-12T15:13:04.060" v="3083" actId="1076"/>
          <ac:picMkLst>
            <pc:docMk/>
            <pc:sldMk cId="3063986474" sldId="477"/>
            <ac:picMk id="7" creationId="{00000000-0000-0000-0000-000000000000}"/>
          </ac:picMkLst>
        </pc:picChg>
      </pc:sldChg>
      <pc:sldChg chg="modSp add mod setBg">
        <pc:chgData name="Christopher Wilkin" userId="10363294-769d-46d1-9962-1839b2820248" providerId="ADAL" clId="{B025F2E3-8389-49E7-8F1A-F7A76F43F089}" dt="2023-10-12T15:16:27.491" v="3120" actId="14100"/>
        <pc:sldMkLst>
          <pc:docMk/>
          <pc:sldMk cId="1257043829" sldId="504"/>
        </pc:sldMkLst>
        <pc:spChg chg="mod">
          <ac:chgData name="Christopher Wilkin" userId="10363294-769d-46d1-9962-1839b2820248" providerId="ADAL" clId="{B025F2E3-8389-49E7-8F1A-F7A76F43F089}" dt="2023-10-12T15:16:27.491" v="3120" actId="14100"/>
          <ac:spMkLst>
            <pc:docMk/>
            <pc:sldMk cId="1257043829" sldId="504"/>
            <ac:spMk id="13" creationId="{00000000-0000-0000-0000-000000000000}"/>
          </ac:spMkLst>
        </pc:spChg>
      </pc:sldChg>
      <pc:sldChg chg="delSp modSp add mod">
        <pc:chgData name="Christopher Wilkin" userId="10363294-769d-46d1-9962-1839b2820248" providerId="ADAL" clId="{B025F2E3-8389-49E7-8F1A-F7A76F43F089}" dt="2023-10-12T15:21:14.732" v="3144" actId="1076"/>
        <pc:sldMkLst>
          <pc:docMk/>
          <pc:sldMk cId="3997004687" sldId="511"/>
        </pc:sldMkLst>
        <pc:spChg chg="mod">
          <ac:chgData name="Christopher Wilkin" userId="10363294-769d-46d1-9962-1839b2820248" providerId="ADAL" clId="{B025F2E3-8389-49E7-8F1A-F7A76F43F089}" dt="2023-10-12T15:20:55.395" v="3141" actId="1076"/>
          <ac:spMkLst>
            <pc:docMk/>
            <pc:sldMk cId="3997004687" sldId="511"/>
            <ac:spMk id="2" creationId="{00000000-0000-0000-0000-000000000000}"/>
          </ac:spMkLst>
        </pc:spChg>
        <pc:spChg chg="mod">
          <ac:chgData name="Christopher Wilkin" userId="10363294-769d-46d1-9962-1839b2820248" providerId="ADAL" clId="{B025F2E3-8389-49E7-8F1A-F7A76F43F089}" dt="2023-10-12T15:21:14.732" v="3144" actId="1076"/>
          <ac:spMkLst>
            <pc:docMk/>
            <pc:sldMk cId="3997004687" sldId="511"/>
            <ac:spMk id="3" creationId="{00000000-0000-0000-0000-000000000000}"/>
          </ac:spMkLst>
        </pc:spChg>
        <pc:picChg chg="del">
          <ac:chgData name="Christopher Wilkin" userId="10363294-769d-46d1-9962-1839b2820248" providerId="ADAL" clId="{B025F2E3-8389-49E7-8F1A-F7A76F43F089}" dt="2023-10-12T15:18:29.341" v="3122" actId="478"/>
          <ac:picMkLst>
            <pc:docMk/>
            <pc:sldMk cId="3997004687" sldId="511"/>
            <ac:picMk id="8194" creationId="{C20A19AA-C372-47B1-B4ED-E3D4DC5468A0}"/>
          </ac:picMkLst>
        </pc:picChg>
      </pc:sldChg>
      <pc:sldChg chg="modSp add mod setBg">
        <pc:chgData name="Christopher Wilkin" userId="10363294-769d-46d1-9962-1839b2820248" providerId="ADAL" clId="{B025F2E3-8389-49E7-8F1A-F7A76F43F089}" dt="2023-10-12T15:21:07.658" v="3143" actId="14100"/>
        <pc:sldMkLst>
          <pc:docMk/>
          <pc:sldMk cId="0" sldId="550"/>
        </pc:sldMkLst>
        <pc:spChg chg="mod">
          <ac:chgData name="Christopher Wilkin" userId="10363294-769d-46d1-9962-1839b2820248" providerId="ADAL" clId="{B025F2E3-8389-49E7-8F1A-F7A76F43F089}" dt="2023-10-12T15:20:39.362" v="3137" actId="1076"/>
          <ac:spMkLst>
            <pc:docMk/>
            <pc:sldMk cId="0" sldId="550"/>
            <ac:spMk id="4" creationId="{00000000-0000-0000-0000-000000000000}"/>
          </ac:spMkLst>
        </pc:spChg>
        <pc:spChg chg="mod">
          <ac:chgData name="Christopher Wilkin" userId="10363294-769d-46d1-9962-1839b2820248" providerId="ADAL" clId="{B025F2E3-8389-49E7-8F1A-F7A76F43F089}" dt="2023-10-12T15:20:43.507" v="3138" actId="1076"/>
          <ac:spMkLst>
            <pc:docMk/>
            <pc:sldMk cId="0" sldId="550"/>
            <ac:spMk id="6" creationId="{40577EC9-7CE8-4AB7-A2BD-47DEB04E9A04}"/>
          </ac:spMkLst>
        </pc:spChg>
        <pc:spChg chg="mod">
          <ac:chgData name="Christopher Wilkin" userId="10363294-769d-46d1-9962-1839b2820248" providerId="ADAL" clId="{B025F2E3-8389-49E7-8F1A-F7A76F43F089}" dt="2023-10-12T15:21:07.658" v="3143" actId="14100"/>
          <ac:spMkLst>
            <pc:docMk/>
            <pc:sldMk cId="0" sldId="550"/>
            <ac:spMk id="7" creationId="{00000000-0000-0000-0000-000000000000}"/>
          </ac:spMkLst>
        </pc:spChg>
      </pc:sldChg>
      <pc:sldChg chg="addSp delSp modSp add mod ord modNotesTx">
        <pc:chgData name="Christopher Wilkin" userId="10363294-769d-46d1-9962-1839b2820248" providerId="ADAL" clId="{B025F2E3-8389-49E7-8F1A-F7A76F43F089}" dt="2023-10-12T15:21:35.565" v="3146"/>
        <pc:sldMkLst>
          <pc:docMk/>
          <pc:sldMk cId="3352835907" sldId="659"/>
        </pc:sldMkLst>
        <pc:spChg chg="del">
          <ac:chgData name="Christopher Wilkin" userId="10363294-769d-46d1-9962-1839b2820248" providerId="ADAL" clId="{B025F2E3-8389-49E7-8F1A-F7A76F43F089}" dt="2023-10-11T16:12:17.215" v="1192" actId="478"/>
          <ac:spMkLst>
            <pc:docMk/>
            <pc:sldMk cId="3352835907" sldId="659"/>
            <ac:spMk id="2" creationId="{00000000-0000-0000-0000-000000000000}"/>
          </ac:spMkLst>
        </pc:spChg>
        <pc:spChg chg="mod">
          <ac:chgData name="Christopher Wilkin" userId="10363294-769d-46d1-9962-1839b2820248" providerId="ADAL" clId="{B025F2E3-8389-49E7-8F1A-F7A76F43F089}" dt="2023-10-11T16:13:33.363" v="1225" actId="20577"/>
          <ac:spMkLst>
            <pc:docMk/>
            <pc:sldMk cId="3352835907" sldId="659"/>
            <ac:spMk id="3" creationId="{00000000-0000-0000-0000-000000000000}"/>
          </ac:spMkLst>
        </pc:spChg>
        <pc:spChg chg="add del mod">
          <ac:chgData name="Christopher Wilkin" userId="10363294-769d-46d1-9962-1839b2820248" providerId="ADAL" clId="{B025F2E3-8389-49E7-8F1A-F7A76F43F089}" dt="2023-10-11T16:12:22.500" v="1193" actId="478"/>
          <ac:spMkLst>
            <pc:docMk/>
            <pc:sldMk cId="3352835907" sldId="659"/>
            <ac:spMk id="6" creationId="{9FEC4790-5C4E-1A8D-377A-FC2A7BB4BB7E}"/>
          </ac:spMkLst>
        </pc:spChg>
        <pc:spChg chg="add mod">
          <ac:chgData name="Christopher Wilkin" userId="10363294-769d-46d1-9962-1839b2820248" providerId="ADAL" clId="{B025F2E3-8389-49E7-8F1A-F7A76F43F089}" dt="2023-10-11T16:29:34.867" v="1481" actId="1076"/>
          <ac:spMkLst>
            <pc:docMk/>
            <pc:sldMk cId="3352835907" sldId="659"/>
            <ac:spMk id="7" creationId="{BE24FB15-4F6B-7C0A-C4F9-D06B57632E3E}"/>
          </ac:spMkLst>
        </pc:spChg>
        <pc:picChg chg="del">
          <ac:chgData name="Christopher Wilkin" userId="10363294-769d-46d1-9962-1839b2820248" providerId="ADAL" clId="{B025F2E3-8389-49E7-8F1A-F7A76F43F089}" dt="2023-10-11T16:12:13.333" v="1191" actId="478"/>
          <ac:picMkLst>
            <pc:docMk/>
            <pc:sldMk cId="3352835907" sldId="659"/>
            <ac:picMk id="5" creationId="{00000000-0000-0000-0000-000000000000}"/>
          </ac:picMkLst>
        </pc:picChg>
        <pc:picChg chg="add mod">
          <ac:chgData name="Christopher Wilkin" userId="10363294-769d-46d1-9962-1839b2820248" providerId="ADAL" clId="{B025F2E3-8389-49E7-8F1A-F7A76F43F089}" dt="2023-10-11T17:06:30.883" v="1772" actId="14861"/>
          <ac:picMkLst>
            <pc:docMk/>
            <pc:sldMk cId="3352835907" sldId="659"/>
            <ac:picMk id="11" creationId="{D2E3B318-23D3-F699-E03D-92724BF76CA6}"/>
          </ac:picMkLst>
        </pc:picChg>
        <pc:picChg chg="mod">
          <ac:chgData name="Christopher Wilkin" userId="10363294-769d-46d1-9962-1839b2820248" providerId="ADAL" clId="{B025F2E3-8389-49E7-8F1A-F7A76F43F089}" dt="2023-10-11T16:12:27.624" v="1194" actId="1076"/>
          <ac:picMkLst>
            <pc:docMk/>
            <pc:sldMk cId="3352835907" sldId="659"/>
            <ac:picMk id="2050" creationId="{00000000-0000-0000-0000-000000000000}"/>
          </ac:picMkLst>
        </pc:picChg>
        <pc:picChg chg="mod">
          <ac:chgData name="Christopher Wilkin" userId="10363294-769d-46d1-9962-1839b2820248" providerId="ADAL" clId="{B025F2E3-8389-49E7-8F1A-F7A76F43F089}" dt="2023-10-11T16:12:27.624" v="1194" actId="1076"/>
          <ac:picMkLst>
            <pc:docMk/>
            <pc:sldMk cId="3352835907" sldId="659"/>
            <ac:picMk id="2051" creationId="{00000000-0000-0000-0000-000000000000}"/>
          </ac:picMkLst>
        </pc:picChg>
        <pc:picChg chg="add mod">
          <ac:chgData name="Christopher Wilkin" userId="10363294-769d-46d1-9962-1839b2820248" providerId="ADAL" clId="{B025F2E3-8389-49E7-8F1A-F7A76F43F089}" dt="2023-10-11T16:31:40.991" v="1490" actId="1076"/>
          <ac:picMkLst>
            <pc:docMk/>
            <pc:sldMk cId="3352835907" sldId="659"/>
            <ac:picMk id="4098" creationId="{029AC47D-74F3-8E31-3FB2-E5368C074DFB}"/>
          </ac:picMkLst>
        </pc:picChg>
        <pc:picChg chg="add mod">
          <ac:chgData name="Christopher Wilkin" userId="10363294-769d-46d1-9962-1839b2820248" providerId="ADAL" clId="{B025F2E3-8389-49E7-8F1A-F7A76F43F089}" dt="2023-10-11T16:32:32.506" v="1498" actId="1076"/>
          <ac:picMkLst>
            <pc:docMk/>
            <pc:sldMk cId="3352835907" sldId="659"/>
            <ac:picMk id="4100" creationId="{80B3DF4E-2D6C-8DB6-C43C-DE634E9C504D}"/>
          </ac:picMkLst>
        </pc:picChg>
      </pc:sldChg>
      <pc:sldChg chg="addSp delSp modSp add mod ord">
        <pc:chgData name="Christopher Wilkin" userId="10363294-769d-46d1-9962-1839b2820248" providerId="ADAL" clId="{B025F2E3-8389-49E7-8F1A-F7A76F43F089}" dt="2023-10-12T15:21:35.565" v="3146"/>
        <pc:sldMkLst>
          <pc:docMk/>
          <pc:sldMk cId="4124360971" sldId="660"/>
        </pc:sldMkLst>
        <pc:spChg chg="mod">
          <ac:chgData name="Christopher Wilkin" userId="10363294-769d-46d1-9962-1839b2820248" providerId="ADAL" clId="{B025F2E3-8389-49E7-8F1A-F7A76F43F089}" dt="2023-10-11T16:14:45.148" v="1267" actId="1076"/>
          <ac:spMkLst>
            <pc:docMk/>
            <pc:sldMk cId="4124360971" sldId="660"/>
            <ac:spMk id="2" creationId="{00000000-0000-0000-0000-000000000000}"/>
          </ac:spMkLst>
        </pc:spChg>
        <pc:spChg chg="mod">
          <ac:chgData name="Christopher Wilkin" userId="10363294-769d-46d1-9962-1839b2820248" providerId="ADAL" clId="{B025F2E3-8389-49E7-8F1A-F7A76F43F089}" dt="2023-10-11T16:14:09.653" v="1253" actId="1076"/>
          <ac:spMkLst>
            <pc:docMk/>
            <pc:sldMk cId="4124360971" sldId="660"/>
            <ac:spMk id="3" creationId="{00000000-0000-0000-0000-000000000000}"/>
          </ac:spMkLst>
        </pc:spChg>
        <pc:spChg chg="mod">
          <ac:chgData name="Christopher Wilkin" userId="10363294-769d-46d1-9962-1839b2820248" providerId="ADAL" clId="{B025F2E3-8389-49E7-8F1A-F7A76F43F089}" dt="2023-10-11T16:14:09.653" v="1253" actId="1076"/>
          <ac:spMkLst>
            <pc:docMk/>
            <pc:sldMk cId="4124360971" sldId="660"/>
            <ac:spMk id="4" creationId="{00000000-0000-0000-0000-000000000000}"/>
          </ac:spMkLst>
        </pc:spChg>
        <pc:spChg chg="mod">
          <ac:chgData name="Christopher Wilkin" userId="10363294-769d-46d1-9962-1839b2820248" providerId="ADAL" clId="{B025F2E3-8389-49E7-8F1A-F7A76F43F089}" dt="2023-10-11T16:14:09.653" v="1253" actId="1076"/>
          <ac:spMkLst>
            <pc:docMk/>
            <pc:sldMk cId="4124360971" sldId="660"/>
            <ac:spMk id="5" creationId="{00000000-0000-0000-0000-000000000000}"/>
          </ac:spMkLst>
        </pc:spChg>
        <pc:spChg chg="mod">
          <ac:chgData name="Christopher Wilkin" userId="10363294-769d-46d1-9962-1839b2820248" providerId="ADAL" clId="{B025F2E3-8389-49E7-8F1A-F7A76F43F089}" dt="2023-10-11T16:14:09.653" v="1253" actId="1076"/>
          <ac:spMkLst>
            <pc:docMk/>
            <pc:sldMk cId="4124360971" sldId="660"/>
            <ac:spMk id="6" creationId="{00000000-0000-0000-0000-000000000000}"/>
          </ac:spMkLst>
        </pc:spChg>
        <pc:spChg chg="mod">
          <ac:chgData name="Christopher Wilkin" userId="10363294-769d-46d1-9962-1839b2820248" providerId="ADAL" clId="{B025F2E3-8389-49E7-8F1A-F7A76F43F089}" dt="2023-10-11T16:14:23.291" v="1264" actId="1076"/>
          <ac:spMkLst>
            <pc:docMk/>
            <pc:sldMk cId="4124360971" sldId="660"/>
            <ac:spMk id="7" creationId="{00000000-0000-0000-0000-000000000000}"/>
          </ac:spMkLst>
        </pc:spChg>
        <pc:spChg chg="add mod">
          <ac:chgData name="Christopher Wilkin" userId="10363294-769d-46d1-9962-1839b2820248" providerId="ADAL" clId="{B025F2E3-8389-49E7-8F1A-F7A76F43F089}" dt="2023-10-11T16:18:21.723" v="1457" actId="20577"/>
          <ac:spMkLst>
            <pc:docMk/>
            <pc:sldMk cId="4124360971" sldId="660"/>
            <ac:spMk id="13" creationId="{FF1C7F49-7FA0-EF3C-107A-007EE61809C1}"/>
          </ac:spMkLst>
        </pc:spChg>
        <pc:picChg chg="del">
          <ac:chgData name="Christopher Wilkin" userId="10363294-769d-46d1-9962-1839b2820248" providerId="ADAL" clId="{B025F2E3-8389-49E7-8F1A-F7A76F43F089}" dt="2023-10-11T16:14:02.163" v="1252" actId="478"/>
          <ac:picMkLst>
            <pc:docMk/>
            <pc:sldMk cId="4124360971" sldId="660"/>
            <ac:picMk id="9" creationId="{00000000-0000-0000-0000-000000000000}"/>
          </ac:picMkLst>
        </pc:picChg>
        <pc:picChg chg="add del mod">
          <ac:chgData name="Christopher Wilkin" userId="10363294-769d-46d1-9962-1839b2820248" providerId="ADAL" clId="{B025F2E3-8389-49E7-8F1A-F7A76F43F089}" dt="2023-10-11T16:34:40.496" v="1506" actId="478"/>
          <ac:picMkLst>
            <pc:docMk/>
            <pc:sldMk cId="4124360971" sldId="660"/>
            <ac:picMk id="5122" creationId="{267EFC46-0708-3533-F829-5BEC9FF4196A}"/>
          </ac:picMkLst>
        </pc:picChg>
        <pc:picChg chg="add mod">
          <ac:chgData name="Christopher Wilkin" userId="10363294-769d-46d1-9962-1839b2820248" providerId="ADAL" clId="{B025F2E3-8389-49E7-8F1A-F7A76F43F089}" dt="2023-10-11T16:35:50.474" v="1508" actId="1076"/>
          <ac:picMkLst>
            <pc:docMk/>
            <pc:sldMk cId="4124360971" sldId="660"/>
            <ac:picMk id="5124" creationId="{2F69BD27-38FD-4E5B-9A87-81D05B0FDCA4}"/>
          </ac:picMkLst>
        </pc:picChg>
      </pc:sldChg>
      <pc:sldChg chg="addSp delSp modSp add mod">
        <pc:chgData name="Christopher Wilkin" userId="10363294-769d-46d1-9962-1839b2820248" providerId="ADAL" clId="{B025F2E3-8389-49E7-8F1A-F7A76F43F089}" dt="2023-10-11T16:47:48.965" v="1672" actId="1076"/>
        <pc:sldMkLst>
          <pc:docMk/>
          <pc:sldMk cId="1273355533" sldId="753"/>
        </pc:sldMkLst>
        <pc:spChg chg="add mod">
          <ac:chgData name="Christopher Wilkin" userId="10363294-769d-46d1-9962-1839b2820248" providerId="ADAL" clId="{B025F2E3-8389-49E7-8F1A-F7A76F43F089}" dt="2023-10-11T16:40:45.475" v="1556" actId="1076"/>
          <ac:spMkLst>
            <pc:docMk/>
            <pc:sldMk cId="1273355533" sldId="753"/>
            <ac:spMk id="2" creationId="{E6BD0807-DF74-CB11-DC8B-74CAF518189D}"/>
          </ac:spMkLst>
        </pc:spChg>
        <pc:spChg chg="add mod">
          <ac:chgData name="Christopher Wilkin" userId="10363294-769d-46d1-9962-1839b2820248" providerId="ADAL" clId="{B025F2E3-8389-49E7-8F1A-F7A76F43F089}" dt="2023-10-11T16:40:30.310" v="1551" actId="1076"/>
          <ac:spMkLst>
            <pc:docMk/>
            <pc:sldMk cId="1273355533" sldId="753"/>
            <ac:spMk id="3" creationId="{CC7ED6A1-8C36-DAB8-8C4C-F106CA12454C}"/>
          </ac:spMkLst>
        </pc:spChg>
        <pc:spChg chg="mod">
          <ac:chgData name="Christopher Wilkin" userId="10363294-769d-46d1-9962-1839b2820248" providerId="ADAL" clId="{B025F2E3-8389-49E7-8F1A-F7A76F43F089}" dt="2023-10-11T16:41:32.290" v="1558" actId="20577"/>
          <ac:spMkLst>
            <pc:docMk/>
            <pc:sldMk cId="1273355533" sldId="753"/>
            <ac:spMk id="5122" creationId="{00000000-0000-0000-0000-000000000000}"/>
          </ac:spMkLst>
        </pc:spChg>
        <pc:spChg chg="mod">
          <ac:chgData name="Christopher Wilkin" userId="10363294-769d-46d1-9962-1839b2820248" providerId="ADAL" clId="{B025F2E3-8389-49E7-8F1A-F7A76F43F089}" dt="2023-10-11T16:40:27.116" v="1550" actId="1076"/>
          <ac:spMkLst>
            <pc:docMk/>
            <pc:sldMk cId="1273355533" sldId="753"/>
            <ac:spMk id="5123" creationId="{00000000-0000-0000-0000-000000000000}"/>
          </ac:spMkLst>
        </pc:spChg>
        <pc:picChg chg="del">
          <ac:chgData name="Christopher Wilkin" userId="10363294-769d-46d1-9962-1839b2820248" providerId="ADAL" clId="{B025F2E3-8389-49E7-8F1A-F7A76F43F089}" dt="2023-10-11T16:38:34.037" v="1526" actId="478"/>
          <ac:picMkLst>
            <pc:docMk/>
            <pc:sldMk cId="1273355533" sldId="753"/>
            <ac:picMk id="5" creationId="{00000000-0000-0000-0000-000000000000}"/>
          </ac:picMkLst>
        </pc:picChg>
        <pc:picChg chg="add mod">
          <ac:chgData name="Christopher Wilkin" userId="10363294-769d-46d1-9962-1839b2820248" providerId="ADAL" clId="{B025F2E3-8389-49E7-8F1A-F7A76F43F089}" dt="2023-10-11T16:46:17.595" v="1669" actId="1076"/>
          <ac:picMkLst>
            <pc:docMk/>
            <pc:sldMk cId="1273355533" sldId="753"/>
            <ac:picMk id="6146" creationId="{B228F3A1-AB82-4D7B-871A-D1279C1433BF}"/>
          </ac:picMkLst>
        </pc:picChg>
        <pc:picChg chg="add mod">
          <ac:chgData name="Christopher Wilkin" userId="10363294-769d-46d1-9962-1839b2820248" providerId="ADAL" clId="{B025F2E3-8389-49E7-8F1A-F7A76F43F089}" dt="2023-10-11T16:47:48.965" v="1672" actId="1076"/>
          <ac:picMkLst>
            <pc:docMk/>
            <pc:sldMk cId="1273355533" sldId="753"/>
            <ac:picMk id="6148" creationId="{B47B21F1-2F13-05FA-A5DB-27974EFAC389}"/>
          </ac:picMkLst>
        </pc:picChg>
      </pc:sldChg>
      <pc:sldChg chg="delSp add del mod">
        <pc:chgData name="Christopher Wilkin" userId="10363294-769d-46d1-9962-1839b2820248" providerId="ADAL" clId="{B025F2E3-8389-49E7-8F1A-F7A76F43F089}" dt="2023-10-11T16:41:36.959" v="1559" actId="47"/>
        <pc:sldMkLst>
          <pc:docMk/>
          <pc:sldMk cId="1829981659" sldId="754"/>
        </pc:sldMkLst>
        <pc:picChg chg="del">
          <ac:chgData name="Christopher Wilkin" userId="10363294-769d-46d1-9962-1839b2820248" providerId="ADAL" clId="{B025F2E3-8389-49E7-8F1A-F7A76F43F089}" dt="2023-10-11T16:38:40.535" v="1528" actId="478"/>
          <ac:picMkLst>
            <pc:docMk/>
            <pc:sldMk cId="1829981659" sldId="754"/>
            <ac:picMk id="5" creationId="{00000000-0000-0000-0000-000000000000}"/>
          </ac:picMkLst>
        </pc:picChg>
      </pc:sldChg>
      <pc:sldChg chg="addSp delSp modSp add mod modAnim modNotesTx">
        <pc:chgData name="Christopher Wilkin" userId="10363294-769d-46d1-9962-1839b2820248" providerId="ADAL" clId="{B025F2E3-8389-49E7-8F1A-F7A76F43F089}" dt="2023-10-11T17:06:40.389" v="1773" actId="14861"/>
        <pc:sldMkLst>
          <pc:docMk/>
          <pc:sldMk cId="3722991031" sldId="756"/>
        </pc:sldMkLst>
        <pc:spChg chg="add mod">
          <ac:chgData name="Christopher Wilkin" userId="10363294-769d-46d1-9962-1839b2820248" providerId="ADAL" clId="{B025F2E3-8389-49E7-8F1A-F7A76F43F089}" dt="2023-10-11T16:42:23.902" v="1566" actId="1076"/>
          <ac:spMkLst>
            <pc:docMk/>
            <pc:sldMk cId="3722991031" sldId="756"/>
            <ac:spMk id="2" creationId="{D7109C6B-B6B6-DF6E-1F77-B9ED8628C260}"/>
          </ac:spMkLst>
        </pc:spChg>
        <pc:spChg chg="add del mod">
          <ac:chgData name="Christopher Wilkin" userId="10363294-769d-46d1-9962-1839b2820248" providerId="ADAL" clId="{B025F2E3-8389-49E7-8F1A-F7A76F43F089}" dt="2023-10-11T16:44:06.464" v="1584" actId="478"/>
          <ac:spMkLst>
            <pc:docMk/>
            <pc:sldMk cId="3722991031" sldId="756"/>
            <ac:spMk id="4" creationId="{DA693E0B-846C-909E-1B5E-747C17581C06}"/>
          </ac:spMkLst>
        </pc:spChg>
        <pc:spChg chg="add mod">
          <ac:chgData name="Christopher Wilkin" userId="10363294-769d-46d1-9962-1839b2820248" providerId="ADAL" clId="{B025F2E3-8389-49E7-8F1A-F7A76F43F089}" dt="2023-10-11T16:45:26.793" v="1663" actId="1076"/>
          <ac:spMkLst>
            <pc:docMk/>
            <pc:sldMk cId="3722991031" sldId="756"/>
            <ac:spMk id="6" creationId="{16283708-A08D-E227-7767-E6801088E7E0}"/>
          </ac:spMkLst>
        </pc:spChg>
        <pc:spChg chg="mod">
          <ac:chgData name="Christopher Wilkin" userId="10363294-769d-46d1-9962-1839b2820248" providerId="ADAL" clId="{B025F2E3-8389-49E7-8F1A-F7A76F43F089}" dt="2023-10-11T16:41:41.690" v="1560" actId="1076"/>
          <ac:spMkLst>
            <pc:docMk/>
            <pc:sldMk cId="3722991031" sldId="756"/>
            <ac:spMk id="8194" creationId="{00000000-0000-0000-0000-000000000000}"/>
          </ac:spMkLst>
        </pc:spChg>
        <pc:spChg chg="mod">
          <ac:chgData name="Christopher Wilkin" userId="10363294-769d-46d1-9962-1839b2820248" providerId="ADAL" clId="{B025F2E3-8389-49E7-8F1A-F7A76F43F089}" dt="2023-10-11T16:41:49.814" v="1563" actId="27636"/>
          <ac:spMkLst>
            <pc:docMk/>
            <pc:sldMk cId="3722991031" sldId="756"/>
            <ac:spMk id="8195" creationId="{00000000-0000-0000-0000-000000000000}"/>
          </ac:spMkLst>
        </pc:spChg>
        <pc:picChg chg="del mod">
          <ac:chgData name="Christopher Wilkin" userId="10363294-769d-46d1-9962-1839b2820248" providerId="ADAL" clId="{B025F2E3-8389-49E7-8F1A-F7A76F43F089}" dt="2023-10-11T16:38:51.052" v="1531" actId="478"/>
          <ac:picMkLst>
            <pc:docMk/>
            <pc:sldMk cId="3722991031" sldId="756"/>
            <ac:picMk id="5" creationId="{00000000-0000-0000-0000-000000000000}"/>
          </ac:picMkLst>
        </pc:picChg>
        <pc:picChg chg="add mod">
          <ac:chgData name="Christopher Wilkin" userId="10363294-769d-46d1-9962-1839b2820248" providerId="ADAL" clId="{B025F2E3-8389-49E7-8F1A-F7A76F43F089}" dt="2023-10-11T17:06:40.389" v="1773" actId="14861"/>
          <ac:picMkLst>
            <pc:docMk/>
            <pc:sldMk cId="3722991031" sldId="756"/>
            <ac:picMk id="7" creationId="{33A6582E-432A-F601-5368-EC1FE8E14BE9}"/>
          </ac:picMkLst>
        </pc:picChg>
      </pc:sldChg>
      <pc:sldChg chg="add del">
        <pc:chgData name="Christopher Wilkin" userId="10363294-769d-46d1-9962-1839b2820248" providerId="ADAL" clId="{B025F2E3-8389-49E7-8F1A-F7A76F43F089}" dt="2023-10-11T16:42:33.222" v="1567" actId="47"/>
        <pc:sldMkLst>
          <pc:docMk/>
          <pc:sldMk cId="1670362433" sldId="757"/>
        </pc:sldMkLst>
      </pc:sldChg>
      <pc:sldChg chg="delSp modSp add del mod">
        <pc:chgData name="Christopher Wilkin" userId="10363294-769d-46d1-9962-1839b2820248" providerId="ADAL" clId="{B025F2E3-8389-49E7-8F1A-F7A76F43F089}" dt="2023-10-11T16:48:32.750" v="1673" actId="2696"/>
        <pc:sldMkLst>
          <pc:docMk/>
          <pc:sldMk cId="1575161020" sldId="758"/>
        </pc:sldMkLst>
        <pc:spChg chg="mod">
          <ac:chgData name="Christopher Wilkin" userId="10363294-769d-46d1-9962-1839b2820248" providerId="ADAL" clId="{B025F2E3-8389-49E7-8F1A-F7A76F43F089}" dt="2023-10-11T16:42:41.588" v="1569" actId="1076"/>
          <ac:spMkLst>
            <pc:docMk/>
            <pc:sldMk cId="1575161020" sldId="758"/>
            <ac:spMk id="10242" creationId="{00000000-0000-0000-0000-000000000000}"/>
          </ac:spMkLst>
        </pc:spChg>
        <pc:spChg chg="mod">
          <ac:chgData name="Christopher Wilkin" userId="10363294-769d-46d1-9962-1839b2820248" providerId="ADAL" clId="{B025F2E3-8389-49E7-8F1A-F7A76F43F089}" dt="2023-10-11T16:42:55.021" v="1576" actId="20577"/>
          <ac:spMkLst>
            <pc:docMk/>
            <pc:sldMk cId="1575161020" sldId="758"/>
            <ac:spMk id="10243" creationId="{00000000-0000-0000-0000-000000000000}"/>
          </ac:spMkLst>
        </pc:spChg>
        <pc:picChg chg="del">
          <ac:chgData name="Christopher Wilkin" userId="10363294-769d-46d1-9962-1839b2820248" providerId="ADAL" clId="{B025F2E3-8389-49E7-8F1A-F7A76F43F089}" dt="2023-10-11T16:42:37.604" v="1568" actId="478"/>
          <ac:picMkLst>
            <pc:docMk/>
            <pc:sldMk cId="1575161020" sldId="758"/>
            <ac:picMk id="5" creationId="{00000000-0000-0000-0000-000000000000}"/>
          </ac:picMkLst>
        </pc:picChg>
      </pc:sldChg>
      <pc:sldChg chg="addSp delSp modSp add mod">
        <pc:chgData name="Christopher Wilkin" userId="10363294-769d-46d1-9962-1839b2820248" providerId="ADAL" clId="{B025F2E3-8389-49E7-8F1A-F7A76F43F089}" dt="2023-10-11T16:51:16.497" v="1704" actId="14100"/>
        <pc:sldMkLst>
          <pc:docMk/>
          <pc:sldMk cId="127365606" sldId="759"/>
        </pc:sldMkLst>
        <pc:spChg chg="add mod">
          <ac:chgData name="Christopher Wilkin" userId="10363294-769d-46d1-9962-1839b2820248" providerId="ADAL" clId="{B025F2E3-8389-49E7-8F1A-F7A76F43F089}" dt="2023-10-11T16:50:16.740" v="1691" actId="14100"/>
          <ac:spMkLst>
            <pc:docMk/>
            <pc:sldMk cId="127365606" sldId="759"/>
            <ac:spMk id="2" creationId="{246DBAA5-A45C-D7CD-0AD6-9E4B4E2EBC8B}"/>
          </ac:spMkLst>
        </pc:spChg>
        <pc:spChg chg="add mod">
          <ac:chgData name="Christopher Wilkin" userId="10363294-769d-46d1-9962-1839b2820248" providerId="ADAL" clId="{B025F2E3-8389-49E7-8F1A-F7A76F43F089}" dt="2023-10-11T16:49:20.055" v="1686" actId="1076"/>
          <ac:spMkLst>
            <pc:docMk/>
            <pc:sldMk cId="127365606" sldId="759"/>
            <ac:spMk id="3" creationId="{168DDFDF-1948-AC7B-2332-37F51581DF9B}"/>
          </ac:spMkLst>
        </pc:spChg>
        <pc:spChg chg="mod">
          <ac:chgData name="Christopher Wilkin" userId="10363294-769d-46d1-9962-1839b2820248" providerId="ADAL" clId="{B025F2E3-8389-49E7-8F1A-F7A76F43F089}" dt="2023-10-11T16:49:28.770" v="1688" actId="1076"/>
          <ac:spMkLst>
            <pc:docMk/>
            <pc:sldMk cId="127365606" sldId="759"/>
            <ac:spMk id="11266" creationId="{00000000-0000-0000-0000-000000000000}"/>
          </ac:spMkLst>
        </pc:spChg>
        <pc:spChg chg="mod">
          <ac:chgData name="Christopher Wilkin" userId="10363294-769d-46d1-9962-1839b2820248" providerId="ADAL" clId="{B025F2E3-8389-49E7-8F1A-F7A76F43F089}" dt="2023-10-11T16:48:52.282" v="1679" actId="14100"/>
          <ac:spMkLst>
            <pc:docMk/>
            <pc:sldMk cId="127365606" sldId="759"/>
            <ac:spMk id="11267" creationId="{00000000-0000-0000-0000-000000000000}"/>
          </ac:spMkLst>
        </pc:spChg>
        <pc:picChg chg="del">
          <ac:chgData name="Christopher Wilkin" userId="10363294-769d-46d1-9962-1839b2820248" providerId="ADAL" clId="{B025F2E3-8389-49E7-8F1A-F7A76F43F089}" dt="2023-10-11T16:48:38.394" v="1675" actId="478"/>
          <ac:picMkLst>
            <pc:docMk/>
            <pc:sldMk cId="127365606" sldId="759"/>
            <ac:picMk id="5" creationId="{00000000-0000-0000-0000-000000000000}"/>
          </ac:picMkLst>
        </pc:picChg>
        <pc:picChg chg="add mod">
          <ac:chgData name="Christopher Wilkin" userId="10363294-769d-46d1-9962-1839b2820248" providerId="ADAL" clId="{B025F2E3-8389-49E7-8F1A-F7A76F43F089}" dt="2023-10-11T16:50:59.338" v="1697" actId="14100"/>
          <ac:picMkLst>
            <pc:docMk/>
            <pc:sldMk cId="127365606" sldId="759"/>
            <ac:picMk id="8194" creationId="{E6EE3EE2-8603-5798-63D9-BCA77360FB6C}"/>
          </ac:picMkLst>
        </pc:picChg>
        <pc:picChg chg="add mod">
          <ac:chgData name="Christopher Wilkin" userId="10363294-769d-46d1-9962-1839b2820248" providerId="ADAL" clId="{B025F2E3-8389-49E7-8F1A-F7A76F43F089}" dt="2023-10-11T16:51:16.497" v="1704" actId="14100"/>
          <ac:picMkLst>
            <pc:docMk/>
            <pc:sldMk cId="127365606" sldId="759"/>
            <ac:picMk id="8196" creationId="{598C55CE-D6E7-DFDD-E9AC-8882B6D06DCA}"/>
          </ac:picMkLst>
        </pc:picChg>
      </pc:sldChg>
      <pc:sldChg chg="add del">
        <pc:chgData name="Christopher Wilkin" userId="10363294-769d-46d1-9962-1839b2820248" providerId="ADAL" clId="{B025F2E3-8389-49E7-8F1A-F7A76F43F089}" dt="2023-10-11T17:07:23.275" v="1774" actId="47"/>
        <pc:sldMkLst>
          <pc:docMk/>
          <pc:sldMk cId="2656906172" sldId="762"/>
        </pc:sldMkLst>
      </pc:sldChg>
      <pc:sldChg chg="addSp delSp modSp add del mod ord modAnim">
        <pc:chgData name="Christopher Wilkin" userId="10363294-769d-46d1-9962-1839b2820248" providerId="ADAL" clId="{B025F2E3-8389-49E7-8F1A-F7A76F43F089}" dt="2023-10-12T15:19:14.946" v="3123" actId="47"/>
        <pc:sldMkLst>
          <pc:docMk/>
          <pc:sldMk cId="823330936" sldId="769"/>
        </pc:sldMkLst>
        <pc:spChg chg="add mod">
          <ac:chgData name="Christopher Wilkin" userId="10363294-769d-46d1-9962-1839b2820248" providerId="ADAL" clId="{B025F2E3-8389-49E7-8F1A-F7A76F43F089}" dt="2023-10-11T17:05:08.925" v="1765" actId="1076"/>
          <ac:spMkLst>
            <pc:docMk/>
            <pc:sldMk cId="823330936" sldId="769"/>
            <ac:spMk id="2" creationId="{4F62FFC3-3EC2-B432-00DB-3271FE5CB244}"/>
          </ac:spMkLst>
        </pc:spChg>
        <pc:spChg chg="add del mod">
          <ac:chgData name="Christopher Wilkin" userId="10363294-769d-46d1-9962-1839b2820248" providerId="ADAL" clId="{B025F2E3-8389-49E7-8F1A-F7A76F43F089}" dt="2023-10-11T16:54:59.584" v="1761" actId="478"/>
          <ac:spMkLst>
            <pc:docMk/>
            <pc:sldMk cId="823330936" sldId="769"/>
            <ac:spMk id="6" creationId="{BB2870F1-156B-39FE-4FD1-76B728EF6850}"/>
          </ac:spMkLst>
        </pc:spChg>
        <pc:spChg chg="add mod">
          <ac:chgData name="Christopher Wilkin" userId="10363294-769d-46d1-9962-1839b2820248" providerId="ADAL" clId="{B025F2E3-8389-49E7-8F1A-F7A76F43F089}" dt="2023-10-11T16:54:17.634" v="1750" actId="1076"/>
          <ac:spMkLst>
            <pc:docMk/>
            <pc:sldMk cId="823330936" sldId="769"/>
            <ac:spMk id="8" creationId="{F7741FB4-6C07-893D-9FDD-7D9E95F5FD4C}"/>
          </ac:spMkLst>
        </pc:spChg>
        <pc:spChg chg="add mod">
          <ac:chgData name="Christopher Wilkin" userId="10363294-769d-46d1-9962-1839b2820248" providerId="ADAL" clId="{B025F2E3-8389-49E7-8F1A-F7A76F43F089}" dt="2023-10-11T16:54:30.354" v="1752" actId="1076"/>
          <ac:spMkLst>
            <pc:docMk/>
            <pc:sldMk cId="823330936" sldId="769"/>
            <ac:spMk id="10" creationId="{2D45C0E4-BBDB-0BF8-9EC5-0D0086216680}"/>
          </ac:spMkLst>
        </pc:spChg>
        <pc:spChg chg="add mod">
          <ac:chgData name="Christopher Wilkin" userId="10363294-769d-46d1-9962-1839b2820248" providerId="ADAL" clId="{B025F2E3-8389-49E7-8F1A-F7A76F43F089}" dt="2023-10-11T16:54:57.257" v="1760" actId="1076"/>
          <ac:spMkLst>
            <pc:docMk/>
            <pc:sldMk cId="823330936" sldId="769"/>
            <ac:spMk id="12" creationId="{9D2AA8A9-4D42-7167-2849-CCF97A385236}"/>
          </ac:spMkLst>
        </pc:spChg>
        <pc:spChg chg="mod">
          <ac:chgData name="Christopher Wilkin" userId="10363294-769d-46d1-9962-1839b2820248" providerId="ADAL" clId="{B025F2E3-8389-49E7-8F1A-F7A76F43F089}" dt="2023-10-11T16:53:10.552" v="1710" actId="14100"/>
          <ac:spMkLst>
            <pc:docMk/>
            <pc:sldMk cId="823330936" sldId="769"/>
            <ac:spMk id="17410" creationId="{00000000-0000-0000-0000-000000000000}"/>
          </ac:spMkLst>
        </pc:spChg>
        <pc:spChg chg="mod">
          <ac:chgData name="Christopher Wilkin" userId="10363294-769d-46d1-9962-1839b2820248" providerId="ADAL" clId="{B025F2E3-8389-49E7-8F1A-F7A76F43F089}" dt="2023-10-11T16:54:11.276" v="1748"/>
          <ac:spMkLst>
            <pc:docMk/>
            <pc:sldMk cId="823330936" sldId="769"/>
            <ac:spMk id="17411" creationId="{00000000-0000-0000-0000-000000000000}"/>
          </ac:spMkLst>
        </pc:spChg>
        <pc:picChg chg="add mod">
          <ac:chgData name="Christopher Wilkin" userId="10363294-769d-46d1-9962-1839b2820248" providerId="ADAL" clId="{B025F2E3-8389-49E7-8F1A-F7A76F43F089}" dt="2023-10-11T17:06:10.723" v="1770" actId="14861"/>
          <ac:picMkLst>
            <pc:docMk/>
            <pc:sldMk cId="823330936" sldId="769"/>
            <ac:picMk id="3" creationId="{E5D95181-0D5A-0ACA-D791-5A4DDA3B8977}"/>
          </ac:picMkLst>
        </pc:picChg>
        <pc:picChg chg="del">
          <ac:chgData name="Christopher Wilkin" userId="10363294-769d-46d1-9962-1839b2820248" providerId="ADAL" clId="{B025F2E3-8389-49E7-8F1A-F7A76F43F089}" dt="2023-10-11T16:39:38.440" v="1540" actId="478"/>
          <ac:picMkLst>
            <pc:docMk/>
            <pc:sldMk cId="823330936" sldId="769"/>
            <ac:picMk id="5" creationId="{00000000-0000-0000-0000-000000000000}"/>
          </ac:picMkLst>
        </pc:picChg>
        <pc:picChg chg="add del mod">
          <ac:chgData name="Christopher Wilkin" userId="10363294-769d-46d1-9962-1839b2820248" providerId="ADAL" clId="{B025F2E3-8389-49E7-8F1A-F7A76F43F089}" dt="2023-10-11T16:52:59.586" v="1709" actId="478"/>
          <ac:picMkLst>
            <pc:docMk/>
            <pc:sldMk cId="823330936" sldId="769"/>
            <ac:picMk id="9218" creationId="{D0270413-B916-55C2-C0BA-251D576B4741}"/>
          </ac:picMkLst>
        </pc:picChg>
        <pc:picChg chg="add mod">
          <ac:chgData name="Christopher Wilkin" userId="10363294-769d-46d1-9962-1839b2820248" providerId="ADAL" clId="{B025F2E3-8389-49E7-8F1A-F7A76F43F089}" dt="2023-10-11T17:05:57.625" v="1769" actId="1076"/>
          <ac:picMkLst>
            <pc:docMk/>
            <pc:sldMk cId="823330936" sldId="769"/>
            <ac:picMk id="9220" creationId="{7E858428-D725-116A-AC9C-2BEDEBA177F4}"/>
          </ac:picMkLst>
        </pc:picChg>
      </pc:sldChg>
      <pc:sldChg chg="addSp delSp modSp add mod modAnim modNotesTx">
        <pc:chgData name="Christopher Wilkin" userId="10363294-769d-46d1-9962-1839b2820248" providerId="ADAL" clId="{B025F2E3-8389-49E7-8F1A-F7A76F43F089}" dt="2023-10-11T17:11:18.760" v="1884"/>
        <pc:sldMkLst>
          <pc:docMk/>
          <pc:sldMk cId="2430318989" sldId="774"/>
        </pc:sldMkLst>
        <pc:spChg chg="add mod">
          <ac:chgData name="Christopher Wilkin" userId="10363294-769d-46d1-9962-1839b2820248" providerId="ADAL" clId="{B025F2E3-8389-49E7-8F1A-F7A76F43F089}" dt="2023-10-11T17:08:55.036" v="1799" actId="20577"/>
          <ac:spMkLst>
            <pc:docMk/>
            <pc:sldMk cId="2430318989" sldId="774"/>
            <ac:spMk id="2" creationId="{A078F2FD-B591-BEB8-702D-9D420A704AAC}"/>
          </ac:spMkLst>
        </pc:spChg>
        <pc:spChg chg="add mod">
          <ac:chgData name="Christopher Wilkin" userId="10363294-769d-46d1-9962-1839b2820248" providerId="ADAL" clId="{B025F2E3-8389-49E7-8F1A-F7A76F43F089}" dt="2023-10-11T17:10:09.007" v="1873" actId="1076"/>
          <ac:spMkLst>
            <pc:docMk/>
            <pc:sldMk cId="2430318989" sldId="774"/>
            <ac:spMk id="3" creationId="{70C0656A-BE58-4446-7BFE-9BDB19F72F75}"/>
          </ac:spMkLst>
        </pc:spChg>
        <pc:spChg chg="add mod">
          <ac:chgData name="Christopher Wilkin" userId="10363294-769d-46d1-9962-1839b2820248" providerId="ADAL" clId="{B025F2E3-8389-49E7-8F1A-F7A76F43F089}" dt="2023-10-11T17:11:15.124" v="1883" actId="14100"/>
          <ac:spMkLst>
            <pc:docMk/>
            <pc:sldMk cId="2430318989" sldId="774"/>
            <ac:spMk id="4" creationId="{F4AD0C71-2740-FE1E-A000-F0AD6539FAAE}"/>
          </ac:spMkLst>
        </pc:spChg>
        <pc:spChg chg="mod">
          <ac:chgData name="Christopher Wilkin" userId="10363294-769d-46d1-9962-1839b2820248" providerId="ADAL" clId="{B025F2E3-8389-49E7-8F1A-F7A76F43F089}" dt="2023-10-11T17:10:13.911" v="1874" actId="1076"/>
          <ac:spMkLst>
            <pc:docMk/>
            <pc:sldMk cId="2430318989" sldId="774"/>
            <ac:spMk id="21506" creationId="{00000000-0000-0000-0000-000000000000}"/>
          </ac:spMkLst>
        </pc:spChg>
        <pc:spChg chg="mod">
          <ac:chgData name="Christopher Wilkin" userId="10363294-769d-46d1-9962-1839b2820248" providerId="ADAL" clId="{B025F2E3-8389-49E7-8F1A-F7A76F43F089}" dt="2023-10-11T17:09:04.505" v="1800" actId="1076"/>
          <ac:spMkLst>
            <pc:docMk/>
            <pc:sldMk cId="2430318989" sldId="774"/>
            <ac:spMk id="21507" creationId="{00000000-0000-0000-0000-000000000000}"/>
          </ac:spMkLst>
        </pc:spChg>
        <pc:picChg chg="del">
          <ac:chgData name="Christopher Wilkin" userId="10363294-769d-46d1-9962-1839b2820248" providerId="ADAL" clId="{B025F2E3-8389-49E7-8F1A-F7A76F43F089}" dt="2023-10-11T17:07:33.662" v="1776" actId="478"/>
          <ac:picMkLst>
            <pc:docMk/>
            <pc:sldMk cId="2430318989" sldId="774"/>
            <ac:picMk id="5" creationId="{00000000-0000-0000-0000-000000000000}"/>
          </ac:picMkLst>
        </pc:picChg>
      </pc:sldChg>
      <pc:sldChg chg="delSp add del mod">
        <pc:chgData name="Christopher Wilkin" userId="10363294-769d-46d1-9962-1839b2820248" providerId="ADAL" clId="{B025F2E3-8389-49E7-8F1A-F7A76F43F089}" dt="2023-10-12T14:44:48.084" v="2812" actId="47"/>
        <pc:sldMkLst>
          <pc:docMk/>
          <pc:sldMk cId="1227235047" sldId="788"/>
        </pc:sldMkLst>
        <pc:picChg chg="del">
          <ac:chgData name="Christopher Wilkin" userId="10363294-769d-46d1-9962-1839b2820248" providerId="ADAL" clId="{B025F2E3-8389-49E7-8F1A-F7A76F43F089}" dt="2023-10-12T13:59:31.349" v="1886" actId="478"/>
          <ac:picMkLst>
            <pc:docMk/>
            <pc:sldMk cId="1227235047" sldId="788"/>
            <ac:picMk id="4" creationId="{00000000-0000-0000-0000-000000000000}"/>
          </ac:picMkLst>
        </pc:picChg>
      </pc:sldChg>
      <pc:sldChg chg="addSp delSp modSp add mod ord modAnim">
        <pc:chgData name="Christopher Wilkin" userId="10363294-769d-46d1-9962-1839b2820248" providerId="ADAL" clId="{B025F2E3-8389-49E7-8F1A-F7A76F43F089}" dt="2023-10-12T15:15:08.189" v="3111" actId="1076"/>
        <pc:sldMkLst>
          <pc:docMk/>
          <pc:sldMk cId="694133849" sldId="790"/>
        </pc:sldMkLst>
        <pc:spChg chg="mod">
          <ac:chgData name="Christopher Wilkin" userId="10363294-769d-46d1-9962-1839b2820248" providerId="ADAL" clId="{B025F2E3-8389-49E7-8F1A-F7A76F43F089}" dt="2023-10-12T14:44:51.873" v="2813" actId="1076"/>
          <ac:spMkLst>
            <pc:docMk/>
            <pc:sldMk cId="694133849" sldId="790"/>
            <ac:spMk id="2" creationId="{00000000-0000-0000-0000-000000000000}"/>
          </ac:spMkLst>
        </pc:spChg>
        <pc:spChg chg="mod">
          <ac:chgData name="Christopher Wilkin" userId="10363294-769d-46d1-9962-1839b2820248" providerId="ADAL" clId="{B025F2E3-8389-49E7-8F1A-F7A76F43F089}" dt="2023-10-12T15:15:04.513" v="3110" actId="27636"/>
          <ac:spMkLst>
            <pc:docMk/>
            <pc:sldMk cId="694133849" sldId="790"/>
            <ac:spMk id="3" creationId="{00000000-0000-0000-0000-000000000000}"/>
          </ac:spMkLst>
        </pc:spChg>
        <pc:spChg chg="add del mod">
          <ac:chgData name="Christopher Wilkin" userId="10363294-769d-46d1-9962-1839b2820248" providerId="ADAL" clId="{B025F2E3-8389-49E7-8F1A-F7A76F43F089}" dt="2023-10-12T15:13:52.913" v="3084" actId="478"/>
          <ac:spMkLst>
            <pc:docMk/>
            <pc:sldMk cId="694133849" sldId="790"/>
            <ac:spMk id="5" creationId="{C5019E52-6FB8-4168-0EA3-8C41FC2075D3}"/>
          </ac:spMkLst>
        </pc:spChg>
        <pc:spChg chg="add mod">
          <ac:chgData name="Christopher Wilkin" userId="10363294-769d-46d1-9962-1839b2820248" providerId="ADAL" clId="{B025F2E3-8389-49E7-8F1A-F7A76F43F089}" dt="2023-10-12T15:15:08.189" v="3111" actId="1076"/>
          <ac:spMkLst>
            <pc:docMk/>
            <pc:sldMk cId="694133849" sldId="790"/>
            <ac:spMk id="6" creationId="{A6E797AC-7016-0FF5-F2AD-6B89DDAF745E}"/>
          </ac:spMkLst>
        </pc:spChg>
        <pc:picChg chg="del">
          <ac:chgData name="Christopher Wilkin" userId="10363294-769d-46d1-9962-1839b2820248" providerId="ADAL" clId="{B025F2E3-8389-49E7-8F1A-F7A76F43F089}" dt="2023-10-12T13:59:40.090" v="1888" actId="478"/>
          <ac:picMkLst>
            <pc:docMk/>
            <pc:sldMk cId="694133849" sldId="790"/>
            <ac:picMk id="4" creationId="{00000000-0000-0000-0000-000000000000}"/>
          </ac:picMkLst>
        </pc:picChg>
      </pc:sldChg>
      <pc:sldChg chg="delSp modSp add del mod">
        <pc:chgData name="Christopher Wilkin" userId="10363294-769d-46d1-9962-1839b2820248" providerId="ADAL" clId="{B025F2E3-8389-49E7-8F1A-F7A76F43F089}" dt="2023-10-12T14:46:05.787" v="2829" actId="47"/>
        <pc:sldMkLst>
          <pc:docMk/>
          <pc:sldMk cId="780865991" sldId="791"/>
        </pc:sldMkLst>
        <pc:spChg chg="mod">
          <ac:chgData name="Christopher Wilkin" userId="10363294-769d-46d1-9962-1839b2820248" providerId="ADAL" clId="{B025F2E3-8389-49E7-8F1A-F7A76F43F089}" dt="2023-10-12T13:59:46.797" v="1890" actId="27636"/>
          <ac:spMkLst>
            <pc:docMk/>
            <pc:sldMk cId="780865991" sldId="791"/>
            <ac:spMk id="3" creationId="{00000000-0000-0000-0000-000000000000}"/>
          </ac:spMkLst>
        </pc:spChg>
        <pc:picChg chg="del">
          <ac:chgData name="Christopher Wilkin" userId="10363294-769d-46d1-9962-1839b2820248" providerId="ADAL" clId="{B025F2E3-8389-49E7-8F1A-F7A76F43F089}" dt="2023-10-12T13:59:49.361" v="1891" actId="478"/>
          <ac:picMkLst>
            <pc:docMk/>
            <pc:sldMk cId="780865991" sldId="791"/>
            <ac:picMk id="4" creationId="{00000000-0000-0000-0000-000000000000}"/>
          </ac:picMkLst>
        </pc:picChg>
      </pc:sldChg>
      <pc:sldChg chg="delSp add del mod">
        <pc:chgData name="Christopher Wilkin" userId="10363294-769d-46d1-9962-1839b2820248" providerId="ADAL" clId="{B025F2E3-8389-49E7-8F1A-F7A76F43F089}" dt="2023-10-12T14:46:10.514" v="2830" actId="47"/>
        <pc:sldMkLst>
          <pc:docMk/>
          <pc:sldMk cId="3523250814" sldId="794"/>
        </pc:sldMkLst>
        <pc:picChg chg="del">
          <ac:chgData name="Christopher Wilkin" userId="10363294-769d-46d1-9962-1839b2820248" providerId="ADAL" clId="{B025F2E3-8389-49E7-8F1A-F7A76F43F089}" dt="2023-10-12T14:00:07.833" v="1893" actId="478"/>
          <ac:picMkLst>
            <pc:docMk/>
            <pc:sldMk cId="3523250814" sldId="794"/>
            <ac:picMk id="4" creationId="{00000000-0000-0000-0000-000000000000}"/>
          </ac:picMkLst>
        </pc:picChg>
      </pc:sldChg>
      <pc:sldChg chg="delSp add del mod">
        <pc:chgData name="Christopher Wilkin" userId="10363294-769d-46d1-9962-1839b2820248" providerId="ADAL" clId="{B025F2E3-8389-49E7-8F1A-F7A76F43F089}" dt="2023-10-12T14:52:32.081" v="2957" actId="47"/>
        <pc:sldMkLst>
          <pc:docMk/>
          <pc:sldMk cId="2955159674" sldId="797"/>
        </pc:sldMkLst>
        <pc:picChg chg="del">
          <ac:chgData name="Christopher Wilkin" userId="10363294-769d-46d1-9962-1839b2820248" providerId="ADAL" clId="{B025F2E3-8389-49E7-8F1A-F7A76F43F089}" dt="2023-10-12T14:38:32.429" v="2668" actId="478"/>
          <ac:picMkLst>
            <pc:docMk/>
            <pc:sldMk cId="2955159674" sldId="797"/>
            <ac:picMk id="4" creationId="{00000000-0000-0000-0000-000000000000}"/>
          </ac:picMkLst>
        </pc:picChg>
      </pc:sldChg>
      <pc:sldChg chg="delSp modSp add mod ord">
        <pc:chgData name="Christopher Wilkin" userId="10363294-769d-46d1-9962-1839b2820248" providerId="ADAL" clId="{B025F2E3-8389-49E7-8F1A-F7A76F43F089}" dt="2023-10-12T15:10:26.215" v="3060" actId="14100"/>
        <pc:sldMkLst>
          <pc:docMk/>
          <pc:sldMk cId="528272469" sldId="799"/>
        </pc:sldMkLst>
        <pc:spChg chg="mod">
          <ac:chgData name="Christopher Wilkin" userId="10363294-769d-46d1-9962-1839b2820248" providerId="ADAL" clId="{B025F2E3-8389-49E7-8F1A-F7A76F43F089}" dt="2023-10-12T15:10:21.230" v="3058" actId="1076"/>
          <ac:spMkLst>
            <pc:docMk/>
            <pc:sldMk cId="528272469" sldId="799"/>
            <ac:spMk id="2" creationId="{00000000-0000-0000-0000-000000000000}"/>
          </ac:spMkLst>
        </pc:spChg>
        <pc:spChg chg="mod">
          <ac:chgData name="Christopher Wilkin" userId="10363294-769d-46d1-9962-1839b2820248" providerId="ADAL" clId="{B025F2E3-8389-49E7-8F1A-F7A76F43F089}" dt="2023-10-12T15:10:26.215" v="3060" actId="14100"/>
          <ac:spMkLst>
            <pc:docMk/>
            <pc:sldMk cId="528272469" sldId="799"/>
            <ac:spMk id="4" creationId="{00000000-0000-0000-0000-000000000000}"/>
          </ac:spMkLst>
        </pc:spChg>
        <pc:picChg chg="del">
          <ac:chgData name="Christopher Wilkin" userId="10363294-769d-46d1-9962-1839b2820248" providerId="ADAL" clId="{B025F2E3-8389-49E7-8F1A-F7A76F43F089}" dt="2023-10-12T14:00:57.046" v="1898" actId="478"/>
          <ac:picMkLst>
            <pc:docMk/>
            <pc:sldMk cId="528272469" sldId="799"/>
            <ac:picMk id="5" creationId="{00000000-0000-0000-0000-000000000000}"/>
          </ac:picMkLst>
        </pc:picChg>
      </pc:sldChg>
      <pc:sldChg chg="delSp modSp add mod">
        <pc:chgData name="Christopher Wilkin" userId="10363294-769d-46d1-9962-1839b2820248" providerId="ADAL" clId="{B025F2E3-8389-49E7-8F1A-F7A76F43F089}" dt="2023-10-26T07:21:12.298" v="3187" actId="20577"/>
        <pc:sldMkLst>
          <pc:docMk/>
          <pc:sldMk cId="1528005756" sldId="800"/>
        </pc:sldMkLst>
        <pc:spChg chg="mod">
          <ac:chgData name="Christopher Wilkin" userId="10363294-769d-46d1-9962-1839b2820248" providerId="ADAL" clId="{B025F2E3-8389-49E7-8F1A-F7A76F43F089}" dt="2023-10-12T14:05:04.312" v="1913" actId="1076"/>
          <ac:spMkLst>
            <pc:docMk/>
            <pc:sldMk cId="1528005756" sldId="800"/>
            <ac:spMk id="2" creationId="{00000000-0000-0000-0000-000000000000}"/>
          </ac:spMkLst>
        </pc:spChg>
        <pc:spChg chg="mod">
          <ac:chgData name="Christopher Wilkin" userId="10363294-769d-46d1-9962-1839b2820248" providerId="ADAL" clId="{B025F2E3-8389-49E7-8F1A-F7A76F43F089}" dt="2023-10-26T07:21:12.298" v="3187" actId="20577"/>
          <ac:spMkLst>
            <pc:docMk/>
            <pc:sldMk cId="1528005756" sldId="800"/>
            <ac:spMk id="4" creationId="{00000000-0000-0000-0000-000000000000}"/>
          </ac:spMkLst>
        </pc:spChg>
        <pc:picChg chg="del">
          <ac:chgData name="Christopher Wilkin" userId="10363294-769d-46d1-9962-1839b2820248" providerId="ADAL" clId="{B025F2E3-8389-49E7-8F1A-F7A76F43F089}" dt="2023-10-12T14:01:10.031" v="1902" actId="478"/>
          <ac:picMkLst>
            <pc:docMk/>
            <pc:sldMk cId="1528005756" sldId="800"/>
            <ac:picMk id="5" creationId="{00000000-0000-0000-0000-000000000000}"/>
          </ac:picMkLst>
        </pc:picChg>
      </pc:sldChg>
      <pc:sldChg chg="delSp modSp add del mod ord">
        <pc:chgData name="Christopher Wilkin" userId="10363294-769d-46d1-9962-1839b2820248" providerId="ADAL" clId="{B025F2E3-8389-49E7-8F1A-F7A76F43F089}" dt="2023-10-12T14:46:18.713" v="2831" actId="47"/>
        <pc:sldMkLst>
          <pc:docMk/>
          <pc:sldMk cId="1728139278" sldId="802"/>
        </pc:sldMkLst>
        <pc:spChg chg="mod">
          <ac:chgData name="Christopher Wilkin" userId="10363294-769d-46d1-9962-1839b2820248" providerId="ADAL" clId="{B025F2E3-8389-49E7-8F1A-F7A76F43F089}" dt="2023-10-12T14:01:26.422" v="1904" actId="27636"/>
          <ac:spMkLst>
            <pc:docMk/>
            <pc:sldMk cId="1728139278" sldId="802"/>
            <ac:spMk id="2" creationId="{00000000-0000-0000-0000-000000000000}"/>
          </ac:spMkLst>
        </pc:spChg>
        <pc:picChg chg="del">
          <ac:chgData name="Christopher Wilkin" userId="10363294-769d-46d1-9962-1839b2820248" providerId="ADAL" clId="{B025F2E3-8389-49E7-8F1A-F7A76F43F089}" dt="2023-10-12T14:01:31.525" v="1907" actId="478"/>
          <ac:picMkLst>
            <pc:docMk/>
            <pc:sldMk cId="1728139278" sldId="802"/>
            <ac:picMk id="4" creationId="{00000000-0000-0000-0000-000000000000}"/>
          </ac:picMkLst>
        </pc:picChg>
      </pc:sldChg>
      <pc:sldChg chg="addSp delSp modSp add mod ord modNotesTx">
        <pc:chgData name="Christopher Wilkin" userId="10363294-769d-46d1-9962-1839b2820248" providerId="ADAL" clId="{B025F2E3-8389-49E7-8F1A-F7A76F43F089}" dt="2023-10-12T14:44:22.945" v="2811" actId="1076"/>
        <pc:sldMkLst>
          <pc:docMk/>
          <pc:sldMk cId="2894158925" sldId="832"/>
        </pc:sldMkLst>
        <pc:spChg chg="mod">
          <ac:chgData name="Christopher Wilkin" userId="10363294-769d-46d1-9962-1839b2820248" providerId="ADAL" clId="{B025F2E3-8389-49E7-8F1A-F7A76F43F089}" dt="2023-10-12T14:06:35.525" v="2101" actId="1076"/>
          <ac:spMkLst>
            <pc:docMk/>
            <pc:sldMk cId="2894158925" sldId="832"/>
            <ac:spMk id="2" creationId="{00000000-0000-0000-0000-000000000000}"/>
          </ac:spMkLst>
        </pc:spChg>
        <pc:spChg chg="mod">
          <ac:chgData name="Christopher Wilkin" userId="10363294-769d-46d1-9962-1839b2820248" providerId="ADAL" clId="{B025F2E3-8389-49E7-8F1A-F7A76F43F089}" dt="2023-10-12T14:42:56.455" v="2773" actId="1076"/>
          <ac:spMkLst>
            <pc:docMk/>
            <pc:sldMk cId="2894158925" sldId="832"/>
            <ac:spMk id="3" creationId="{00000000-0000-0000-0000-000000000000}"/>
          </ac:spMkLst>
        </pc:spChg>
        <pc:spChg chg="add del">
          <ac:chgData name="Christopher Wilkin" userId="10363294-769d-46d1-9962-1839b2820248" providerId="ADAL" clId="{B025F2E3-8389-49E7-8F1A-F7A76F43F089}" dt="2023-10-12T14:38:53" v="2670" actId="478"/>
          <ac:spMkLst>
            <pc:docMk/>
            <pc:sldMk cId="2894158925" sldId="832"/>
            <ac:spMk id="9" creationId="{D8450E7A-69E1-C181-BF15-A964FBA0AE79}"/>
          </ac:spMkLst>
        </pc:spChg>
        <pc:spChg chg="mod">
          <ac:chgData name="Christopher Wilkin" userId="10363294-769d-46d1-9962-1839b2820248" providerId="ADAL" clId="{B025F2E3-8389-49E7-8F1A-F7A76F43F089}" dt="2023-10-12T14:43:17.522" v="2778" actId="1076"/>
          <ac:spMkLst>
            <pc:docMk/>
            <pc:sldMk cId="2894158925" sldId="832"/>
            <ac:spMk id="11" creationId="{D3245C4C-8120-B76E-7F0C-3C7E57C3CC3A}"/>
          </ac:spMkLst>
        </pc:spChg>
        <pc:spChg chg="add mod">
          <ac:chgData name="Christopher Wilkin" userId="10363294-769d-46d1-9962-1839b2820248" providerId="ADAL" clId="{B025F2E3-8389-49E7-8F1A-F7A76F43F089}" dt="2023-10-12T14:44:22.945" v="2811" actId="1076"/>
          <ac:spMkLst>
            <pc:docMk/>
            <pc:sldMk cId="2894158925" sldId="832"/>
            <ac:spMk id="15" creationId="{A9AD0E1A-7DCC-CAB6-8E70-CFF1450BC160}"/>
          </ac:spMkLst>
        </pc:spChg>
        <pc:grpChg chg="add mod">
          <ac:chgData name="Christopher Wilkin" userId="10363294-769d-46d1-9962-1839b2820248" providerId="ADAL" clId="{B025F2E3-8389-49E7-8F1A-F7A76F43F089}" dt="2023-10-12T14:43:17.522" v="2778" actId="1076"/>
          <ac:grpSpMkLst>
            <pc:docMk/>
            <pc:sldMk cId="2894158925" sldId="832"/>
            <ac:grpSpMk id="10" creationId="{A1B67A6F-9B92-F28A-2CDE-D132ECCF9CCE}"/>
          </ac:grpSpMkLst>
        </pc:grpChg>
        <pc:picChg chg="del">
          <ac:chgData name="Christopher Wilkin" userId="10363294-769d-46d1-9962-1839b2820248" providerId="ADAL" clId="{B025F2E3-8389-49E7-8F1A-F7A76F43F089}" dt="2023-10-12T14:08:57.468" v="2374" actId="478"/>
          <ac:picMkLst>
            <pc:docMk/>
            <pc:sldMk cId="2894158925" sldId="832"/>
            <ac:picMk id="7" creationId="{00000000-0000-0000-0000-000000000000}"/>
          </ac:picMkLst>
        </pc:picChg>
        <pc:picChg chg="mod">
          <ac:chgData name="Christopher Wilkin" userId="10363294-769d-46d1-9962-1839b2820248" providerId="ADAL" clId="{B025F2E3-8389-49E7-8F1A-F7A76F43F089}" dt="2023-10-12T14:43:17.522" v="2778" actId="1076"/>
          <ac:picMkLst>
            <pc:docMk/>
            <pc:sldMk cId="2894158925" sldId="832"/>
            <ac:picMk id="12" creationId="{B8173680-2F18-A0A2-701C-14E393B71EEC}"/>
          </ac:picMkLst>
        </pc:picChg>
        <pc:picChg chg="add mod">
          <ac:chgData name="Christopher Wilkin" userId="10363294-769d-46d1-9962-1839b2820248" providerId="ADAL" clId="{B025F2E3-8389-49E7-8F1A-F7A76F43F089}" dt="2023-10-12T14:43:10.659" v="2777" actId="14100"/>
          <ac:picMkLst>
            <pc:docMk/>
            <pc:sldMk cId="2894158925" sldId="832"/>
            <ac:picMk id="14" creationId="{9B40773E-8774-58F5-7A9D-A4B932634EFE}"/>
          </ac:picMkLst>
        </pc:picChg>
      </pc:sldChg>
      <pc:sldChg chg="addSp modSp new mod modNotesTx">
        <pc:chgData name="Christopher Wilkin" userId="10363294-769d-46d1-9962-1839b2820248" providerId="ADAL" clId="{B025F2E3-8389-49E7-8F1A-F7A76F43F089}" dt="2023-10-26T07:30:32.627" v="3189" actId="20577"/>
        <pc:sldMkLst>
          <pc:docMk/>
          <pc:sldMk cId="645412522" sldId="833"/>
        </pc:sldMkLst>
        <pc:spChg chg="mod">
          <ac:chgData name="Christopher Wilkin" userId="10363294-769d-46d1-9962-1839b2820248" providerId="ADAL" clId="{B025F2E3-8389-49E7-8F1A-F7A76F43F089}" dt="2023-10-12T14:34:50.489" v="2440" actId="20577"/>
          <ac:spMkLst>
            <pc:docMk/>
            <pc:sldMk cId="645412522" sldId="833"/>
            <ac:spMk id="2" creationId="{30BF308B-F8A4-9608-D9B1-0F4931C051DD}"/>
          </ac:spMkLst>
        </pc:spChg>
        <pc:spChg chg="mod">
          <ac:chgData name="Christopher Wilkin" userId="10363294-769d-46d1-9962-1839b2820248" providerId="ADAL" clId="{B025F2E3-8389-49E7-8F1A-F7A76F43F089}" dt="2023-10-12T14:36:37.805" v="2619" actId="1076"/>
          <ac:spMkLst>
            <pc:docMk/>
            <pc:sldMk cId="645412522" sldId="833"/>
            <ac:spMk id="3" creationId="{47896809-98BF-1FE9-2EA2-8098E57CEDA1}"/>
          </ac:spMkLst>
        </pc:spChg>
        <pc:spChg chg="add mod">
          <ac:chgData name="Christopher Wilkin" userId="10363294-769d-46d1-9962-1839b2820248" providerId="ADAL" clId="{B025F2E3-8389-49E7-8F1A-F7A76F43F089}" dt="2023-10-26T07:30:32.627" v="3189" actId="20577"/>
          <ac:spMkLst>
            <pc:docMk/>
            <pc:sldMk cId="645412522" sldId="833"/>
            <ac:spMk id="6" creationId="{D31CA4F9-2589-9EA4-3B46-29A03FF3ADA6}"/>
          </ac:spMkLst>
        </pc:spChg>
        <pc:picChg chg="add mod">
          <ac:chgData name="Christopher Wilkin" userId="10363294-769d-46d1-9962-1839b2820248" providerId="ADAL" clId="{B025F2E3-8389-49E7-8F1A-F7A76F43F089}" dt="2023-10-12T14:35:42.280" v="2545" actId="1076"/>
          <ac:picMkLst>
            <pc:docMk/>
            <pc:sldMk cId="645412522" sldId="833"/>
            <ac:picMk id="5" creationId="{F5DEDC89-C1EE-CD71-C90A-F0F791586930}"/>
          </ac:picMkLst>
        </pc:picChg>
        <pc:picChg chg="add mod">
          <ac:chgData name="Christopher Wilkin" userId="10363294-769d-46d1-9962-1839b2820248" providerId="ADAL" clId="{B025F2E3-8389-49E7-8F1A-F7A76F43F089}" dt="2023-10-12T14:37:10.034" v="2667" actId="1076"/>
          <ac:picMkLst>
            <pc:docMk/>
            <pc:sldMk cId="645412522" sldId="833"/>
            <ac:picMk id="7" creationId="{ACD6CAD3-1BEB-4374-431D-E6E6328DD826}"/>
          </ac:picMkLst>
        </pc:picChg>
      </pc:sldChg>
      <pc:sldChg chg="delSp add del setBg delDesignElem">
        <pc:chgData name="Christopher Wilkin" userId="10363294-769d-46d1-9962-1839b2820248" providerId="ADAL" clId="{B025F2E3-8389-49E7-8F1A-F7A76F43F089}" dt="2023-10-12T14:45:25.544" v="2819" actId="47"/>
        <pc:sldMkLst>
          <pc:docMk/>
          <pc:sldMk cId="14659984" sldId="834"/>
        </pc:sldMkLst>
        <pc:spChg chg="del">
          <ac:chgData name="Christopher Wilkin" userId="10363294-769d-46d1-9962-1839b2820248" providerId="ADAL" clId="{B025F2E3-8389-49E7-8F1A-F7A76F43F089}" dt="2023-10-12T14:45:21.521" v="2818"/>
          <ac:spMkLst>
            <pc:docMk/>
            <pc:sldMk cId="14659984" sldId="834"/>
            <ac:spMk id="11" creationId="{9228552E-C8B1-4A80-8448-0787CE0FC704}"/>
          </ac:spMkLst>
        </pc:spChg>
      </pc:sldChg>
      <pc:sldChg chg="addSp delSp modSp add mod setBg modNotesTx">
        <pc:chgData name="Christopher Wilkin" userId="10363294-769d-46d1-9962-1839b2820248" providerId="ADAL" clId="{B025F2E3-8389-49E7-8F1A-F7A76F43F089}" dt="2023-10-12T14:53:16.370" v="3019" actId="20577"/>
        <pc:sldMkLst>
          <pc:docMk/>
          <pc:sldMk cId="1230114628" sldId="842"/>
        </pc:sldMkLst>
        <pc:spChg chg="mod">
          <ac:chgData name="Christopher Wilkin" userId="10363294-769d-46d1-9962-1839b2820248" providerId="ADAL" clId="{B025F2E3-8389-49E7-8F1A-F7A76F43F089}" dt="2023-10-12T14:48:47.896" v="2840" actId="26606"/>
          <ac:spMkLst>
            <pc:docMk/>
            <pc:sldMk cId="1230114628" sldId="842"/>
            <ac:spMk id="2" creationId="{00000000-0000-0000-0000-000000000000}"/>
          </ac:spMkLst>
        </pc:spChg>
        <pc:spChg chg="mod">
          <ac:chgData name="Christopher Wilkin" userId="10363294-769d-46d1-9962-1839b2820248" providerId="ADAL" clId="{B025F2E3-8389-49E7-8F1A-F7A76F43F089}" dt="2023-10-12T14:48:47.896" v="2840" actId="26606"/>
          <ac:spMkLst>
            <pc:docMk/>
            <pc:sldMk cId="1230114628" sldId="842"/>
            <ac:spMk id="3" creationId="{00000000-0000-0000-0000-000000000000}"/>
          </ac:spMkLst>
        </pc:spChg>
        <pc:spChg chg="del mod">
          <ac:chgData name="Christopher Wilkin" userId="10363294-769d-46d1-9962-1839b2820248" providerId="ADAL" clId="{B025F2E3-8389-49E7-8F1A-F7A76F43F089}" dt="2023-10-12T14:51:10.793" v="2949" actId="478"/>
          <ac:spMkLst>
            <pc:docMk/>
            <pc:sldMk cId="1230114628" sldId="842"/>
            <ac:spMk id="4" creationId="{00000000-0000-0000-0000-000000000000}"/>
          </ac:spMkLst>
        </pc:spChg>
        <pc:spChg chg="del mod">
          <ac:chgData name="Christopher Wilkin" userId="10363294-769d-46d1-9962-1839b2820248" providerId="ADAL" clId="{B025F2E3-8389-49E7-8F1A-F7A76F43F089}" dt="2023-10-12T14:51:08.983" v="2948" actId="478"/>
          <ac:spMkLst>
            <pc:docMk/>
            <pc:sldMk cId="1230114628" sldId="842"/>
            <ac:spMk id="5" creationId="{00000000-0000-0000-0000-000000000000}"/>
          </ac:spMkLst>
        </pc:spChg>
        <pc:spChg chg="mod">
          <ac:chgData name="Christopher Wilkin" userId="10363294-769d-46d1-9962-1839b2820248" providerId="ADAL" clId="{B025F2E3-8389-49E7-8F1A-F7A76F43F089}" dt="2023-10-12T14:48:47.896" v="2840" actId="26606"/>
          <ac:spMkLst>
            <pc:docMk/>
            <pc:sldMk cId="1230114628" sldId="842"/>
            <ac:spMk id="6" creationId="{00000000-0000-0000-0000-000000000000}"/>
          </ac:spMkLst>
        </pc:spChg>
        <pc:spChg chg="add del mod">
          <ac:chgData name="Christopher Wilkin" userId="10363294-769d-46d1-9962-1839b2820248" providerId="ADAL" clId="{B025F2E3-8389-49E7-8F1A-F7A76F43F089}" dt="2023-10-12T14:48:38.921" v="2837" actId="478"/>
          <ac:spMkLst>
            <pc:docMk/>
            <pc:sldMk cId="1230114628" sldId="842"/>
            <ac:spMk id="8" creationId="{A2C7DD5A-FD20-AC0E-4017-D29E4BB320DC}"/>
          </ac:spMkLst>
        </pc:spChg>
        <pc:spChg chg="mod">
          <ac:chgData name="Christopher Wilkin" userId="10363294-769d-46d1-9962-1839b2820248" providerId="ADAL" clId="{B025F2E3-8389-49E7-8F1A-F7A76F43F089}" dt="2023-10-12T14:53:16.370" v="3019" actId="20577"/>
          <ac:spMkLst>
            <pc:docMk/>
            <pc:sldMk cId="1230114628" sldId="842"/>
            <ac:spMk id="11" creationId="{FC134BAB-73CE-4BF8-5039-0984EB307B45}"/>
          </ac:spMkLst>
        </pc:spChg>
        <pc:spChg chg="add">
          <ac:chgData name="Christopher Wilkin" userId="10363294-769d-46d1-9962-1839b2820248" providerId="ADAL" clId="{B025F2E3-8389-49E7-8F1A-F7A76F43F089}" dt="2023-10-12T14:48:47.896" v="2840" actId="26606"/>
          <ac:spMkLst>
            <pc:docMk/>
            <pc:sldMk cId="1230114628" sldId="842"/>
            <ac:spMk id="14" creationId="{45D37F4E-DDB4-456B-97E0-9937730A039F}"/>
          </ac:spMkLst>
        </pc:spChg>
        <pc:spChg chg="add">
          <ac:chgData name="Christopher Wilkin" userId="10363294-769d-46d1-9962-1839b2820248" providerId="ADAL" clId="{B025F2E3-8389-49E7-8F1A-F7A76F43F089}" dt="2023-10-12T14:48:47.896" v="2840" actId="26606"/>
          <ac:spMkLst>
            <pc:docMk/>
            <pc:sldMk cId="1230114628" sldId="842"/>
            <ac:spMk id="16" creationId="{B2DD41CD-8F47-4F56-AD12-4E2FF7696987}"/>
          </ac:spMkLst>
        </pc:spChg>
        <pc:spChg chg="add mod">
          <ac:chgData name="Christopher Wilkin" userId="10363294-769d-46d1-9962-1839b2820248" providerId="ADAL" clId="{B025F2E3-8389-49E7-8F1A-F7A76F43F089}" dt="2023-10-12T14:52:01.463" v="2955" actId="1076"/>
          <ac:spMkLst>
            <pc:docMk/>
            <pc:sldMk cId="1230114628" sldId="842"/>
            <ac:spMk id="18" creationId="{196DAD55-F275-0A68-DE07-90C251358C1E}"/>
          </ac:spMkLst>
        </pc:spChg>
        <pc:grpChg chg="add mod">
          <ac:chgData name="Christopher Wilkin" userId="10363294-769d-46d1-9962-1839b2820248" providerId="ADAL" clId="{B025F2E3-8389-49E7-8F1A-F7A76F43F089}" dt="2023-10-12T14:51:17.535" v="2951" actId="1076"/>
          <ac:grpSpMkLst>
            <pc:docMk/>
            <pc:sldMk cId="1230114628" sldId="842"/>
            <ac:grpSpMk id="10" creationId="{4DA4B082-64CD-5433-31C4-06F71A90B93B}"/>
          </ac:grpSpMkLst>
        </pc:grpChg>
        <pc:picChg chg="del">
          <ac:chgData name="Christopher Wilkin" userId="10363294-769d-46d1-9962-1839b2820248" providerId="ADAL" clId="{B025F2E3-8389-49E7-8F1A-F7A76F43F089}" dt="2023-10-12T14:46:53.741" v="2833" actId="478"/>
          <ac:picMkLst>
            <pc:docMk/>
            <pc:sldMk cId="1230114628" sldId="842"/>
            <ac:picMk id="7" creationId="{00000000-0000-0000-0000-000000000000}"/>
          </ac:picMkLst>
        </pc:picChg>
        <pc:picChg chg="add del mod ord">
          <ac:chgData name="Christopher Wilkin" userId="10363294-769d-46d1-9962-1839b2820248" providerId="ADAL" clId="{B025F2E3-8389-49E7-8F1A-F7A76F43F089}" dt="2023-10-12T14:50:59.910" v="2944" actId="478"/>
          <ac:picMkLst>
            <pc:docMk/>
            <pc:sldMk cId="1230114628" sldId="842"/>
            <ac:picMk id="9" creationId="{0D7414D3-E09E-CF52-80E3-88F29FD54E1A}"/>
          </ac:picMkLst>
        </pc:picChg>
        <pc:picChg chg="mod">
          <ac:chgData name="Christopher Wilkin" userId="10363294-769d-46d1-9962-1839b2820248" providerId="ADAL" clId="{B025F2E3-8389-49E7-8F1A-F7A76F43F089}" dt="2023-10-12T14:51:17.535" v="2951" actId="1076"/>
          <ac:picMkLst>
            <pc:docMk/>
            <pc:sldMk cId="1230114628" sldId="842"/>
            <ac:picMk id="12" creationId="{BCB7790C-EC55-0004-4B2F-4DBCCA51A5B7}"/>
          </ac:picMkLst>
        </pc:picChg>
        <pc:picChg chg="add mod">
          <ac:chgData name="Christopher Wilkin" userId="10363294-769d-46d1-9962-1839b2820248" providerId="ADAL" clId="{B025F2E3-8389-49E7-8F1A-F7A76F43F089}" dt="2023-10-12T14:51:21.248" v="2953" actId="1076"/>
          <ac:picMkLst>
            <pc:docMk/>
            <pc:sldMk cId="1230114628" sldId="842"/>
            <ac:picMk id="15" creationId="{557A12C4-C53D-F5DB-6AAA-D07C0849A223}"/>
          </ac:picMkLst>
        </pc:picChg>
      </pc:sldChg>
      <pc:sldChg chg="add ord">
        <pc:chgData name="Christopher Wilkin" userId="10363294-769d-46d1-9962-1839b2820248" providerId="ADAL" clId="{B025F2E3-8389-49E7-8F1A-F7A76F43F089}" dt="2023-10-12T15:12:30.178" v="3070"/>
        <pc:sldMkLst>
          <pc:docMk/>
          <pc:sldMk cId="3334675375" sldId="843"/>
        </pc:sldMkLst>
      </pc:sldChg>
      <pc:sldChg chg="modSp add mod setBg modNotesTx">
        <pc:chgData name="Christopher Wilkin" userId="10363294-769d-46d1-9962-1839b2820248" providerId="ADAL" clId="{B025F2E3-8389-49E7-8F1A-F7A76F43F089}" dt="2023-10-26T07:12:28.515" v="3183" actId="20577"/>
        <pc:sldMkLst>
          <pc:docMk/>
          <pc:sldMk cId="1111625582" sldId="963"/>
        </pc:sldMkLst>
        <pc:spChg chg="mod">
          <ac:chgData name="Christopher Wilkin" userId="10363294-769d-46d1-9962-1839b2820248" providerId="ADAL" clId="{B025F2E3-8389-49E7-8F1A-F7A76F43F089}" dt="2023-10-13T15:23:15.960" v="3153" actId="1076"/>
          <ac:spMkLst>
            <pc:docMk/>
            <pc:sldMk cId="1111625582" sldId="963"/>
            <ac:spMk id="4" creationId="{A3DD303D-60C4-461D-99FE-895287F555BB}"/>
          </ac:spMkLst>
        </pc:spChg>
        <pc:spChg chg="mod">
          <ac:chgData name="Christopher Wilkin" userId="10363294-769d-46d1-9962-1839b2820248" providerId="ADAL" clId="{B025F2E3-8389-49E7-8F1A-F7A76F43F089}" dt="2023-10-13T14:52:07.263" v="3152" actId="1076"/>
          <ac:spMkLst>
            <pc:docMk/>
            <pc:sldMk cId="1111625582" sldId="963"/>
            <ac:spMk id="6" creationId="{00000000-0000-0000-0000-000000000000}"/>
          </ac:spMkLst>
        </pc:spChg>
      </pc:sldChg>
      <pc:sldChg chg="modSp add del ord">
        <pc:chgData name="Christopher Wilkin" userId="10363294-769d-46d1-9962-1839b2820248" providerId="ADAL" clId="{B025F2E3-8389-49E7-8F1A-F7A76F43F089}" dt="2023-10-12T15:15:11.755" v="3112" actId="47"/>
        <pc:sldMkLst>
          <pc:docMk/>
          <pc:sldMk cId="849282239" sldId="1020"/>
        </pc:sldMkLst>
        <pc:spChg chg="mod">
          <ac:chgData name="Christopher Wilkin" userId="10363294-769d-46d1-9962-1839b2820248" providerId="ADAL" clId="{B025F2E3-8389-49E7-8F1A-F7A76F43F089}" dt="2023-10-12T15:14:37.086" v="3101" actId="20577"/>
          <ac:spMkLst>
            <pc:docMk/>
            <pc:sldMk cId="849282239" sldId="1020"/>
            <ac:spMk id="7" creationId="{00000000-0000-0000-0000-000000000000}"/>
          </ac:spMkLst>
        </pc:spChg>
      </pc:sldChg>
      <pc:sldChg chg="addSp delSp modSp add mod ord delAnim">
        <pc:chgData name="Christopher Wilkin" userId="10363294-769d-46d1-9962-1839b2820248" providerId="ADAL" clId="{B025F2E3-8389-49E7-8F1A-F7A76F43F089}" dt="2023-10-12T15:35:30.775" v="3147" actId="1076"/>
        <pc:sldMkLst>
          <pc:docMk/>
          <pc:sldMk cId="839741670" sldId="1021"/>
        </pc:sldMkLst>
        <pc:spChg chg="add del mod">
          <ac:chgData name="Christopher Wilkin" userId="10363294-769d-46d1-9962-1839b2820248" providerId="ADAL" clId="{B025F2E3-8389-49E7-8F1A-F7A76F43F089}" dt="2023-10-12T15:11:58.444" v="3065" actId="478"/>
          <ac:spMkLst>
            <pc:docMk/>
            <pc:sldMk cId="839741670" sldId="1021"/>
            <ac:spMk id="3" creationId="{03D65B07-4494-34D4-0DC7-E956A9D17F0D}"/>
          </ac:spMkLst>
        </pc:spChg>
        <pc:spChg chg="add del mod">
          <ac:chgData name="Christopher Wilkin" userId="10363294-769d-46d1-9962-1839b2820248" providerId="ADAL" clId="{B025F2E3-8389-49E7-8F1A-F7A76F43F089}" dt="2023-10-12T15:12:01.782" v="3068" actId="478"/>
          <ac:spMkLst>
            <pc:docMk/>
            <pc:sldMk cId="839741670" sldId="1021"/>
            <ac:spMk id="6" creationId="{DB1220E0-33E4-98CB-5D45-2F0B74356542}"/>
          </ac:spMkLst>
        </pc:spChg>
        <pc:spChg chg="del">
          <ac:chgData name="Christopher Wilkin" userId="10363294-769d-46d1-9962-1839b2820248" providerId="ADAL" clId="{B025F2E3-8389-49E7-8F1A-F7A76F43F089}" dt="2023-10-12T15:11:56.579" v="3064" actId="478"/>
          <ac:spMkLst>
            <pc:docMk/>
            <pc:sldMk cId="839741670" sldId="1021"/>
            <ac:spMk id="29698" creationId="{44182664-1319-C84E-9E0E-871E1D4F5F4B}"/>
          </ac:spMkLst>
        </pc:spChg>
        <pc:spChg chg="del">
          <ac:chgData name="Christopher Wilkin" userId="10363294-769d-46d1-9962-1839b2820248" providerId="ADAL" clId="{B025F2E3-8389-49E7-8F1A-F7A76F43F089}" dt="2023-10-12T15:11:59.954" v="3066" actId="478"/>
          <ac:spMkLst>
            <pc:docMk/>
            <pc:sldMk cId="839741670" sldId="1021"/>
            <ac:spMk id="29699" creationId="{B1C0C722-74A0-2A4C-BDE3-4A9F05AA2664}"/>
          </ac:spMkLst>
        </pc:spChg>
        <pc:picChg chg="mod">
          <ac:chgData name="Christopher Wilkin" userId="10363294-769d-46d1-9962-1839b2820248" providerId="ADAL" clId="{B025F2E3-8389-49E7-8F1A-F7A76F43F089}" dt="2023-10-12T15:35:30.775" v="3147" actId="1076"/>
          <ac:picMkLst>
            <pc:docMk/>
            <pc:sldMk cId="839741670" sldId="1021"/>
            <ac:picMk id="4" creationId="{B9D50BAD-CFFB-4941-B862-C4078F74BBFC}"/>
          </ac:picMkLst>
        </pc:picChg>
      </pc:sldChg>
      <pc:sldMasterChg chg="del delSldLayout">
        <pc:chgData name="Christopher Wilkin" userId="10363294-769d-46d1-9962-1839b2820248" providerId="ADAL" clId="{B025F2E3-8389-49E7-8F1A-F7A76F43F089}" dt="2023-10-11T15:12:46.708" v="5" actId="47"/>
        <pc:sldMasterMkLst>
          <pc:docMk/>
          <pc:sldMasterMk cId="2140116885" sldId="2147483648"/>
        </pc:sldMasterMkLst>
        <pc:sldLayoutChg chg="del">
          <pc:chgData name="Christopher Wilkin" userId="10363294-769d-46d1-9962-1839b2820248" providerId="ADAL" clId="{B025F2E3-8389-49E7-8F1A-F7A76F43F089}" dt="2023-10-11T15:12:46.708" v="5" actId="47"/>
          <pc:sldLayoutMkLst>
            <pc:docMk/>
            <pc:sldMasterMk cId="2140116885" sldId="2147483648"/>
            <pc:sldLayoutMk cId="3273728777" sldId="2147483649"/>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686444482" sldId="2147483650"/>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6899182" sldId="2147483651"/>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1575389529" sldId="2147483652"/>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409824996" sldId="2147483653"/>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2749223869" sldId="2147483654"/>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1622623964" sldId="2147483655"/>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1303780909" sldId="2147483656"/>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4013453661" sldId="2147483657"/>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3747710054" sldId="2147483658"/>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4217797281" sldId="2147483659"/>
          </pc:sldLayoutMkLst>
        </pc:sldLayoutChg>
      </pc:sldMasterChg>
    </pc:docChg>
  </pc:docChgLst>
  <pc:docChgLst>
    <pc:chgData name="Christopher Wilkin" userId="10363294-769d-46d1-9962-1839b2820248" providerId="ADAL" clId="{B681D092-B7D3-4EBF-B343-A903EDD6E0C6}"/>
    <pc:docChg chg="undo redo custSel addSld delSld modSld sldOrd">
      <pc:chgData name="Christopher Wilkin" userId="10363294-769d-46d1-9962-1839b2820248" providerId="ADAL" clId="{B681D092-B7D3-4EBF-B343-A903EDD6E0C6}" dt="2023-10-29T09:54:17.850" v="6237" actId="26606"/>
      <pc:docMkLst>
        <pc:docMk/>
      </pc:docMkLst>
      <pc:sldChg chg="modSp mod">
        <pc:chgData name="Christopher Wilkin" userId="10363294-769d-46d1-9962-1839b2820248" providerId="ADAL" clId="{B681D092-B7D3-4EBF-B343-A903EDD6E0C6}" dt="2023-10-26T14:45:54.767" v="799" actId="20577"/>
        <pc:sldMkLst>
          <pc:docMk/>
          <pc:sldMk cId="2941564429" sldId="273"/>
        </pc:sldMkLst>
        <pc:spChg chg="mod">
          <ac:chgData name="Christopher Wilkin" userId="10363294-769d-46d1-9962-1839b2820248" providerId="ADAL" clId="{B681D092-B7D3-4EBF-B343-A903EDD6E0C6}" dt="2023-10-26T14:45:54.767" v="799" actId="20577"/>
          <ac:spMkLst>
            <pc:docMk/>
            <pc:sldMk cId="2941564429" sldId="273"/>
            <ac:spMk id="3" creationId="{129DA15B-EDB7-4EA8-93F9-99BFC0601F7E}"/>
          </ac:spMkLst>
        </pc:spChg>
      </pc:sldChg>
      <pc:sldChg chg="del">
        <pc:chgData name="Christopher Wilkin" userId="10363294-769d-46d1-9962-1839b2820248" providerId="ADAL" clId="{B681D092-B7D3-4EBF-B343-A903EDD6E0C6}" dt="2023-10-26T14:07:34.901" v="29" actId="47"/>
        <pc:sldMkLst>
          <pc:docMk/>
          <pc:sldMk cId="0" sldId="276"/>
        </pc:sldMkLst>
      </pc:sldChg>
      <pc:sldChg chg="del">
        <pc:chgData name="Christopher Wilkin" userId="10363294-769d-46d1-9962-1839b2820248" providerId="ADAL" clId="{B681D092-B7D3-4EBF-B343-A903EDD6E0C6}" dt="2023-10-26T14:08:09.858" v="36" actId="47"/>
        <pc:sldMkLst>
          <pc:docMk/>
          <pc:sldMk cId="0" sldId="280"/>
        </pc:sldMkLst>
      </pc:sldChg>
      <pc:sldChg chg="del">
        <pc:chgData name="Christopher Wilkin" userId="10363294-769d-46d1-9962-1839b2820248" providerId="ADAL" clId="{B681D092-B7D3-4EBF-B343-A903EDD6E0C6}" dt="2023-10-29T09:50:50.436" v="6078" actId="47"/>
        <pc:sldMkLst>
          <pc:docMk/>
          <pc:sldMk cId="3864157583" sldId="305"/>
        </pc:sldMkLst>
      </pc:sldChg>
      <pc:sldChg chg="addSp delSp modSp add mod delAnim modAnim modNotesTx">
        <pc:chgData name="Christopher Wilkin" userId="10363294-769d-46d1-9962-1839b2820248" providerId="ADAL" clId="{B681D092-B7D3-4EBF-B343-A903EDD6E0C6}" dt="2023-10-26T18:08:26.814" v="4413" actId="20577"/>
        <pc:sldMkLst>
          <pc:docMk/>
          <pc:sldMk cId="0" sldId="315"/>
        </pc:sldMkLst>
        <pc:spChg chg="mod">
          <ac:chgData name="Christopher Wilkin" userId="10363294-769d-46d1-9962-1839b2820248" providerId="ADAL" clId="{B681D092-B7D3-4EBF-B343-A903EDD6E0C6}" dt="2023-10-26T17:18:45.537" v="2933" actId="1076"/>
          <ac:spMkLst>
            <pc:docMk/>
            <pc:sldMk cId="0" sldId="315"/>
            <ac:spMk id="5" creationId="{CB32AACC-CC80-F649-8825-EED64491311C}"/>
          </ac:spMkLst>
        </pc:spChg>
        <pc:spChg chg="mod">
          <ac:chgData name="Christopher Wilkin" userId="10363294-769d-46d1-9962-1839b2820248" providerId="ADAL" clId="{B681D092-B7D3-4EBF-B343-A903EDD6E0C6}" dt="2023-10-26T17:18:51.827" v="2934" actId="1076"/>
          <ac:spMkLst>
            <pc:docMk/>
            <pc:sldMk cId="0" sldId="315"/>
            <ac:spMk id="14" creationId="{93664293-B49B-2681-7AC9-6045DF1035DD}"/>
          </ac:spMkLst>
        </pc:spChg>
        <pc:spChg chg="mod">
          <ac:chgData name="Christopher Wilkin" userId="10363294-769d-46d1-9962-1839b2820248" providerId="ADAL" clId="{B681D092-B7D3-4EBF-B343-A903EDD6E0C6}" dt="2023-10-26T18:03:21.253" v="4256" actId="1076"/>
          <ac:spMkLst>
            <pc:docMk/>
            <pc:sldMk cId="0" sldId="315"/>
            <ac:spMk id="15" creationId="{CE882F72-B111-B686-C4BD-EB7B0A4DBA9C}"/>
          </ac:spMkLst>
        </pc:spChg>
        <pc:spChg chg="mod">
          <ac:chgData name="Christopher Wilkin" userId="10363294-769d-46d1-9962-1839b2820248" providerId="ADAL" clId="{B681D092-B7D3-4EBF-B343-A903EDD6E0C6}" dt="2023-10-26T14:11:44.193" v="204" actId="255"/>
          <ac:spMkLst>
            <pc:docMk/>
            <pc:sldMk cId="0" sldId="315"/>
            <ac:spMk id="11273" creationId="{6F459408-7760-02B0-4CDC-E8685775AE49}"/>
          </ac:spMkLst>
        </pc:spChg>
        <pc:grpChg chg="add mod">
          <ac:chgData name="Christopher Wilkin" userId="10363294-769d-46d1-9962-1839b2820248" providerId="ADAL" clId="{B681D092-B7D3-4EBF-B343-A903EDD6E0C6}" dt="2023-10-26T17:18:45.537" v="2933" actId="1076"/>
          <ac:grpSpMkLst>
            <pc:docMk/>
            <pc:sldMk cId="0" sldId="315"/>
            <ac:grpSpMk id="4" creationId="{2020CE64-5DAE-B4B3-FCC4-F3F787C21F5E}"/>
          </ac:grpSpMkLst>
        </pc:grpChg>
        <pc:grpChg chg="mod">
          <ac:chgData name="Christopher Wilkin" userId="10363294-769d-46d1-9962-1839b2820248" providerId="ADAL" clId="{B681D092-B7D3-4EBF-B343-A903EDD6E0C6}" dt="2023-10-26T18:03:21.253" v="4256" actId="1076"/>
          <ac:grpSpMkLst>
            <pc:docMk/>
            <pc:sldMk cId="0" sldId="315"/>
            <ac:grpSpMk id="24" creationId="{81268D33-DA48-978C-FE86-1BED18786645}"/>
          </ac:grpSpMkLst>
        </pc:grpChg>
        <pc:grpChg chg="mod">
          <ac:chgData name="Christopher Wilkin" userId="10363294-769d-46d1-9962-1839b2820248" providerId="ADAL" clId="{B681D092-B7D3-4EBF-B343-A903EDD6E0C6}" dt="2023-10-26T17:18:51.827" v="2934" actId="1076"/>
          <ac:grpSpMkLst>
            <pc:docMk/>
            <pc:sldMk cId="0" sldId="315"/>
            <ac:grpSpMk id="25" creationId="{BE3ECC55-9971-9AAB-88B5-A65F35F8B8B9}"/>
          </ac:grpSpMkLst>
        </pc:grpChg>
        <pc:grpChg chg="del">
          <ac:chgData name="Christopher Wilkin" userId="10363294-769d-46d1-9962-1839b2820248" providerId="ADAL" clId="{B681D092-B7D3-4EBF-B343-A903EDD6E0C6}" dt="2023-10-26T14:11:25.223" v="200" actId="478"/>
          <ac:grpSpMkLst>
            <pc:docMk/>
            <pc:sldMk cId="0" sldId="315"/>
            <ac:grpSpMk id="26" creationId="{0B71081B-E96E-FB89-13F6-DD7A27AC2B8F}"/>
          </ac:grpSpMkLst>
        </pc:grpChg>
        <pc:picChg chg="add mod">
          <ac:chgData name="Christopher Wilkin" userId="10363294-769d-46d1-9962-1839b2820248" providerId="ADAL" clId="{B681D092-B7D3-4EBF-B343-A903EDD6E0C6}" dt="2023-10-26T17:18:54.911" v="2935" actId="1076"/>
          <ac:picMkLst>
            <pc:docMk/>
            <pc:sldMk cId="0" sldId="315"/>
            <ac:picMk id="2" creationId="{9E203404-701D-A55D-7C59-AA02B8ECF8E8}"/>
          </ac:picMkLst>
        </pc:picChg>
        <pc:picChg chg="add mod">
          <ac:chgData name="Christopher Wilkin" userId="10363294-769d-46d1-9962-1839b2820248" providerId="ADAL" clId="{B681D092-B7D3-4EBF-B343-A903EDD6E0C6}" dt="2023-10-26T14:09:44.237" v="121" actId="1076"/>
          <ac:picMkLst>
            <pc:docMk/>
            <pc:sldMk cId="0" sldId="315"/>
            <ac:picMk id="3" creationId="{EA649A4F-1E22-B95E-5935-C81854DA1409}"/>
          </ac:picMkLst>
        </pc:picChg>
        <pc:picChg chg="mod">
          <ac:chgData name="Christopher Wilkin" userId="10363294-769d-46d1-9962-1839b2820248" providerId="ADAL" clId="{B681D092-B7D3-4EBF-B343-A903EDD6E0C6}" dt="2023-10-26T17:17:52.773" v="2929" actId="1076"/>
          <ac:picMkLst>
            <pc:docMk/>
            <pc:sldMk cId="0" sldId="315"/>
            <ac:picMk id="6" creationId="{40177C1B-B393-1156-AFDE-A635CCA7BEC2}"/>
          </ac:picMkLst>
        </pc:picChg>
        <pc:picChg chg="mod">
          <ac:chgData name="Christopher Wilkin" userId="10363294-769d-46d1-9962-1839b2820248" providerId="ADAL" clId="{B681D092-B7D3-4EBF-B343-A903EDD6E0C6}" dt="2023-10-26T17:18:45.537" v="2933" actId="1076"/>
          <ac:picMkLst>
            <pc:docMk/>
            <pc:sldMk cId="0" sldId="315"/>
            <ac:picMk id="7" creationId="{0E512629-707A-9474-CCAF-DEC68DEE757B}"/>
          </ac:picMkLst>
        </pc:picChg>
        <pc:picChg chg="mod">
          <ac:chgData name="Christopher Wilkin" userId="10363294-769d-46d1-9962-1839b2820248" providerId="ADAL" clId="{B681D092-B7D3-4EBF-B343-A903EDD6E0C6}" dt="2023-10-26T18:03:21.253" v="4256" actId="1076"/>
          <ac:picMkLst>
            <pc:docMk/>
            <pc:sldMk cId="0" sldId="315"/>
            <ac:picMk id="19" creationId="{B2108CB4-6409-5E33-D70D-AFE66F15E3E6}"/>
          </ac:picMkLst>
        </pc:picChg>
        <pc:picChg chg="mod">
          <ac:chgData name="Christopher Wilkin" userId="10363294-769d-46d1-9962-1839b2820248" providerId="ADAL" clId="{B681D092-B7D3-4EBF-B343-A903EDD6E0C6}" dt="2023-10-26T17:18:51.827" v="2934" actId="1076"/>
          <ac:picMkLst>
            <pc:docMk/>
            <pc:sldMk cId="0" sldId="315"/>
            <ac:picMk id="22" creationId="{2293AB3F-09DF-DA84-6B22-D0637373A675}"/>
          </ac:picMkLst>
        </pc:picChg>
        <pc:picChg chg="del">
          <ac:chgData name="Christopher Wilkin" userId="10363294-769d-46d1-9962-1839b2820248" providerId="ADAL" clId="{B681D092-B7D3-4EBF-B343-A903EDD6E0C6}" dt="2023-10-26T14:08:32.002" v="41" actId="478"/>
          <ac:picMkLst>
            <pc:docMk/>
            <pc:sldMk cId="0" sldId="315"/>
            <ac:picMk id="1030" creationId="{5B8B653F-946F-A00C-74C5-1E7A76619C62}"/>
          </ac:picMkLst>
        </pc:picChg>
        <pc:picChg chg="del">
          <ac:chgData name="Christopher Wilkin" userId="10363294-769d-46d1-9962-1839b2820248" providerId="ADAL" clId="{B681D092-B7D3-4EBF-B343-A903EDD6E0C6}" dt="2023-10-26T14:07:48.413" v="31" actId="478"/>
          <ac:picMkLst>
            <pc:docMk/>
            <pc:sldMk cId="0" sldId="315"/>
            <ac:picMk id="11283" creationId="{461EAC62-7431-5884-18A4-20165C9B1077}"/>
          </ac:picMkLst>
        </pc:picChg>
        <pc:picChg chg="del">
          <ac:chgData name="Christopher Wilkin" userId="10363294-769d-46d1-9962-1839b2820248" providerId="ADAL" clId="{B681D092-B7D3-4EBF-B343-A903EDD6E0C6}" dt="2023-10-26T14:10:32.019" v="172" actId="478"/>
          <ac:picMkLst>
            <pc:docMk/>
            <pc:sldMk cId="0" sldId="315"/>
            <ac:picMk id="11284" creationId="{409D0DB6-2DDB-FD01-7745-7CD289BDCCB8}"/>
          </ac:picMkLst>
        </pc:picChg>
      </pc:sldChg>
      <pc:sldChg chg="ord">
        <pc:chgData name="Christopher Wilkin" userId="10363294-769d-46d1-9962-1839b2820248" providerId="ADAL" clId="{B681D092-B7D3-4EBF-B343-A903EDD6E0C6}" dt="2023-10-26T17:22:19.755" v="2973"/>
        <pc:sldMkLst>
          <pc:docMk/>
          <pc:sldMk cId="3853314016" sldId="322"/>
        </pc:sldMkLst>
      </pc:sldChg>
      <pc:sldChg chg="addSp modSp add mod modNotesTx">
        <pc:chgData name="Christopher Wilkin" userId="10363294-769d-46d1-9962-1839b2820248" providerId="ADAL" clId="{B681D092-B7D3-4EBF-B343-A903EDD6E0C6}" dt="2023-10-29T09:47:58.204" v="6023"/>
        <pc:sldMkLst>
          <pc:docMk/>
          <pc:sldMk cId="3686811671" sldId="323"/>
        </pc:sldMkLst>
        <pc:spChg chg="mod">
          <ac:chgData name="Christopher Wilkin" userId="10363294-769d-46d1-9962-1839b2820248" providerId="ADAL" clId="{B681D092-B7D3-4EBF-B343-A903EDD6E0C6}" dt="2023-10-29T09:39:54.703" v="5820" actId="1076"/>
          <ac:spMkLst>
            <pc:docMk/>
            <pc:sldMk cId="3686811671" sldId="323"/>
            <ac:spMk id="2" creationId="{00000000-0000-0000-0000-000000000000}"/>
          </ac:spMkLst>
        </pc:spChg>
        <pc:spChg chg="add mod">
          <ac:chgData name="Christopher Wilkin" userId="10363294-769d-46d1-9962-1839b2820248" providerId="ADAL" clId="{B681D092-B7D3-4EBF-B343-A903EDD6E0C6}" dt="2023-10-29T09:41:21.593" v="5838" actId="20577"/>
          <ac:spMkLst>
            <pc:docMk/>
            <pc:sldMk cId="3686811671" sldId="323"/>
            <ac:spMk id="5" creationId="{2E492F95-370C-89C7-9FCB-5AB2E1A04094}"/>
          </ac:spMkLst>
        </pc:spChg>
        <pc:spChg chg="add mod">
          <ac:chgData name="Christopher Wilkin" userId="10363294-769d-46d1-9962-1839b2820248" providerId="ADAL" clId="{B681D092-B7D3-4EBF-B343-A903EDD6E0C6}" dt="2023-10-29T09:43:16.336" v="5882" actId="1076"/>
          <ac:spMkLst>
            <pc:docMk/>
            <pc:sldMk cId="3686811671" sldId="323"/>
            <ac:spMk id="7" creationId="{35C6B057-A414-EF28-0A02-C2CCEA64AC6D}"/>
          </ac:spMkLst>
        </pc:spChg>
        <pc:spChg chg="add mod">
          <ac:chgData name="Christopher Wilkin" userId="10363294-769d-46d1-9962-1839b2820248" providerId="ADAL" clId="{B681D092-B7D3-4EBF-B343-A903EDD6E0C6}" dt="2023-10-29T09:43:18.853" v="5883" actId="1076"/>
          <ac:spMkLst>
            <pc:docMk/>
            <pc:sldMk cId="3686811671" sldId="323"/>
            <ac:spMk id="9" creationId="{C8AB0AA4-2F12-178C-BEC4-EB6CD9D63D84}"/>
          </ac:spMkLst>
        </pc:spChg>
        <pc:spChg chg="add mod">
          <ac:chgData name="Christopher Wilkin" userId="10363294-769d-46d1-9962-1839b2820248" providerId="ADAL" clId="{B681D092-B7D3-4EBF-B343-A903EDD6E0C6}" dt="2023-10-29T09:44:52.296" v="5961" actId="1076"/>
          <ac:spMkLst>
            <pc:docMk/>
            <pc:sldMk cId="3686811671" sldId="323"/>
            <ac:spMk id="11" creationId="{4A2A9702-A173-37A6-AA62-5BA4B10D2AC9}"/>
          </ac:spMkLst>
        </pc:spChg>
        <pc:spChg chg="add mod">
          <ac:chgData name="Christopher Wilkin" userId="10363294-769d-46d1-9962-1839b2820248" providerId="ADAL" clId="{B681D092-B7D3-4EBF-B343-A903EDD6E0C6}" dt="2023-10-29T09:46:16.738" v="6012" actId="1076"/>
          <ac:spMkLst>
            <pc:docMk/>
            <pc:sldMk cId="3686811671" sldId="323"/>
            <ac:spMk id="13" creationId="{E4DD0155-DB20-153C-1BDB-F80D2343B2FC}"/>
          </ac:spMkLst>
        </pc:spChg>
        <pc:picChg chg="mod">
          <ac:chgData name="Christopher Wilkin" userId="10363294-769d-46d1-9962-1839b2820248" providerId="ADAL" clId="{B681D092-B7D3-4EBF-B343-A903EDD6E0C6}" dt="2023-10-29T09:45:13.241" v="5962" actId="14100"/>
          <ac:picMkLst>
            <pc:docMk/>
            <pc:sldMk cId="3686811671" sldId="323"/>
            <ac:picMk id="4" creationId="{00000000-0000-0000-0000-000000000000}"/>
          </ac:picMkLst>
        </pc:picChg>
      </pc:sldChg>
      <pc:sldChg chg="modSp add mod ord">
        <pc:chgData name="Christopher Wilkin" userId="10363294-769d-46d1-9962-1839b2820248" providerId="ADAL" clId="{B681D092-B7D3-4EBF-B343-A903EDD6E0C6}" dt="2023-10-29T09:52:12.475" v="6087" actId="27636"/>
        <pc:sldMkLst>
          <pc:docMk/>
          <pc:sldMk cId="0" sldId="346"/>
        </pc:sldMkLst>
        <pc:spChg chg="mod">
          <ac:chgData name="Christopher Wilkin" userId="10363294-769d-46d1-9962-1839b2820248" providerId="ADAL" clId="{B681D092-B7D3-4EBF-B343-A903EDD6E0C6}" dt="2023-10-26T14:03:15.507" v="21" actId="1076"/>
          <ac:spMkLst>
            <pc:docMk/>
            <pc:sldMk cId="0" sldId="346"/>
            <ac:spMk id="2" creationId="{00000000-0000-0000-0000-000000000000}"/>
          </ac:spMkLst>
        </pc:spChg>
        <pc:spChg chg="mod">
          <ac:chgData name="Christopher Wilkin" userId="10363294-769d-46d1-9962-1839b2820248" providerId="ADAL" clId="{B681D092-B7D3-4EBF-B343-A903EDD6E0C6}" dt="2023-10-29T09:52:12.475" v="6087" actId="27636"/>
          <ac:spMkLst>
            <pc:docMk/>
            <pc:sldMk cId="0" sldId="346"/>
            <ac:spMk id="3" creationId="{00000000-0000-0000-0000-000000000000}"/>
          </ac:spMkLst>
        </pc:spChg>
      </pc:sldChg>
      <pc:sldChg chg="addSp delSp modSp add mod setBg modAnim delDesignElem">
        <pc:chgData name="Christopher Wilkin" userId="10363294-769d-46d1-9962-1839b2820248" providerId="ADAL" clId="{B681D092-B7D3-4EBF-B343-A903EDD6E0C6}" dt="2023-10-26T17:53:43.084" v="3928" actId="478"/>
        <pc:sldMkLst>
          <pc:docMk/>
          <pc:sldMk cId="0" sldId="367"/>
        </pc:sldMkLst>
        <pc:spChg chg="del mod">
          <ac:chgData name="Christopher Wilkin" userId="10363294-769d-46d1-9962-1839b2820248" providerId="ADAL" clId="{B681D092-B7D3-4EBF-B343-A903EDD6E0C6}" dt="2023-10-26T15:29:33.295" v="1405" actId="478"/>
          <ac:spMkLst>
            <pc:docMk/>
            <pc:sldMk cId="0" sldId="367"/>
            <ac:spMk id="2" creationId="{02210136-1D28-F71A-38EA-4393D8D26E99}"/>
          </ac:spMkLst>
        </pc:spChg>
        <pc:spChg chg="del mod">
          <ac:chgData name="Christopher Wilkin" userId="10363294-769d-46d1-9962-1839b2820248" providerId="ADAL" clId="{B681D092-B7D3-4EBF-B343-A903EDD6E0C6}" dt="2023-10-26T15:12:44.446" v="1342" actId="478"/>
          <ac:spMkLst>
            <pc:docMk/>
            <pc:sldMk cId="0" sldId="367"/>
            <ac:spMk id="3" creationId="{51232B41-0273-7552-B6D1-9FE4E4CE60BA}"/>
          </ac:spMkLst>
        </pc:spChg>
        <pc:spChg chg="add mod">
          <ac:chgData name="Christopher Wilkin" userId="10363294-769d-46d1-9962-1839b2820248" providerId="ADAL" clId="{B681D092-B7D3-4EBF-B343-A903EDD6E0C6}" dt="2023-10-26T15:31:37.367" v="1461" actId="1076"/>
          <ac:spMkLst>
            <pc:docMk/>
            <pc:sldMk cId="0" sldId="367"/>
            <ac:spMk id="4" creationId="{8CCECED7-34A2-B5E6-781A-871606FC9183}"/>
          </ac:spMkLst>
        </pc:spChg>
        <pc:spChg chg="add mod">
          <ac:chgData name="Christopher Wilkin" userId="10363294-769d-46d1-9962-1839b2820248" providerId="ADAL" clId="{B681D092-B7D3-4EBF-B343-A903EDD6E0C6}" dt="2023-10-26T17:48:20.458" v="3891" actId="1076"/>
          <ac:spMkLst>
            <pc:docMk/>
            <pc:sldMk cId="0" sldId="367"/>
            <ac:spMk id="6" creationId="{C46D3888-9A8E-CBA9-642D-8303F557FDB5}"/>
          </ac:spMkLst>
        </pc:spChg>
        <pc:spChg chg="add mod">
          <ac:chgData name="Christopher Wilkin" userId="10363294-769d-46d1-9962-1839b2820248" providerId="ADAL" clId="{B681D092-B7D3-4EBF-B343-A903EDD6E0C6}" dt="2023-10-26T17:48:39.584" v="3893" actId="1076"/>
          <ac:spMkLst>
            <pc:docMk/>
            <pc:sldMk cId="0" sldId="367"/>
            <ac:spMk id="7" creationId="{7DA87453-D1F0-0BB5-A65C-7365EBE520C8}"/>
          </ac:spMkLst>
        </pc:spChg>
        <pc:spChg chg="add mod">
          <ac:chgData name="Christopher Wilkin" userId="10363294-769d-46d1-9962-1839b2820248" providerId="ADAL" clId="{B681D092-B7D3-4EBF-B343-A903EDD6E0C6}" dt="2023-10-26T17:49:03.464" v="3895" actId="1076"/>
          <ac:spMkLst>
            <pc:docMk/>
            <pc:sldMk cId="0" sldId="367"/>
            <ac:spMk id="8" creationId="{B22E2CEC-44F1-F6AE-5031-62929E970EF6}"/>
          </ac:spMkLst>
        </pc:spChg>
        <pc:spChg chg="add mod">
          <ac:chgData name="Christopher Wilkin" userId="10363294-769d-46d1-9962-1839b2820248" providerId="ADAL" clId="{B681D092-B7D3-4EBF-B343-A903EDD6E0C6}" dt="2023-10-26T17:48:54.552" v="3894" actId="1076"/>
          <ac:spMkLst>
            <pc:docMk/>
            <pc:sldMk cId="0" sldId="367"/>
            <ac:spMk id="9" creationId="{C3395DEB-1DA2-6BF9-D473-D4E1826EA756}"/>
          </ac:spMkLst>
        </pc:spChg>
        <pc:spChg chg="add mod">
          <ac:chgData name="Christopher Wilkin" userId="10363294-769d-46d1-9962-1839b2820248" providerId="ADAL" clId="{B681D092-B7D3-4EBF-B343-A903EDD6E0C6}" dt="2023-10-26T17:48:20.458" v="3891" actId="1076"/>
          <ac:spMkLst>
            <pc:docMk/>
            <pc:sldMk cId="0" sldId="367"/>
            <ac:spMk id="11" creationId="{935EC651-806B-E666-4DD1-32490B13B75B}"/>
          </ac:spMkLst>
        </pc:spChg>
        <pc:spChg chg="add mod">
          <ac:chgData name="Christopher Wilkin" userId="10363294-769d-46d1-9962-1839b2820248" providerId="ADAL" clId="{B681D092-B7D3-4EBF-B343-A903EDD6E0C6}" dt="2023-10-26T17:48:39.584" v="3893" actId="1076"/>
          <ac:spMkLst>
            <pc:docMk/>
            <pc:sldMk cId="0" sldId="367"/>
            <ac:spMk id="12" creationId="{1557807D-82FF-73E4-0C33-221B32F1CA0F}"/>
          </ac:spMkLst>
        </pc:spChg>
        <pc:spChg chg="add mod">
          <ac:chgData name="Christopher Wilkin" userId="10363294-769d-46d1-9962-1839b2820248" providerId="ADAL" clId="{B681D092-B7D3-4EBF-B343-A903EDD6E0C6}" dt="2023-10-26T17:49:03.464" v="3895" actId="1076"/>
          <ac:spMkLst>
            <pc:docMk/>
            <pc:sldMk cId="0" sldId="367"/>
            <ac:spMk id="13" creationId="{C43C5BC2-0FF5-DD9E-2E19-F5225757FF32}"/>
          </ac:spMkLst>
        </pc:spChg>
        <pc:spChg chg="add mod">
          <ac:chgData name="Christopher Wilkin" userId="10363294-769d-46d1-9962-1839b2820248" providerId="ADAL" clId="{B681D092-B7D3-4EBF-B343-A903EDD6E0C6}" dt="2023-10-26T17:48:54.552" v="3894" actId="1076"/>
          <ac:spMkLst>
            <pc:docMk/>
            <pc:sldMk cId="0" sldId="367"/>
            <ac:spMk id="14" creationId="{CFA1BF97-DB5E-43C7-6A26-53089BF7514D}"/>
          </ac:spMkLst>
        </pc:spChg>
        <pc:spChg chg="add del">
          <ac:chgData name="Christopher Wilkin" userId="10363294-769d-46d1-9962-1839b2820248" providerId="ADAL" clId="{B681D092-B7D3-4EBF-B343-A903EDD6E0C6}" dt="2023-10-26T15:39:59.934" v="1574" actId="478"/>
          <ac:spMkLst>
            <pc:docMk/>
            <pc:sldMk cId="0" sldId="367"/>
            <ac:spMk id="16" creationId="{F2912D99-D035-0F98-9FDD-FC47465EF748}"/>
          </ac:spMkLst>
        </pc:spChg>
        <pc:spChg chg="mod">
          <ac:chgData name="Christopher Wilkin" userId="10363294-769d-46d1-9962-1839b2820248" providerId="ADAL" clId="{B681D092-B7D3-4EBF-B343-A903EDD6E0C6}" dt="2023-10-26T15:34:06.675" v="1506" actId="207"/>
          <ac:spMkLst>
            <pc:docMk/>
            <pc:sldMk cId="0" sldId="367"/>
            <ac:spMk id="18434" creationId="{6BD7D7F6-943A-5368-A874-D5AB26ACB2CA}"/>
          </ac:spMkLst>
        </pc:spChg>
        <pc:spChg chg="mod">
          <ac:chgData name="Christopher Wilkin" userId="10363294-769d-46d1-9962-1839b2820248" providerId="ADAL" clId="{B681D092-B7D3-4EBF-B343-A903EDD6E0C6}" dt="2023-10-26T15:35:04.783" v="1516" actId="207"/>
          <ac:spMkLst>
            <pc:docMk/>
            <pc:sldMk cId="0" sldId="367"/>
            <ac:spMk id="18435" creationId="{66DE8181-92EC-0161-633A-618ABCEC2F92}"/>
          </ac:spMkLst>
        </pc:spChg>
        <pc:spChg chg="del">
          <ac:chgData name="Christopher Wilkin" userId="10363294-769d-46d1-9962-1839b2820248" providerId="ADAL" clId="{B681D092-B7D3-4EBF-B343-A903EDD6E0C6}" dt="2023-10-26T15:12:27.510" v="1338"/>
          <ac:spMkLst>
            <pc:docMk/>
            <pc:sldMk cId="0" sldId="367"/>
            <ac:spMk id="18441" creationId="{EF9B8DF2-C3F5-49A2-94D2-F7B65A0F1F15}"/>
          </ac:spMkLst>
        </pc:spChg>
        <pc:picChg chg="add del mod">
          <ac:chgData name="Christopher Wilkin" userId="10363294-769d-46d1-9962-1839b2820248" providerId="ADAL" clId="{B681D092-B7D3-4EBF-B343-A903EDD6E0C6}" dt="2023-10-26T17:44:10.074" v="3868" actId="478"/>
          <ac:picMkLst>
            <pc:docMk/>
            <pc:sldMk cId="0" sldId="367"/>
            <ac:picMk id="5" creationId="{716057DC-97F2-8468-232F-29D27C0172E2}"/>
          </ac:picMkLst>
        </pc:picChg>
        <pc:picChg chg="add mod">
          <ac:chgData name="Christopher Wilkin" userId="10363294-769d-46d1-9962-1839b2820248" providerId="ADAL" clId="{B681D092-B7D3-4EBF-B343-A903EDD6E0C6}" dt="2023-10-26T17:49:24.140" v="3897" actId="14100"/>
          <ac:picMkLst>
            <pc:docMk/>
            <pc:sldMk cId="0" sldId="367"/>
            <ac:picMk id="4098" creationId="{9CF151F4-9C38-264C-828C-A945622A9A58}"/>
          </ac:picMkLst>
        </pc:picChg>
        <pc:picChg chg="add del mod">
          <ac:chgData name="Christopher Wilkin" userId="10363294-769d-46d1-9962-1839b2820248" providerId="ADAL" clId="{B681D092-B7D3-4EBF-B343-A903EDD6E0C6}" dt="2023-10-26T17:53:43.084" v="3928" actId="478"/>
          <ac:picMkLst>
            <pc:docMk/>
            <pc:sldMk cId="0" sldId="367"/>
            <ac:picMk id="4100" creationId="{D5CC4A7D-100B-C9C8-F33C-82343F0A39A9}"/>
          </ac:picMkLst>
        </pc:picChg>
        <pc:picChg chg="del mod">
          <ac:chgData name="Christopher Wilkin" userId="10363294-769d-46d1-9962-1839b2820248" providerId="ADAL" clId="{B681D092-B7D3-4EBF-B343-A903EDD6E0C6}" dt="2023-10-26T15:13:49.453" v="1354" actId="478"/>
          <ac:picMkLst>
            <pc:docMk/>
            <pc:sldMk cId="0" sldId="367"/>
            <ac:picMk id="18436" creationId="{C613FEBB-8FA9-3C8B-A88E-0B459D2BB0A2}"/>
          </ac:picMkLst>
        </pc:picChg>
      </pc:sldChg>
      <pc:sldChg chg="modSp add mod modAnim">
        <pc:chgData name="Christopher Wilkin" userId="10363294-769d-46d1-9962-1839b2820248" providerId="ADAL" clId="{B681D092-B7D3-4EBF-B343-A903EDD6E0C6}" dt="2023-10-26T16:57:09.211" v="2628" actId="29295"/>
        <pc:sldMkLst>
          <pc:docMk/>
          <pc:sldMk cId="2052318462" sldId="428"/>
        </pc:sldMkLst>
        <pc:spChg chg="mod">
          <ac:chgData name="Christopher Wilkin" userId="10363294-769d-46d1-9962-1839b2820248" providerId="ADAL" clId="{B681D092-B7D3-4EBF-B343-A903EDD6E0C6}" dt="2023-10-26T14:45:10.891" v="775" actId="13926"/>
          <ac:spMkLst>
            <pc:docMk/>
            <pc:sldMk cId="2052318462" sldId="428"/>
            <ac:spMk id="20483" creationId="{00000000-0000-0000-0000-000000000000}"/>
          </ac:spMkLst>
        </pc:spChg>
        <pc:spChg chg="mod">
          <ac:chgData name="Christopher Wilkin" userId="10363294-769d-46d1-9962-1839b2820248" providerId="ADAL" clId="{B681D092-B7D3-4EBF-B343-A903EDD6E0C6}" dt="2023-10-26T14:01:34.625" v="4" actId="1076"/>
          <ac:spMkLst>
            <pc:docMk/>
            <pc:sldMk cId="2052318462" sldId="428"/>
            <ac:spMk id="31746" creationId="{00000000-0000-0000-0000-000000000000}"/>
          </ac:spMkLst>
        </pc:spChg>
        <pc:picChg chg="mod">
          <ac:chgData name="Christopher Wilkin" userId="10363294-769d-46d1-9962-1839b2820248" providerId="ADAL" clId="{B681D092-B7D3-4EBF-B343-A903EDD6E0C6}" dt="2023-10-26T16:57:09.211" v="2628" actId="29295"/>
          <ac:picMkLst>
            <pc:docMk/>
            <pc:sldMk cId="2052318462" sldId="428"/>
            <ac:picMk id="3074" creationId="{00000000-0000-0000-0000-000000000000}"/>
          </ac:picMkLst>
        </pc:picChg>
      </pc:sldChg>
      <pc:sldChg chg="modSp add del mod">
        <pc:chgData name="Christopher Wilkin" userId="10363294-769d-46d1-9962-1839b2820248" providerId="ADAL" clId="{B681D092-B7D3-4EBF-B343-A903EDD6E0C6}" dt="2023-10-26T14:47:25.111" v="800" actId="47"/>
        <pc:sldMkLst>
          <pc:docMk/>
          <pc:sldMk cId="3112288545" sldId="429"/>
        </pc:sldMkLst>
        <pc:spChg chg="mod">
          <ac:chgData name="Christopher Wilkin" userId="10363294-769d-46d1-9962-1839b2820248" providerId="ADAL" clId="{B681D092-B7D3-4EBF-B343-A903EDD6E0C6}" dt="2023-10-26T14:01:59.916" v="11" actId="1076"/>
          <ac:spMkLst>
            <pc:docMk/>
            <pc:sldMk cId="3112288545" sldId="429"/>
            <ac:spMk id="21507" creationId="{00000000-0000-0000-0000-000000000000}"/>
          </ac:spMkLst>
        </pc:spChg>
        <pc:spChg chg="mod">
          <ac:chgData name="Christopher Wilkin" userId="10363294-769d-46d1-9962-1839b2820248" providerId="ADAL" clId="{B681D092-B7D3-4EBF-B343-A903EDD6E0C6}" dt="2023-10-26T14:01:57.059" v="10" actId="1076"/>
          <ac:spMkLst>
            <pc:docMk/>
            <pc:sldMk cId="3112288545" sldId="429"/>
            <ac:spMk id="32770" creationId="{00000000-0000-0000-0000-000000000000}"/>
          </ac:spMkLst>
        </pc:spChg>
      </pc:sldChg>
      <pc:sldChg chg="add del">
        <pc:chgData name="Christopher Wilkin" userId="10363294-769d-46d1-9962-1839b2820248" providerId="ADAL" clId="{B681D092-B7D3-4EBF-B343-A903EDD6E0C6}" dt="2023-10-26T18:01:00.268" v="4248" actId="47"/>
        <pc:sldMkLst>
          <pc:docMk/>
          <pc:sldMk cId="2042535917" sldId="430"/>
        </pc:sldMkLst>
      </pc:sldChg>
      <pc:sldChg chg="addSp modSp add mod ord modAnim">
        <pc:chgData name="Christopher Wilkin" userId="10363294-769d-46d1-9962-1839b2820248" providerId="ADAL" clId="{B681D092-B7D3-4EBF-B343-A903EDD6E0C6}" dt="2023-10-26T16:58:07.312" v="2634" actId="167"/>
        <pc:sldMkLst>
          <pc:docMk/>
          <pc:sldMk cId="693591710" sldId="431"/>
        </pc:sldMkLst>
        <pc:spChg chg="mod">
          <ac:chgData name="Christopher Wilkin" userId="10363294-769d-46d1-9962-1839b2820248" providerId="ADAL" clId="{B681D092-B7D3-4EBF-B343-A903EDD6E0C6}" dt="2023-10-26T14:53:35.380" v="1196" actId="20577"/>
          <ac:spMkLst>
            <pc:docMk/>
            <pc:sldMk cId="693591710" sldId="431"/>
            <ac:spMk id="32771" creationId="{00000000-0000-0000-0000-000000000000}"/>
          </ac:spMkLst>
        </pc:spChg>
        <pc:spChg chg="mod">
          <ac:chgData name="Christopher Wilkin" userId="10363294-769d-46d1-9962-1839b2820248" providerId="ADAL" clId="{B681D092-B7D3-4EBF-B343-A903EDD6E0C6}" dt="2023-10-26T14:47:49.448" v="803" actId="1076"/>
          <ac:spMkLst>
            <pc:docMk/>
            <pc:sldMk cId="693591710" sldId="431"/>
            <ac:spMk id="34818" creationId="{00000000-0000-0000-0000-000000000000}"/>
          </ac:spMkLst>
        </pc:spChg>
        <pc:picChg chg="add mod">
          <ac:chgData name="Christopher Wilkin" userId="10363294-769d-46d1-9962-1839b2820248" providerId="ADAL" clId="{B681D092-B7D3-4EBF-B343-A903EDD6E0C6}" dt="2023-10-26T14:53:46.582" v="1197" actId="1076"/>
          <ac:picMkLst>
            <pc:docMk/>
            <pc:sldMk cId="693591710" sldId="431"/>
            <ac:picMk id="2" creationId="{0E2CD726-C748-C804-B1AE-E88CF000D614}"/>
          </ac:picMkLst>
        </pc:picChg>
        <pc:picChg chg="add mod">
          <ac:chgData name="Christopher Wilkin" userId="10363294-769d-46d1-9962-1839b2820248" providerId="ADAL" clId="{B681D092-B7D3-4EBF-B343-A903EDD6E0C6}" dt="2023-10-26T16:58:07.312" v="2634" actId="167"/>
          <ac:picMkLst>
            <pc:docMk/>
            <pc:sldMk cId="693591710" sldId="431"/>
            <ac:picMk id="1026" creationId="{7712ABFA-AC12-3CFA-1886-8C9CED1EC99C}"/>
          </ac:picMkLst>
        </pc:picChg>
        <pc:picChg chg="mod">
          <ac:chgData name="Christopher Wilkin" userId="10363294-769d-46d1-9962-1839b2820248" providerId="ADAL" clId="{B681D092-B7D3-4EBF-B343-A903EDD6E0C6}" dt="2023-10-26T14:47:53.075" v="805" actId="14100"/>
          <ac:picMkLst>
            <pc:docMk/>
            <pc:sldMk cId="693591710" sldId="431"/>
            <ac:picMk id="5122" creationId="{00000000-0000-0000-0000-000000000000}"/>
          </ac:picMkLst>
        </pc:picChg>
      </pc:sldChg>
      <pc:sldChg chg="add del">
        <pc:chgData name="Christopher Wilkin" userId="10363294-769d-46d1-9962-1839b2820248" providerId="ADAL" clId="{B681D092-B7D3-4EBF-B343-A903EDD6E0C6}" dt="2023-10-26T18:01:03.956" v="4249" actId="47"/>
        <pc:sldMkLst>
          <pc:docMk/>
          <pc:sldMk cId="690734015" sldId="432"/>
        </pc:sldMkLst>
      </pc:sldChg>
      <pc:sldChg chg="add del">
        <pc:chgData name="Christopher Wilkin" userId="10363294-769d-46d1-9962-1839b2820248" providerId="ADAL" clId="{B681D092-B7D3-4EBF-B343-A903EDD6E0C6}" dt="2023-10-26T18:01:07.759" v="4250" actId="47"/>
        <pc:sldMkLst>
          <pc:docMk/>
          <pc:sldMk cId="248302987" sldId="433"/>
        </pc:sldMkLst>
      </pc:sldChg>
      <pc:sldChg chg="addSp delSp modSp add mod delAnim modAnim">
        <pc:chgData name="Christopher Wilkin" userId="10363294-769d-46d1-9962-1839b2820248" providerId="ADAL" clId="{B681D092-B7D3-4EBF-B343-A903EDD6E0C6}" dt="2023-10-26T18:20:28.677" v="4504" actId="1076"/>
        <pc:sldMkLst>
          <pc:docMk/>
          <pc:sldMk cId="4227360864" sldId="434"/>
        </pc:sldMkLst>
        <pc:spChg chg="add mod ord">
          <ac:chgData name="Christopher Wilkin" userId="10363294-769d-46d1-9962-1839b2820248" providerId="ADAL" clId="{B681D092-B7D3-4EBF-B343-A903EDD6E0C6}" dt="2023-10-26T18:20:28.677" v="4504" actId="1076"/>
          <ac:spMkLst>
            <pc:docMk/>
            <pc:sldMk cId="4227360864" sldId="434"/>
            <ac:spMk id="2" creationId="{D8537403-4C59-9186-4CED-7F3A1EFCDEF3}"/>
          </ac:spMkLst>
        </pc:spChg>
        <pc:spChg chg="add del mod">
          <ac:chgData name="Christopher Wilkin" userId="10363294-769d-46d1-9962-1839b2820248" providerId="ADAL" clId="{B681D092-B7D3-4EBF-B343-A903EDD6E0C6}" dt="2023-10-26T18:13:52.705" v="4460" actId="478"/>
          <ac:spMkLst>
            <pc:docMk/>
            <pc:sldMk cId="4227360864" sldId="434"/>
            <ac:spMk id="4" creationId="{9F7C339B-922D-E7E9-EBBD-C0AB5F03FAD3}"/>
          </ac:spMkLst>
        </pc:spChg>
        <pc:spChg chg="del mod">
          <ac:chgData name="Christopher Wilkin" userId="10363294-769d-46d1-9962-1839b2820248" providerId="ADAL" clId="{B681D092-B7D3-4EBF-B343-A903EDD6E0C6}" dt="2023-10-26T18:12:44.882" v="4453" actId="478"/>
          <ac:spMkLst>
            <pc:docMk/>
            <pc:sldMk cId="4227360864" sldId="434"/>
            <ac:spMk id="35843" creationId="{00000000-0000-0000-0000-000000000000}"/>
          </ac:spMkLst>
        </pc:spChg>
        <pc:spChg chg="del mod">
          <ac:chgData name="Christopher Wilkin" userId="10363294-769d-46d1-9962-1839b2820248" providerId="ADAL" clId="{B681D092-B7D3-4EBF-B343-A903EDD6E0C6}" dt="2023-10-26T18:12:44.882" v="4453" actId="478"/>
          <ac:spMkLst>
            <pc:docMk/>
            <pc:sldMk cId="4227360864" sldId="434"/>
            <ac:spMk id="35844" creationId="{00000000-0000-0000-0000-000000000000}"/>
          </ac:spMkLst>
        </pc:spChg>
        <pc:spChg chg="del mod">
          <ac:chgData name="Christopher Wilkin" userId="10363294-769d-46d1-9962-1839b2820248" providerId="ADAL" clId="{B681D092-B7D3-4EBF-B343-A903EDD6E0C6}" dt="2023-10-26T18:12:44.882" v="4453" actId="478"/>
          <ac:spMkLst>
            <pc:docMk/>
            <pc:sldMk cId="4227360864" sldId="434"/>
            <ac:spMk id="35845" creationId="{00000000-0000-0000-0000-000000000000}"/>
          </ac:spMkLst>
        </pc:spChg>
        <pc:spChg chg="mod ord">
          <ac:chgData name="Christopher Wilkin" userId="10363294-769d-46d1-9962-1839b2820248" providerId="ADAL" clId="{B681D092-B7D3-4EBF-B343-A903EDD6E0C6}" dt="2023-10-26T18:20:20.337" v="4502" actId="1076"/>
          <ac:spMkLst>
            <pc:docMk/>
            <pc:sldMk cId="4227360864" sldId="434"/>
            <ac:spMk id="35846" creationId="{00000000-0000-0000-0000-000000000000}"/>
          </ac:spMkLst>
        </pc:spChg>
        <pc:spChg chg="del mod">
          <ac:chgData name="Christopher Wilkin" userId="10363294-769d-46d1-9962-1839b2820248" providerId="ADAL" clId="{B681D092-B7D3-4EBF-B343-A903EDD6E0C6}" dt="2023-10-26T18:13:50.165" v="4459" actId="478"/>
          <ac:spMkLst>
            <pc:docMk/>
            <pc:sldMk cId="4227360864" sldId="434"/>
            <ac:spMk id="37890" creationId="{00000000-0000-0000-0000-000000000000}"/>
          </ac:spMkLst>
        </pc:spChg>
        <pc:picChg chg="add mod">
          <ac:chgData name="Christopher Wilkin" userId="10363294-769d-46d1-9962-1839b2820248" providerId="ADAL" clId="{B681D092-B7D3-4EBF-B343-A903EDD6E0C6}" dt="2023-10-26T18:20:25.822" v="4503" actId="14100"/>
          <ac:picMkLst>
            <pc:docMk/>
            <pc:sldMk cId="4227360864" sldId="434"/>
            <ac:picMk id="6146" creationId="{C6E8BAE6-47CF-713E-9A1D-4F2ED71CA2D0}"/>
          </ac:picMkLst>
        </pc:picChg>
      </pc:sldChg>
      <pc:sldChg chg="addSp delSp modSp add mod">
        <pc:chgData name="Christopher Wilkin" userId="10363294-769d-46d1-9962-1839b2820248" providerId="ADAL" clId="{B681D092-B7D3-4EBF-B343-A903EDD6E0C6}" dt="2023-10-27T14:46:38.770" v="5569" actId="1076"/>
        <pc:sldMkLst>
          <pc:docMk/>
          <pc:sldMk cId="2551506216" sldId="462"/>
        </pc:sldMkLst>
        <pc:spChg chg="mod">
          <ac:chgData name="Christopher Wilkin" userId="10363294-769d-46d1-9962-1839b2820248" providerId="ADAL" clId="{B681D092-B7D3-4EBF-B343-A903EDD6E0C6}" dt="2023-10-27T14:08:11.615" v="5501" actId="1076"/>
          <ac:spMkLst>
            <pc:docMk/>
            <pc:sldMk cId="2551506216" sldId="462"/>
            <ac:spMk id="2" creationId="{FD6B2085-7E38-6B22-4DF2-012BA009C780}"/>
          </ac:spMkLst>
        </pc:spChg>
        <pc:spChg chg="mod">
          <ac:chgData name="Christopher Wilkin" userId="10363294-769d-46d1-9962-1839b2820248" providerId="ADAL" clId="{B681D092-B7D3-4EBF-B343-A903EDD6E0C6}" dt="2023-10-27T14:08:49.544" v="5513" actId="20577"/>
          <ac:spMkLst>
            <pc:docMk/>
            <pc:sldMk cId="2551506216" sldId="462"/>
            <ac:spMk id="3" creationId="{29E030F5-8B5C-4BC1-0C63-F15483E3ED1A}"/>
          </ac:spMkLst>
        </pc:spChg>
        <pc:spChg chg="mod">
          <ac:chgData name="Christopher Wilkin" userId="10363294-769d-46d1-9962-1839b2820248" providerId="ADAL" clId="{B681D092-B7D3-4EBF-B343-A903EDD6E0C6}" dt="2023-10-27T14:46:38.770" v="5569" actId="1076"/>
          <ac:spMkLst>
            <pc:docMk/>
            <pc:sldMk cId="2551506216" sldId="462"/>
            <ac:spMk id="4" creationId="{B62CDF2D-DCA5-0016-F637-E6F4D00EB845}"/>
          </ac:spMkLst>
        </pc:spChg>
        <pc:graphicFrameChg chg="add mod">
          <ac:chgData name="Christopher Wilkin" userId="10363294-769d-46d1-9962-1839b2820248" providerId="ADAL" clId="{B681D092-B7D3-4EBF-B343-A903EDD6E0C6}" dt="2023-10-27T14:08:49.938" v="5514" actId="1076"/>
          <ac:graphicFrameMkLst>
            <pc:docMk/>
            <pc:sldMk cId="2551506216" sldId="462"/>
            <ac:graphicFrameMk id="7" creationId="{6D1016F9-8139-9FDD-84A2-E0B1B14442BC}"/>
          </ac:graphicFrameMkLst>
        </pc:graphicFrameChg>
        <pc:picChg chg="del">
          <ac:chgData name="Christopher Wilkin" userId="10363294-769d-46d1-9962-1839b2820248" providerId="ADAL" clId="{B681D092-B7D3-4EBF-B343-A903EDD6E0C6}" dt="2023-10-27T14:08:08.923" v="5500" actId="478"/>
          <ac:picMkLst>
            <pc:docMk/>
            <pc:sldMk cId="2551506216" sldId="462"/>
            <ac:picMk id="5" creationId="{092F7B26-0C65-4555-BF51-4FD24C0AF92E}"/>
          </ac:picMkLst>
        </pc:picChg>
        <pc:picChg chg="mod modCrop">
          <ac:chgData name="Christopher Wilkin" userId="10363294-769d-46d1-9962-1839b2820248" providerId="ADAL" clId="{B681D092-B7D3-4EBF-B343-A903EDD6E0C6}" dt="2023-10-27T14:46:27.049" v="5567" actId="1076"/>
          <ac:picMkLst>
            <pc:docMk/>
            <pc:sldMk cId="2551506216" sldId="462"/>
            <ac:picMk id="6" creationId="{86D260EA-C42B-6431-4A37-5A6345C55117}"/>
          </ac:picMkLst>
        </pc:picChg>
      </pc:sldChg>
      <pc:sldChg chg="addSp delSp modSp add mod modAnim modNotesTx">
        <pc:chgData name="Christopher Wilkin" userId="10363294-769d-46d1-9962-1839b2820248" providerId="ADAL" clId="{B681D092-B7D3-4EBF-B343-A903EDD6E0C6}" dt="2023-10-27T14:00:30.206" v="5443" actId="20577"/>
        <pc:sldMkLst>
          <pc:docMk/>
          <pc:sldMk cId="165513599" sldId="463"/>
        </pc:sldMkLst>
        <pc:spChg chg="mod">
          <ac:chgData name="Christopher Wilkin" userId="10363294-769d-46d1-9962-1839b2820248" providerId="ADAL" clId="{B681D092-B7D3-4EBF-B343-A903EDD6E0C6}" dt="2023-10-27T13:08:45.924" v="4591" actId="20577"/>
          <ac:spMkLst>
            <pc:docMk/>
            <pc:sldMk cId="165513599" sldId="463"/>
            <ac:spMk id="2" creationId="{FD6B2085-7E38-6B22-4DF2-012BA009C780}"/>
          </ac:spMkLst>
        </pc:spChg>
        <pc:spChg chg="del mod">
          <ac:chgData name="Christopher Wilkin" userId="10363294-769d-46d1-9962-1839b2820248" providerId="ADAL" clId="{B681D092-B7D3-4EBF-B343-A903EDD6E0C6}" dt="2023-10-27T13:27:37.551" v="4778" actId="478"/>
          <ac:spMkLst>
            <pc:docMk/>
            <pc:sldMk cId="165513599" sldId="463"/>
            <ac:spMk id="3" creationId="{29E030F5-8B5C-4BC1-0C63-F15483E3ED1A}"/>
          </ac:spMkLst>
        </pc:spChg>
        <pc:spChg chg="mod">
          <ac:chgData name="Christopher Wilkin" userId="10363294-769d-46d1-9962-1839b2820248" providerId="ADAL" clId="{B681D092-B7D3-4EBF-B343-A903EDD6E0C6}" dt="2023-10-27T13:26:13.472" v="4773" actId="20577"/>
          <ac:spMkLst>
            <pc:docMk/>
            <pc:sldMk cId="165513599" sldId="463"/>
            <ac:spMk id="5" creationId="{E6962983-1589-16B8-3A97-E66A09121787}"/>
          </ac:spMkLst>
        </pc:spChg>
        <pc:spChg chg="del">
          <ac:chgData name="Christopher Wilkin" userId="10363294-769d-46d1-9962-1839b2820248" providerId="ADAL" clId="{B681D092-B7D3-4EBF-B343-A903EDD6E0C6}" dt="2023-10-27T13:14:27.149" v="4605" actId="478"/>
          <ac:spMkLst>
            <pc:docMk/>
            <pc:sldMk cId="165513599" sldId="463"/>
            <ac:spMk id="8" creationId="{9C08EF80-63F8-B991-E59B-6F78306C7F2F}"/>
          </ac:spMkLst>
        </pc:spChg>
        <pc:spChg chg="add del mod">
          <ac:chgData name="Christopher Wilkin" userId="10363294-769d-46d1-9962-1839b2820248" providerId="ADAL" clId="{B681D092-B7D3-4EBF-B343-A903EDD6E0C6}" dt="2023-10-27T13:29:07.776" v="4796" actId="478"/>
          <ac:spMkLst>
            <pc:docMk/>
            <pc:sldMk cId="165513599" sldId="463"/>
            <ac:spMk id="15" creationId="{0011DC45-06F0-EE79-6CC2-4D49C5BD3F90}"/>
          </ac:spMkLst>
        </pc:spChg>
        <pc:spChg chg="mod">
          <ac:chgData name="Christopher Wilkin" userId="10363294-769d-46d1-9962-1839b2820248" providerId="ADAL" clId="{B681D092-B7D3-4EBF-B343-A903EDD6E0C6}" dt="2023-10-27T14:00:30.206" v="5443" actId="20577"/>
          <ac:spMkLst>
            <pc:docMk/>
            <pc:sldMk cId="165513599" sldId="463"/>
            <ac:spMk id="20" creationId="{17EBACCE-3C9D-BD01-9524-882ACCB361C0}"/>
          </ac:spMkLst>
        </pc:spChg>
        <pc:grpChg chg="del mod">
          <ac:chgData name="Christopher Wilkin" userId="10363294-769d-46d1-9962-1839b2820248" providerId="ADAL" clId="{B681D092-B7D3-4EBF-B343-A903EDD6E0C6}" dt="2023-10-27T13:27:28.094" v="4774" actId="478"/>
          <ac:grpSpMkLst>
            <pc:docMk/>
            <pc:sldMk cId="165513599" sldId="463"/>
            <ac:grpSpMk id="4" creationId="{82419A5C-38DF-90C5-A1C4-FF838DB142FA}"/>
          </ac:grpSpMkLst>
        </pc:grpChg>
        <pc:grpChg chg="add mod">
          <ac:chgData name="Christopher Wilkin" userId="10363294-769d-46d1-9962-1839b2820248" providerId="ADAL" clId="{B681D092-B7D3-4EBF-B343-A903EDD6E0C6}" dt="2023-10-27T13:32:20.719" v="5122" actId="1076"/>
          <ac:grpSpMkLst>
            <pc:docMk/>
            <pc:sldMk cId="165513599" sldId="463"/>
            <ac:grpSpMk id="18" creationId="{A0BCD76C-F27F-483D-825F-C8800D058B14}"/>
          </ac:grpSpMkLst>
        </pc:grpChg>
        <pc:grpChg chg="add mod">
          <ac:chgData name="Christopher Wilkin" userId="10363294-769d-46d1-9962-1839b2820248" providerId="ADAL" clId="{B681D092-B7D3-4EBF-B343-A903EDD6E0C6}" dt="2023-10-27T13:59:49.947" v="5398" actId="1076"/>
          <ac:grpSpMkLst>
            <pc:docMk/>
            <pc:sldMk cId="165513599" sldId="463"/>
            <ac:grpSpMk id="19" creationId="{98125B32-8533-2B32-C7B3-416B56E39652}"/>
          </ac:grpSpMkLst>
        </pc:grpChg>
        <pc:picChg chg="mod">
          <ac:chgData name="Christopher Wilkin" userId="10363294-769d-46d1-9962-1839b2820248" providerId="ADAL" clId="{B681D092-B7D3-4EBF-B343-A903EDD6E0C6}" dt="2023-10-27T13:26:10.616" v="4772" actId="20578"/>
          <ac:picMkLst>
            <pc:docMk/>
            <pc:sldMk cId="165513599" sldId="463"/>
            <ac:picMk id="6" creationId="{47A72687-8633-F070-1EF0-D82CF1C37A22}"/>
          </ac:picMkLst>
        </pc:picChg>
        <pc:picChg chg="add mod">
          <ac:chgData name="Christopher Wilkin" userId="10363294-769d-46d1-9962-1839b2820248" providerId="ADAL" clId="{B681D092-B7D3-4EBF-B343-A903EDD6E0C6}" dt="2023-10-27T13:29:50.725" v="4808" actId="164"/>
          <ac:picMkLst>
            <pc:docMk/>
            <pc:sldMk cId="165513599" sldId="463"/>
            <ac:picMk id="9" creationId="{5DB70CF5-0099-00EE-A46F-EB3F1C6CDBE8}"/>
          </ac:picMkLst>
        </pc:picChg>
        <pc:picChg chg="del">
          <ac:chgData name="Christopher Wilkin" userId="10363294-769d-46d1-9962-1839b2820248" providerId="ADAL" clId="{B681D092-B7D3-4EBF-B343-A903EDD6E0C6}" dt="2023-10-27T13:14:01.067" v="4596" actId="478"/>
          <ac:picMkLst>
            <pc:docMk/>
            <pc:sldMk cId="165513599" sldId="463"/>
            <ac:picMk id="11" creationId="{0DBA0DC2-8C00-D9B7-7C81-1998EE438A45}"/>
          </ac:picMkLst>
        </pc:picChg>
        <pc:picChg chg="del">
          <ac:chgData name="Christopher Wilkin" userId="10363294-769d-46d1-9962-1839b2820248" providerId="ADAL" clId="{B681D092-B7D3-4EBF-B343-A903EDD6E0C6}" dt="2023-10-27T13:14:01.836" v="4597" actId="478"/>
          <ac:picMkLst>
            <pc:docMk/>
            <pc:sldMk cId="165513599" sldId="463"/>
            <ac:picMk id="12" creationId="{7DA2C167-6EE8-1DE4-D91A-51FDE1D0DA20}"/>
          </ac:picMkLst>
        </pc:picChg>
        <pc:picChg chg="add mod modCrop">
          <ac:chgData name="Christopher Wilkin" userId="10363294-769d-46d1-9962-1839b2820248" providerId="ADAL" clId="{B681D092-B7D3-4EBF-B343-A903EDD6E0C6}" dt="2023-10-27T13:29:50.725" v="4808" actId="164"/>
          <ac:picMkLst>
            <pc:docMk/>
            <pc:sldMk cId="165513599" sldId="463"/>
            <ac:picMk id="13" creationId="{38CFED0E-6D59-C3F4-12C9-390FD74D7311}"/>
          </ac:picMkLst>
        </pc:picChg>
        <pc:picChg chg="add mod modCrop">
          <ac:chgData name="Christopher Wilkin" userId="10363294-769d-46d1-9962-1839b2820248" providerId="ADAL" clId="{B681D092-B7D3-4EBF-B343-A903EDD6E0C6}" dt="2023-10-27T13:29:50.725" v="4808" actId="164"/>
          <ac:picMkLst>
            <pc:docMk/>
            <pc:sldMk cId="165513599" sldId="463"/>
            <ac:picMk id="17" creationId="{BCEC8686-A031-BDC2-3ED2-C2E1E5D2F214}"/>
          </ac:picMkLst>
        </pc:picChg>
        <pc:picChg chg="mod">
          <ac:chgData name="Christopher Wilkin" userId="10363294-769d-46d1-9962-1839b2820248" providerId="ADAL" clId="{B681D092-B7D3-4EBF-B343-A903EDD6E0C6}" dt="2023-10-27T13:59:49.947" v="5398" actId="1076"/>
          <ac:picMkLst>
            <pc:docMk/>
            <pc:sldMk cId="165513599" sldId="463"/>
            <ac:picMk id="21" creationId="{C0459CBD-2F6B-7AC4-50A4-AC71D7FC6D96}"/>
          </ac:picMkLst>
        </pc:picChg>
        <pc:picChg chg="add mod">
          <ac:chgData name="Christopher Wilkin" userId="10363294-769d-46d1-9962-1839b2820248" providerId="ADAL" clId="{B681D092-B7D3-4EBF-B343-A903EDD6E0C6}" dt="2023-10-27T13:15:12.012" v="4611" actId="14100"/>
          <ac:picMkLst>
            <pc:docMk/>
            <pc:sldMk cId="165513599" sldId="463"/>
            <ac:picMk id="1026" creationId="{6B1AE5D3-0A63-6F21-D9BA-574E94CD22BD}"/>
          </ac:picMkLst>
        </pc:picChg>
      </pc:sldChg>
      <pc:sldChg chg="addSp delSp modSp add mod">
        <pc:chgData name="Christopher Wilkin" userId="10363294-769d-46d1-9962-1839b2820248" providerId="ADAL" clId="{B681D092-B7D3-4EBF-B343-A903EDD6E0C6}" dt="2023-10-27T12:04:38.385" v="4574" actId="1076"/>
        <pc:sldMkLst>
          <pc:docMk/>
          <pc:sldMk cId="2625839894" sldId="466"/>
        </pc:sldMkLst>
        <pc:spChg chg="del">
          <ac:chgData name="Christopher Wilkin" userId="10363294-769d-46d1-9962-1839b2820248" providerId="ADAL" clId="{B681D092-B7D3-4EBF-B343-A903EDD6E0C6}" dt="2023-10-26T18:21:47.085" v="4517" actId="478"/>
          <ac:spMkLst>
            <pc:docMk/>
            <pc:sldMk cId="2625839894" sldId="466"/>
            <ac:spMk id="2" creationId="{FD6B2085-7E38-6B22-4DF2-012BA009C780}"/>
          </ac:spMkLst>
        </pc:spChg>
        <pc:spChg chg="mod">
          <ac:chgData name="Christopher Wilkin" userId="10363294-769d-46d1-9962-1839b2820248" providerId="ADAL" clId="{B681D092-B7D3-4EBF-B343-A903EDD6E0C6}" dt="2023-10-27T12:04:38.385" v="4574" actId="1076"/>
          <ac:spMkLst>
            <pc:docMk/>
            <pc:sldMk cId="2625839894" sldId="466"/>
            <ac:spMk id="3" creationId="{632AA1F5-975A-B54A-A3F5-244CAF0C462F}"/>
          </ac:spMkLst>
        </pc:spChg>
        <pc:spChg chg="add del mod">
          <ac:chgData name="Christopher Wilkin" userId="10363294-769d-46d1-9962-1839b2820248" providerId="ADAL" clId="{B681D092-B7D3-4EBF-B343-A903EDD6E0C6}" dt="2023-10-26T18:21:49.140" v="4518" actId="478"/>
          <ac:spMkLst>
            <pc:docMk/>
            <pc:sldMk cId="2625839894" sldId="466"/>
            <ac:spMk id="6" creationId="{7579B095-C24F-8208-13CE-C454C99A5678}"/>
          </ac:spMkLst>
        </pc:spChg>
        <pc:spChg chg="add mod">
          <ac:chgData name="Christopher Wilkin" userId="10363294-769d-46d1-9962-1839b2820248" providerId="ADAL" clId="{B681D092-B7D3-4EBF-B343-A903EDD6E0C6}" dt="2023-10-26T18:22:12.105" v="4522" actId="1076"/>
          <ac:spMkLst>
            <pc:docMk/>
            <pc:sldMk cId="2625839894" sldId="466"/>
            <ac:spMk id="15" creationId="{9F3C5314-013E-D92F-63E0-7325E33C6CE2}"/>
          </ac:spMkLst>
        </pc:spChg>
        <pc:spChg chg="add mod">
          <ac:chgData name="Christopher Wilkin" userId="10363294-769d-46d1-9962-1839b2820248" providerId="ADAL" clId="{B681D092-B7D3-4EBF-B343-A903EDD6E0C6}" dt="2023-10-27T12:04:10.893" v="4570" actId="20577"/>
          <ac:spMkLst>
            <pc:docMk/>
            <pc:sldMk cId="2625839894" sldId="466"/>
            <ac:spMk id="17" creationId="{86475504-74CC-F02F-61CE-7F11FA2DB1E0}"/>
          </ac:spMkLst>
        </pc:spChg>
        <pc:picChg chg="mod">
          <ac:chgData name="Christopher Wilkin" userId="10363294-769d-46d1-9962-1839b2820248" providerId="ADAL" clId="{B681D092-B7D3-4EBF-B343-A903EDD6E0C6}" dt="2023-10-26T18:24:38.956" v="4534" actId="1076"/>
          <ac:picMkLst>
            <pc:docMk/>
            <pc:sldMk cId="2625839894" sldId="466"/>
            <ac:picMk id="4" creationId="{25BA1110-2FA0-5C24-2D4C-FCDD13193B91}"/>
          </ac:picMkLst>
        </pc:picChg>
        <pc:picChg chg="mod">
          <ac:chgData name="Christopher Wilkin" userId="10363294-769d-46d1-9962-1839b2820248" providerId="ADAL" clId="{B681D092-B7D3-4EBF-B343-A903EDD6E0C6}" dt="2023-10-26T18:22:20.470" v="4523" actId="1076"/>
          <ac:picMkLst>
            <pc:docMk/>
            <pc:sldMk cId="2625839894" sldId="466"/>
            <ac:picMk id="7" creationId="{5C74CD06-F570-7B0F-FF3E-5ECD39ACDEFC}"/>
          </ac:picMkLst>
        </pc:picChg>
        <pc:picChg chg="del">
          <ac:chgData name="Christopher Wilkin" userId="10363294-769d-46d1-9962-1839b2820248" providerId="ADAL" clId="{B681D092-B7D3-4EBF-B343-A903EDD6E0C6}" dt="2023-10-26T18:21:43.963" v="4516" actId="478"/>
          <ac:picMkLst>
            <pc:docMk/>
            <pc:sldMk cId="2625839894" sldId="466"/>
            <ac:picMk id="8" creationId="{0EE90AAB-E1E5-7F93-E134-DD9250BB04B1}"/>
          </ac:picMkLst>
        </pc:picChg>
        <pc:picChg chg="mod">
          <ac:chgData name="Christopher Wilkin" userId="10363294-769d-46d1-9962-1839b2820248" providerId="ADAL" clId="{B681D092-B7D3-4EBF-B343-A903EDD6E0C6}" dt="2023-10-26T18:23:09.235" v="4530" actId="1076"/>
          <ac:picMkLst>
            <pc:docMk/>
            <pc:sldMk cId="2625839894" sldId="466"/>
            <ac:picMk id="9" creationId="{64E1FF4F-3681-E445-176B-C89423722258}"/>
          </ac:picMkLst>
        </pc:picChg>
        <pc:picChg chg="mod">
          <ac:chgData name="Christopher Wilkin" userId="10363294-769d-46d1-9962-1839b2820248" providerId="ADAL" clId="{B681D092-B7D3-4EBF-B343-A903EDD6E0C6}" dt="2023-10-26T18:23:14.202" v="4531" actId="1076"/>
          <ac:picMkLst>
            <pc:docMk/>
            <pc:sldMk cId="2625839894" sldId="466"/>
            <ac:picMk id="10" creationId="{D4709D10-7949-E311-CAE4-0EE21C513B6A}"/>
          </ac:picMkLst>
        </pc:picChg>
        <pc:picChg chg="mod">
          <ac:chgData name="Christopher Wilkin" userId="10363294-769d-46d1-9962-1839b2820248" providerId="ADAL" clId="{B681D092-B7D3-4EBF-B343-A903EDD6E0C6}" dt="2023-10-26T18:24:30.709" v="4532" actId="1076"/>
          <ac:picMkLst>
            <pc:docMk/>
            <pc:sldMk cId="2625839894" sldId="466"/>
            <ac:picMk id="11" creationId="{23743FE5-8867-EC0D-1E68-A3E69F443D35}"/>
          </ac:picMkLst>
        </pc:picChg>
        <pc:picChg chg="mod">
          <ac:chgData name="Christopher Wilkin" userId="10363294-769d-46d1-9962-1839b2820248" providerId="ADAL" clId="{B681D092-B7D3-4EBF-B343-A903EDD6E0C6}" dt="2023-10-26T18:24:34.258" v="4533" actId="1076"/>
          <ac:picMkLst>
            <pc:docMk/>
            <pc:sldMk cId="2625839894" sldId="466"/>
            <ac:picMk id="13" creationId="{5D1A0350-60FD-F7DB-3ADB-F8E6588F7D7B}"/>
          </ac:picMkLst>
        </pc:picChg>
      </pc:sldChg>
      <pc:sldChg chg="del">
        <pc:chgData name="Christopher Wilkin" userId="10363294-769d-46d1-9962-1839b2820248" providerId="ADAL" clId="{B681D092-B7D3-4EBF-B343-A903EDD6E0C6}" dt="2023-10-26T14:07:30.385" v="27" actId="47"/>
        <pc:sldMkLst>
          <pc:docMk/>
          <pc:sldMk cId="0" sldId="470"/>
        </pc:sldMkLst>
      </pc:sldChg>
      <pc:sldChg chg="del ord">
        <pc:chgData name="Christopher Wilkin" userId="10363294-769d-46d1-9962-1839b2820248" providerId="ADAL" clId="{B681D092-B7D3-4EBF-B343-A903EDD6E0C6}" dt="2023-10-29T09:49:55.447" v="6067" actId="47"/>
        <pc:sldMkLst>
          <pc:docMk/>
          <pc:sldMk cId="3063986474" sldId="477"/>
        </pc:sldMkLst>
      </pc:sldChg>
      <pc:sldChg chg="del">
        <pc:chgData name="Christopher Wilkin" userId="10363294-769d-46d1-9962-1839b2820248" providerId="ADAL" clId="{B681D092-B7D3-4EBF-B343-A903EDD6E0C6}" dt="2023-10-26T14:07:18.892" v="26" actId="47"/>
        <pc:sldMkLst>
          <pc:docMk/>
          <pc:sldMk cId="1257043829" sldId="504"/>
        </pc:sldMkLst>
      </pc:sldChg>
      <pc:sldChg chg="del">
        <pc:chgData name="Christopher Wilkin" userId="10363294-769d-46d1-9962-1839b2820248" providerId="ADAL" clId="{B681D092-B7D3-4EBF-B343-A903EDD6E0C6}" dt="2023-10-26T14:07:33.502" v="28" actId="47"/>
        <pc:sldMkLst>
          <pc:docMk/>
          <pc:sldMk cId="3997004687" sldId="511"/>
        </pc:sldMkLst>
      </pc:sldChg>
      <pc:sldChg chg="del">
        <pc:chgData name="Christopher Wilkin" userId="10363294-769d-46d1-9962-1839b2820248" providerId="ADAL" clId="{B681D092-B7D3-4EBF-B343-A903EDD6E0C6}" dt="2023-10-26T14:07:36.142" v="30" actId="47"/>
        <pc:sldMkLst>
          <pc:docMk/>
          <pc:sldMk cId="0" sldId="550"/>
        </pc:sldMkLst>
      </pc:sldChg>
      <pc:sldChg chg="del">
        <pc:chgData name="Christopher Wilkin" userId="10363294-769d-46d1-9962-1839b2820248" providerId="ADAL" clId="{B681D092-B7D3-4EBF-B343-A903EDD6E0C6}" dt="2023-10-29T09:50:51.455" v="6079" actId="47"/>
        <pc:sldMkLst>
          <pc:docMk/>
          <pc:sldMk cId="3352835907" sldId="659"/>
        </pc:sldMkLst>
      </pc:sldChg>
      <pc:sldChg chg="del">
        <pc:chgData name="Christopher Wilkin" userId="10363294-769d-46d1-9962-1839b2820248" providerId="ADAL" clId="{B681D092-B7D3-4EBF-B343-A903EDD6E0C6}" dt="2023-10-29T09:50:52.070" v="6080" actId="47"/>
        <pc:sldMkLst>
          <pc:docMk/>
          <pc:sldMk cId="4124360971" sldId="660"/>
        </pc:sldMkLst>
      </pc:sldChg>
      <pc:sldChg chg="modSp del">
        <pc:chgData name="Christopher Wilkin" userId="10363294-769d-46d1-9962-1839b2820248" providerId="ADAL" clId="{B681D092-B7D3-4EBF-B343-A903EDD6E0C6}" dt="2023-10-26T18:01:15.766" v="4251" actId="47"/>
        <pc:sldMkLst>
          <pc:docMk/>
          <pc:sldMk cId="1273355533" sldId="753"/>
        </pc:sldMkLst>
        <pc:picChg chg="mod">
          <ac:chgData name="Christopher Wilkin" userId="10363294-769d-46d1-9962-1839b2820248" providerId="ADAL" clId="{B681D092-B7D3-4EBF-B343-A903EDD6E0C6}" dt="2023-10-26T14:08:19.095" v="38" actId="1076"/>
          <ac:picMkLst>
            <pc:docMk/>
            <pc:sldMk cId="1273355533" sldId="753"/>
            <ac:picMk id="2050" creationId="{3CDD7E32-6FE7-C978-DE26-BF71FA618018}"/>
          </ac:picMkLst>
        </pc:picChg>
      </pc:sldChg>
      <pc:sldChg chg="del">
        <pc:chgData name="Christopher Wilkin" userId="10363294-769d-46d1-9962-1839b2820248" providerId="ADAL" clId="{B681D092-B7D3-4EBF-B343-A903EDD6E0C6}" dt="2023-10-26T18:01:16.515" v="4252" actId="47"/>
        <pc:sldMkLst>
          <pc:docMk/>
          <pc:sldMk cId="3722991031" sldId="756"/>
        </pc:sldMkLst>
      </pc:sldChg>
      <pc:sldChg chg="del">
        <pc:chgData name="Christopher Wilkin" userId="10363294-769d-46d1-9962-1839b2820248" providerId="ADAL" clId="{B681D092-B7D3-4EBF-B343-A903EDD6E0C6}" dt="2023-10-26T18:01:17.772" v="4253" actId="47"/>
        <pc:sldMkLst>
          <pc:docMk/>
          <pc:sldMk cId="127365606" sldId="759"/>
        </pc:sldMkLst>
      </pc:sldChg>
      <pc:sldChg chg="del">
        <pc:chgData name="Christopher Wilkin" userId="10363294-769d-46d1-9962-1839b2820248" providerId="ADAL" clId="{B681D092-B7D3-4EBF-B343-A903EDD6E0C6}" dt="2023-10-26T18:01:20.831" v="4255" actId="47"/>
        <pc:sldMkLst>
          <pc:docMk/>
          <pc:sldMk cId="2430318989" sldId="774"/>
        </pc:sldMkLst>
      </pc:sldChg>
      <pc:sldChg chg="ord">
        <pc:chgData name="Christopher Wilkin" userId="10363294-769d-46d1-9962-1839b2820248" providerId="ADAL" clId="{B681D092-B7D3-4EBF-B343-A903EDD6E0C6}" dt="2023-10-29T09:49:37.606" v="6063"/>
        <pc:sldMkLst>
          <pc:docMk/>
          <pc:sldMk cId="694133849" sldId="790"/>
        </pc:sldMkLst>
      </pc:sldChg>
      <pc:sldChg chg="addSp delSp modSp mod ord">
        <pc:chgData name="Christopher Wilkin" userId="10363294-769d-46d1-9962-1839b2820248" providerId="ADAL" clId="{B681D092-B7D3-4EBF-B343-A903EDD6E0C6}" dt="2023-10-26T18:00:39.797" v="4247"/>
        <pc:sldMkLst>
          <pc:docMk/>
          <pc:sldMk cId="528272469" sldId="799"/>
        </pc:sldMkLst>
        <pc:spChg chg="mod">
          <ac:chgData name="Christopher Wilkin" userId="10363294-769d-46d1-9962-1839b2820248" providerId="ADAL" clId="{B681D092-B7D3-4EBF-B343-A903EDD6E0C6}" dt="2023-10-26T17:43:06.030" v="3852" actId="1076"/>
          <ac:spMkLst>
            <pc:docMk/>
            <pc:sldMk cId="528272469" sldId="799"/>
            <ac:spMk id="2" creationId="{00000000-0000-0000-0000-000000000000}"/>
          </ac:spMkLst>
        </pc:spChg>
        <pc:spChg chg="mod">
          <ac:chgData name="Christopher Wilkin" userId="10363294-769d-46d1-9962-1839b2820248" providerId="ADAL" clId="{B681D092-B7D3-4EBF-B343-A903EDD6E0C6}" dt="2023-10-26T17:43:31.602" v="3861" actId="27636"/>
          <ac:spMkLst>
            <pc:docMk/>
            <pc:sldMk cId="528272469" sldId="799"/>
            <ac:spMk id="4" creationId="{00000000-0000-0000-0000-000000000000}"/>
          </ac:spMkLst>
        </pc:spChg>
        <pc:picChg chg="del">
          <ac:chgData name="Christopher Wilkin" userId="10363294-769d-46d1-9962-1839b2820248" providerId="ADAL" clId="{B681D092-B7D3-4EBF-B343-A903EDD6E0C6}" dt="2023-10-26T17:34:25.193" v="3438" actId="478"/>
          <ac:picMkLst>
            <pc:docMk/>
            <pc:sldMk cId="528272469" sldId="799"/>
            <ac:picMk id="3" creationId="{85FD9A58-E91A-2ABE-DC58-C2D66326A5AD}"/>
          </ac:picMkLst>
        </pc:picChg>
        <pc:picChg chg="add del mod">
          <ac:chgData name="Christopher Wilkin" userId="10363294-769d-46d1-9962-1839b2820248" providerId="ADAL" clId="{B681D092-B7D3-4EBF-B343-A903EDD6E0C6}" dt="2023-10-26T17:32:56.419" v="3418" actId="478"/>
          <ac:picMkLst>
            <pc:docMk/>
            <pc:sldMk cId="528272469" sldId="799"/>
            <ac:picMk id="6" creationId="{DDAB9FA2-2DB2-8500-DB6A-773B93E7CD69}"/>
          </ac:picMkLst>
        </pc:picChg>
        <pc:picChg chg="add mod">
          <ac:chgData name="Christopher Wilkin" userId="10363294-769d-46d1-9962-1839b2820248" providerId="ADAL" clId="{B681D092-B7D3-4EBF-B343-A903EDD6E0C6}" dt="2023-10-26T17:42:16.061" v="3851" actId="1076"/>
          <ac:picMkLst>
            <pc:docMk/>
            <pc:sldMk cId="528272469" sldId="799"/>
            <ac:picMk id="8" creationId="{3E635F71-C6D9-3B0B-2BFD-E91DBF3180C6}"/>
          </ac:picMkLst>
        </pc:picChg>
        <pc:picChg chg="add mod">
          <ac:chgData name="Christopher Wilkin" userId="10363294-769d-46d1-9962-1839b2820248" providerId="ADAL" clId="{B681D092-B7D3-4EBF-B343-A903EDD6E0C6}" dt="2023-10-26T17:35:46.344" v="3448" actId="1076"/>
          <ac:picMkLst>
            <pc:docMk/>
            <pc:sldMk cId="528272469" sldId="799"/>
            <ac:picMk id="3074" creationId="{2BF8191E-C05B-F534-A0CB-F1174360DF54}"/>
          </ac:picMkLst>
        </pc:picChg>
        <pc:picChg chg="add mod">
          <ac:chgData name="Christopher Wilkin" userId="10363294-769d-46d1-9962-1839b2820248" providerId="ADAL" clId="{B681D092-B7D3-4EBF-B343-A903EDD6E0C6}" dt="2023-10-26T17:35:48.031" v="3449" actId="1076"/>
          <ac:picMkLst>
            <pc:docMk/>
            <pc:sldMk cId="528272469" sldId="799"/>
            <ac:picMk id="3076" creationId="{8984A423-6D15-71A4-D0EF-C32BF48200CC}"/>
          </ac:picMkLst>
        </pc:picChg>
        <pc:picChg chg="add mod">
          <ac:chgData name="Christopher Wilkin" userId="10363294-769d-46d1-9962-1839b2820248" providerId="ADAL" clId="{B681D092-B7D3-4EBF-B343-A903EDD6E0C6}" dt="2023-10-26T17:35:41.651" v="3446"/>
          <ac:picMkLst>
            <pc:docMk/>
            <pc:sldMk cId="528272469" sldId="799"/>
            <ac:picMk id="3078" creationId="{E11F889B-6C1E-D6DC-3CCC-3F571A3AF3DE}"/>
          </ac:picMkLst>
        </pc:picChg>
      </pc:sldChg>
      <pc:sldChg chg="del">
        <pc:chgData name="Christopher Wilkin" userId="10363294-769d-46d1-9962-1839b2820248" providerId="ADAL" clId="{B681D092-B7D3-4EBF-B343-A903EDD6E0C6}" dt="2023-10-26T18:01:19.154" v="4254" actId="47"/>
        <pc:sldMkLst>
          <pc:docMk/>
          <pc:sldMk cId="1528005756" sldId="800"/>
        </pc:sldMkLst>
      </pc:sldChg>
      <pc:sldChg chg="del ord">
        <pc:chgData name="Christopher Wilkin" userId="10363294-769d-46d1-9962-1839b2820248" providerId="ADAL" clId="{B681D092-B7D3-4EBF-B343-A903EDD6E0C6}" dt="2023-10-26T17:16:45.505" v="2811" actId="47"/>
        <pc:sldMkLst>
          <pc:docMk/>
          <pc:sldMk cId="2894158925" sldId="832"/>
        </pc:sldMkLst>
      </pc:sldChg>
      <pc:sldChg chg="del">
        <pc:chgData name="Christopher Wilkin" userId="10363294-769d-46d1-9962-1839b2820248" providerId="ADAL" clId="{B681D092-B7D3-4EBF-B343-A903EDD6E0C6}" dt="2023-10-26T14:08:07.815" v="35" actId="47"/>
        <pc:sldMkLst>
          <pc:docMk/>
          <pc:sldMk cId="645412522" sldId="833"/>
        </pc:sldMkLst>
      </pc:sldChg>
      <pc:sldChg chg="del ord">
        <pc:chgData name="Christopher Wilkin" userId="10363294-769d-46d1-9962-1839b2820248" providerId="ADAL" clId="{B681D092-B7D3-4EBF-B343-A903EDD6E0C6}" dt="2023-10-26T17:16:48.262" v="2812" actId="47"/>
        <pc:sldMkLst>
          <pc:docMk/>
          <pc:sldMk cId="1230114628" sldId="842"/>
        </pc:sldMkLst>
      </pc:sldChg>
      <pc:sldChg chg="del">
        <pc:chgData name="Christopher Wilkin" userId="10363294-769d-46d1-9962-1839b2820248" providerId="ADAL" clId="{B681D092-B7D3-4EBF-B343-A903EDD6E0C6}" dt="2023-10-29T09:49:27.760" v="6061" actId="47"/>
        <pc:sldMkLst>
          <pc:docMk/>
          <pc:sldMk cId="3334675375" sldId="843"/>
        </pc:sldMkLst>
      </pc:sldChg>
      <pc:sldChg chg="del">
        <pc:chgData name="Christopher Wilkin" userId="10363294-769d-46d1-9962-1839b2820248" providerId="ADAL" clId="{B681D092-B7D3-4EBF-B343-A903EDD6E0C6}" dt="2023-10-26T14:08:13.202" v="37" actId="47"/>
        <pc:sldMkLst>
          <pc:docMk/>
          <pc:sldMk cId="1111625582" sldId="963"/>
        </pc:sldMkLst>
      </pc:sldChg>
      <pc:sldChg chg="del">
        <pc:chgData name="Christopher Wilkin" userId="10363294-769d-46d1-9962-1839b2820248" providerId="ADAL" clId="{B681D092-B7D3-4EBF-B343-A903EDD6E0C6}" dt="2023-10-29T09:49:42.737" v="6064" actId="47"/>
        <pc:sldMkLst>
          <pc:docMk/>
          <pc:sldMk cId="839741670" sldId="1021"/>
        </pc:sldMkLst>
      </pc:sldChg>
      <pc:sldChg chg="modSp add del mod modAnim">
        <pc:chgData name="Christopher Wilkin" userId="10363294-769d-46d1-9962-1839b2820248" providerId="ADAL" clId="{B681D092-B7D3-4EBF-B343-A903EDD6E0C6}" dt="2023-10-26T16:58:26.100" v="2635" actId="47"/>
        <pc:sldMkLst>
          <pc:docMk/>
          <pc:sldMk cId="1673548984" sldId="1022"/>
        </pc:sldMkLst>
        <pc:spChg chg="mod">
          <ac:chgData name="Christopher Wilkin" userId="10363294-769d-46d1-9962-1839b2820248" providerId="ADAL" clId="{B681D092-B7D3-4EBF-B343-A903EDD6E0C6}" dt="2023-10-26T14:55:10.729" v="1230" actId="20577"/>
          <ac:spMkLst>
            <pc:docMk/>
            <pc:sldMk cId="1673548984" sldId="1022"/>
            <ac:spMk id="32771" creationId="{00000000-0000-0000-0000-000000000000}"/>
          </ac:spMkLst>
        </pc:spChg>
        <pc:spChg chg="mod">
          <ac:chgData name="Christopher Wilkin" userId="10363294-769d-46d1-9962-1839b2820248" providerId="ADAL" clId="{B681D092-B7D3-4EBF-B343-A903EDD6E0C6}" dt="2023-10-26T14:54:47.335" v="1222" actId="20577"/>
          <ac:spMkLst>
            <pc:docMk/>
            <pc:sldMk cId="1673548984" sldId="1022"/>
            <ac:spMk id="34818" creationId="{00000000-0000-0000-0000-000000000000}"/>
          </ac:spMkLst>
        </pc:spChg>
        <pc:picChg chg="mod">
          <ac:chgData name="Christopher Wilkin" userId="10363294-769d-46d1-9962-1839b2820248" providerId="ADAL" clId="{B681D092-B7D3-4EBF-B343-A903EDD6E0C6}" dt="2023-10-26T14:55:03.528" v="1226" actId="1076"/>
          <ac:picMkLst>
            <pc:docMk/>
            <pc:sldMk cId="1673548984" sldId="1022"/>
            <ac:picMk id="2" creationId="{0E2CD726-C748-C804-B1AE-E88CF000D614}"/>
          </ac:picMkLst>
        </pc:picChg>
      </pc:sldChg>
      <pc:sldChg chg="addSp delSp modSp add mod modAnim modNotesTx">
        <pc:chgData name="Christopher Wilkin" userId="10363294-769d-46d1-9962-1839b2820248" providerId="ADAL" clId="{B681D092-B7D3-4EBF-B343-A903EDD6E0C6}" dt="2023-10-26T18:00:07.995" v="4245" actId="20577"/>
        <pc:sldMkLst>
          <pc:docMk/>
          <pc:sldMk cId="1341171905" sldId="1023"/>
        </pc:sldMkLst>
        <pc:spChg chg="add mod">
          <ac:chgData name="Christopher Wilkin" userId="10363294-769d-46d1-9962-1839b2820248" providerId="ADAL" clId="{B681D092-B7D3-4EBF-B343-A903EDD6E0C6}" dt="2023-10-26T17:44:01.868" v="3866" actId="1076"/>
          <ac:spMkLst>
            <pc:docMk/>
            <pc:sldMk cId="1341171905" sldId="1023"/>
            <ac:spMk id="4" creationId="{2BA88685-B389-3176-2117-6EAB8E221D06}"/>
          </ac:spMkLst>
        </pc:spChg>
        <pc:spChg chg="mod">
          <ac:chgData name="Christopher Wilkin" userId="10363294-769d-46d1-9962-1839b2820248" providerId="ADAL" clId="{B681D092-B7D3-4EBF-B343-A903EDD6E0C6}" dt="2023-10-26T16:58:33.666" v="2637" actId="1076"/>
          <ac:spMkLst>
            <pc:docMk/>
            <pc:sldMk cId="1341171905" sldId="1023"/>
            <ac:spMk id="32771" creationId="{00000000-0000-0000-0000-000000000000}"/>
          </ac:spMkLst>
        </pc:spChg>
        <pc:spChg chg="mod">
          <ac:chgData name="Christopher Wilkin" userId="10363294-769d-46d1-9962-1839b2820248" providerId="ADAL" clId="{B681D092-B7D3-4EBF-B343-A903EDD6E0C6}" dt="2023-10-26T15:09:04.588" v="1241" actId="20577"/>
          <ac:spMkLst>
            <pc:docMk/>
            <pc:sldMk cId="1341171905" sldId="1023"/>
            <ac:spMk id="34818" creationId="{00000000-0000-0000-0000-000000000000}"/>
          </ac:spMkLst>
        </pc:spChg>
        <pc:grpChg chg="add del mod">
          <ac:chgData name="Christopher Wilkin" userId="10363294-769d-46d1-9962-1839b2820248" providerId="ADAL" clId="{B681D092-B7D3-4EBF-B343-A903EDD6E0C6}" dt="2023-10-26T17:02:36.277" v="2697" actId="165"/>
          <ac:grpSpMkLst>
            <pc:docMk/>
            <pc:sldMk cId="1341171905" sldId="1023"/>
            <ac:grpSpMk id="7" creationId="{CF74EF4B-62BB-59A9-7143-99958EE50801}"/>
          </ac:grpSpMkLst>
        </pc:grpChg>
        <pc:grpChg chg="add mod">
          <ac:chgData name="Christopher Wilkin" userId="10363294-769d-46d1-9962-1839b2820248" providerId="ADAL" clId="{B681D092-B7D3-4EBF-B343-A903EDD6E0C6}" dt="2023-10-26T17:44:04.867" v="3867" actId="1076"/>
          <ac:grpSpMkLst>
            <pc:docMk/>
            <pc:sldMk cId="1341171905" sldId="1023"/>
            <ac:grpSpMk id="8" creationId="{B35E0C64-1203-04A4-3216-443337067BD6}"/>
          </ac:grpSpMkLst>
        </pc:grpChg>
        <pc:picChg chg="del mod">
          <ac:chgData name="Christopher Wilkin" userId="10363294-769d-46d1-9962-1839b2820248" providerId="ADAL" clId="{B681D092-B7D3-4EBF-B343-A903EDD6E0C6}" dt="2023-10-26T16:40:48.666" v="2576" actId="478"/>
          <ac:picMkLst>
            <pc:docMk/>
            <pc:sldMk cId="1341171905" sldId="1023"/>
            <ac:picMk id="2" creationId="{0E2CD726-C748-C804-B1AE-E88CF000D614}"/>
          </ac:picMkLst>
        </pc:picChg>
        <pc:picChg chg="add mod">
          <ac:chgData name="Christopher Wilkin" userId="10363294-769d-46d1-9962-1839b2820248" providerId="ADAL" clId="{B681D092-B7D3-4EBF-B343-A903EDD6E0C6}" dt="2023-10-26T17:43:56.763" v="3865" actId="1076"/>
          <ac:picMkLst>
            <pc:docMk/>
            <pc:sldMk cId="1341171905" sldId="1023"/>
            <ac:picMk id="3" creationId="{E7ADFB9C-783A-3BC2-0662-C938BBC9A701}"/>
          </ac:picMkLst>
        </pc:picChg>
        <pc:picChg chg="add del mod">
          <ac:chgData name="Christopher Wilkin" userId="10363294-769d-46d1-9962-1839b2820248" providerId="ADAL" clId="{B681D092-B7D3-4EBF-B343-A903EDD6E0C6}" dt="2023-10-26T15:12:20.565" v="1336" actId="478"/>
          <ac:picMkLst>
            <pc:docMk/>
            <pc:sldMk cId="1341171905" sldId="1023"/>
            <ac:picMk id="5" creationId="{7A54AB40-D2DB-BF73-2214-E20F03E45779}"/>
          </ac:picMkLst>
        </pc:picChg>
        <pc:picChg chg="add mod topLvl">
          <ac:chgData name="Christopher Wilkin" userId="10363294-769d-46d1-9962-1839b2820248" providerId="ADAL" clId="{B681D092-B7D3-4EBF-B343-A903EDD6E0C6}" dt="2023-10-26T17:44:04.867" v="3867" actId="1076"/>
          <ac:picMkLst>
            <pc:docMk/>
            <pc:sldMk cId="1341171905" sldId="1023"/>
            <ac:picMk id="6" creationId="{CC227E58-F468-E63E-24B8-9DCE9484513A}"/>
          </ac:picMkLst>
        </pc:picChg>
        <pc:picChg chg="add mod topLvl">
          <ac:chgData name="Christopher Wilkin" userId="10363294-769d-46d1-9962-1839b2820248" providerId="ADAL" clId="{B681D092-B7D3-4EBF-B343-A903EDD6E0C6}" dt="2023-10-26T17:44:04.867" v="3867" actId="1076"/>
          <ac:picMkLst>
            <pc:docMk/>
            <pc:sldMk cId="1341171905" sldId="1023"/>
            <ac:picMk id="2050" creationId="{10EE4799-6E64-AB7C-3336-DC42D922BF77}"/>
          </ac:picMkLst>
        </pc:picChg>
        <pc:picChg chg="del">
          <ac:chgData name="Christopher Wilkin" userId="10363294-769d-46d1-9962-1839b2820248" providerId="ADAL" clId="{B681D092-B7D3-4EBF-B343-A903EDD6E0C6}" dt="2023-10-26T17:43:50.837" v="3862" actId="478"/>
          <ac:picMkLst>
            <pc:docMk/>
            <pc:sldMk cId="1341171905" sldId="1023"/>
            <ac:picMk id="5122" creationId="{00000000-0000-0000-0000-000000000000}"/>
          </ac:picMkLst>
        </pc:picChg>
      </pc:sldChg>
      <pc:sldChg chg="addSp delSp modSp add mod modNotesTx">
        <pc:chgData name="Christopher Wilkin" userId="10363294-769d-46d1-9962-1839b2820248" providerId="ADAL" clId="{B681D092-B7D3-4EBF-B343-A903EDD6E0C6}" dt="2023-10-26T18:10:47.458" v="4451" actId="20577"/>
        <pc:sldMkLst>
          <pc:docMk/>
          <pc:sldMk cId="3379885321" sldId="1024"/>
        </pc:sldMkLst>
        <pc:spChg chg="add del mod">
          <ac:chgData name="Christopher Wilkin" userId="10363294-769d-46d1-9962-1839b2820248" providerId="ADAL" clId="{B681D092-B7D3-4EBF-B343-A903EDD6E0C6}" dt="2023-10-26T15:40:16.979" v="1579" actId="478"/>
          <ac:spMkLst>
            <pc:docMk/>
            <pc:sldMk cId="3379885321" sldId="1024"/>
            <ac:spMk id="3" creationId="{3C6E1067-5C2F-C274-04F7-982CF2EDD8BB}"/>
          </ac:spMkLst>
        </pc:spChg>
        <pc:spChg chg="del">
          <ac:chgData name="Christopher Wilkin" userId="10363294-769d-46d1-9962-1839b2820248" providerId="ADAL" clId="{B681D092-B7D3-4EBF-B343-A903EDD6E0C6}" dt="2023-10-26T15:40:09.825" v="1576" actId="478"/>
          <ac:spMkLst>
            <pc:docMk/>
            <pc:sldMk cId="3379885321" sldId="1024"/>
            <ac:spMk id="4" creationId="{8CCECED7-34A2-B5E6-781A-871606FC9183}"/>
          </ac:spMkLst>
        </pc:spChg>
        <pc:spChg chg="del">
          <ac:chgData name="Christopher Wilkin" userId="10363294-769d-46d1-9962-1839b2820248" providerId="ADAL" clId="{B681D092-B7D3-4EBF-B343-A903EDD6E0C6}" dt="2023-10-26T15:40:16.979" v="1579" actId="478"/>
          <ac:spMkLst>
            <pc:docMk/>
            <pc:sldMk cId="3379885321" sldId="1024"/>
            <ac:spMk id="6" creationId="{C46D3888-9A8E-CBA9-642D-8303F557FDB5}"/>
          </ac:spMkLst>
        </pc:spChg>
        <pc:spChg chg="del">
          <ac:chgData name="Christopher Wilkin" userId="10363294-769d-46d1-9962-1839b2820248" providerId="ADAL" clId="{B681D092-B7D3-4EBF-B343-A903EDD6E0C6}" dt="2023-10-26T15:40:23.588" v="1582" actId="478"/>
          <ac:spMkLst>
            <pc:docMk/>
            <pc:sldMk cId="3379885321" sldId="1024"/>
            <ac:spMk id="7" creationId="{7DA87453-D1F0-0BB5-A65C-7365EBE520C8}"/>
          </ac:spMkLst>
        </pc:spChg>
        <pc:spChg chg="del">
          <ac:chgData name="Christopher Wilkin" userId="10363294-769d-46d1-9962-1839b2820248" providerId="ADAL" clId="{B681D092-B7D3-4EBF-B343-A903EDD6E0C6}" dt="2023-10-26T15:40:21.347" v="1581" actId="478"/>
          <ac:spMkLst>
            <pc:docMk/>
            <pc:sldMk cId="3379885321" sldId="1024"/>
            <ac:spMk id="8" creationId="{B22E2CEC-44F1-F6AE-5031-62929E970EF6}"/>
          </ac:spMkLst>
        </pc:spChg>
        <pc:spChg chg="del">
          <ac:chgData name="Christopher Wilkin" userId="10363294-769d-46d1-9962-1839b2820248" providerId="ADAL" clId="{B681D092-B7D3-4EBF-B343-A903EDD6E0C6}" dt="2023-10-26T15:40:20.045" v="1580" actId="478"/>
          <ac:spMkLst>
            <pc:docMk/>
            <pc:sldMk cId="3379885321" sldId="1024"/>
            <ac:spMk id="9" creationId="{C3395DEB-1DA2-6BF9-D473-D4E1826EA756}"/>
          </ac:spMkLst>
        </pc:spChg>
        <pc:spChg chg="del">
          <ac:chgData name="Christopher Wilkin" userId="10363294-769d-46d1-9962-1839b2820248" providerId="ADAL" clId="{B681D092-B7D3-4EBF-B343-A903EDD6E0C6}" dt="2023-10-26T15:40:13.680" v="1578" actId="478"/>
          <ac:spMkLst>
            <pc:docMk/>
            <pc:sldMk cId="3379885321" sldId="1024"/>
            <ac:spMk id="11" creationId="{935EC651-806B-E666-4DD1-32490B13B75B}"/>
          </ac:spMkLst>
        </pc:spChg>
        <pc:spChg chg="del">
          <ac:chgData name="Christopher Wilkin" userId="10363294-769d-46d1-9962-1839b2820248" providerId="ADAL" clId="{B681D092-B7D3-4EBF-B343-A903EDD6E0C6}" dt="2023-10-26T15:40:16.979" v="1579" actId="478"/>
          <ac:spMkLst>
            <pc:docMk/>
            <pc:sldMk cId="3379885321" sldId="1024"/>
            <ac:spMk id="12" creationId="{1557807D-82FF-73E4-0C33-221B32F1CA0F}"/>
          </ac:spMkLst>
        </pc:spChg>
        <pc:spChg chg="del">
          <ac:chgData name="Christopher Wilkin" userId="10363294-769d-46d1-9962-1839b2820248" providerId="ADAL" clId="{B681D092-B7D3-4EBF-B343-A903EDD6E0C6}" dt="2023-10-26T15:40:16.979" v="1579" actId="478"/>
          <ac:spMkLst>
            <pc:docMk/>
            <pc:sldMk cId="3379885321" sldId="1024"/>
            <ac:spMk id="13" creationId="{C43C5BC2-0FF5-DD9E-2E19-F5225757FF32}"/>
          </ac:spMkLst>
        </pc:spChg>
        <pc:spChg chg="del">
          <ac:chgData name="Christopher Wilkin" userId="10363294-769d-46d1-9962-1839b2820248" providerId="ADAL" clId="{B681D092-B7D3-4EBF-B343-A903EDD6E0C6}" dt="2023-10-26T15:40:16.979" v="1579" actId="478"/>
          <ac:spMkLst>
            <pc:docMk/>
            <pc:sldMk cId="3379885321" sldId="1024"/>
            <ac:spMk id="14" creationId="{CFA1BF97-DB5E-43C7-6A26-53089BF7514D}"/>
          </ac:spMkLst>
        </pc:spChg>
        <pc:spChg chg="add mod">
          <ac:chgData name="Christopher Wilkin" userId="10363294-769d-46d1-9962-1839b2820248" providerId="ADAL" clId="{B681D092-B7D3-4EBF-B343-A903EDD6E0C6}" dt="2023-10-26T17:57:25.111" v="3949" actId="1076"/>
          <ac:spMkLst>
            <pc:docMk/>
            <pc:sldMk cId="3379885321" sldId="1024"/>
            <ac:spMk id="15" creationId="{0577D3D9-EAD7-262A-EFC2-737979624A2E}"/>
          </ac:spMkLst>
        </pc:spChg>
        <pc:spChg chg="add mod">
          <ac:chgData name="Christopher Wilkin" userId="10363294-769d-46d1-9962-1839b2820248" providerId="ADAL" clId="{B681D092-B7D3-4EBF-B343-A903EDD6E0C6}" dt="2023-10-26T17:56:15.583" v="3940" actId="1076"/>
          <ac:spMkLst>
            <pc:docMk/>
            <pc:sldMk cId="3379885321" sldId="1024"/>
            <ac:spMk id="17" creationId="{5386A5E3-6EAE-6846-E739-4B2E6369D5A2}"/>
          </ac:spMkLst>
        </pc:spChg>
        <pc:spChg chg="add mod">
          <ac:chgData name="Christopher Wilkin" userId="10363294-769d-46d1-9962-1839b2820248" providerId="ADAL" clId="{B681D092-B7D3-4EBF-B343-A903EDD6E0C6}" dt="2023-10-26T17:51:20.992" v="3917" actId="1076"/>
          <ac:spMkLst>
            <pc:docMk/>
            <pc:sldMk cId="3379885321" sldId="1024"/>
            <ac:spMk id="19" creationId="{47BAB82D-1D04-F78D-1B76-2D5546BCC28C}"/>
          </ac:spMkLst>
        </pc:spChg>
        <pc:spChg chg="add del mod">
          <ac:chgData name="Christopher Wilkin" userId="10363294-769d-46d1-9962-1839b2820248" providerId="ADAL" clId="{B681D092-B7D3-4EBF-B343-A903EDD6E0C6}" dt="2023-10-26T17:06:28.665" v="2739" actId="22"/>
          <ac:spMkLst>
            <pc:docMk/>
            <pc:sldMk cId="3379885321" sldId="1024"/>
            <ac:spMk id="21" creationId="{84FB1CB5-858C-CE67-1BF8-EB67A88B0043}"/>
          </ac:spMkLst>
        </pc:spChg>
        <pc:spChg chg="del">
          <ac:chgData name="Christopher Wilkin" userId="10363294-769d-46d1-9962-1839b2820248" providerId="ADAL" clId="{B681D092-B7D3-4EBF-B343-A903EDD6E0C6}" dt="2023-10-26T15:40:11.908" v="1577" actId="478"/>
          <ac:spMkLst>
            <pc:docMk/>
            <pc:sldMk cId="3379885321" sldId="1024"/>
            <ac:spMk id="18434" creationId="{6BD7D7F6-943A-5368-A874-D5AB26ACB2CA}"/>
          </ac:spMkLst>
        </pc:spChg>
        <pc:spChg chg="mod">
          <ac:chgData name="Christopher Wilkin" userId="10363294-769d-46d1-9962-1839b2820248" providerId="ADAL" clId="{B681D092-B7D3-4EBF-B343-A903EDD6E0C6}" dt="2023-10-26T15:40:47.363" v="1587" actId="20577"/>
          <ac:spMkLst>
            <pc:docMk/>
            <pc:sldMk cId="3379885321" sldId="1024"/>
            <ac:spMk id="18435" creationId="{66DE8181-92EC-0161-633A-618ABCEC2F92}"/>
          </ac:spMkLst>
        </pc:spChg>
        <pc:picChg chg="del">
          <ac:chgData name="Christopher Wilkin" userId="10363294-769d-46d1-9962-1839b2820248" providerId="ADAL" clId="{B681D092-B7D3-4EBF-B343-A903EDD6E0C6}" dt="2023-10-26T17:49:34.229" v="3898" actId="478"/>
          <ac:picMkLst>
            <pc:docMk/>
            <pc:sldMk cId="3379885321" sldId="1024"/>
            <ac:picMk id="5" creationId="{716057DC-97F2-8468-232F-29D27C0172E2}"/>
          </ac:picMkLst>
        </pc:picChg>
        <pc:picChg chg="add mod">
          <ac:chgData name="Christopher Wilkin" userId="10363294-769d-46d1-9962-1839b2820248" providerId="ADAL" clId="{B681D092-B7D3-4EBF-B343-A903EDD6E0C6}" dt="2023-10-26T17:57:21.486" v="3948" actId="1076"/>
          <ac:picMkLst>
            <pc:docMk/>
            <pc:sldMk cId="3379885321" sldId="1024"/>
            <ac:picMk id="5122" creationId="{84960663-0664-D71B-0623-5F7F8F8BB24B}"/>
          </ac:picMkLst>
        </pc:picChg>
      </pc:sldChg>
      <pc:sldChg chg="addSp delSp modSp new mod modNotesTx">
        <pc:chgData name="Christopher Wilkin" userId="10363294-769d-46d1-9962-1839b2820248" providerId="ADAL" clId="{B681D092-B7D3-4EBF-B343-A903EDD6E0C6}" dt="2023-10-26T17:56:53.710" v="3944"/>
        <pc:sldMkLst>
          <pc:docMk/>
          <pc:sldMk cId="1902502539" sldId="1025"/>
        </pc:sldMkLst>
        <pc:spChg chg="mod">
          <ac:chgData name="Christopher Wilkin" userId="10363294-769d-46d1-9962-1839b2820248" providerId="ADAL" clId="{B681D092-B7D3-4EBF-B343-A903EDD6E0C6}" dt="2023-10-26T16:32:45.375" v="2521" actId="1076"/>
          <ac:spMkLst>
            <pc:docMk/>
            <pc:sldMk cId="1902502539" sldId="1025"/>
            <ac:spMk id="2" creationId="{F290D559-5267-7843-91DD-10FDB8E332DF}"/>
          </ac:spMkLst>
        </pc:spChg>
        <pc:spChg chg="del">
          <ac:chgData name="Christopher Wilkin" userId="10363294-769d-46d1-9962-1839b2820248" providerId="ADAL" clId="{B681D092-B7D3-4EBF-B343-A903EDD6E0C6}" dt="2023-10-26T16:29:50.768" v="2430"/>
          <ac:spMkLst>
            <pc:docMk/>
            <pc:sldMk cId="1902502539" sldId="1025"/>
            <ac:spMk id="3" creationId="{38CA4BBC-5A10-0A2C-367F-DC70D25CE435}"/>
          </ac:spMkLst>
        </pc:spChg>
        <pc:spChg chg="add mod">
          <ac:chgData name="Christopher Wilkin" userId="10363294-769d-46d1-9962-1839b2820248" providerId="ADAL" clId="{B681D092-B7D3-4EBF-B343-A903EDD6E0C6}" dt="2023-10-26T17:28:32.905" v="3233" actId="255"/>
          <ac:spMkLst>
            <pc:docMk/>
            <pc:sldMk cId="1902502539" sldId="1025"/>
            <ac:spMk id="5" creationId="{25AEE5E0-27B1-D22E-D1D5-F9BBCBA53120}"/>
          </ac:spMkLst>
        </pc:spChg>
        <pc:spChg chg="add mod">
          <ac:chgData name="Christopher Wilkin" userId="10363294-769d-46d1-9962-1839b2820248" providerId="ADAL" clId="{B681D092-B7D3-4EBF-B343-A903EDD6E0C6}" dt="2023-10-26T17:08:01.272" v="2760" actId="164"/>
          <ac:spMkLst>
            <pc:docMk/>
            <pc:sldMk cId="1902502539" sldId="1025"/>
            <ac:spMk id="6" creationId="{38994F95-9E78-D30F-0AEE-74D3154FF23F}"/>
          </ac:spMkLst>
        </pc:spChg>
        <pc:spChg chg="add mod">
          <ac:chgData name="Christopher Wilkin" userId="10363294-769d-46d1-9962-1839b2820248" providerId="ADAL" clId="{B681D092-B7D3-4EBF-B343-A903EDD6E0C6}" dt="2023-10-26T17:08:01.272" v="2760" actId="164"/>
          <ac:spMkLst>
            <pc:docMk/>
            <pc:sldMk cId="1902502539" sldId="1025"/>
            <ac:spMk id="7" creationId="{335C5457-2AA0-1D58-5812-C90C10C21658}"/>
          </ac:spMkLst>
        </pc:spChg>
        <pc:spChg chg="add mod">
          <ac:chgData name="Christopher Wilkin" userId="10363294-769d-46d1-9962-1839b2820248" providerId="ADAL" clId="{B681D092-B7D3-4EBF-B343-A903EDD6E0C6}" dt="2023-10-26T17:08:01.272" v="2760" actId="164"/>
          <ac:spMkLst>
            <pc:docMk/>
            <pc:sldMk cId="1902502539" sldId="1025"/>
            <ac:spMk id="8" creationId="{0C75E8BE-E8E6-C598-9637-97D20B347DF8}"/>
          </ac:spMkLst>
        </pc:spChg>
        <pc:spChg chg="add mod">
          <ac:chgData name="Christopher Wilkin" userId="10363294-769d-46d1-9962-1839b2820248" providerId="ADAL" clId="{B681D092-B7D3-4EBF-B343-A903EDD6E0C6}" dt="2023-10-26T17:08:01.272" v="2760" actId="164"/>
          <ac:spMkLst>
            <pc:docMk/>
            <pc:sldMk cId="1902502539" sldId="1025"/>
            <ac:spMk id="9" creationId="{EBF58F9A-2F4D-C212-10FE-C5D520A9C892}"/>
          </ac:spMkLst>
        </pc:spChg>
        <pc:spChg chg="add mod">
          <ac:chgData name="Christopher Wilkin" userId="10363294-769d-46d1-9962-1839b2820248" providerId="ADAL" clId="{B681D092-B7D3-4EBF-B343-A903EDD6E0C6}" dt="2023-10-26T17:08:01.272" v="2760" actId="164"/>
          <ac:spMkLst>
            <pc:docMk/>
            <pc:sldMk cId="1902502539" sldId="1025"/>
            <ac:spMk id="10" creationId="{1E57C8FB-06B9-4F8E-F8C0-B4FC92011FE2}"/>
          </ac:spMkLst>
        </pc:spChg>
        <pc:spChg chg="add mod">
          <ac:chgData name="Christopher Wilkin" userId="10363294-769d-46d1-9962-1839b2820248" providerId="ADAL" clId="{B681D092-B7D3-4EBF-B343-A903EDD6E0C6}" dt="2023-10-26T17:14:52.870" v="2793" actId="1076"/>
          <ac:spMkLst>
            <pc:docMk/>
            <pc:sldMk cId="1902502539" sldId="1025"/>
            <ac:spMk id="11" creationId="{EAFF2C40-7CD4-9FEA-51DB-DBD274A5496B}"/>
          </ac:spMkLst>
        </pc:spChg>
        <pc:spChg chg="add mod">
          <ac:chgData name="Christopher Wilkin" userId="10363294-769d-46d1-9962-1839b2820248" providerId="ADAL" clId="{B681D092-B7D3-4EBF-B343-A903EDD6E0C6}" dt="2023-10-26T17:28:47.168" v="3238" actId="1076"/>
          <ac:spMkLst>
            <pc:docMk/>
            <pc:sldMk cId="1902502539" sldId="1025"/>
            <ac:spMk id="12" creationId="{7AD74DC2-3ECE-908C-5435-9A24C8F8552B}"/>
          </ac:spMkLst>
        </pc:spChg>
        <pc:spChg chg="add del mod">
          <ac:chgData name="Christopher Wilkin" userId="10363294-769d-46d1-9962-1839b2820248" providerId="ADAL" clId="{B681D092-B7D3-4EBF-B343-A903EDD6E0C6}" dt="2023-10-26T16:35:31.438" v="2571" actId="478"/>
          <ac:spMkLst>
            <pc:docMk/>
            <pc:sldMk cId="1902502539" sldId="1025"/>
            <ac:spMk id="13" creationId="{6C256924-68C0-4E12-EDEC-7B116FB091A2}"/>
          </ac:spMkLst>
        </pc:spChg>
        <pc:spChg chg="add mod">
          <ac:chgData name="Christopher Wilkin" userId="10363294-769d-46d1-9962-1839b2820248" providerId="ADAL" clId="{B681D092-B7D3-4EBF-B343-A903EDD6E0C6}" dt="2023-10-26T17:28:40.315" v="3235" actId="1076"/>
          <ac:spMkLst>
            <pc:docMk/>
            <pc:sldMk cId="1902502539" sldId="1025"/>
            <ac:spMk id="14" creationId="{3888925D-A29E-8445-1968-7EF774B7F847}"/>
          </ac:spMkLst>
        </pc:spChg>
        <pc:spChg chg="add mod">
          <ac:chgData name="Christopher Wilkin" userId="10363294-769d-46d1-9962-1839b2820248" providerId="ADAL" clId="{B681D092-B7D3-4EBF-B343-A903EDD6E0C6}" dt="2023-10-26T17:25:24.723" v="3048" actId="20577"/>
          <ac:spMkLst>
            <pc:docMk/>
            <pc:sldMk cId="1902502539" sldId="1025"/>
            <ac:spMk id="19" creationId="{C1886393-3A80-FF6D-5D8B-5C9F46459428}"/>
          </ac:spMkLst>
        </pc:spChg>
        <pc:grpChg chg="add mod">
          <ac:chgData name="Christopher Wilkin" userId="10363294-769d-46d1-9962-1839b2820248" providerId="ADAL" clId="{B681D092-B7D3-4EBF-B343-A903EDD6E0C6}" dt="2023-10-26T17:07:02.041" v="2746" actId="164"/>
          <ac:grpSpMkLst>
            <pc:docMk/>
            <pc:sldMk cId="1902502539" sldId="1025"/>
            <ac:grpSpMk id="20" creationId="{C617DEC8-27EE-D28B-A776-BE42DC935A0A}"/>
          </ac:grpSpMkLst>
        </pc:grpChg>
        <pc:grpChg chg="add mod">
          <ac:chgData name="Christopher Wilkin" userId="10363294-769d-46d1-9962-1839b2820248" providerId="ADAL" clId="{B681D092-B7D3-4EBF-B343-A903EDD6E0C6}" dt="2023-10-26T17:07:18.215" v="2750" actId="164"/>
          <ac:grpSpMkLst>
            <pc:docMk/>
            <pc:sldMk cId="1902502539" sldId="1025"/>
            <ac:grpSpMk id="21" creationId="{B45F950A-E4D1-C7C3-F8C3-C19E2F4C8750}"/>
          </ac:grpSpMkLst>
        </pc:grpChg>
        <pc:grpChg chg="add mod">
          <ac:chgData name="Christopher Wilkin" userId="10363294-769d-46d1-9962-1839b2820248" providerId="ADAL" clId="{B681D092-B7D3-4EBF-B343-A903EDD6E0C6}" dt="2023-10-26T17:28:52.885" v="3239" actId="1076"/>
          <ac:grpSpMkLst>
            <pc:docMk/>
            <pc:sldMk cId="1902502539" sldId="1025"/>
            <ac:grpSpMk id="22" creationId="{B9C6881C-6B9E-6485-1F1B-13BE07DD53DE}"/>
          </ac:grpSpMkLst>
        </pc:grpChg>
        <pc:picChg chg="add mod">
          <ac:chgData name="Christopher Wilkin" userId="10363294-769d-46d1-9962-1839b2820248" providerId="ADAL" clId="{B681D092-B7D3-4EBF-B343-A903EDD6E0C6}" dt="2023-10-26T17:28:36.112" v="3234" actId="1076"/>
          <ac:picMkLst>
            <pc:docMk/>
            <pc:sldMk cId="1902502539" sldId="1025"/>
            <ac:picMk id="4" creationId="{343EB65D-146A-F57E-1DE2-8EC325675957}"/>
          </ac:picMkLst>
        </pc:picChg>
        <pc:picChg chg="add del mod">
          <ac:chgData name="Christopher Wilkin" userId="10363294-769d-46d1-9962-1839b2820248" providerId="ADAL" clId="{B681D092-B7D3-4EBF-B343-A903EDD6E0C6}" dt="2023-10-26T16:35:33.906" v="2572" actId="478"/>
          <ac:picMkLst>
            <pc:docMk/>
            <pc:sldMk cId="1902502539" sldId="1025"/>
            <ac:picMk id="15" creationId="{19191784-3F89-30D8-CCEE-65405356A932}"/>
          </ac:picMkLst>
        </pc:picChg>
        <pc:picChg chg="add mod">
          <ac:chgData name="Christopher Wilkin" userId="10363294-769d-46d1-9962-1839b2820248" providerId="ADAL" clId="{B681D092-B7D3-4EBF-B343-A903EDD6E0C6}" dt="2023-10-26T17:28:43.820" v="3237" actId="1076"/>
          <ac:picMkLst>
            <pc:docMk/>
            <pc:sldMk cId="1902502539" sldId="1025"/>
            <ac:picMk id="16" creationId="{4CA2F13C-A8FF-383B-8CEE-ECF1353F3FF9}"/>
          </ac:picMkLst>
        </pc:picChg>
        <pc:picChg chg="add mod">
          <ac:chgData name="Christopher Wilkin" userId="10363294-769d-46d1-9962-1839b2820248" providerId="ADAL" clId="{B681D092-B7D3-4EBF-B343-A903EDD6E0C6}" dt="2023-10-26T17:28:42.364" v="3236" actId="1076"/>
          <ac:picMkLst>
            <pc:docMk/>
            <pc:sldMk cId="1902502539" sldId="1025"/>
            <ac:picMk id="17" creationId="{C6949C9B-E923-538C-24C5-DBF0D849EC3C}"/>
          </ac:picMkLst>
        </pc:picChg>
        <pc:picChg chg="add mod">
          <ac:chgData name="Christopher Wilkin" userId="10363294-769d-46d1-9962-1839b2820248" providerId="ADAL" clId="{B681D092-B7D3-4EBF-B343-A903EDD6E0C6}" dt="2023-10-26T17:56:53.710" v="3944"/>
          <ac:picMkLst>
            <pc:docMk/>
            <pc:sldMk cId="1902502539" sldId="1025"/>
            <ac:picMk id="23" creationId="{57E969D7-649C-4E3B-CD57-E396DCDD04E4}"/>
          </ac:picMkLst>
        </pc:picChg>
      </pc:sldChg>
      <pc:sldChg chg="add del">
        <pc:chgData name="Christopher Wilkin" userId="10363294-769d-46d1-9962-1839b2820248" providerId="ADAL" clId="{B681D092-B7D3-4EBF-B343-A903EDD6E0C6}" dt="2023-10-26T15:40:29.385" v="1584"/>
        <pc:sldMkLst>
          <pc:docMk/>
          <pc:sldMk cId="3058986073" sldId="1025"/>
        </pc:sldMkLst>
      </pc:sldChg>
      <pc:sldChg chg="modSp new mod">
        <pc:chgData name="Christopher Wilkin" userId="10363294-769d-46d1-9962-1839b2820248" providerId="ADAL" clId="{B681D092-B7D3-4EBF-B343-A903EDD6E0C6}" dt="2023-10-26T18:21:03.024" v="4514" actId="27636"/>
        <pc:sldMkLst>
          <pc:docMk/>
          <pc:sldMk cId="3319555300" sldId="1026"/>
        </pc:sldMkLst>
        <pc:spChg chg="mod">
          <ac:chgData name="Christopher Wilkin" userId="10363294-769d-46d1-9962-1839b2820248" providerId="ADAL" clId="{B681D092-B7D3-4EBF-B343-A903EDD6E0C6}" dt="2023-10-26T18:18:12.589" v="4501" actId="20577"/>
          <ac:spMkLst>
            <pc:docMk/>
            <pc:sldMk cId="3319555300" sldId="1026"/>
            <ac:spMk id="2" creationId="{2CEF59B0-7072-6951-3F74-AB50039C218B}"/>
          </ac:spMkLst>
        </pc:spChg>
        <pc:spChg chg="mod">
          <ac:chgData name="Christopher Wilkin" userId="10363294-769d-46d1-9962-1839b2820248" providerId="ADAL" clId="{B681D092-B7D3-4EBF-B343-A903EDD6E0C6}" dt="2023-10-26T18:21:03.024" v="4514" actId="27636"/>
          <ac:spMkLst>
            <pc:docMk/>
            <pc:sldMk cId="3319555300" sldId="1026"/>
            <ac:spMk id="3" creationId="{3244A9B9-A8C8-07F4-798F-32A934F833AD}"/>
          </ac:spMkLst>
        </pc:spChg>
      </pc:sldChg>
      <pc:sldChg chg="new del">
        <pc:chgData name="Christopher Wilkin" userId="10363294-769d-46d1-9962-1839b2820248" providerId="ADAL" clId="{B681D092-B7D3-4EBF-B343-A903EDD6E0C6}" dt="2023-10-29T09:49:00.583" v="6059" actId="47"/>
        <pc:sldMkLst>
          <pc:docMk/>
          <pc:sldMk cId="2433859545" sldId="1027"/>
        </pc:sldMkLst>
      </pc:sldChg>
      <pc:sldChg chg="new del">
        <pc:chgData name="Christopher Wilkin" userId="10363294-769d-46d1-9962-1839b2820248" providerId="ADAL" clId="{B681D092-B7D3-4EBF-B343-A903EDD6E0C6}" dt="2023-10-29T09:48:59.076" v="6058" actId="47"/>
        <pc:sldMkLst>
          <pc:docMk/>
          <pc:sldMk cId="170146441" sldId="1028"/>
        </pc:sldMkLst>
      </pc:sldChg>
      <pc:sldChg chg="addSp delSp modSp add mod ord modAnim">
        <pc:chgData name="Christopher Wilkin" userId="10363294-769d-46d1-9962-1839b2820248" providerId="ADAL" clId="{B681D092-B7D3-4EBF-B343-A903EDD6E0C6}" dt="2023-10-29T09:48:23.197" v="6057" actId="20577"/>
        <pc:sldMkLst>
          <pc:docMk/>
          <pc:sldMk cId="3546676271" sldId="1029"/>
        </pc:sldMkLst>
        <pc:spChg chg="mod">
          <ac:chgData name="Christopher Wilkin" userId="10363294-769d-46d1-9962-1839b2820248" providerId="ADAL" clId="{B681D092-B7D3-4EBF-B343-A903EDD6E0C6}" dt="2023-10-27T14:49:17.465" v="5803" actId="20578"/>
          <ac:spMkLst>
            <pc:docMk/>
            <pc:sldMk cId="3546676271" sldId="1029"/>
            <ac:spMk id="2" creationId="{FD6B2085-7E38-6B22-4DF2-012BA009C780}"/>
          </ac:spMkLst>
        </pc:spChg>
        <pc:spChg chg="add mod">
          <ac:chgData name="Christopher Wilkin" userId="10363294-769d-46d1-9962-1839b2820248" providerId="ADAL" clId="{B681D092-B7D3-4EBF-B343-A903EDD6E0C6}" dt="2023-10-29T09:48:23.197" v="6057" actId="20577"/>
          <ac:spMkLst>
            <pc:docMk/>
            <pc:sldMk cId="3546676271" sldId="1029"/>
            <ac:spMk id="6" creationId="{2CED52A3-5EA3-8A31-78F5-65B45C3AE38A}"/>
          </ac:spMkLst>
        </pc:spChg>
        <pc:grpChg chg="del">
          <ac:chgData name="Christopher Wilkin" userId="10363294-769d-46d1-9962-1839b2820248" providerId="ADAL" clId="{B681D092-B7D3-4EBF-B343-A903EDD6E0C6}" dt="2023-10-27T14:01:19.633" v="5469" actId="478"/>
          <ac:grpSpMkLst>
            <pc:docMk/>
            <pc:sldMk cId="3546676271" sldId="1029"/>
            <ac:grpSpMk id="18" creationId="{A0BCD76C-F27F-483D-825F-C8800D058B14}"/>
          </ac:grpSpMkLst>
        </pc:grpChg>
        <pc:grpChg chg="del">
          <ac:chgData name="Christopher Wilkin" userId="10363294-769d-46d1-9962-1839b2820248" providerId="ADAL" clId="{B681D092-B7D3-4EBF-B343-A903EDD6E0C6}" dt="2023-10-27T14:01:36.327" v="5472" actId="478"/>
          <ac:grpSpMkLst>
            <pc:docMk/>
            <pc:sldMk cId="3546676271" sldId="1029"/>
            <ac:grpSpMk id="19" creationId="{98125B32-8533-2B32-C7B3-416B56E39652}"/>
          </ac:grpSpMkLst>
        </pc:grpChg>
        <pc:graphicFrameChg chg="add del mod">
          <ac:chgData name="Christopher Wilkin" userId="10363294-769d-46d1-9962-1839b2820248" providerId="ADAL" clId="{B681D092-B7D3-4EBF-B343-A903EDD6E0C6}" dt="2023-10-27T14:28:04.880" v="5547" actId="478"/>
          <ac:graphicFrameMkLst>
            <pc:docMk/>
            <pc:sldMk cId="3546676271" sldId="1029"/>
            <ac:graphicFrameMk id="3" creationId="{E8996A83-FDDB-CA15-1735-5C34A92F2BF0}"/>
          </ac:graphicFrameMkLst>
        </pc:graphicFrameChg>
        <pc:graphicFrameChg chg="add del mod">
          <ac:chgData name="Christopher Wilkin" userId="10363294-769d-46d1-9962-1839b2820248" providerId="ADAL" clId="{B681D092-B7D3-4EBF-B343-A903EDD6E0C6}" dt="2023-10-27T14:29:10.984" v="5556"/>
          <ac:graphicFrameMkLst>
            <pc:docMk/>
            <pc:sldMk cId="3546676271" sldId="1029"/>
            <ac:graphicFrameMk id="7" creationId="{D9A0D84A-C4E7-920E-EEF3-8A190B7BB0DF}"/>
          </ac:graphicFrameMkLst>
        </pc:graphicFrameChg>
        <pc:graphicFrameChg chg="add del mod">
          <ac:chgData name="Christopher Wilkin" userId="10363294-769d-46d1-9962-1839b2820248" providerId="ADAL" clId="{B681D092-B7D3-4EBF-B343-A903EDD6E0C6}" dt="2023-10-27T14:29:14.433" v="5558" actId="478"/>
          <ac:graphicFrameMkLst>
            <pc:docMk/>
            <pc:sldMk cId="3546676271" sldId="1029"/>
            <ac:graphicFrameMk id="8" creationId="{5132BA50-6BC0-6FFE-6507-ACEBC1D02246}"/>
          </ac:graphicFrameMkLst>
        </pc:graphicFrameChg>
        <pc:picChg chg="add mod modCrop">
          <ac:chgData name="Christopher Wilkin" userId="10363294-769d-46d1-9962-1839b2820248" providerId="ADAL" clId="{B681D092-B7D3-4EBF-B343-A903EDD6E0C6}" dt="2023-10-27T14:47:12.911" v="5573" actId="1076"/>
          <ac:picMkLst>
            <pc:docMk/>
            <pc:sldMk cId="3546676271" sldId="1029"/>
            <ac:picMk id="4" creationId="{2DD1EB7C-BCD1-46BC-3BFC-2BC843092F86}"/>
          </ac:picMkLst>
        </pc:picChg>
        <pc:picChg chg="add mod">
          <ac:chgData name="Christopher Wilkin" userId="10363294-769d-46d1-9962-1839b2820248" providerId="ADAL" clId="{B681D092-B7D3-4EBF-B343-A903EDD6E0C6}" dt="2023-10-29T09:48:09.580" v="6025" actId="1076"/>
          <ac:picMkLst>
            <pc:docMk/>
            <pc:sldMk cId="3546676271" sldId="1029"/>
            <ac:picMk id="10" creationId="{60DA3B6F-58F3-326D-8D22-7532CBCC2E72}"/>
          </ac:picMkLst>
        </pc:picChg>
        <pc:picChg chg="del">
          <ac:chgData name="Christopher Wilkin" userId="10363294-769d-46d1-9962-1839b2820248" providerId="ADAL" clId="{B681D092-B7D3-4EBF-B343-A903EDD6E0C6}" dt="2023-10-27T14:01:18.978" v="5468" actId="478"/>
          <ac:picMkLst>
            <pc:docMk/>
            <pc:sldMk cId="3546676271" sldId="1029"/>
            <ac:picMk id="1026" creationId="{6B1AE5D3-0A63-6F21-D9BA-574E94CD22BD}"/>
          </ac:picMkLst>
        </pc:picChg>
      </pc:sldChg>
      <pc:sldChg chg="modSp new del mod">
        <pc:chgData name="Christopher Wilkin" userId="10363294-769d-46d1-9962-1839b2820248" providerId="ADAL" clId="{B681D092-B7D3-4EBF-B343-A903EDD6E0C6}" dt="2023-10-29T09:49:15.655" v="6060" actId="47"/>
        <pc:sldMkLst>
          <pc:docMk/>
          <pc:sldMk cId="2922978716" sldId="1030"/>
        </pc:sldMkLst>
        <pc:spChg chg="mod">
          <ac:chgData name="Christopher Wilkin" userId="10363294-769d-46d1-9962-1839b2820248" providerId="ADAL" clId="{B681D092-B7D3-4EBF-B343-A903EDD6E0C6}" dt="2023-10-27T14:49:04.213" v="5794" actId="20577"/>
          <ac:spMkLst>
            <pc:docMk/>
            <pc:sldMk cId="2922978716" sldId="1030"/>
            <ac:spMk id="2" creationId="{7FA80CEB-B708-C336-99D0-6F75F4CCD9C4}"/>
          </ac:spMkLst>
        </pc:spChg>
      </pc:sldChg>
      <pc:sldChg chg="addSp delSp modSp new mod ord setBg">
        <pc:chgData name="Christopher Wilkin" userId="10363294-769d-46d1-9962-1839b2820248" providerId="ADAL" clId="{B681D092-B7D3-4EBF-B343-A903EDD6E0C6}" dt="2023-10-29T09:54:17.850" v="6237" actId="26606"/>
        <pc:sldMkLst>
          <pc:docMk/>
          <pc:sldMk cId="3681332829" sldId="1030"/>
        </pc:sldMkLst>
        <pc:spChg chg="mod">
          <ac:chgData name="Christopher Wilkin" userId="10363294-769d-46d1-9962-1839b2820248" providerId="ADAL" clId="{B681D092-B7D3-4EBF-B343-A903EDD6E0C6}" dt="2023-10-29T09:54:17.850" v="6237" actId="26606"/>
          <ac:spMkLst>
            <pc:docMk/>
            <pc:sldMk cId="3681332829" sldId="1030"/>
            <ac:spMk id="2" creationId="{0E0F7D3B-241E-0FC7-DD08-1648A9CDCA9A}"/>
          </ac:spMkLst>
        </pc:spChg>
        <pc:spChg chg="del">
          <ac:chgData name="Christopher Wilkin" userId="10363294-769d-46d1-9962-1839b2820248" providerId="ADAL" clId="{B681D092-B7D3-4EBF-B343-A903EDD6E0C6}" dt="2023-10-29T09:53:27.106" v="6125" actId="478"/>
          <ac:spMkLst>
            <pc:docMk/>
            <pc:sldMk cId="3681332829" sldId="1030"/>
            <ac:spMk id="3" creationId="{D43C0B09-C514-1E01-6AC4-34F34D2D590B}"/>
          </ac:spMkLst>
        </pc:spChg>
        <pc:spChg chg="mod">
          <ac:chgData name="Christopher Wilkin" userId="10363294-769d-46d1-9962-1839b2820248" providerId="ADAL" clId="{B681D092-B7D3-4EBF-B343-A903EDD6E0C6}" dt="2023-10-29T09:54:02.967" v="6236" actId="20577"/>
          <ac:spMkLst>
            <pc:docMk/>
            <pc:sldMk cId="3681332829" sldId="1030"/>
            <ac:spMk id="5" creationId="{9551930A-D8A2-39AF-75C1-D581C5AEDCB2}"/>
          </ac:spMkLst>
        </pc:spChg>
        <pc:spChg chg="add">
          <ac:chgData name="Christopher Wilkin" userId="10363294-769d-46d1-9962-1839b2820248" providerId="ADAL" clId="{B681D092-B7D3-4EBF-B343-A903EDD6E0C6}" dt="2023-10-29T09:54:17.850" v="6237" actId="26606"/>
          <ac:spMkLst>
            <pc:docMk/>
            <pc:sldMk cId="3681332829" sldId="1030"/>
            <ac:spMk id="11" creationId="{2E442304-DDBD-4F7B-8017-36BCC863FB40}"/>
          </ac:spMkLst>
        </pc:spChg>
        <pc:spChg chg="add">
          <ac:chgData name="Christopher Wilkin" userId="10363294-769d-46d1-9962-1839b2820248" providerId="ADAL" clId="{B681D092-B7D3-4EBF-B343-A903EDD6E0C6}" dt="2023-10-29T09:54:17.850" v="6237" actId="26606"/>
          <ac:spMkLst>
            <pc:docMk/>
            <pc:sldMk cId="3681332829" sldId="1030"/>
            <ac:spMk id="13" creationId="{5E107275-3853-46FD-A241-DE4355A42675}"/>
          </ac:spMkLst>
        </pc:spChg>
        <pc:grpChg chg="add mod">
          <ac:chgData name="Christopher Wilkin" userId="10363294-769d-46d1-9962-1839b2820248" providerId="ADAL" clId="{B681D092-B7D3-4EBF-B343-A903EDD6E0C6}" dt="2023-10-29T09:54:17.850" v="6237" actId="26606"/>
          <ac:grpSpMkLst>
            <pc:docMk/>
            <pc:sldMk cId="3681332829" sldId="1030"/>
            <ac:grpSpMk id="4" creationId="{4C436251-F69C-BCD5-B83D-D8A7434DF077}"/>
          </ac:grpSpMkLst>
        </pc:grpChg>
        <pc:picChg chg="mod">
          <ac:chgData name="Christopher Wilkin" userId="10363294-769d-46d1-9962-1839b2820248" providerId="ADAL" clId="{B681D092-B7D3-4EBF-B343-A903EDD6E0C6}" dt="2023-10-29T09:53:31.231" v="6126" actId="1076"/>
          <ac:picMkLst>
            <pc:docMk/>
            <pc:sldMk cId="3681332829" sldId="1030"/>
            <ac:picMk id="6" creationId="{6DA1BB5C-EBB4-69F8-7FC0-21DA886AB07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24A9F8-7B21-492E-B62C-BAD3C995EDC5}"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GB"/>
        </a:p>
      </dgm:t>
    </dgm:pt>
    <dgm:pt modelId="{365B0D6D-C138-41E2-850B-F98FB24AC532}">
      <dgm:prSet phldrT="[Text]"/>
      <dgm:spPr/>
      <dgm:t>
        <a:bodyPr/>
        <a:lstStyle/>
        <a:p>
          <a:r>
            <a:rPr lang="en-GB" dirty="0"/>
            <a:t>Political factor</a:t>
          </a:r>
        </a:p>
      </dgm:t>
    </dgm:pt>
    <dgm:pt modelId="{E400B9AF-3F83-46DF-BABA-DFA173F0FCDC}" type="parTrans" cxnId="{21592967-60ED-40A3-AE2F-940EDB0C433B}">
      <dgm:prSet/>
      <dgm:spPr/>
      <dgm:t>
        <a:bodyPr/>
        <a:lstStyle/>
        <a:p>
          <a:endParaRPr lang="en-GB"/>
        </a:p>
      </dgm:t>
    </dgm:pt>
    <dgm:pt modelId="{2A688EA2-BD5E-4D97-97F0-B3B65BD983C8}" type="sibTrans" cxnId="{21592967-60ED-40A3-AE2F-940EDB0C433B}">
      <dgm:prSet/>
      <dgm:spPr/>
      <dgm:t>
        <a:bodyPr/>
        <a:lstStyle/>
        <a:p>
          <a:endParaRPr lang="en-GB"/>
        </a:p>
      </dgm:t>
    </dgm:pt>
    <dgm:pt modelId="{2BCBA5D6-325C-4CE8-BD61-D60FFB7AE862}">
      <dgm:prSet phldrT="[Text]"/>
      <dgm:spPr/>
      <dgm:t>
        <a:bodyPr/>
        <a:lstStyle/>
        <a:p>
          <a:r>
            <a:rPr lang="en-GB" dirty="0"/>
            <a:t>Increase in minimum wage The National Living Wage (NLW) will rise to £10.42 from 1 April 2023, an increase of 92 pence or 9.7 per cent. (YouGov, 2023) </a:t>
          </a:r>
        </a:p>
      </dgm:t>
    </dgm:pt>
    <dgm:pt modelId="{35054451-E342-4C18-B059-359883E6EC33}" type="parTrans" cxnId="{F7952743-E9C4-40A0-B1A9-D047F93649E1}">
      <dgm:prSet/>
      <dgm:spPr/>
      <dgm:t>
        <a:bodyPr/>
        <a:lstStyle/>
        <a:p>
          <a:endParaRPr lang="en-GB"/>
        </a:p>
      </dgm:t>
    </dgm:pt>
    <dgm:pt modelId="{200CF791-14BF-4D0B-935F-5CD15057D766}" type="sibTrans" cxnId="{F7952743-E9C4-40A0-B1A9-D047F93649E1}">
      <dgm:prSet/>
      <dgm:spPr/>
      <dgm:t>
        <a:bodyPr/>
        <a:lstStyle/>
        <a:p>
          <a:endParaRPr lang="en-GB"/>
        </a:p>
      </dgm:t>
    </dgm:pt>
    <dgm:pt modelId="{C1664C04-B85D-419C-9AA3-99B4F4BE9C0A}">
      <dgm:prSet phldrT="[Text]"/>
      <dgm:spPr/>
      <dgm:t>
        <a:bodyPr/>
        <a:lstStyle/>
        <a:p>
          <a:r>
            <a:rPr lang="en-GB" dirty="0"/>
            <a:t>Impact on Company </a:t>
          </a:r>
        </a:p>
      </dgm:t>
    </dgm:pt>
    <dgm:pt modelId="{1A605356-0BF4-4A7C-AAC2-3A58D95A4EE4}" type="parTrans" cxnId="{87322E6C-2D5B-4A55-BD09-834AB5860CCE}">
      <dgm:prSet/>
      <dgm:spPr/>
      <dgm:t>
        <a:bodyPr/>
        <a:lstStyle/>
        <a:p>
          <a:endParaRPr lang="en-GB"/>
        </a:p>
      </dgm:t>
    </dgm:pt>
    <dgm:pt modelId="{C0BF49EA-F969-4B55-BEBC-524C91D6D6DE}" type="sibTrans" cxnId="{87322E6C-2D5B-4A55-BD09-834AB5860CCE}">
      <dgm:prSet/>
      <dgm:spPr/>
      <dgm:t>
        <a:bodyPr/>
        <a:lstStyle/>
        <a:p>
          <a:endParaRPr lang="en-GB"/>
        </a:p>
      </dgm:t>
    </dgm:pt>
    <dgm:pt modelId="{138FB25E-4D40-4FAC-AECF-67C755080E5B}">
      <dgm:prSet phldrT="[Text]"/>
      <dgm:spPr/>
      <dgm:t>
        <a:bodyPr/>
        <a:lstStyle/>
        <a:p>
          <a:pPr>
            <a:buClr>
              <a:schemeClr val="hlink"/>
            </a:buClr>
            <a:buSzPct val="70000"/>
            <a:buFont typeface="Wingdings" pitchFamily="2" charset="2"/>
            <a:buNone/>
          </a:pPr>
          <a:r>
            <a:rPr kumimoji="0" lang="en-US" b="0" i="0" u="none" strike="noStrike" cap="none" normalizeH="0" baseline="0" dirty="0">
              <a:ln/>
              <a:effectLst/>
              <a:latin typeface="+mn-lt"/>
            </a:rPr>
            <a:t>Could be a cost increase within a company ‘staffing cost.’</a:t>
          </a:r>
          <a:endParaRPr lang="en-GB" dirty="0"/>
        </a:p>
      </dgm:t>
    </dgm:pt>
    <dgm:pt modelId="{ED4830B5-01BB-4229-A5B2-A4E549C22D32}" type="parTrans" cxnId="{AD5DD312-CE38-4893-A166-634C5066EE91}">
      <dgm:prSet/>
      <dgm:spPr/>
      <dgm:t>
        <a:bodyPr/>
        <a:lstStyle/>
        <a:p>
          <a:endParaRPr lang="en-GB"/>
        </a:p>
      </dgm:t>
    </dgm:pt>
    <dgm:pt modelId="{0CEAC7EA-6B19-427A-B703-89B77C16A855}" type="sibTrans" cxnId="{AD5DD312-CE38-4893-A166-634C5066EE91}">
      <dgm:prSet/>
      <dgm:spPr/>
      <dgm:t>
        <a:bodyPr/>
        <a:lstStyle/>
        <a:p>
          <a:endParaRPr lang="en-GB"/>
        </a:p>
      </dgm:t>
    </dgm:pt>
    <dgm:pt modelId="{9CD12A9C-7C2D-44E9-9D5B-CDA5F19BAD5E}">
      <dgm:prSet/>
      <dgm:spPr/>
      <dgm:t>
        <a:bodyPr/>
        <a:lstStyle/>
        <a:p>
          <a:r>
            <a:rPr kumimoji="0" lang="en-US" b="1" i="0" u="sng" strike="noStrike" cap="none" normalizeH="0" baseline="0">
              <a:ln/>
              <a:effectLst/>
              <a:latin typeface="+mn-lt"/>
            </a:rPr>
            <a:t>OR</a:t>
          </a:r>
          <a:endParaRPr kumimoji="0" lang="en-US" b="1" i="0" u="sng" strike="noStrike" cap="none" normalizeH="0" baseline="0" dirty="0">
            <a:ln/>
            <a:effectLst/>
            <a:latin typeface="+mn-lt"/>
          </a:endParaRPr>
        </a:p>
      </dgm:t>
    </dgm:pt>
    <dgm:pt modelId="{D0D54534-734C-493B-AC16-AAC609541C1C}" type="parTrans" cxnId="{1F9E5EA3-2967-402D-9DDE-ED791B035BD6}">
      <dgm:prSet/>
      <dgm:spPr/>
      <dgm:t>
        <a:bodyPr/>
        <a:lstStyle/>
        <a:p>
          <a:endParaRPr lang="en-GB"/>
        </a:p>
      </dgm:t>
    </dgm:pt>
    <dgm:pt modelId="{97EE54DD-C210-41D6-883D-4DACF07E6CDF}" type="sibTrans" cxnId="{1F9E5EA3-2967-402D-9DDE-ED791B035BD6}">
      <dgm:prSet/>
      <dgm:spPr/>
      <dgm:t>
        <a:bodyPr/>
        <a:lstStyle/>
        <a:p>
          <a:endParaRPr lang="en-GB"/>
        </a:p>
      </dgm:t>
    </dgm:pt>
    <dgm:pt modelId="{103BBF41-9898-46A2-9B02-A8F04522A06C}">
      <dgm:prSet/>
      <dgm:spPr/>
      <dgm:t>
        <a:bodyPr/>
        <a:lstStyle/>
        <a:p>
          <a:r>
            <a:rPr kumimoji="0" lang="en-US" b="0" i="0" u="none" strike="noStrike" cap="none" normalizeH="0" baseline="0" dirty="0">
              <a:ln/>
              <a:effectLst/>
              <a:latin typeface="+mn-lt"/>
            </a:rPr>
            <a:t>Could mean that a company is in a better position than competitors as it already pays above living wage and competitors don’t.</a:t>
          </a:r>
        </a:p>
      </dgm:t>
    </dgm:pt>
    <dgm:pt modelId="{94077BFA-A83D-4004-86E4-CCF4A34B2EFF}" type="parTrans" cxnId="{E95BB3C3-1537-440E-97EB-F42CAAA436F2}">
      <dgm:prSet/>
      <dgm:spPr/>
      <dgm:t>
        <a:bodyPr/>
        <a:lstStyle/>
        <a:p>
          <a:endParaRPr lang="en-GB"/>
        </a:p>
      </dgm:t>
    </dgm:pt>
    <dgm:pt modelId="{A93BC672-AB2B-4638-8092-1F4E22709A82}" type="sibTrans" cxnId="{E95BB3C3-1537-440E-97EB-F42CAAA436F2}">
      <dgm:prSet/>
      <dgm:spPr/>
      <dgm:t>
        <a:bodyPr/>
        <a:lstStyle/>
        <a:p>
          <a:endParaRPr lang="en-GB"/>
        </a:p>
      </dgm:t>
    </dgm:pt>
    <dgm:pt modelId="{468EDDD9-7551-4E35-BAC5-C6E62B2EE8F4}" type="pres">
      <dgm:prSet presAssocID="{D324A9F8-7B21-492E-B62C-BAD3C995EDC5}" presName="Name0" presStyleCnt="0">
        <dgm:presLayoutVars>
          <dgm:dir/>
          <dgm:animLvl val="lvl"/>
          <dgm:resizeHandles val="exact"/>
        </dgm:presLayoutVars>
      </dgm:prSet>
      <dgm:spPr/>
    </dgm:pt>
    <dgm:pt modelId="{2739F751-8FE3-4428-BD3B-13E1E4EE41B3}" type="pres">
      <dgm:prSet presAssocID="{365B0D6D-C138-41E2-850B-F98FB24AC532}" presName="compositeNode" presStyleCnt="0">
        <dgm:presLayoutVars>
          <dgm:bulletEnabled val="1"/>
        </dgm:presLayoutVars>
      </dgm:prSet>
      <dgm:spPr/>
    </dgm:pt>
    <dgm:pt modelId="{9191DA14-28D9-4EE5-BBB3-42CC8C7B2504}" type="pres">
      <dgm:prSet presAssocID="{365B0D6D-C138-41E2-850B-F98FB24AC532}" presName="bgRect" presStyleLbl="node1" presStyleIdx="0" presStyleCnt="2"/>
      <dgm:spPr/>
    </dgm:pt>
    <dgm:pt modelId="{7C9637B2-236C-44D1-937D-B3703FA953D9}" type="pres">
      <dgm:prSet presAssocID="{365B0D6D-C138-41E2-850B-F98FB24AC532}" presName="parentNode" presStyleLbl="node1" presStyleIdx="0" presStyleCnt="2">
        <dgm:presLayoutVars>
          <dgm:chMax val="0"/>
          <dgm:bulletEnabled val="1"/>
        </dgm:presLayoutVars>
      </dgm:prSet>
      <dgm:spPr/>
    </dgm:pt>
    <dgm:pt modelId="{ACB8E0C7-DAB6-43D0-92EC-8C2D8E18A6FB}" type="pres">
      <dgm:prSet presAssocID="{365B0D6D-C138-41E2-850B-F98FB24AC532}" presName="childNode" presStyleLbl="node1" presStyleIdx="0" presStyleCnt="2">
        <dgm:presLayoutVars>
          <dgm:bulletEnabled val="1"/>
        </dgm:presLayoutVars>
      </dgm:prSet>
      <dgm:spPr/>
    </dgm:pt>
    <dgm:pt modelId="{7ED013A1-C273-4269-BD08-54411F465DB9}" type="pres">
      <dgm:prSet presAssocID="{2A688EA2-BD5E-4D97-97F0-B3B65BD983C8}" presName="hSp" presStyleCnt="0"/>
      <dgm:spPr/>
    </dgm:pt>
    <dgm:pt modelId="{CFF94EF7-07DA-4994-ABA8-96B2C3954E04}" type="pres">
      <dgm:prSet presAssocID="{2A688EA2-BD5E-4D97-97F0-B3B65BD983C8}" presName="vProcSp" presStyleCnt="0"/>
      <dgm:spPr/>
    </dgm:pt>
    <dgm:pt modelId="{63C0020A-744B-4F0B-B07B-D48CACB66CDC}" type="pres">
      <dgm:prSet presAssocID="{2A688EA2-BD5E-4D97-97F0-B3B65BD983C8}" presName="vSp1" presStyleCnt="0"/>
      <dgm:spPr/>
    </dgm:pt>
    <dgm:pt modelId="{589DF912-F4B9-49B4-8725-A6AFF16D6206}" type="pres">
      <dgm:prSet presAssocID="{2A688EA2-BD5E-4D97-97F0-B3B65BD983C8}" presName="simulatedConn" presStyleLbl="solidFgAcc1" presStyleIdx="0" presStyleCnt="1"/>
      <dgm:spPr/>
    </dgm:pt>
    <dgm:pt modelId="{C9F99220-3B7D-4ADE-97E0-00FF4F15A012}" type="pres">
      <dgm:prSet presAssocID="{2A688EA2-BD5E-4D97-97F0-B3B65BD983C8}" presName="vSp2" presStyleCnt="0"/>
      <dgm:spPr/>
    </dgm:pt>
    <dgm:pt modelId="{467E055F-4791-4078-A418-215A72C5BC7E}" type="pres">
      <dgm:prSet presAssocID="{2A688EA2-BD5E-4D97-97F0-B3B65BD983C8}" presName="sibTrans" presStyleCnt="0"/>
      <dgm:spPr/>
    </dgm:pt>
    <dgm:pt modelId="{92BD5B5C-D1BC-41C3-87E1-95722D3022C6}" type="pres">
      <dgm:prSet presAssocID="{C1664C04-B85D-419C-9AA3-99B4F4BE9C0A}" presName="compositeNode" presStyleCnt="0">
        <dgm:presLayoutVars>
          <dgm:bulletEnabled val="1"/>
        </dgm:presLayoutVars>
      </dgm:prSet>
      <dgm:spPr/>
    </dgm:pt>
    <dgm:pt modelId="{82DEF7C6-D979-4EC5-9C47-0CB018E638CD}" type="pres">
      <dgm:prSet presAssocID="{C1664C04-B85D-419C-9AA3-99B4F4BE9C0A}" presName="bgRect" presStyleLbl="node1" presStyleIdx="1" presStyleCnt="2" custLinFactNeighborX="-196" custLinFactNeighborY="428"/>
      <dgm:spPr/>
    </dgm:pt>
    <dgm:pt modelId="{50804AD5-9065-49B4-B9EB-A40EF8890BF4}" type="pres">
      <dgm:prSet presAssocID="{C1664C04-B85D-419C-9AA3-99B4F4BE9C0A}" presName="parentNode" presStyleLbl="node1" presStyleIdx="1" presStyleCnt="2">
        <dgm:presLayoutVars>
          <dgm:chMax val="0"/>
          <dgm:bulletEnabled val="1"/>
        </dgm:presLayoutVars>
      </dgm:prSet>
      <dgm:spPr/>
    </dgm:pt>
    <dgm:pt modelId="{1140DE09-0231-4514-A47C-81AEB1315DC4}" type="pres">
      <dgm:prSet presAssocID="{C1664C04-B85D-419C-9AA3-99B4F4BE9C0A}" presName="childNode" presStyleLbl="node1" presStyleIdx="1" presStyleCnt="2">
        <dgm:presLayoutVars>
          <dgm:bulletEnabled val="1"/>
        </dgm:presLayoutVars>
      </dgm:prSet>
      <dgm:spPr/>
    </dgm:pt>
  </dgm:ptLst>
  <dgm:cxnLst>
    <dgm:cxn modelId="{6E031903-47F6-4232-A4FE-01691770D2C0}" type="presOf" srcId="{365B0D6D-C138-41E2-850B-F98FB24AC532}" destId="{7C9637B2-236C-44D1-937D-B3703FA953D9}" srcOrd="1" destOrd="0" presId="urn:microsoft.com/office/officeart/2005/8/layout/hProcess7"/>
    <dgm:cxn modelId="{4CA69E0A-71CD-44FF-8314-C8E01C30B4F0}" type="presOf" srcId="{365B0D6D-C138-41E2-850B-F98FB24AC532}" destId="{9191DA14-28D9-4EE5-BBB3-42CC8C7B2504}" srcOrd="0" destOrd="0" presId="urn:microsoft.com/office/officeart/2005/8/layout/hProcess7"/>
    <dgm:cxn modelId="{AD5DD312-CE38-4893-A166-634C5066EE91}" srcId="{C1664C04-B85D-419C-9AA3-99B4F4BE9C0A}" destId="{138FB25E-4D40-4FAC-AECF-67C755080E5B}" srcOrd="0" destOrd="0" parTransId="{ED4830B5-01BB-4229-A5B2-A4E549C22D32}" sibTransId="{0CEAC7EA-6B19-427A-B703-89B77C16A855}"/>
    <dgm:cxn modelId="{17DCC630-1FB2-4B72-ACDB-3D50ECE9D6A1}" type="presOf" srcId="{103BBF41-9898-46A2-9B02-A8F04522A06C}" destId="{1140DE09-0231-4514-A47C-81AEB1315DC4}" srcOrd="0" destOrd="2" presId="urn:microsoft.com/office/officeart/2005/8/layout/hProcess7"/>
    <dgm:cxn modelId="{F7952743-E9C4-40A0-B1A9-D047F93649E1}" srcId="{365B0D6D-C138-41E2-850B-F98FB24AC532}" destId="{2BCBA5D6-325C-4CE8-BD61-D60FFB7AE862}" srcOrd="0" destOrd="0" parTransId="{35054451-E342-4C18-B059-359883E6EC33}" sibTransId="{200CF791-14BF-4D0B-935F-5CD15057D766}"/>
    <dgm:cxn modelId="{21592967-60ED-40A3-AE2F-940EDB0C433B}" srcId="{D324A9F8-7B21-492E-B62C-BAD3C995EDC5}" destId="{365B0D6D-C138-41E2-850B-F98FB24AC532}" srcOrd="0" destOrd="0" parTransId="{E400B9AF-3F83-46DF-BABA-DFA173F0FCDC}" sibTransId="{2A688EA2-BD5E-4D97-97F0-B3B65BD983C8}"/>
    <dgm:cxn modelId="{87322E6C-2D5B-4A55-BD09-834AB5860CCE}" srcId="{D324A9F8-7B21-492E-B62C-BAD3C995EDC5}" destId="{C1664C04-B85D-419C-9AA3-99B4F4BE9C0A}" srcOrd="1" destOrd="0" parTransId="{1A605356-0BF4-4A7C-AAC2-3A58D95A4EE4}" sibTransId="{C0BF49EA-F969-4B55-BEBC-524C91D6D6DE}"/>
    <dgm:cxn modelId="{903C1B54-932A-41FD-A678-AE546CC4F275}" type="presOf" srcId="{D324A9F8-7B21-492E-B62C-BAD3C995EDC5}" destId="{468EDDD9-7551-4E35-BAC5-C6E62B2EE8F4}" srcOrd="0" destOrd="0" presId="urn:microsoft.com/office/officeart/2005/8/layout/hProcess7"/>
    <dgm:cxn modelId="{14818557-B762-406C-8BBE-E5555305A60B}" type="presOf" srcId="{2BCBA5D6-325C-4CE8-BD61-D60FFB7AE862}" destId="{ACB8E0C7-DAB6-43D0-92EC-8C2D8E18A6FB}" srcOrd="0" destOrd="0" presId="urn:microsoft.com/office/officeart/2005/8/layout/hProcess7"/>
    <dgm:cxn modelId="{C8D7407C-BE08-497F-BD7E-85464DC51499}" type="presOf" srcId="{C1664C04-B85D-419C-9AA3-99B4F4BE9C0A}" destId="{82DEF7C6-D979-4EC5-9C47-0CB018E638CD}" srcOrd="0" destOrd="0" presId="urn:microsoft.com/office/officeart/2005/8/layout/hProcess7"/>
    <dgm:cxn modelId="{990D6F97-FFBE-4E1A-97D4-E71A9CC2EF61}" type="presOf" srcId="{138FB25E-4D40-4FAC-AECF-67C755080E5B}" destId="{1140DE09-0231-4514-A47C-81AEB1315DC4}" srcOrd="0" destOrd="0" presId="urn:microsoft.com/office/officeart/2005/8/layout/hProcess7"/>
    <dgm:cxn modelId="{8CFBF09A-CC55-4FAE-9AA9-F4AAEC0454FC}" type="presOf" srcId="{9CD12A9C-7C2D-44E9-9D5B-CDA5F19BAD5E}" destId="{1140DE09-0231-4514-A47C-81AEB1315DC4}" srcOrd="0" destOrd="1" presId="urn:microsoft.com/office/officeart/2005/8/layout/hProcess7"/>
    <dgm:cxn modelId="{ECB58A9D-4781-44A0-BC18-AFF57F80982E}" type="presOf" srcId="{C1664C04-B85D-419C-9AA3-99B4F4BE9C0A}" destId="{50804AD5-9065-49B4-B9EB-A40EF8890BF4}" srcOrd="1" destOrd="0" presId="urn:microsoft.com/office/officeart/2005/8/layout/hProcess7"/>
    <dgm:cxn modelId="{1F9E5EA3-2967-402D-9DDE-ED791B035BD6}" srcId="{C1664C04-B85D-419C-9AA3-99B4F4BE9C0A}" destId="{9CD12A9C-7C2D-44E9-9D5B-CDA5F19BAD5E}" srcOrd="1" destOrd="0" parTransId="{D0D54534-734C-493B-AC16-AAC609541C1C}" sibTransId="{97EE54DD-C210-41D6-883D-4DACF07E6CDF}"/>
    <dgm:cxn modelId="{E95BB3C3-1537-440E-97EB-F42CAAA436F2}" srcId="{C1664C04-B85D-419C-9AA3-99B4F4BE9C0A}" destId="{103BBF41-9898-46A2-9B02-A8F04522A06C}" srcOrd="2" destOrd="0" parTransId="{94077BFA-A83D-4004-86E4-CCF4A34B2EFF}" sibTransId="{A93BC672-AB2B-4638-8092-1F4E22709A82}"/>
    <dgm:cxn modelId="{93F21EB3-AE94-4422-A057-6D3C86AD6B74}" type="presParOf" srcId="{468EDDD9-7551-4E35-BAC5-C6E62B2EE8F4}" destId="{2739F751-8FE3-4428-BD3B-13E1E4EE41B3}" srcOrd="0" destOrd="0" presId="urn:microsoft.com/office/officeart/2005/8/layout/hProcess7"/>
    <dgm:cxn modelId="{06265E9A-5592-4B3A-B243-F4ED874F054B}" type="presParOf" srcId="{2739F751-8FE3-4428-BD3B-13E1E4EE41B3}" destId="{9191DA14-28D9-4EE5-BBB3-42CC8C7B2504}" srcOrd="0" destOrd="0" presId="urn:microsoft.com/office/officeart/2005/8/layout/hProcess7"/>
    <dgm:cxn modelId="{D3295BCC-C983-4540-9B97-5739FD3EBA29}" type="presParOf" srcId="{2739F751-8FE3-4428-BD3B-13E1E4EE41B3}" destId="{7C9637B2-236C-44D1-937D-B3703FA953D9}" srcOrd="1" destOrd="0" presId="urn:microsoft.com/office/officeart/2005/8/layout/hProcess7"/>
    <dgm:cxn modelId="{EDBDAE81-A936-42F4-B755-A938F2F0828D}" type="presParOf" srcId="{2739F751-8FE3-4428-BD3B-13E1E4EE41B3}" destId="{ACB8E0C7-DAB6-43D0-92EC-8C2D8E18A6FB}" srcOrd="2" destOrd="0" presId="urn:microsoft.com/office/officeart/2005/8/layout/hProcess7"/>
    <dgm:cxn modelId="{24E89A8E-B9EF-4DD7-B647-14081280DCF1}" type="presParOf" srcId="{468EDDD9-7551-4E35-BAC5-C6E62B2EE8F4}" destId="{7ED013A1-C273-4269-BD08-54411F465DB9}" srcOrd="1" destOrd="0" presId="urn:microsoft.com/office/officeart/2005/8/layout/hProcess7"/>
    <dgm:cxn modelId="{13C73BBC-2852-428C-9E00-8085128C47B2}" type="presParOf" srcId="{468EDDD9-7551-4E35-BAC5-C6E62B2EE8F4}" destId="{CFF94EF7-07DA-4994-ABA8-96B2C3954E04}" srcOrd="2" destOrd="0" presId="urn:microsoft.com/office/officeart/2005/8/layout/hProcess7"/>
    <dgm:cxn modelId="{8AF08861-32D7-4697-BFB7-5D5ACD748F7C}" type="presParOf" srcId="{CFF94EF7-07DA-4994-ABA8-96B2C3954E04}" destId="{63C0020A-744B-4F0B-B07B-D48CACB66CDC}" srcOrd="0" destOrd="0" presId="urn:microsoft.com/office/officeart/2005/8/layout/hProcess7"/>
    <dgm:cxn modelId="{94BD0E19-3CE5-4B40-AE82-56B7987A5B28}" type="presParOf" srcId="{CFF94EF7-07DA-4994-ABA8-96B2C3954E04}" destId="{589DF912-F4B9-49B4-8725-A6AFF16D6206}" srcOrd="1" destOrd="0" presId="urn:microsoft.com/office/officeart/2005/8/layout/hProcess7"/>
    <dgm:cxn modelId="{3F90AD40-9F7F-4ED2-A0D2-A6059D1B2DE2}" type="presParOf" srcId="{CFF94EF7-07DA-4994-ABA8-96B2C3954E04}" destId="{C9F99220-3B7D-4ADE-97E0-00FF4F15A012}" srcOrd="2" destOrd="0" presId="urn:microsoft.com/office/officeart/2005/8/layout/hProcess7"/>
    <dgm:cxn modelId="{DCD3035A-75EB-46F8-9124-05C74AF8750A}" type="presParOf" srcId="{468EDDD9-7551-4E35-BAC5-C6E62B2EE8F4}" destId="{467E055F-4791-4078-A418-215A72C5BC7E}" srcOrd="3" destOrd="0" presId="urn:microsoft.com/office/officeart/2005/8/layout/hProcess7"/>
    <dgm:cxn modelId="{C8813D24-A468-4E87-AE72-07E20DAB66A8}" type="presParOf" srcId="{468EDDD9-7551-4E35-BAC5-C6E62B2EE8F4}" destId="{92BD5B5C-D1BC-41C3-87E1-95722D3022C6}" srcOrd="4" destOrd="0" presId="urn:microsoft.com/office/officeart/2005/8/layout/hProcess7"/>
    <dgm:cxn modelId="{BDF7B20A-3519-480F-ACAD-7993BE0DE68E}" type="presParOf" srcId="{92BD5B5C-D1BC-41C3-87E1-95722D3022C6}" destId="{82DEF7C6-D979-4EC5-9C47-0CB018E638CD}" srcOrd="0" destOrd="0" presId="urn:microsoft.com/office/officeart/2005/8/layout/hProcess7"/>
    <dgm:cxn modelId="{AACD7CC0-BAED-463F-BB1D-881885928C9E}" type="presParOf" srcId="{92BD5B5C-D1BC-41C3-87E1-95722D3022C6}" destId="{50804AD5-9065-49B4-B9EB-A40EF8890BF4}" srcOrd="1" destOrd="0" presId="urn:microsoft.com/office/officeart/2005/8/layout/hProcess7"/>
    <dgm:cxn modelId="{A80A8E03-77B8-4038-B771-BE26F5E977A7}" type="presParOf" srcId="{92BD5B5C-D1BC-41C3-87E1-95722D3022C6}" destId="{1140DE09-0231-4514-A47C-81AEB1315DC4}" srcOrd="2" destOrd="0" presId="urn:microsoft.com/office/officeart/2005/8/layout/hProcess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1DA14-28D9-4EE5-BBB3-42CC8C7B2504}">
      <dsp:nvSpPr>
        <dsp:cNvPr id="0" name=""/>
        <dsp:cNvSpPr/>
      </dsp:nvSpPr>
      <dsp:spPr>
        <a:xfrm>
          <a:off x="843" y="101810"/>
          <a:ext cx="2149163" cy="2578996"/>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Political factor</a:t>
          </a:r>
        </a:p>
      </dsp:txBody>
      <dsp:txXfrm rot="16200000">
        <a:off x="-841628" y="944282"/>
        <a:ext cx="2114777" cy="429832"/>
      </dsp:txXfrm>
    </dsp:sp>
    <dsp:sp modelId="{ACB8E0C7-DAB6-43D0-92EC-8C2D8E18A6FB}">
      <dsp:nvSpPr>
        <dsp:cNvPr id="0" name=""/>
        <dsp:cNvSpPr/>
      </dsp:nvSpPr>
      <dsp:spPr>
        <a:xfrm>
          <a:off x="430676" y="101810"/>
          <a:ext cx="1601127" cy="25789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None/>
          </a:pPr>
          <a:r>
            <a:rPr lang="en-GB" sz="1400" kern="1200" dirty="0"/>
            <a:t>Increase in minimum wage The National Living Wage (NLW) will rise to £10.42 from 1 April 2023, an increase of 92 pence or 9.7 per cent. (YouGov, 2023) </a:t>
          </a:r>
        </a:p>
      </dsp:txBody>
      <dsp:txXfrm>
        <a:off x="430676" y="101810"/>
        <a:ext cx="1601127" cy="2578996"/>
      </dsp:txXfrm>
    </dsp:sp>
    <dsp:sp modelId="{82DEF7C6-D979-4EC5-9C47-0CB018E638CD}">
      <dsp:nvSpPr>
        <dsp:cNvPr id="0" name=""/>
        <dsp:cNvSpPr/>
      </dsp:nvSpPr>
      <dsp:spPr>
        <a:xfrm>
          <a:off x="2221016" y="112848"/>
          <a:ext cx="2149163" cy="2578996"/>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Impact on Company </a:t>
          </a:r>
        </a:p>
      </dsp:txBody>
      <dsp:txXfrm rot="16200000">
        <a:off x="1378543" y="955320"/>
        <a:ext cx="2114777" cy="429832"/>
      </dsp:txXfrm>
    </dsp:sp>
    <dsp:sp modelId="{589DF912-F4B9-49B4-8725-A6AFF16D6206}">
      <dsp:nvSpPr>
        <dsp:cNvPr id="0" name=""/>
        <dsp:cNvSpPr/>
      </dsp:nvSpPr>
      <dsp:spPr>
        <a:xfrm rot="5400000">
          <a:off x="2046500" y="2151153"/>
          <a:ext cx="378948" cy="322374"/>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40DE09-0231-4514-A47C-81AEB1315DC4}">
      <dsp:nvSpPr>
        <dsp:cNvPr id="0" name=""/>
        <dsp:cNvSpPr/>
      </dsp:nvSpPr>
      <dsp:spPr>
        <a:xfrm>
          <a:off x="2650848" y="112848"/>
          <a:ext cx="1601127" cy="25789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Clr>
              <a:schemeClr val="hlink"/>
            </a:buClr>
            <a:buSzPct val="70000"/>
            <a:buFont typeface="Wingdings" pitchFamily="2" charset="2"/>
            <a:buNone/>
          </a:pPr>
          <a:r>
            <a:rPr kumimoji="0" lang="en-US" sz="1400" b="0" i="0" u="none" strike="noStrike" kern="1200" cap="none" normalizeH="0" baseline="0" dirty="0">
              <a:ln/>
              <a:effectLst/>
              <a:latin typeface="+mn-lt"/>
            </a:rPr>
            <a:t>Could be a cost increase within a company ‘staffing cost.’</a:t>
          </a:r>
          <a:endParaRPr lang="en-GB" sz="1400" kern="1200" dirty="0"/>
        </a:p>
        <a:p>
          <a:pPr marL="0" lvl="0" indent="0" algn="l" defTabSz="622300">
            <a:lnSpc>
              <a:spcPct val="90000"/>
            </a:lnSpc>
            <a:spcBef>
              <a:spcPct val="0"/>
            </a:spcBef>
            <a:spcAft>
              <a:spcPct val="35000"/>
            </a:spcAft>
            <a:buNone/>
          </a:pPr>
          <a:r>
            <a:rPr kumimoji="0" lang="en-US" sz="1400" b="1" i="0" u="sng" strike="noStrike" kern="1200" cap="none" normalizeH="0" baseline="0">
              <a:ln/>
              <a:effectLst/>
              <a:latin typeface="+mn-lt"/>
            </a:rPr>
            <a:t>OR</a:t>
          </a:r>
          <a:endParaRPr kumimoji="0" lang="en-US" sz="1400" b="1" i="0" u="sng" strike="noStrike" kern="1200" cap="none" normalizeH="0" baseline="0" dirty="0">
            <a:ln/>
            <a:effectLst/>
            <a:latin typeface="+mn-lt"/>
          </a:endParaRPr>
        </a:p>
        <a:p>
          <a:pPr marL="0" lvl="0" indent="0" algn="l" defTabSz="622300">
            <a:lnSpc>
              <a:spcPct val="90000"/>
            </a:lnSpc>
            <a:spcBef>
              <a:spcPct val="0"/>
            </a:spcBef>
            <a:spcAft>
              <a:spcPct val="35000"/>
            </a:spcAft>
            <a:buNone/>
          </a:pPr>
          <a:r>
            <a:rPr kumimoji="0" lang="en-US" sz="1400" b="0" i="0" u="none" strike="noStrike" kern="1200" cap="none" normalizeH="0" baseline="0" dirty="0">
              <a:ln/>
              <a:effectLst/>
              <a:latin typeface="+mn-lt"/>
            </a:rPr>
            <a:t>Could mean that a company is in a better position than competitors as it already pays above living wage and competitors don’t.</a:t>
          </a:r>
        </a:p>
      </dsp:txBody>
      <dsp:txXfrm>
        <a:off x="2650848" y="112848"/>
        <a:ext cx="1601127" cy="257899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8BF28E-BCA3-4150-8B0D-26F0C67F527E}" type="datetimeFigureOut">
              <a:rPr lang="en-GB" smtClean="0"/>
              <a:t>27/10/2023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2B3E3C-8923-441D-B891-5E7FF03DA86C}" type="slidenum">
              <a:rPr lang="en-GB" smtClean="0"/>
              <a:t>‹#›</a:t>
            </a:fld>
            <a:endParaRPr lang="en-GB"/>
          </a:p>
        </p:txBody>
      </p:sp>
    </p:spTree>
    <p:extLst>
      <p:ext uri="{BB962C8B-B14F-4D97-AF65-F5344CB8AC3E}">
        <p14:creationId xmlns:p14="http://schemas.microsoft.com/office/powerpoint/2010/main" val="746692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wlKP-BaC0jA"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9333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Ep 2 - Visualizing Your Business Model – YouTube</a:t>
            </a:r>
            <a:endParaRPr lang="en-GB" dirty="0"/>
          </a:p>
          <a:p>
            <a:r>
              <a:rPr lang="en-GB" dirty="0"/>
              <a:t>3 mins 40 seconds…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621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dirty="0">
                <a:solidFill>
                  <a:srgbClr val="7030A0"/>
                </a:solidFill>
                <a:ea typeface="+mn-ea"/>
              </a:rPr>
              <a:t>Sole traders/Partnerships/LLC (Limited liability company)/ LLP (Partnership) / PLC (Public limited comp..) /Franchises/ </a:t>
            </a:r>
          </a:p>
          <a:p>
            <a:endParaRPr lang="en-GB" sz="1200" b="1" u="sng" dirty="0">
              <a:solidFill>
                <a:srgbClr val="7030A0"/>
              </a:solidFill>
              <a:ea typeface="+mn-ea"/>
            </a:endParaRPr>
          </a:p>
          <a:p>
            <a:r>
              <a:rPr lang="en-GB" sz="1200" b="1" u="sng" dirty="0">
                <a:solidFill>
                  <a:srgbClr val="7030A0"/>
                </a:solidFill>
                <a:ea typeface="+mn-ea"/>
              </a:rPr>
              <a:t>B Corp -</a:t>
            </a:r>
            <a:r>
              <a:rPr lang="en-GB" b="1" i="0" dirty="0">
                <a:solidFill>
                  <a:srgbClr val="000000"/>
                </a:solidFill>
                <a:effectLst/>
                <a:latin typeface="Helvetica Neue"/>
              </a:rPr>
              <a:t>companies verified by </a:t>
            </a:r>
            <a:r>
              <a:rPr lang="en-GB" b="1" i="0" dirty="0" err="1">
                <a:solidFill>
                  <a:srgbClr val="000000"/>
                </a:solidFill>
                <a:effectLst/>
                <a:latin typeface="Helvetica Neue"/>
              </a:rPr>
              <a:t>BLAb</a:t>
            </a:r>
            <a:r>
              <a:rPr lang="en-GB" b="1" i="0" dirty="0">
                <a:solidFill>
                  <a:srgbClr val="000000"/>
                </a:solidFill>
                <a:effectLst/>
                <a:latin typeface="Helvetica Neue"/>
              </a:rPr>
              <a:t> to meet high standards of social and environmental performance, transparency, and accountability.</a:t>
            </a:r>
            <a:r>
              <a:rPr lang="en-GB" sz="1200" b="1" u="sng" dirty="0">
                <a:solidFill>
                  <a:srgbClr val="7030A0"/>
                </a:solidFill>
                <a:ea typeface="+mn-ea"/>
              </a:rPr>
              <a: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Bef>
                <a:spcPts val="600"/>
              </a:spcBef>
              <a:spcAft>
                <a:spcPts val="1200"/>
              </a:spcAft>
            </a:pPr>
            <a:r>
              <a:rPr lang="en-US" sz="1800" b="1" kern="100" dirty="0">
                <a:effectLst/>
                <a:latin typeface="Arial" panose="020B0604020202020204" pitchFamily="34" charset="0"/>
                <a:ea typeface="DengXian" panose="02010600030101010101" pitchFamily="2" charset="-122"/>
                <a:cs typeface="Arial" panose="020B0604020202020204" pitchFamily="34" charset="0"/>
              </a:rPr>
              <a:t>Presentation/Viva 15 minutes WC 20</a:t>
            </a:r>
            <a:r>
              <a:rPr lang="en-US" sz="1800" b="1" kern="100" baseline="30000" dirty="0">
                <a:effectLst/>
                <a:latin typeface="Arial" panose="020B0604020202020204" pitchFamily="34" charset="0"/>
                <a:ea typeface="DengXian" panose="02010600030101010101" pitchFamily="2" charset="-122"/>
                <a:cs typeface="Arial" panose="020B0604020202020204" pitchFamily="34" charset="0"/>
              </a:rPr>
              <a:t>th</a:t>
            </a:r>
            <a:r>
              <a:rPr lang="en-US" sz="1800" b="1" kern="100" dirty="0">
                <a:effectLst/>
                <a:latin typeface="Arial" panose="020B0604020202020204" pitchFamily="34" charset="0"/>
                <a:ea typeface="DengXian" panose="02010600030101010101" pitchFamily="2" charset="-122"/>
                <a:cs typeface="Arial" panose="020B0604020202020204" pitchFamily="34" charset="0"/>
              </a:rPr>
              <a:t> November</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07000"/>
              </a:lnSpc>
              <a:spcBef>
                <a:spcPts val="600"/>
              </a:spcBef>
              <a:spcAft>
                <a:spcPts val="1200"/>
              </a:spcAft>
            </a:pPr>
            <a:r>
              <a:rPr lang="en-US" sz="1800" kern="100" dirty="0">
                <a:effectLst/>
                <a:latin typeface="Arial" panose="020B0604020202020204" pitchFamily="34" charset="0"/>
                <a:ea typeface="DengXian" panose="02010600030101010101" pitchFamily="2" charset="-122"/>
                <a:cs typeface="Arial" panose="020B0604020202020204" pitchFamily="34" charset="0"/>
              </a:rPr>
              <a:t>In your teams will be provided a time slot where you will have 10 minutes to present the key concepts and justifications of your business plan and 5 minutes to address questions asked by your lecturer, you will need to outline the business concept and provide justifications for your planning decisions for this task you should provide slides (no more than 10 slides) relevant to your discussion with appropriate referencing and links to key entrepreneurial concepts and theory, the structure of the presentation should follow the business plan structure.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1899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problem with bad referencing is that it is unreliable, if I cant find the text or it happened at a different time from stated or is out of context this could impact your reference score 10% grade, 10 points is the different between a pass to a distinction!</a:t>
            </a:r>
          </a:p>
        </p:txBody>
      </p:sp>
      <p:sp>
        <p:nvSpPr>
          <p:cNvPr id="4" name="Slide Number Placeholder 3"/>
          <p:cNvSpPr>
            <a:spLocks noGrp="1"/>
          </p:cNvSpPr>
          <p:nvPr>
            <p:ph type="sldNum" sz="quarter" idx="5"/>
          </p:nvPr>
        </p:nvSpPr>
        <p:spPr/>
        <p:txBody>
          <a:bodyPr/>
          <a:lstStyle/>
          <a:p>
            <a:fld id="{C42B3E3C-8923-441D-B891-5E7FF03DA86C}" type="slidenum">
              <a:rPr lang="en-GB" smtClean="0"/>
              <a:t>9</a:t>
            </a:fld>
            <a:endParaRPr lang="en-GB"/>
          </a:p>
        </p:txBody>
      </p:sp>
    </p:spTree>
    <p:extLst>
      <p:ext uri="{BB962C8B-B14F-4D97-AF65-F5344CB8AC3E}">
        <p14:creationId xmlns:p14="http://schemas.microsoft.com/office/powerpoint/2010/main" val="679679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to set goals, </a:t>
            </a:r>
            <a:r>
              <a:rPr lang="en-GB" dirty="0" err="1"/>
              <a:t>e.g</a:t>
            </a:r>
            <a:r>
              <a:rPr lang="en-GB" dirty="0"/>
              <a:t> shared vison for all, keeps us on track, helps identify all areas that need to be considered, consistency etc...  </a:t>
            </a:r>
          </a:p>
        </p:txBody>
      </p:sp>
      <p:sp>
        <p:nvSpPr>
          <p:cNvPr id="4" name="Slide Number Placeholder 3"/>
          <p:cNvSpPr>
            <a:spLocks noGrp="1"/>
          </p:cNvSpPr>
          <p:nvPr>
            <p:ph type="sldNum" sz="quarter" idx="5"/>
          </p:nvPr>
        </p:nvSpPr>
        <p:spPr/>
        <p:txBody>
          <a:bodyPr/>
          <a:lstStyle/>
          <a:p>
            <a:fld id="{5C4F5602-060E-4B41-B6B2-6DE0F8D6B4BC}" type="slidenum">
              <a:rPr lang="en-GB" smtClean="0"/>
              <a:t>10</a:t>
            </a:fld>
            <a:endParaRPr lang="en-GB"/>
          </a:p>
        </p:txBody>
      </p:sp>
    </p:spTree>
    <p:extLst>
      <p:ext uri="{BB962C8B-B14F-4D97-AF65-F5344CB8AC3E}">
        <p14:creationId xmlns:p14="http://schemas.microsoft.com/office/powerpoint/2010/main" val="4737773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it important to set goals, </a:t>
            </a:r>
            <a:r>
              <a:rPr lang="en-GB" dirty="0" err="1"/>
              <a:t>e.g</a:t>
            </a:r>
            <a:r>
              <a:rPr lang="en-GB" dirty="0"/>
              <a:t> shared vison for all, keeps us on track, helps identify all areas that need to be considered, consistency etc...  </a:t>
            </a:r>
          </a:p>
          <a:p>
            <a:r>
              <a:rPr lang="en-GB" dirty="0"/>
              <a:t>Go through the example in detail. </a:t>
            </a:r>
          </a:p>
        </p:txBody>
      </p:sp>
      <p:sp>
        <p:nvSpPr>
          <p:cNvPr id="4" name="Slide Number Placeholder 3"/>
          <p:cNvSpPr>
            <a:spLocks noGrp="1"/>
          </p:cNvSpPr>
          <p:nvPr>
            <p:ph type="sldNum" sz="quarter" idx="5"/>
          </p:nvPr>
        </p:nvSpPr>
        <p:spPr/>
        <p:txBody>
          <a:bodyPr/>
          <a:lstStyle/>
          <a:p>
            <a:fld id="{5C4F5602-060E-4B41-B6B2-6DE0F8D6B4BC}" type="slidenum">
              <a:rPr lang="en-GB" smtClean="0"/>
              <a:t>11</a:t>
            </a:fld>
            <a:endParaRPr lang="en-GB"/>
          </a:p>
        </p:txBody>
      </p:sp>
    </p:spTree>
    <p:extLst>
      <p:ext uri="{BB962C8B-B14F-4D97-AF65-F5344CB8AC3E}">
        <p14:creationId xmlns:p14="http://schemas.microsoft.com/office/powerpoint/2010/main" val="3929635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help in the </a:t>
            </a:r>
          </a:p>
        </p:txBody>
      </p:sp>
      <p:sp>
        <p:nvSpPr>
          <p:cNvPr id="4" name="Slide Number Placeholder 3"/>
          <p:cNvSpPr>
            <a:spLocks noGrp="1"/>
          </p:cNvSpPr>
          <p:nvPr>
            <p:ph type="sldNum" sz="quarter" idx="5"/>
          </p:nvPr>
        </p:nvSpPr>
        <p:spPr/>
        <p:txBody>
          <a:bodyPr/>
          <a:lstStyle/>
          <a:p>
            <a:fld id="{C42B3E3C-8923-441D-B891-5E7FF03DA86C}" type="slidenum">
              <a:rPr lang="en-GB" smtClean="0"/>
              <a:t>12</a:t>
            </a:fld>
            <a:endParaRPr lang="en-GB"/>
          </a:p>
        </p:txBody>
      </p:sp>
    </p:spTree>
    <p:extLst>
      <p:ext uri="{BB962C8B-B14F-4D97-AF65-F5344CB8AC3E}">
        <p14:creationId xmlns:p14="http://schemas.microsoft.com/office/powerpoint/2010/main" val="19650110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2B3E3C-8923-441D-B891-5E7FF03DA86C}" type="slidenum">
              <a:rPr lang="en-GB" smtClean="0"/>
              <a:t>13</a:t>
            </a:fld>
            <a:endParaRPr lang="en-GB"/>
          </a:p>
        </p:txBody>
      </p:sp>
    </p:spTree>
    <p:extLst>
      <p:ext uri="{BB962C8B-B14F-4D97-AF65-F5344CB8AC3E}">
        <p14:creationId xmlns:p14="http://schemas.microsoft.com/office/powerpoint/2010/main" val="27487737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lnSpc>
                <a:spcPct val="70000"/>
              </a:lnSpc>
              <a:spcBef>
                <a:spcPts val="800"/>
              </a:spcBef>
              <a:buSzTx/>
              <a:buFontTx/>
              <a:buNone/>
              <a:defRPr sz="7000" i="1">
                <a:solidFill>
                  <a:srgbClr val="747676"/>
                </a:solidFill>
              </a:defRPr>
            </a:pPr>
            <a:r>
              <a:rPr lang="en-GB" dirty="0"/>
              <a:t>It is a broad fact-finding activity around the external factors that could affect an organisation’s decisions, helping it to maximise opportunities and minimise threats. </a:t>
            </a:r>
          </a:p>
          <a:p>
            <a:pPr marL="0" indent="0" algn="l">
              <a:lnSpc>
                <a:spcPct val="70000"/>
              </a:lnSpc>
              <a:spcBef>
                <a:spcPts val="800"/>
              </a:spcBef>
              <a:buSzTx/>
              <a:buFontTx/>
              <a:buNone/>
              <a:defRPr sz="7000" i="1">
                <a:solidFill>
                  <a:srgbClr val="747676"/>
                </a:solidFill>
              </a:defRPr>
            </a:pPr>
            <a:endParaRPr lang="en-GB" dirty="0"/>
          </a:p>
          <a:p>
            <a:pPr marL="0" indent="0" algn="l">
              <a:lnSpc>
                <a:spcPct val="70000"/>
              </a:lnSpc>
              <a:spcBef>
                <a:spcPts val="800"/>
              </a:spcBef>
              <a:buSzTx/>
              <a:buFontTx/>
              <a:buNone/>
              <a:defRPr sz="7000" i="1">
                <a:solidFill>
                  <a:srgbClr val="747676"/>
                </a:solidFill>
              </a:defRPr>
            </a:pPr>
            <a:r>
              <a:rPr lang="en-GB" dirty="0"/>
              <a:t>It audits six external influences on an organisation</a:t>
            </a:r>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17</a:t>
            </a:fld>
            <a:endParaRPr lang="en-GB"/>
          </a:p>
        </p:txBody>
      </p:sp>
    </p:spTree>
    <p:extLst>
      <p:ext uri="{BB962C8B-B14F-4D97-AF65-F5344CB8AC3E}">
        <p14:creationId xmlns:p14="http://schemas.microsoft.com/office/powerpoint/2010/main" val="29460644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Most struggled with this section in the BMC , here we bring greater depth and detail to the profiles considering not just Demographics etc but what sort of messages these segments will react to, see carol coffee drinker.. (how many ways can we market our product/s do different groups </a:t>
            </a:r>
            <a:r>
              <a:rPr lang="en-GB" sz="1200" dirty="0" err="1"/>
              <a:t>e.g</a:t>
            </a:r>
            <a:r>
              <a:rPr lang="en-GB" sz="1200" dirty="0"/>
              <a:t> )</a:t>
            </a:r>
          </a:p>
          <a:p>
            <a:pPr marL="0" indent="0">
              <a:buNone/>
            </a:pPr>
            <a:endParaRPr lang="en-GB" sz="1200" dirty="0"/>
          </a:p>
          <a:p>
            <a:pPr marL="0" indent="0">
              <a:buNone/>
            </a:pPr>
            <a:r>
              <a:rPr lang="en-GB" sz="1200" dirty="0"/>
              <a:t>Segmentation variables –Geographic, Demographic, Psychographics and behaviours</a:t>
            </a:r>
          </a:p>
          <a:p>
            <a:pPr marL="0" indent="0">
              <a:buNone/>
            </a:pPr>
            <a:endParaRPr lang="en-GB" sz="1200" dirty="0"/>
          </a:p>
          <a:p>
            <a:pPr marL="0" indent="0">
              <a:buNone/>
            </a:pPr>
            <a:r>
              <a:rPr lang="en-GB" sz="1200" dirty="0"/>
              <a:t>Will seasons/trends/events be a factor for your business?</a:t>
            </a:r>
          </a:p>
          <a:p>
            <a:pPr marL="0" indent="0">
              <a:buNone/>
            </a:pPr>
            <a:endParaRPr lang="en-GB" sz="1200" dirty="0"/>
          </a:p>
          <a:p>
            <a:pPr marL="0" indent="0">
              <a:buNone/>
            </a:pPr>
            <a:r>
              <a:rPr lang="en-GB" sz="1200" dirty="0"/>
              <a:t>What does the ideal customer look like ?(customer profiles) </a:t>
            </a:r>
          </a:p>
          <a:p>
            <a:pPr marL="0" indent="0">
              <a:buNone/>
            </a:pPr>
            <a:endParaRPr lang="en-GB" sz="1200" dirty="0"/>
          </a:p>
          <a:p>
            <a:pPr marL="0" indent="0">
              <a:buNone/>
            </a:pPr>
            <a:r>
              <a:rPr lang="en-GB" sz="1200" dirty="0"/>
              <a:t>Who will purchase our product?</a:t>
            </a:r>
          </a:p>
          <a:p>
            <a:pPr marL="0" indent="0">
              <a:buNone/>
            </a:pPr>
            <a:endParaRPr lang="en-GB" sz="1200" dirty="0"/>
          </a:p>
          <a:p>
            <a:pPr marL="0" indent="0">
              <a:buNone/>
            </a:pPr>
            <a:r>
              <a:rPr lang="en-GB" sz="1200" dirty="0"/>
              <a:t>How do we sit against competitors?</a:t>
            </a:r>
          </a:p>
          <a:p>
            <a:endParaRPr lang="en-GB" dirty="0"/>
          </a:p>
        </p:txBody>
      </p:sp>
      <p:sp>
        <p:nvSpPr>
          <p:cNvPr id="4" name="Slide Number Placeholder 3"/>
          <p:cNvSpPr>
            <a:spLocks noGrp="1"/>
          </p:cNvSpPr>
          <p:nvPr>
            <p:ph type="sldNum" sz="quarter" idx="5"/>
          </p:nvPr>
        </p:nvSpPr>
        <p:spPr/>
        <p:txBody>
          <a:bodyPr/>
          <a:lstStyle/>
          <a:p>
            <a:fld id="{B84A1847-6117-478E-B4B1-CD9E1831A02E}" type="slidenum">
              <a:rPr lang="en-GB" smtClean="0"/>
              <a:t>18</a:t>
            </a:fld>
            <a:endParaRPr lang="en-GB"/>
          </a:p>
        </p:txBody>
      </p:sp>
    </p:spTree>
    <p:extLst>
      <p:ext uri="{BB962C8B-B14F-4D97-AF65-F5344CB8AC3E}">
        <p14:creationId xmlns:p14="http://schemas.microsoft.com/office/powerpoint/2010/main" val="1183446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56683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Most struggled with this section in the BMC , here we bring greater depth and detail to the profiles considering not just Demographics etc but what sort of messages these segments will react to, see carol coffee drinker.. (how many ways can we market our product/s do different groups </a:t>
            </a:r>
            <a:r>
              <a:rPr lang="en-GB" sz="1200" dirty="0" err="1"/>
              <a:t>e.g</a:t>
            </a:r>
            <a:r>
              <a:rPr lang="en-GB" sz="1200" dirty="0"/>
              <a:t> )</a:t>
            </a:r>
          </a:p>
          <a:p>
            <a:pPr marL="0" indent="0">
              <a:buNone/>
            </a:pPr>
            <a:endParaRPr lang="en-GB" sz="1200" dirty="0"/>
          </a:p>
          <a:p>
            <a:pPr marL="0" indent="0">
              <a:buNone/>
            </a:pPr>
            <a:r>
              <a:rPr lang="en-GB" sz="1200" dirty="0"/>
              <a:t>Segmentation variables –Geographic, Demographic, Psychographics and behaviours</a:t>
            </a:r>
          </a:p>
          <a:p>
            <a:pPr marL="0" indent="0">
              <a:buNone/>
            </a:pPr>
            <a:endParaRPr lang="en-GB" sz="1200" dirty="0"/>
          </a:p>
          <a:p>
            <a:pPr marL="0" indent="0">
              <a:buNone/>
            </a:pPr>
            <a:r>
              <a:rPr lang="en-GB" sz="1200" dirty="0"/>
              <a:t>Will seasons/trends/events be a factor for your business?</a:t>
            </a:r>
          </a:p>
          <a:p>
            <a:pPr marL="0" indent="0">
              <a:buNone/>
            </a:pPr>
            <a:endParaRPr lang="en-GB" sz="1200" dirty="0"/>
          </a:p>
          <a:p>
            <a:pPr marL="0" indent="0">
              <a:buNone/>
            </a:pPr>
            <a:r>
              <a:rPr lang="en-GB" sz="1200" dirty="0"/>
              <a:t>What does the ideal customer look like ?(customer profiles) </a:t>
            </a:r>
          </a:p>
          <a:p>
            <a:pPr marL="0" indent="0">
              <a:buNone/>
            </a:pPr>
            <a:endParaRPr lang="en-GB" sz="1200" dirty="0"/>
          </a:p>
          <a:p>
            <a:pPr marL="0" indent="0">
              <a:buNone/>
            </a:pPr>
            <a:r>
              <a:rPr lang="en-GB" sz="1200" dirty="0"/>
              <a:t>Who will purchase our product?</a:t>
            </a:r>
          </a:p>
          <a:p>
            <a:pPr marL="0" indent="0">
              <a:buNone/>
            </a:pPr>
            <a:endParaRPr lang="en-GB" sz="1200" dirty="0"/>
          </a:p>
          <a:p>
            <a:pPr marL="0" indent="0">
              <a:buNone/>
            </a:pPr>
            <a:r>
              <a:rPr lang="en-GB" sz="1200" dirty="0"/>
              <a:t>How do we sit against competitors?</a:t>
            </a:r>
          </a:p>
          <a:p>
            <a:endParaRPr lang="en-GB" dirty="0"/>
          </a:p>
        </p:txBody>
      </p:sp>
      <p:sp>
        <p:nvSpPr>
          <p:cNvPr id="4" name="Slide Number Placeholder 3"/>
          <p:cNvSpPr>
            <a:spLocks noGrp="1"/>
          </p:cNvSpPr>
          <p:nvPr>
            <p:ph type="sldNum" sz="quarter" idx="5"/>
          </p:nvPr>
        </p:nvSpPr>
        <p:spPr/>
        <p:txBody>
          <a:bodyPr/>
          <a:lstStyle/>
          <a:p>
            <a:fld id="{B84A1847-6117-478E-B4B1-CD9E1831A02E}" type="slidenum">
              <a:rPr lang="en-GB" smtClean="0"/>
              <a:t>20</a:t>
            </a:fld>
            <a:endParaRPr lang="en-GB"/>
          </a:p>
        </p:txBody>
      </p:sp>
    </p:spTree>
    <p:extLst>
      <p:ext uri="{BB962C8B-B14F-4D97-AF65-F5344CB8AC3E}">
        <p14:creationId xmlns:p14="http://schemas.microsoft.com/office/powerpoint/2010/main" val="8291282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Threat of entry </a:t>
            </a:r>
            <a:r>
              <a:rPr lang="en-GB" sz="2400" dirty="0">
                <a:solidFill>
                  <a:srgbClr val="FF0000"/>
                </a:solidFill>
              </a:rPr>
              <a:t>limits profit potential </a:t>
            </a:r>
            <a:r>
              <a:rPr lang="en-GB" sz="2400" dirty="0"/>
              <a:t>of an industry</a:t>
            </a:r>
          </a:p>
          <a:p>
            <a:r>
              <a:rPr lang="en-GB" sz="2400" dirty="0"/>
              <a:t>Potential courses of action when threat of a new entrant is high (to deter entrants)</a:t>
            </a:r>
          </a:p>
          <a:p>
            <a:pPr lvl="1"/>
            <a:r>
              <a:rPr lang="en-GB" dirty="0"/>
              <a:t>Hold down prices</a:t>
            </a:r>
          </a:p>
          <a:p>
            <a:pPr lvl="1"/>
            <a:r>
              <a:rPr lang="en-GB" dirty="0"/>
              <a:t>Boost investment</a:t>
            </a:r>
          </a:p>
          <a:p>
            <a:pPr lvl="1"/>
            <a:r>
              <a:rPr lang="en-GB" dirty="0"/>
              <a:t>i.e. coffee retailing</a:t>
            </a:r>
          </a:p>
          <a:p>
            <a:pPr lvl="2"/>
            <a:r>
              <a:rPr lang="en-GB" sz="2400" dirty="0"/>
              <a:t>Low entry barriers</a:t>
            </a:r>
          </a:p>
          <a:p>
            <a:pPr lvl="2"/>
            <a:r>
              <a:rPr lang="en-GB" sz="2400" dirty="0"/>
              <a:t>Starbucks heavily invested in modernizing its +500 UK coffee shops (i.e. free internet, menus, loyalty scheme)</a:t>
            </a:r>
          </a:p>
          <a:p>
            <a:pPr lvl="2"/>
            <a:r>
              <a:rPr lang="en-GB" sz="2400" dirty="0"/>
              <a:t>Demonstrates building of brand loyalty under threat of new entrants</a:t>
            </a:r>
          </a:p>
          <a:p>
            <a:r>
              <a:rPr lang="en-GB" sz="2400" dirty="0"/>
              <a:t>Often it is the </a:t>
            </a:r>
            <a:r>
              <a:rPr lang="en-GB" sz="2400" dirty="0">
                <a:solidFill>
                  <a:srgbClr val="FF0000"/>
                </a:solidFill>
              </a:rPr>
              <a:t>threat</a:t>
            </a:r>
            <a:r>
              <a:rPr lang="en-GB" sz="2400" dirty="0"/>
              <a:t> of entry that matters, not whether the entry actually occurs</a:t>
            </a:r>
          </a:p>
          <a:p>
            <a:pPr lvl="1"/>
            <a:r>
              <a:rPr lang="en-GB" dirty="0"/>
              <a:t>enough to cap profitability and prices</a:t>
            </a:r>
          </a:p>
          <a:p>
            <a:endParaRPr lang="en-GB" dirty="0"/>
          </a:p>
          <a:p>
            <a:r>
              <a:rPr lang="en-GB" sz="2000" dirty="0"/>
              <a:t>What makes a supplier powerful?</a:t>
            </a:r>
          </a:p>
          <a:p>
            <a:pPr lvl="1"/>
            <a:r>
              <a:rPr lang="en-GB" sz="2000" dirty="0"/>
              <a:t>If suppliers </a:t>
            </a:r>
            <a:r>
              <a:rPr lang="en-GB" sz="2000" b="1" dirty="0"/>
              <a:t>do not </a:t>
            </a:r>
            <a:r>
              <a:rPr lang="en-GB" sz="2000" dirty="0"/>
              <a:t>heavily </a:t>
            </a:r>
            <a:r>
              <a:rPr lang="en-GB" sz="2000" dirty="0">
                <a:solidFill>
                  <a:srgbClr val="FF0000"/>
                </a:solidFill>
              </a:rPr>
              <a:t>depend on industry </a:t>
            </a:r>
            <a:r>
              <a:rPr lang="en-GB" sz="2000" dirty="0"/>
              <a:t>for revenues</a:t>
            </a:r>
          </a:p>
          <a:p>
            <a:pPr lvl="2"/>
            <a:r>
              <a:rPr lang="en-GB" dirty="0"/>
              <a:t>i.e. suppliers serving many industries (spreading of risk)</a:t>
            </a:r>
          </a:p>
          <a:p>
            <a:pPr lvl="2"/>
            <a:r>
              <a:rPr lang="en-GB" dirty="0"/>
              <a:t>If a supplier depends on an industry, it will likely protect it through fair pricing, servicing customers, R&amp;D, lobbying etc.</a:t>
            </a:r>
          </a:p>
          <a:p>
            <a:pPr lvl="3"/>
            <a:r>
              <a:rPr lang="en-GB" sz="2000" dirty="0"/>
              <a:t>PlayStation collaborating with game studies</a:t>
            </a:r>
          </a:p>
          <a:p>
            <a:pPr lvl="1"/>
            <a:r>
              <a:rPr lang="en-GB" sz="2000" dirty="0">
                <a:solidFill>
                  <a:srgbClr val="FF0000"/>
                </a:solidFill>
              </a:rPr>
              <a:t>Switching costs</a:t>
            </a:r>
          </a:p>
          <a:p>
            <a:pPr lvl="2"/>
            <a:r>
              <a:rPr lang="en-GB" dirty="0"/>
              <a:t>Difficult for companies who rely on specialized equipment (few providers)</a:t>
            </a:r>
          </a:p>
          <a:p>
            <a:pPr lvl="2"/>
            <a:r>
              <a:rPr lang="en-GB" dirty="0"/>
              <a:t>High if suppliers are co-located (or close) with buyers</a:t>
            </a:r>
          </a:p>
          <a:p>
            <a:pPr lvl="2"/>
            <a:r>
              <a:rPr lang="en-GB" dirty="0"/>
              <a:t>Difficult to play suppliers against each other</a:t>
            </a:r>
          </a:p>
          <a:p>
            <a:pPr lvl="2"/>
            <a:r>
              <a:rPr lang="en-GB" dirty="0"/>
              <a:t>i.e. Smartphones where Apple and Android dominate</a:t>
            </a:r>
          </a:p>
          <a:p>
            <a:pPr lvl="3"/>
            <a:r>
              <a:rPr lang="en-GB" sz="2000" dirty="0"/>
              <a:t>People have high switching costs as they have acquired apps and music for over the years</a:t>
            </a:r>
          </a:p>
          <a:p>
            <a:pPr lvl="1"/>
            <a:r>
              <a:rPr lang="en-GB" sz="2000" dirty="0">
                <a:solidFill>
                  <a:srgbClr val="FF0000"/>
                </a:solidFill>
              </a:rPr>
              <a:t>Concentration</a:t>
            </a:r>
            <a:r>
              <a:rPr lang="en-GB" sz="2000" dirty="0"/>
              <a:t> of industry (i.e. monopoly)</a:t>
            </a:r>
          </a:p>
          <a:p>
            <a:endParaRPr lang="en-GB" dirty="0"/>
          </a:p>
          <a:p>
            <a:r>
              <a:rPr lang="en-GB" dirty="0"/>
              <a:t>Concentration of buyers to firms</a:t>
            </a:r>
          </a:p>
          <a:p>
            <a:pPr lvl="1"/>
            <a:r>
              <a:rPr lang="en-GB" sz="2800" dirty="0">
                <a:solidFill>
                  <a:srgbClr val="FF0000"/>
                </a:solidFill>
              </a:rPr>
              <a:t>Many</a:t>
            </a:r>
            <a:r>
              <a:rPr lang="en-GB" sz="2800" dirty="0">
                <a:solidFill>
                  <a:srgbClr val="FF7C80"/>
                </a:solidFill>
              </a:rPr>
              <a:t> </a:t>
            </a:r>
            <a:r>
              <a:rPr lang="en-GB" sz="2800" dirty="0"/>
              <a:t>buyers and </a:t>
            </a:r>
            <a:r>
              <a:rPr lang="en-GB" sz="2800" dirty="0">
                <a:solidFill>
                  <a:srgbClr val="FF0000"/>
                </a:solidFill>
              </a:rPr>
              <a:t>many</a:t>
            </a:r>
            <a:r>
              <a:rPr lang="en-GB" sz="2800" dirty="0">
                <a:solidFill>
                  <a:srgbClr val="FF7C80"/>
                </a:solidFill>
              </a:rPr>
              <a:t> </a:t>
            </a:r>
            <a:r>
              <a:rPr lang="en-GB" sz="2800" dirty="0"/>
              <a:t>firms = low switching costs (other options available to large amount of customers)</a:t>
            </a:r>
          </a:p>
          <a:p>
            <a:pPr lvl="1"/>
            <a:r>
              <a:rPr lang="en-GB" sz="2800" dirty="0">
                <a:solidFill>
                  <a:srgbClr val="FF0000"/>
                </a:solidFill>
              </a:rPr>
              <a:t>Many</a:t>
            </a:r>
            <a:r>
              <a:rPr lang="en-GB" sz="2800" dirty="0">
                <a:solidFill>
                  <a:srgbClr val="FF7C80"/>
                </a:solidFill>
              </a:rPr>
              <a:t> </a:t>
            </a:r>
            <a:r>
              <a:rPr lang="en-GB" sz="2800" dirty="0"/>
              <a:t>buyers and </a:t>
            </a:r>
            <a:r>
              <a:rPr lang="en-GB" sz="2800" dirty="0">
                <a:solidFill>
                  <a:srgbClr val="FF0000"/>
                </a:solidFill>
              </a:rPr>
              <a:t>few</a:t>
            </a:r>
            <a:r>
              <a:rPr lang="en-GB" sz="2800" dirty="0">
                <a:solidFill>
                  <a:srgbClr val="FF7C80"/>
                </a:solidFill>
              </a:rPr>
              <a:t> </a:t>
            </a:r>
            <a:r>
              <a:rPr lang="en-GB" sz="2800" dirty="0"/>
              <a:t>firms = customer bargaining power through numbers but limited switching options</a:t>
            </a:r>
          </a:p>
          <a:p>
            <a:pPr lvl="1"/>
            <a:r>
              <a:rPr lang="en-GB" sz="2800" dirty="0">
                <a:solidFill>
                  <a:srgbClr val="FF0000"/>
                </a:solidFill>
              </a:rPr>
              <a:t>Few</a:t>
            </a:r>
            <a:r>
              <a:rPr lang="en-GB" sz="2800" dirty="0">
                <a:solidFill>
                  <a:srgbClr val="FF7C80"/>
                </a:solidFill>
              </a:rPr>
              <a:t> </a:t>
            </a:r>
            <a:r>
              <a:rPr lang="en-GB" sz="2800" dirty="0"/>
              <a:t>buyers and </a:t>
            </a:r>
            <a:r>
              <a:rPr lang="en-GB" sz="2800" dirty="0">
                <a:solidFill>
                  <a:srgbClr val="FF0000"/>
                </a:solidFill>
              </a:rPr>
              <a:t>few</a:t>
            </a:r>
            <a:r>
              <a:rPr lang="en-GB" sz="2800" dirty="0">
                <a:solidFill>
                  <a:srgbClr val="FF7C80"/>
                </a:solidFill>
              </a:rPr>
              <a:t> </a:t>
            </a:r>
            <a:r>
              <a:rPr lang="en-GB" sz="2800" dirty="0"/>
              <a:t>firms = limited bargaining power for customers</a:t>
            </a:r>
          </a:p>
          <a:p>
            <a:pPr lvl="1"/>
            <a:r>
              <a:rPr lang="en-GB" sz="2800" dirty="0">
                <a:solidFill>
                  <a:srgbClr val="FF0000"/>
                </a:solidFill>
              </a:rPr>
              <a:t>Few</a:t>
            </a:r>
            <a:r>
              <a:rPr lang="en-GB" sz="2800" dirty="0"/>
              <a:t> buyers and </a:t>
            </a:r>
            <a:r>
              <a:rPr lang="en-GB" sz="2800" dirty="0">
                <a:solidFill>
                  <a:srgbClr val="FF0000"/>
                </a:solidFill>
              </a:rPr>
              <a:t>many</a:t>
            </a:r>
            <a:r>
              <a:rPr lang="en-GB" sz="2800" dirty="0"/>
              <a:t> firms = limited buyer bargaining power from numbers but can likely switch to other firm</a:t>
            </a:r>
          </a:p>
          <a:p>
            <a:endParaRPr lang="en-GB" dirty="0"/>
          </a:p>
          <a:p>
            <a:r>
              <a:rPr lang="en-GB" dirty="0"/>
              <a:t>Can be downstream or indirect</a:t>
            </a:r>
          </a:p>
          <a:p>
            <a:pPr lvl="1"/>
            <a:r>
              <a:rPr lang="en-GB" sz="2800" dirty="0"/>
              <a:t>Travel agent’s software (i.e. Amadeus) can be threatened by airline and travel websites</a:t>
            </a:r>
          </a:p>
          <a:p>
            <a:r>
              <a:rPr lang="en-GB" dirty="0"/>
              <a:t>Threat is valid when substitute performs (more or less) the same </a:t>
            </a:r>
          </a:p>
          <a:p>
            <a:r>
              <a:rPr lang="en-GB" dirty="0">
                <a:solidFill>
                  <a:srgbClr val="FF0000"/>
                </a:solidFill>
              </a:rPr>
              <a:t>Profitability suffers</a:t>
            </a:r>
          </a:p>
          <a:p>
            <a:pPr lvl="1"/>
            <a:r>
              <a:rPr lang="en-GB" sz="2800" dirty="0"/>
              <a:t>Ceiling on prices</a:t>
            </a:r>
          </a:p>
          <a:p>
            <a:pPr lvl="1"/>
            <a:r>
              <a:rPr lang="en-GB" sz="2800" dirty="0"/>
              <a:t>Potentially easier for substitutes to gain new ground if they are cheaper than existing products</a:t>
            </a:r>
          </a:p>
          <a:p>
            <a:r>
              <a:rPr lang="en-GB" dirty="0"/>
              <a:t>Industry should distance itself from substitutes - differentiation</a:t>
            </a:r>
          </a:p>
          <a:p>
            <a:pPr lvl="1"/>
            <a:r>
              <a:rPr lang="en-GB" sz="2800" dirty="0"/>
              <a:t>i.e. marketing, branding, product performance, superior price etc.</a:t>
            </a:r>
          </a:p>
          <a:p>
            <a:pPr lvl="1"/>
            <a:endParaRPr lang="en-GB" sz="2800" dirty="0"/>
          </a:p>
          <a:p>
            <a:r>
              <a:rPr lang="en-GB" dirty="0">
                <a:solidFill>
                  <a:srgbClr val="FF0000"/>
                </a:solidFill>
              </a:rPr>
              <a:t>Intensity</a:t>
            </a:r>
            <a:r>
              <a:rPr lang="en-GB" dirty="0"/>
              <a:t> of rivalry is greatest when</a:t>
            </a:r>
          </a:p>
          <a:p>
            <a:pPr lvl="1"/>
            <a:r>
              <a:rPr lang="en-GB" dirty="0"/>
              <a:t>Competitors are </a:t>
            </a:r>
            <a:r>
              <a:rPr lang="en-GB" i="1" dirty="0">
                <a:solidFill>
                  <a:srgbClr val="0070C0"/>
                </a:solidFill>
              </a:rPr>
              <a:t>numerous</a:t>
            </a:r>
            <a:r>
              <a:rPr lang="en-GB" dirty="0">
                <a:solidFill>
                  <a:srgbClr val="0070C0"/>
                </a:solidFill>
              </a:rPr>
              <a:t> </a:t>
            </a:r>
            <a:r>
              <a:rPr lang="en-GB" dirty="0"/>
              <a:t>with equal </a:t>
            </a:r>
            <a:r>
              <a:rPr lang="en-GB" i="1" dirty="0"/>
              <a:t>size</a:t>
            </a:r>
            <a:r>
              <a:rPr lang="en-GB" dirty="0"/>
              <a:t> and </a:t>
            </a:r>
            <a:r>
              <a:rPr lang="en-GB" i="1" dirty="0">
                <a:solidFill>
                  <a:srgbClr val="0070C0"/>
                </a:solidFill>
              </a:rPr>
              <a:t>power</a:t>
            </a:r>
          </a:p>
          <a:p>
            <a:pPr lvl="1"/>
            <a:r>
              <a:rPr lang="en-GB" dirty="0"/>
              <a:t>Competitors are highly </a:t>
            </a:r>
            <a:r>
              <a:rPr lang="en-GB" i="1" dirty="0">
                <a:solidFill>
                  <a:srgbClr val="0070C0"/>
                </a:solidFill>
              </a:rPr>
              <a:t>committed</a:t>
            </a:r>
            <a:r>
              <a:rPr lang="en-GB" dirty="0">
                <a:solidFill>
                  <a:srgbClr val="0070C0"/>
                </a:solidFill>
              </a:rPr>
              <a:t> </a:t>
            </a:r>
            <a:r>
              <a:rPr lang="en-GB" dirty="0"/>
              <a:t>and seek </a:t>
            </a:r>
            <a:r>
              <a:rPr lang="en-GB" i="1" dirty="0">
                <a:solidFill>
                  <a:srgbClr val="0070C0"/>
                </a:solidFill>
              </a:rPr>
              <a:t>leadership</a:t>
            </a:r>
          </a:p>
          <a:p>
            <a:pPr lvl="2"/>
            <a:r>
              <a:rPr lang="en-GB" dirty="0"/>
              <a:t>Goals beyond economic performance (i.e. employment or prestige in state-owned firms)</a:t>
            </a:r>
          </a:p>
          <a:p>
            <a:pPr lvl="2"/>
            <a:r>
              <a:rPr lang="en-GB" dirty="0"/>
              <a:t>Large companies may stick around in industry for image reasons or in order to provide full line of products and services</a:t>
            </a:r>
          </a:p>
          <a:p>
            <a:pPr lvl="1"/>
            <a:r>
              <a:rPr lang="en-GB" dirty="0">
                <a:solidFill>
                  <a:srgbClr val="FF0000"/>
                </a:solidFill>
              </a:rPr>
              <a:t>Growth</a:t>
            </a:r>
            <a:r>
              <a:rPr lang="en-GB" dirty="0">
                <a:solidFill>
                  <a:srgbClr val="FF7C80"/>
                </a:solidFill>
              </a:rPr>
              <a:t> </a:t>
            </a:r>
            <a:r>
              <a:rPr lang="en-GB" dirty="0"/>
              <a:t>is slow (translates into fight for market share)</a:t>
            </a:r>
          </a:p>
          <a:p>
            <a:pPr lvl="1"/>
            <a:r>
              <a:rPr lang="en-GB" dirty="0"/>
              <a:t>High </a:t>
            </a:r>
            <a:r>
              <a:rPr lang="en-GB" dirty="0">
                <a:solidFill>
                  <a:srgbClr val="FF0000"/>
                </a:solidFill>
              </a:rPr>
              <a:t>exit</a:t>
            </a:r>
            <a:r>
              <a:rPr lang="en-GB" dirty="0">
                <a:solidFill>
                  <a:srgbClr val="FF7C80"/>
                </a:solidFill>
              </a:rPr>
              <a:t> </a:t>
            </a:r>
            <a:r>
              <a:rPr lang="en-GB" dirty="0">
                <a:solidFill>
                  <a:srgbClr val="FF0000"/>
                </a:solidFill>
              </a:rPr>
              <a:t>barriers</a:t>
            </a:r>
          </a:p>
          <a:p>
            <a:pPr lvl="2"/>
            <a:r>
              <a:rPr lang="en-GB" dirty="0"/>
              <a:t>Highly specialized assets</a:t>
            </a:r>
          </a:p>
          <a:p>
            <a:pPr lvl="2"/>
            <a:r>
              <a:rPr lang="en-GB" dirty="0"/>
              <a:t>Management’s devotion</a:t>
            </a:r>
          </a:p>
          <a:p>
            <a:pPr lvl="1"/>
            <a:endParaRPr lang="en-GB" sz="2800" dirty="0"/>
          </a:p>
          <a:p>
            <a:endParaRPr lang="en-GB" dirty="0"/>
          </a:p>
          <a:p>
            <a:endParaRPr lang="en-GB" dirty="0"/>
          </a:p>
        </p:txBody>
      </p:sp>
      <p:sp>
        <p:nvSpPr>
          <p:cNvPr id="4" name="Slide Number Placeholder 3"/>
          <p:cNvSpPr>
            <a:spLocks noGrp="1"/>
          </p:cNvSpPr>
          <p:nvPr>
            <p:ph type="sldNum" sz="quarter" idx="5"/>
          </p:nvPr>
        </p:nvSpPr>
        <p:spPr/>
        <p:txBody>
          <a:bodyPr/>
          <a:lstStyle/>
          <a:p>
            <a:fld id="{C42B3E3C-8923-441D-B891-5E7FF03DA86C}" type="slidenum">
              <a:rPr lang="en-GB" smtClean="0"/>
              <a:t>22</a:t>
            </a:fld>
            <a:endParaRPr lang="en-GB"/>
          </a:p>
        </p:txBody>
      </p:sp>
    </p:spTree>
    <p:extLst>
      <p:ext uri="{BB962C8B-B14F-4D97-AF65-F5344CB8AC3E}">
        <p14:creationId xmlns:p14="http://schemas.microsoft.com/office/powerpoint/2010/main" val="1685417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8525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27332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44157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436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73405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5480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60228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74740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2457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3599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7799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279273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1819935310"/>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27/10/2023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3596859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8.jpeg"/><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6.png"/><Relationship Id="rId4" Type="http://schemas.microsoft.com/office/2007/relationships/hdphoto" Target="../media/hdphoto2.wdp"/></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31.png"/><Relationship Id="rId3" Type="http://schemas.openxmlformats.org/officeDocument/2006/relationships/hyperlink" Target="http://www.cipd.co.uk/" TargetMode="External"/><Relationship Id="rId7" Type="http://schemas.openxmlformats.org/officeDocument/2006/relationships/diagramQuickStyle" Target="../diagrams/quickStyle1.xml"/><Relationship Id="rId12"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Layout" Target="../diagrams/layout1.xml"/><Relationship Id="rId11" Type="http://schemas.openxmlformats.org/officeDocument/2006/relationships/image" Target="../media/image29.png"/><Relationship Id="rId5" Type="http://schemas.openxmlformats.org/officeDocument/2006/relationships/diagramData" Target="../diagrams/data1.xml"/><Relationship Id="rId15" Type="http://schemas.openxmlformats.org/officeDocument/2006/relationships/hyperlink" Target="https://librarysearch.uwtsd.ac.uk/discovery/dbsearch?query=any,contains,MarketLine%20Advantage&amp;tab=jsearch_slot&amp;vid=44WHELF_UWTSD:44WHELF_UWTSD_VU1&amp;offset=0&amp;databases=any,MarketLine%20Advantage" TargetMode="External"/><Relationship Id="rId10" Type="http://schemas.openxmlformats.org/officeDocument/2006/relationships/image" Target="../media/image28.png"/><Relationship Id="rId4" Type="http://schemas.openxmlformats.org/officeDocument/2006/relationships/image" Target="../media/image27.jpeg"/><Relationship Id="rId9" Type="http://schemas.microsoft.com/office/2007/relationships/diagramDrawing" Target="../diagrams/drawing1.xml"/><Relationship Id="rId1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12.xml"/><Relationship Id="rId4" Type="http://schemas.openxmlformats.org/officeDocument/2006/relationships/image" Target="../media/image44.jpeg"/></Relationships>
</file>

<file path=ppt/slides/_rels/slide26.xml.rels><?xml version="1.0" encoding="UTF-8" standalone="yes"?>
<Relationships xmlns="http://schemas.openxmlformats.org/package/2006/relationships"><Relationship Id="rId3" Type="http://schemas.openxmlformats.org/officeDocument/2006/relationships/hyperlink" Target="http://whel-primo.hosted.exlibrisgroup.com/primo_library/libweb/action/display.do?tabs=detailsTab&amp;ct=display&amp;fn=search&amp;doc=TN_crossref10.2333/bhmk.42.191&amp;indx=28&amp;recIds=TN_crossref10.2333/bhmk.42.191&amp;recIdxs=7&amp;elementId=7&amp;renderMode=poppedOut&amp;displayMode=full&amp;frbrVersion=4&amp;frbg=&amp;dscnt=0&amp;scp.scps=scope:(44WHELF_USW_DSP_DS),primo_central_multiple_fe&amp;tb=t&amp;vid=44WHELF_USW_VU1&amp;mode=Basic&amp;srt=rank&amp;tab=tab2&amp;dum=true&amp;vl(freeText0)=ikigai&amp;dstmp=1463398291771" TargetMode="External"/><Relationship Id="rId2" Type="http://schemas.openxmlformats.org/officeDocument/2006/relationships/hyperlink" Target="http://whel-primo.hosted.exlibrisgroup.com/primo_library/libweb/action/display.do?tabs=detailsTab&amp;ct=display&amp;fn=search&amp;doc=TN_datacite2782792&amp;indx=30&amp;recIds=TN_datacite2782792&amp;recIdxs=9&amp;elementId=9&amp;renderMode=poppedOut&amp;displayMode=full&amp;frbrVersion=4&amp;frbg=&amp;dscnt=0&amp;scp.scps=scope:(44WHELF_USW_DSP_DS),primo_central_multiple_fe&amp;tb=t&amp;vid=44WHELF_USW_VU1&amp;mode=Basic&amp;srt=rank&amp;tab=tab2&amp;dum=true&amp;vl(freeText0)=ikigai&amp;dstmp=146339829177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BMIH5001</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24000" y="2593353"/>
            <a:ext cx="9144000" cy="2900518"/>
          </a:xfrm>
        </p:spPr>
        <p:txBody>
          <a:bodyPr vert="horz" lIns="91440" tIns="45720" rIns="91440" bIns="45720" rtlCol="0" anchor="b">
            <a:normAutofit fontScale="90000"/>
          </a:bodyPr>
          <a:lstStyle/>
          <a:p>
            <a:pPr algn="ctr"/>
            <a:r>
              <a:rPr lang="en-US" sz="4900" dirty="0">
                <a:solidFill>
                  <a:srgbClr val="FFFFFF"/>
                </a:solidFill>
                <a:latin typeface="+mj-lt"/>
                <a:cs typeface="+mj-cs"/>
              </a:rPr>
              <a:t>Before we start</a:t>
            </a:r>
            <a:br>
              <a:rPr lang="en-US" sz="1500" dirty="0">
                <a:solidFill>
                  <a:srgbClr val="FFFFFF"/>
                </a:solidFill>
                <a:latin typeface="+mj-lt"/>
                <a:cs typeface="+mj-cs"/>
              </a:rPr>
            </a:br>
            <a:br>
              <a:rPr lang="en-US" sz="2000" dirty="0">
                <a:solidFill>
                  <a:srgbClr val="FFFFFF"/>
                </a:solidFill>
                <a:latin typeface="+mj-lt"/>
                <a:cs typeface="+mj-cs"/>
              </a:rPr>
            </a:br>
            <a:r>
              <a:rPr lang="en-US" sz="2000" dirty="0">
                <a:solidFill>
                  <a:srgbClr val="FFFFFF"/>
                </a:solidFill>
                <a:latin typeface="+mj-lt"/>
                <a:cs typeface="+mj-cs"/>
              </a:rPr>
              <a:t>As there are quite a few of us here, please ensure that your microphone is muted during all teaching until you are asked a question or there is a group discussion to prevent background noise.</a:t>
            </a:r>
            <a:br>
              <a:rPr lang="en-US" sz="1500" dirty="0">
                <a:solidFill>
                  <a:srgbClr val="FFFFFF"/>
                </a:solidFill>
                <a:latin typeface="+mj-lt"/>
                <a:cs typeface="+mj-cs"/>
              </a:rPr>
            </a:br>
            <a:br>
              <a:rPr lang="en-US" sz="1500" dirty="0">
                <a:solidFill>
                  <a:srgbClr val="FF0000"/>
                </a:solidFill>
                <a:latin typeface="+mj-lt"/>
                <a:cs typeface="+mj-cs"/>
              </a:rPr>
            </a:br>
            <a:r>
              <a:rPr lang="en-US" sz="2700" dirty="0">
                <a:solidFill>
                  <a:srgbClr val="FF0000"/>
                </a:solidFill>
                <a:highlight>
                  <a:srgbClr val="FFFF00"/>
                </a:highlight>
                <a:latin typeface="+mj-lt"/>
                <a:cs typeface="+mj-cs"/>
              </a:rPr>
              <a:t>Your camera must be always on during lectures please. </a:t>
            </a:r>
            <a:br>
              <a:rPr lang="en-US" sz="2700" dirty="0">
                <a:solidFill>
                  <a:srgbClr val="FFFFFF"/>
                </a:solidFill>
                <a:highlight>
                  <a:srgbClr val="FFFF00"/>
                </a:highlight>
                <a:latin typeface="+mj-lt"/>
                <a:cs typeface="+mj-cs"/>
              </a:rPr>
            </a:br>
            <a:r>
              <a:rPr lang="en-US" sz="2700" dirty="0">
                <a:solidFill>
                  <a:srgbClr val="FFFFFF"/>
                </a:solidFill>
                <a:latin typeface="+mj-lt"/>
                <a:cs typeface="+mj-cs"/>
              </a:rPr>
              <a:t>use the Teams university background to protect your privacy.</a:t>
            </a:r>
            <a:br>
              <a:rPr lang="en-US" sz="2700" dirty="0">
                <a:solidFill>
                  <a:srgbClr val="FFFFFF"/>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must join via a laptop or PC/MAC </a:t>
            </a:r>
            <a:br>
              <a:rPr lang="en-US" sz="2700" dirty="0">
                <a:solidFill>
                  <a:srgbClr val="FF0000"/>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will be removed and logged as absent if you fail to adhere to these</a:t>
            </a:r>
            <a:br>
              <a:rPr lang="en-US" sz="2700" dirty="0">
                <a:solidFill>
                  <a:srgbClr val="FFFFFF"/>
                </a:solidFill>
                <a:latin typeface="+mj-lt"/>
                <a:cs typeface="+mj-cs"/>
              </a:rPr>
            </a:br>
            <a:br>
              <a:rPr lang="en-US" sz="2700" dirty="0">
                <a:solidFill>
                  <a:srgbClr val="FFFFFF"/>
                </a:solidFill>
                <a:latin typeface="+mj-lt"/>
                <a:cs typeface="+mj-cs"/>
              </a:rPr>
            </a:br>
            <a:r>
              <a:rPr lang="en-US" sz="2700" dirty="0">
                <a:solidFill>
                  <a:srgbClr val="FFFFFF"/>
                </a:solidFill>
                <a:latin typeface="+mj-lt"/>
                <a:cs typeface="+mj-cs"/>
              </a:rPr>
              <a:t>This and all sessions will be recorded so that you can watch it again</a:t>
            </a:r>
            <a:br>
              <a:rPr lang="en-US" sz="1500" dirty="0">
                <a:solidFill>
                  <a:srgbClr val="FFFFFF"/>
                </a:solidFill>
                <a:latin typeface="+mj-lt"/>
                <a:cs typeface="+mj-cs"/>
              </a:rPr>
            </a:br>
            <a:endParaRPr lang="en-US" sz="1500" dirty="0">
              <a:solidFill>
                <a:srgbClr val="FFFFFF"/>
              </a:solidFill>
              <a:latin typeface="+mj-lt"/>
              <a:cs typeface="+mj-cs"/>
            </a:endParaRPr>
          </a:p>
        </p:txBody>
      </p:sp>
    </p:spTree>
    <p:extLst>
      <p:ext uri="{BB962C8B-B14F-4D97-AF65-F5344CB8AC3E}">
        <p14:creationId xmlns:p14="http://schemas.microsoft.com/office/powerpoint/2010/main" val="23873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should be using a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desktop or laptop device </a:t>
            </a: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with video, speakers and a microphone.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You will need to be able to access documents, write assignments and create presentations. </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will be asked to share your screen and “present” your work</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1"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These are all things that are either not possible or incredibly difficult to do on a phone.</a:t>
            </a:r>
            <a:b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solidFill>
                  <a:srgbClr val="FFFFFF"/>
                </a:solidFill>
              </a:rPr>
              <a:t>Business plan .3 &amp; .4</a:t>
            </a:r>
          </a:p>
          <a:p>
            <a:pPr>
              <a:buFontTx/>
              <a:buChar char="-"/>
            </a:pPr>
            <a:r>
              <a:rPr lang="en-US" dirty="0">
                <a:solidFill>
                  <a:srgbClr val="FFFFFF"/>
                </a:solidFill>
              </a:rPr>
              <a:t>Vision</a:t>
            </a:r>
          </a:p>
          <a:p>
            <a:pPr>
              <a:buFontTx/>
              <a:buChar char="-"/>
            </a:pPr>
            <a:r>
              <a:rPr lang="en-US" dirty="0">
                <a:solidFill>
                  <a:srgbClr val="FFFFFF"/>
                </a:solidFill>
              </a:rPr>
              <a:t>Marketing</a:t>
            </a: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alphaModFix amt="35000"/>
          </a:blip>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31663" y="0"/>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a:bodyPr>
          <a:lstStyle/>
          <a:p>
            <a:pPr marL="0" indent="0">
              <a:buNone/>
            </a:pPr>
            <a:r>
              <a:rPr lang="en-GB" altLang="en-US" sz="2400" b="1" dirty="0">
                <a:solidFill>
                  <a:schemeClr val="bg1"/>
                </a:solidFill>
              </a:rPr>
              <a:t>Last week gave an overview of..</a:t>
            </a:r>
          </a:p>
          <a:p>
            <a:pPr marL="0" indent="0">
              <a:buNone/>
            </a:pPr>
            <a:endParaRPr lang="en-GB" altLang="en-US" sz="5500" b="1" dirty="0">
              <a:solidFill>
                <a:schemeClr val="bg1"/>
              </a:solidFill>
            </a:endParaRPr>
          </a:p>
          <a:p>
            <a:pPr marL="0" indent="0">
              <a:buNone/>
            </a:pPr>
            <a:endParaRPr lang="en-GB" altLang="en-US" sz="1900"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6227799" y="174069"/>
            <a:ext cx="3855015" cy="1611888"/>
            <a:chOff x="5986852" y="389099"/>
            <a:chExt cx="3855015" cy="1611888"/>
          </a:xfrm>
        </p:grpSpPr>
        <p:sp>
          <p:nvSpPr>
            <p:cNvPr id="15" name="TextBox 14">
              <a:extLst>
                <a:ext uri="{FF2B5EF4-FFF2-40B4-BE49-F238E27FC236}">
                  <a16:creationId xmlns:a16="http://schemas.microsoft.com/office/drawing/2014/main" id="{CE882F72-B111-B686-C4BD-EB7B0A4DBA9C}"/>
                </a:ext>
              </a:extLst>
            </p:cNvPr>
            <p:cNvSpPr txBox="1"/>
            <p:nvPr/>
          </p:nvSpPr>
          <p:spPr>
            <a:xfrm>
              <a:off x="5986852" y="389099"/>
              <a:ext cx="385501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types of business start up configurations, how many can you remember?</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29862" y="97553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3153926" y="3764627"/>
            <a:ext cx="3929627" cy="1078056"/>
            <a:chOff x="7574556" y="2209671"/>
            <a:chExt cx="3929627" cy="1078056"/>
          </a:xfrm>
        </p:grpSpPr>
        <p:sp>
          <p:nvSpPr>
            <p:cNvPr id="14" name="TextBox 13">
              <a:extLst>
                <a:ext uri="{FF2B5EF4-FFF2-40B4-BE49-F238E27FC236}">
                  <a16:creationId xmlns:a16="http://schemas.microsoft.com/office/drawing/2014/main" id="{93664293-B49B-2681-7AC9-6045DF1035DD}"/>
                </a:ext>
              </a:extLst>
            </p:cNvPr>
            <p:cNvSpPr txBox="1"/>
            <p:nvPr/>
          </p:nvSpPr>
          <p:spPr>
            <a:xfrm>
              <a:off x="7574556" y="2209671"/>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We looked at considerations for business vision, what is a ‘B’ </a:t>
              </a:r>
              <a:r>
                <a:rPr lang="en-US" dirty="0">
                  <a:solidFill>
                    <a:prstClr val="black"/>
                  </a:solidFill>
                  <a:latin typeface="Calibri" panose="020F0502020204030204"/>
                </a:rPr>
                <a:t>C</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orp</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78732" y="226227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2" name="Picture 2">
            <a:extLst>
              <a:ext uri="{FF2B5EF4-FFF2-40B4-BE49-F238E27FC236}">
                <a16:creationId xmlns:a16="http://schemas.microsoft.com/office/drawing/2014/main" id="{9E203404-701D-A55D-7C59-AA02B8ECF8E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1798" b="4635"/>
          <a:stretch/>
        </p:blipFill>
        <p:spPr bwMode="auto">
          <a:xfrm>
            <a:off x="3828534" y="4537116"/>
            <a:ext cx="2509264" cy="134087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3" name="Picture 2" descr="I'd love to play Del Boy one more time, says Only Fools and Horses legend  Sir David Jason | The Sun">
            <a:extLst>
              <a:ext uri="{FF2B5EF4-FFF2-40B4-BE49-F238E27FC236}">
                <a16:creationId xmlns:a16="http://schemas.microsoft.com/office/drawing/2014/main" id="{EA649A4F-1E22-B95E-5935-C81854DA14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98977" y="991267"/>
            <a:ext cx="1311606" cy="1353592"/>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2020CE64-5DAE-B4B3-FCC4-F3F787C21F5E}"/>
              </a:ext>
            </a:extLst>
          </p:cNvPr>
          <p:cNvGrpSpPr/>
          <p:nvPr/>
        </p:nvGrpSpPr>
        <p:grpSpPr>
          <a:xfrm>
            <a:off x="8155307" y="3302314"/>
            <a:ext cx="3876786" cy="1200329"/>
            <a:chOff x="7574556" y="2209671"/>
            <a:chExt cx="3876786" cy="1200329"/>
          </a:xfrm>
        </p:grpSpPr>
        <p:sp>
          <p:nvSpPr>
            <p:cNvPr id="5" name="TextBox 4">
              <a:extLst>
                <a:ext uri="{FF2B5EF4-FFF2-40B4-BE49-F238E27FC236}">
                  <a16:creationId xmlns:a16="http://schemas.microsoft.com/office/drawing/2014/main" id="{CB32AACC-CC80-F649-8825-EED64491311C}"/>
                </a:ext>
              </a:extLst>
            </p:cNvPr>
            <p:cNvSpPr txBox="1"/>
            <p:nvPr/>
          </p:nvSpPr>
          <p:spPr>
            <a:xfrm>
              <a:off x="7574556" y="2209671"/>
              <a:ext cx="3269886"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You were asked to complete a SWOT and PEST for your business to get the ball rolling for your business plans</a:t>
              </a:r>
            </a:p>
          </p:txBody>
        </p:sp>
        <p:pic>
          <p:nvPicPr>
            <p:cNvPr id="7" name="Picture 2" descr="Amazon.co.uk: Question of the Day : Alexa Skills">
              <a:extLst>
                <a:ext uri="{FF2B5EF4-FFF2-40B4-BE49-F238E27FC236}">
                  <a16:creationId xmlns:a16="http://schemas.microsoft.com/office/drawing/2014/main" id="{0E512629-707A-9474-CCAF-DEC68DEE75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25891" y="2306554"/>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49539" y="1962150"/>
            <a:ext cx="6641785" cy="4267200"/>
          </a:xfrm>
        </p:spPr>
        <p:txBody>
          <a:bodyPr vert="horz" lIns="91440" tIns="45720" rIns="91440" bIns="45720" rtlCol="0" anchor="b">
            <a:normAutofit fontScale="90000"/>
          </a:bodyPr>
          <a:lstStyle/>
          <a:p>
            <a:pPr>
              <a:spcAft>
                <a:spcPts val="1000"/>
              </a:spcAft>
            </a:pPr>
            <a:r>
              <a:rPr lang="en-US" sz="1800" b="1" dirty="0">
                <a:solidFill>
                  <a:schemeClr val="tx1"/>
                </a:solidFill>
                <a:latin typeface="+mj-lt"/>
                <a:cs typeface="+mj-cs"/>
              </a:rPr>
              <a:t>Assessment 2</a:t>
            </a:r>
            <a:br>
              <a:rPr lang="en-US" sz="1800" b="1" dirty="0">
                <a:solidFill>
                  <a:schemeClr val="tx1"/>
                </a:solidFill>
                <a:latin typeface="+mj-lt"/>
                <a:cs typeface="+mj-cs"/>
              </a:rPr>
            </a:br>
            <a:r>
              <a:rPr lang="en-US" sz="1800" b="1" dirty="0">
                <a:solidFill>
                  <a:schemeClr val="tx1"/>
                </a:solidFill>
                <a:latin typeface="+mj-lt"/>
                <a:cs typeface="+mj-cs"/>
              </a:rPr>
              <a:t>Due: </a:t>
            </a:r>
            <a:r>
              <a:rPr lang="en-US" sz="1800" b="1" u="sng" dirty="0">
                <a:solidFill>
                  <a:schemeClr val="tx1"/>
                </a:solidFill>
                <a:latin typeface="+mj-lt"/>
                <a:cs typeface="+mj-cs"/>
              </a:rPr>
              <a:t>20</a:t>
            </a:r>
            <a:r>
              <a:rPr lang="en-US" sz="1800" b="1" u="sng" baseline="30000" dirty="0">
                <a:solidFill>
                  <a:schemeClr val="tx1"/>
                </a:solidFill>
                <a:latin typeface="+mj-lt"/>
                <a:cs typeface="+mj-cs"/>
              </a:rPr>
              <a:t>th</a:t>
            </a:r>
            <a:r>
              <a:rPr lang="en-US" sz="1800" b="1" u="sng" dirty="0">
                <a:solidFill>
                  <a:schemeClr val="tx1"/>
                </a:solidFill>
                <a:latin typeface="+mj-lt"/>
                <a:cs typeface="+mj-cs"/>
              </a:rPr>
              <a:t> November</a:t>
            </a:r>
            <a:br>
              <a:rPr lang="en-US" sz="1800" b="1" dirty="0">
                <a:solidFill>
                  <a:schemeClr val="tx1"/>
                </a:solidFill>
                <a:latin typeface="+mj-lt"/>
                <a:cs typeface="+mj-cs"/>
              </a:rPr>
            </a:br>
            <a:r>
              <a:rPr lang="en-US" sz="1800" b="1" dirty="0">
                <a:solidFill>
                  <a:schemeClr val="tx1"/>
                </a:solidFill>
                <a:latin typeface="+mj-lt"/>
                <a:cs typeface="+mj-cs"/>
              </a:rPr>
              <a:t>Group Business Plan and presentation/Viva</a:t>
            </a:r>
            <a:br>
              <a:rPr lang="en-US" sz="1800" b="1" dirty="0">
                <a:solidFill>
                  <a:schemeClr val="tx1"/>
                </a:solidFill>
                <a:latin typeface="+mj-lt"/>
                <a:cs typeface="+mj-cs"/>
              </a:rPr>
            </a:br>
            <a:r>
              <a:rPr lang="en-GB" sz="1800" b="1" u="sng" dirty="0">
                <a:solidFill>
                  <a:srgbClr val="FF0000"/>
                </a:solidFill>
                <a:latin typeface="+mj-lt"/>
                <a:cs typeface="+mj-cs"/>
              </a:rPr>
              <a:t>(You have been assigned your group members - No changes will be permitted) </a:t>
            </a:r>
            <a:br>
              <a:rPr lang="en-US" sz="1800" b="1" dirty="0">
                <a:solidFill>
                  <a:schemeClr val="tx1"/>
                </a:solidFill>
                <a:latin typeface="+mj-lt"/>
                <a:cs typeface="+mj-cs"/>
              </a:rPr>
            </a:br>
            <a:r>
              <a:rPr lang="en-US" sz="1800" b="1" dirty="0">
                <a:solidFill>
                  <a:schemeClr val="tx1"/>
                </a:solidFill>
                <a:latin typeface="+mj-lt"/>
                <a:cs typeface="+mj-cs"/>
              </a:rPr>
              <a:t>2000 words -/+ 10%</a:t>
            </a:r>
            <a:br>
              <a:rPr lang="en-US" sz="1100" dirty="0">
                <a:solidFill>
                  <a:schemeClr val="tx1"/>
                </a:solidFill>
                <a:latin typeface="+mj-lt"/>
                <a:cs typeface="+mj-cs"/>
              </a:rPr>
            </a:br>
            <a:br>
              <a:rPr lang="en-US" sz="1100" dirty="0">
                <a:solidFill>
                  <a:schemeClr val="tx1"/>
                </a:solidFill>
                <a:latin typeface="+mj-lt"/>
                <a:cs typeface="+mj-cs"/>
              </a:rPr>
            </a:br>
            <a:r>
              <a:rPr lang="en-GB" sz="2000" dirty="0">
                <a:solidFill>
                  <a:schemeClr val="tx1"/>
                </a:solidFill>
                <a:latin typeface="+mj-lt"/>
                <a:cs typeface="+mj-cs"/>
              </a:rPr>
              <a:t>In groups you will write and present your Business Plan of a viable </a:t>
            </a:r>
            <a:r>
              <a:rPr lang="en-GB" sz="2000" b="1" u="sng" dirty="0">
                <a:solidFill>
                  <a:schemeClr val="tx1"/>
                </a:solidFill>
                <a:latin typeface="+mj-lt"/>
                <a:cs typeface="+mj-cs"/>
              </a:rPr>
              <a:t>hospitality business </a:t>
            </a:r>
            <a:r>
              <a:rPr lang="en-GB" sz="2000" dirty="0">
                <a:solidFill>
                  <a:schemeClr val="tx1"/>
                </a:solidFill>
                <a:latin typeface="+mj-lt"/>
                <a:cs typeface="+mj-cs"/>
              </a:rPr>
              <a:t>using the template provided based upon one of your group members business model canvas BMC from assessment 1. </a:t>
            </a:r>
            <a:br>
              <a:rPr lang="en-GB" sz="1300" b="1" dirty="0">
                <a:solidFill>
                  <a:schemeClr val="tx1"/>
                </a:solidFill>
                <a:latin typeface="+mj-lt"/>
                <a:cs typeface="+mj-cs"/>
              </a:rPr>
            </a:br>
            <a:br>
              <a:rPr lang="en-GB" sz="1300" b="1"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Your group  will be required to:</a:t>
            </a:r>
            <a:br>
              <a:rPr lang="en-GB" sz="1300" dirty="0">
                <a:solidFill>
                  <a:schemeClr val="tx1"/>
                </a:solidFill>
                <a:latin typeface="+mj-lt"/>
                <a:cs typeface="+mj-cs"/>
              </a:rPr>
            </a:br>
            <a:r>
              <a:rPr lang="en-GB" sz="1300" dirty="0">
                <a:solidFill>
                  <a:schemeClr val="tx1"/>
                </a:solidFill>
                <a:latin typeface="+mj-lt"/>
                <a:cs typeface="+mj-cs"/>
              </a:rPr>
              <a:t>Write and present a hospitality based sustainable and viable business Plan.</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Develop a persuasive hospitality business and identify realistic and accurate funding sources.</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Explore the opportunities and support available to you to undertake this venture.</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Evaluate the market potential and outline the business decisions to minimise</a:t>
            </a:r>
            <a:br>
              <a:rPr lang="en-GB" sz="1300" dirty="0">
                <a:solidFill>
                  <a:schemeClr val="tx1"/>
                </a:solidFill>
                <a:latin typeface="+mj-lt"/>
                <a:cs typeface="+mj-cs"/>
              </a:rPr>
            </a:br>
            <a:r>
              <a:rPr lang="en-GB" sz="1300" dirty="0">
                <a:solidFill>
                  <a:schemeClr val="tx1"/>
                </a:solidFill>
                <a:latin typeface="+mj-lt"/>
                <a:cs typeface="+mj-cs"/>
              </a:rPr>
              <a:t>the risk of failure and boost early success.</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Include accurate financial information relating to ‘start-up’ funding and/or support.</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Show evidence that you have researched your concept and present it in a persuasive and</a:t>
            </a:r>
            <a:br>
              <a:rPr lang="en-GB" sz="1300" dirty="0">
                <a:solidFill>
                  <a:schemeClr val="tx1"/>
                </a:solidFill>
                <a:latin typeface="+mj-lt"/>
                <a:cs typeface="+mj-cs"/>
              </a:rPr>
            </a:br>
            <a:r>
              <a:rPr lang="en-GB" sz="1300" dirty="0">
                <a:solidFill>
                  <a:schemeClr val="tx1"/>
                </a:solidFill>
                <a:latin typeface="+mj-lt"/>
                <a:cs typeface="+mj-cs"/>
              </a:rPr>
              <a:t>professional report. </a:t>
            </a:r>
            <a:br>
              <a:rPr lang="en-GB" sz="1300" dirty="0">
                <a:solidFill>
                  <a:schemeClr val="tx1"/>
                </a:solidFill>
                <a:latin typeface="+mj-lt"/>
                <a:cs typeface="+mj-cs"/>
              </a:rPr>
            </a:br>
            <a:r>
              <a:rPr lang="en-GB" sz="1300" dirty="0">
                <a:solidFill>
                  <a:schemeClr val="tx1"/>
                </a:solidFill>
                <a:latin typeface="+mj-lt"/>
                <a:cs typeface="+mj-cs"/>
              </a:rPr>
              <a:t>Potential stakeholders and investors will need to be convinced that</a:t>
            </a:r>
            <a:br>
              <a:rPr lang="en-GB" sz="1300" dirty="0">
                <a:solidFill>
                  <a:schemeClr val="tx1"/>
                </a:solidFill>
                <a:latin typeface="+mj-lt"/>
                <a:cs typeface="+mj-cs"/>
              </a:rPr>
            </a:br>
            <a:r>
              <a:rPr lang="en-GB" sz="1300" dirty="0">
                <a:solidFill>
                  <a:schemeClr val="tx1"/>
                </a:solidFill>
                <a:latin typeface="+mj-lt"/>
                <a:cs typeface="+mj-cs"/>
              </a:rPr>
              <a:t>your proposal offers a return on their investment (financial or otherwise).</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Present your business plan in a </a:t>
            </a:r>
            <a:r>
              <a:rPr lang="en-GB" sz="1300" u="sng" dirty="0">
                <a:solidFill>
                  <a:schemeClr val="tx1"/>
                </a:solidFill>
                <a:latin typeface="+mj-lt"/>
                <a:cs typeface="+mj-cs"/>
              </a:rPr>
              <a:t>10 min Presentation/Viva </a:t>
            </a:r>
            <a:r>
              <a:rPr lang="en-GB" sz="1300" dirty="0">
                <a:solidFill>
                  <a:schemeClr val="tx1"/>
                </a:solidFill>
                <a:latin typeface="+mj-lt"/>
                <a:cs typeface="+mj-cs"/>
              </a:rPr>
              <a:t>with a reference list and in-text citations.</a:t>
            </a:r>
            <a:br>
              <a:rPr lang="en-GB" sz="1300" b="1" dirty="0">
                <a:solidFill>
                  <a:schemeClr val="tx1"/>
                </a:solidFill>
                <a:latin typeface="+mj-lt"/>
                <a:cs typeface="+mj-cs"/>
              </a:rPr>
            </a:br>
            <a:br>
              <a:rPr lang="en-GB" sz="1100" dirty="0">
                <a:solidFill>
                  <a:schemeClr val="tx1"/>
                </a:solidFill>
                <a:latin typeface="+mj-lt"/>
                <a:cs typeface="+mj-cs"/>
              </a:rPr>
            </a:br>
            <a:r>
              <a:rPr lang="en-GB" sz="1100" dirty="0">
                <a:solidFill>
                  <a:schemeClr val="tx1"/>
                </a:solidFill>
                <a:latin typeface="+mj-lt"/>
                <a:cs typeface="+mj-cs"/>
              </a:rPr>
              <a:t>.</a:t>
            </a:r>
            <a:br>
              <a:rPr lang="en-GB" sz="1100" u="sng" dirty="0">
                <a:solidFill>
                  <a:schemeClr val="tx1"/>
                </a:solidFill>
                <a:latin typeface="+mj-lt"/>
                <a:cs typeface="+mj-cs"/>
              </a:rPr>
            </a:br>
            <a:br>
              <a:rPr lang="en-US" sz="1100" dirty="0">
                <a:solidFill>
                  <a:schemeClr val="tx1"/>
                </a:solidFill>
                <a:latin typeface="+mj-lt"/>
                <a:cs typeface="+mj-cs"/>
              </a:rPr>
            </a:br>
            <a:br>
              <a:rPr lang="en-US" sz="1100" dirty="0">
                <a:solidFill>
                  <a:schemeClr val="tx1"/>
                </a:solidFill>
                <a:latin typeface="+mj-lt"/>
                <a:cs typeface="+mj-cs"/>
              </a:rPr>
            </a:br>
            <a:endParaRPr lang="en-US" sz="1100" dirty="0">
              <a:solidFill>
                <a:schemeClr val="tx1"/>
              </a:solidFill>
              <a:latin typeface="+mj-lt"/>
              <a:cs typeface="+mj-cs"/>
            </a:endParaRPr>
          </a:p>
        </p:txBody>
      </p:sp>
      <p:pic>
        <p:nvPicPr>
          <p:cNvPr id="4" name="Picture 3">
            <a:extLst>
              <a:ext uri="{FF2B5EF4-FFF2-40B4-BE49-F238E27FC236}">
                <a16:creationId xmlns:a16="http://schemas.microsoft.com/office/drawing/2014/main" id="{CD54F84D-D269-AD80-634D-1F0740B015ED}"/>
              </a:ext>
            </a:extLst>
          </p:cNvPr>
          <p:cNvPicPr>
            <a:picLocks noChangeAspect="1"/>
          </p:cNvPicPr>
          <p:nvPr/>
        </p:nvPicPr>
        <p:blipFill>
          <a:blip r:embed="rId3"/>
          <a:stretch>
            <a:fillRect/>
          </a:stretch>
        </p:blipFill>
        <p:spPr>
          <a:xfrm>
            <a:off x="14514" y="5814221"/>
            <a:ext cx="12192000" cy="1058283"/>
          </a:xfrm>
          <a:prstGeom prst="rect">
            <a:avLst/>
          </a:prstGeom>
        </p:spPr>
      </p:pic>
      <p:graphicFrame>
        <p:nvGraphicFramePr>
          <p:cNvPr id="15" name="Table 14">
            <a:extLst>
              <a:ext uri="{FF2B5EF4-FFF2-40B4-BE49-F238E27FC236}">
                <a16:creationId xmlns:a16="http://schemas.microsoft.com/office/drawing/2014/main" id="{519B25EC-FA2C-5177-A31C-B5BE9C6CCDA6}"/>
              </a:ext>
            </a:extLst>
          </p:cNvPr>
          <p:cNvGraphicFramePr>
            <a:graphicFrameLocks noGrp="1"/>
          </p:cNvGraphicFramePr>
          <p:nvPr/>
        </p:nvGraphicFramePr>
        <p:xfrm>
          <a:off x="6386512" y="2625949"/>
          <a:ext cx="5655949" cy="3140647"/>
        </p:xfrm>
        <a:graphic>
          <a:graphicData uri="http://schemas.openxmlformats.org/drawingml/2006/table">
            <a:tbl>
              <a:tblPr>
                <a:tableStyleId>{2D5ABB26-0587-4C30-8999-92F81FD0307C}</a:tableStyleId>
              </a:tblPr>
              <a:tblGrid>
                <a:gridCol w="5655949">
                  <a:extLst>
                    <a:ext uri="{9D8B030D-6E8A-4147-A177-3AD203B41FA5}">
                      <a16:colId xmlns:a16="http://schemas.microsoft.com/office/drawing/2014/main" val="4021995352"/>
                    </a:ext>
                  </a:extLst>
                </a:gridCol>
              </a:tblGrid>
              <a:tr h="2562257">
                <a:tc>
                  <a:txBody>
                    <a:bodyPr/>
                    <a:lstStyle/>
                    <a:p>
                      <a:pPr algn="just">
                        <a:lnSpc>
                          <a:spcPct val="107000"/>
                        </a:lnSpc>
                        <a:spcBef>
                          <a:spcPts val="600"/>
                        </a:spcBef>
                        <a:spcAft>
                          <a:spcPts val="1200"/>
                        </a:spcAft>
                      </a:pPr>
                      <a:r>
                        <a:rPr lang="en-US" sz="1600" kern="100" dirty="0">
                          <a:effectLst/>
                        </a:rPr>
                        <a:t>Group working requirements</a:t>
                      </a:r>
                      <a:endParaRPr lang="en-GB" sz="1100" kern="100" dirty="0">
                        <a:effectLst/>
                      </a:endParaRPr>
                    </a:p>
                    <a:p>
                      <a:pPr algn="just">
                        <a:lnSpc>
                          <a:spcPct val="107000"/>
                        </a:lnSpc>
                        <a:spcBef>
                          <a:spcPts val="600"/>
                        </a:spcBef>
                        <a:spcAft>
                          <a:spcPts val="1200"/>
                        </a:spcAft>
                      </a:pPr>
                      <a:r>
                        <a:rPr lang="en-US" sz="1100" kern="100" dirty="0">
                          <a:effectLst/>
                        </a:rPr>
                        <a:t>Teams will be assigned by your lecturer based upon your individual skills audit outcomes </a:t>
                      </a:r>
                      <a:r>
                        <a:rPr lang="en-US" sz="1100" u="sng" kern="100" dirty="0">
                          <a:effectLst/>
                        </a:rPr>
                        <a:t>(you will not be permitted to form your own groups) </a:t>
                      </a:r>
                      <a:r>
                        <a:rPr lang="en-US" sz="1100" kern="100" dirty="0">
                          <a:effectLst/>
                        </a:rPr>
                        <a:t>this Is a group assessment and will not be allowed to complete the assessment individually.</a:t>
                      </a:r>
                      <a:endParaRPr lang="en-GB" sz="1100" kern="100" dirty="0">
                        <a:effectLst/>
                      </a:endParaRPr>
                    </a:p>
                    <a:p>
                      <a:pPr algn="just">
                        <a:lnSpc>
                          <a:spcPct val="107000"/>
                        </a:lnSpc>
                        <a:spcBef>
                          <a:spcPts val="600"/>
                        </a:spcBef>
                        <a:spcAft>
                          <a:spcPts val="1200"/>
                        </a:spcAft>
                      </a:pPr>
                      <a:r>
                        <a:rPr lang="en-US" sz="1100" kern="100" dirty="0">
                          <a:effectLst/>
                        </a:rPr>
                        <a:t>In the world of professional hospitality work you will often be faced with working in teams in a distanced capacity (online) or with people you have not worked with before and with those that do not share a common first language/culture/beliefs </a:t>
                      </a:r>
                      <a:r>
                        <a:rPr lang="en-US" sz="1100" kern="100" dirty="0" err="1">
                          <a:effectLst/>
                        </a:rPr>
                        <a:t>etc</a:t>
                      </a:r>
                      <a:r>
                        <a:rPr lang="en-US" sz="1100" kern="100" dirty="0">
                          <a:effectLst/>
                        </a:rPr>
                        <a:t> and as such </a:t>
                      </a:r>
                      <a:r>
                        <a:rPr lang="en-US" sz="1100" u="sng" kern="100" dirty="0">
                          <a:effectLst/>
                        </a:rPr>
                        <a:t>group changes will not be permitted and you will be expected to perform to the best of your abilities towards the group task.</a:t>
                      </a:r>
                      <a:endParaRPr lang="en-GB" sz="1100" kern="100" dirty="0">
                        <a:effectLst/>
                      </a:endParaRPr>
                    </a:p>
                    <a:p>
                      <a:pPr algn="just">
                        <a:lnSpc>
                          <a:spcPct val="107000"/>
                        </a:lnSpc>
                        <a:spcBef>
                          <a:spcPts val="600"/>
                        </a:spcBef>
                        <a:spcAft>
                          <a:spcPts val="1200"/>
                        </a:spcAft>
                      </a:pPr>
                      <a:r>
                        <a:rPr lang="en-US" sz="1100" u="sng" kern="100" dirty="0">
                          <a:effectLst/>
                        </a:rPr>
                        <a:t>It is the responsibility of each student to ensure their contribution to the task and not up to any other member to chase you so please be respectful to you team and classmates and contribute  </a:t>
                      </a:r>
                      <a:endParaRPr lang="en-GB" sz="1100" kern="100" dirty="0">
                        <a:effectLst/>
                      </a:endParaRPr>
                    </a:p>
                    <a:p>
                      <a:pPr algn="just">
                        <a:lnSpc>
                          <a:spcPct val="107000"/>
                        </a:lnSpc>
                        <a:spcBef>
                          <a:spcPts val="600"/>
                        </a:spcBef>
                        <a:spcAft>
                          <a:spcPts val="1200"/>
                        </a:spcAft>
                      </a:pPr>
                      <a:r>
                        <a:rPr lang="en-US" sz="1100" kern="100" dirty="0">
                          <a:effectLst/>
                        </a:rPr>
                        <a:t>All group members mut contribute equally to the business plan and viva, failing to contribute or  engage in the assessment may lead to failure of the module.</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844955504"/>
                  </a:ext>
                </a:extLst>
              </a:tr>
            </a:tbl>
          </a:graphicData>
        </a:graphic>
      </p:graphicFrame>
      <p:pic>
        <p:nvPicPr>
          <p:cNvPr id="4104" name="Picture 8" descr="Benefits of Teamwork | Eternal Sunshine of the IS Mind">
            <a:extLst>
              <a:ext uri="{FF2B5EF4-FFF2-40B4-BE49-F238E27FC236}">
                <a16:creationId xmlns:a16="http://schemas.microsoft.com/office/drawing/2014/main" id="{643F7EC8-B1FB-F688-4068-85C5DC667FC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3399"/>
          <a:stretch/>
        </p:blipFill>
        <p:spPr bwMode="auto">
          <a:xfrm>
            <a:off x="8867775" y="79955"/>
            <a:ext cx="3212786" cy="3052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8367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235086" y="-227224"/>
            <a:ext cx="10515600" cy="1325563"/>
          </a:xfrm>
        </p:spPr>
        <p:txBody>
          <a:bodyPr/>
          <a:lstStyle/>
          <a:p>
            <a:pPr eaLnBrk="1" hangingPunct="1"/>
            <a:r>
              <a:rPr lang="en-GB" sz="3200" b="1" dirty="0">
                <a:solidFill>
                  <a:schemeClr val="accent1"/>
                </a:solidFill>
                <a:effectLst>
                  <a:outerShdw blurRad="38100" dist="38100" dir="2700000" algn="tl">
                    <a:srgbClr val="000000">
                      <a:alpha val="43137"/>
                    </a:srgbClr>
                  </a:outerShdw>
                </a:effectLst>
              </a:rPr>
              <a:t>The Business Plan Format</a:t>
            </a:r>
            <a:endParaRPr lang="en-GB" dirty="0">
              <a:solidFill>
                <a:schemeClr val="accent1"/>
              </a:solidFill>
              <a:effectLst>
                <a:outerShdw blurRad="38100" dist="38100" dir="2700000" algn="tl">
                  <a:srgbClr val="000000">
                    <a:alpha val="43137"/>
                  </a:srgbClr>
                </a:outerShdw>
              </a:effectLst>
            </a:endParaRPr>
          </a:p>
        </p:txBody>
      </p:sp>
      <p:sp>
        <p:nvSpPr>
          <p:cNvPr id="20483" name="Rectangle 3"/>
          <p:cNvSpPr>
            <a:spLocks noGrp="1" noChangeArrowheads="1"/>
          </p:cNvSpPr>
          <p:nvPr>
            <p:ph idx="1"/>
          </p:nvPr>
        </p:nvSpPr>
        <p:spPr>
          <a:xfrm>
            <a:off x="414867" y="785072"/>
            <a:ext cx="10515600" cy="4351338"/>
          </a:xfrm>
        </p:spPr>
        <p:txBody>
          <a:bodyPr>
            <a:normAutofit fontScale="77500" lnSpcReduction="20000"/>
          </a:bodyPr>
          <a:lstStyle/>
          <a:p>
            <a:r>
              <a:rPr lang="en-GB" dirty="0"/>
              <a:t>Executive summary (save this for last!) –Overview business details and personnel </a:t>
            </a:r>
          </a:p>
          <a:p>
            <a:endParaRPr lang="en-GB" dirty="0"/>
          </a:p>
          <a:p>
            <a:r>
              <a:rPr lang="en-GB" dirty="0">
                <a:solidFill>
                  <a:schemeClr val="accent1">
                    <a:lumMod val="75000"/>
                  </a:schemeClr>
                </a:solidFill>
                <a:highlight>
                  <a:srgbClr val="C0C0C0"/>
                </a:highlight>
              </a:rPr>
              <a:t>Vision – the concept in detail, Goals, what you do?, what is unique, legal requirements.</a:t>
            </a:r>
          </a:p>
          <a:p>
            <a:pPr eaLnBrk="1" hangingPunct="1"/>
            <a:endParaRPr lang="en-GB" dirty="0"/>
          </a:p>
          <a:p>
            <a:pPr eaLnBrk="1" hangingPunct="1"/>
            <a:r>
              <a:rPr lang="en-GB" dirty="0">
                <a:solidFill>
                  <a:schemeClr val="accent1">
                    <a:lumMod val="75000"/>
                  </a:schemeClr>
                </a:solidFill>
                <a:highlight>
                  <a:srgbClr val="C0C0C0"/>
                </a:highlight>
              </a:rPr>
              <a:t>Marketing research, customer profiles, competitor profiles, marketing risk management, pricing promotion/ads</a:t>
            </a:r>
          </a:p>
          <a:p>
            <a:pPr marL="0" indent="0" eaLnBrk="1" hangingPunct="1">
              <a:buNone/>
            </a:pPr>
            <a:endParaRPr lang="en-GB" dirty="0"/>
          </a:p>
          <a:p>
            <a:pPr eaLnBrk="1" hangingPunct="1"/>
            <a:r>
              <a:rPr lang="en-GB" dirty="0"/>
              <a:t>Running the business – key positions and staff, premises, suppliers, equipment, operational risks</a:t>
            </a:r>
          </a:p>
          <a:p>
            <a:pPr eaLnBrk="1" hangingPunct="1"/>
            <a:endParaRPr lang="en-GB" dirty="0"/>
          </a:p>
          <a:p>
            <a:pPr eaLnBrk="1" hangingPunct="1"/>
            <a:r>
              <a:rPr lang="en-GB" dirty="0"/>
              <a:t>Finance – Start up costs, profit and loss ,sourcing finance, managing financial risk, cash flow forecast for 1 year.</a:t>
            </a:r>
          </a:p>
        </p:txBody>
      </p:sp>
      <p:pic>
        <p:nvPicPr>
          <p:cNvPr id="3074" name="Picture 2" descr="C:\Users\catkinso\AppData\Local\Microsoft\Windows\Temporary Internet Files\Content.IE5\8HTCTAJD\southwest-desert-road[1].jpg"/>
          <p:cNvPicPr>
            <a:picLocks noChangeAspect="1" noChangeArrowheads="1"/>
          </p:cNvPicPr>
          <p:nvPr/>
        </p:nvPicPr>
        <p:blipFill>
          <a:blip r:embed="rId2" cstate="print">
            <a:alphaModFix amt="20000"/>
          </a:blip>
          <a:srcRect/>
          <a:stretch>
            <a:fillRect/>
          </a:stretch>
        </p:blipFill>
        <p:spPr bwMode="auto">
          <a:xfrm>
            <a:off x="0" y="0"/>
            <a:ext cx="12161895" cy="5772674"/>
          </a:xfrm>
          <a:prstGeom prst="rect">
            <a:avLst/>
          </a:prstGeom>
          <a:noFill/>
        </p:spPr>
      </p:pic>
    </p:spTree>
    <p:extLst>
      <p:ext uri="{BB962C8B-B14F-4D97-AF65-F5344CB8AC3E}">
        <p14:creationId xmlns:p14="http://schemas.microsoft.com/office/powerpoint/2010/main" val="2052318462"/>
      </p:ext>
    </p:extLst>
  </p:cSld>
  <p:clrMapOvr>
    <a:masterClrMapping/>
  </p:clrMapOvr>
  <p:transition>
    <p:zoom dir="in"/>
  </p:transition>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026" name="Picture 2" descr="53 small business ideas to start at university - Save the Student">
            <a:extLst>
              <a:ext uri="{FF2B5EF4-FFF2-40B4-BE49-F238E27FC236}">
                <a16:creationId xmlns:a16="http://schemas.microsoft.com/office/drawing/2014/main" id="{7712ABFA-AC12-3CFA-1886-8C9CED1EC99C}"/>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0" y="-1"/>
            <a:ext cx="12192000" cy="5755209"/>
          </a:xfrm>
          <a:prstGeom prst="rect">
            <a:avLst/>
          </a:prstGeom>
          <a:noFill/>
          <a:extLst>
            <a:ext uri="{909E8E84-426E-40DD-AFC4-6F175D3DCCD1}">
              <a14:hiddenFill xmlns:a14="http://schemas.microsoft.com/office/drawing/2010/main">
                <a:solidFill>
                  <a:srgbClr val="FFFFFF"/>
                </a:solidFill>
              </a14:hiddenFill>
            </a:ext>
          </a:extLst>
        </p:spPr>
      </p:pic>
      <p:sp>
        <p:nvSpPr>
          <p:cNvPr id="34818" name="Rectangle 2"/>
          <p:cNvSpPr>
            <a:spLocks noGrp="1" noChangeArrowheads="1"/>
          </p:cNvSpPr>
          <p:nvPr>
            <p:ph type="title"/>
          </p:nvPr>
        </p:nvSpPr>
        <p:spPr>
          <a:xfrm>
            <a:off x="203200" y="0"/>
            <a:ext cx="10515600" cy="1325563"/>
          </a:xfrm>
        </p:spPr>
        <p:txBody>
          <a:bodyPr/>
          <a:lstStyle/>
          <a:p>
            <a:pPr eaLnBrk="1" hangingPunct="1"/>
            <a:r>
              <a:rPr lang="en-GB" sz="3200" b="1" dirty="0">
                <a:solidFill>
                  <a:schemeClr val="accent1"/>
                </a:solidFill>
                <a:effectLst>
                  <a:outerShdw blurRad="38100" dist="38100" dir="2700000" algn="tl">
                    <a:srgbClr val="000000">
                      <a:alpha val="43137"/>
                    </a:srgbClr>
                  </a:outerShdw>
                </a:effectLst>
              </a:rPr>
              <a:t>Where do we intend going?</a:t>
            </a:r>
            <a:endParaRPr lang="en-GB" dirty="0">
              <a:solidFill>
                <a:schemeClr val="accent1"/>
              </a:solidFill>
              <a:effectLst>
                <a:outerShdw blurRad="38100" dist="38100" dir="2700000" algn="tl">
                  <a:srgbClr val="000000">
                    <a:alpha val="43137"/>
                  </a:srgbClr>
                </a:outerShdw>
              </a:effectLst>
            </a:endParaRPr>
          </a:p>
        </p:txBody>
      </p:sp>
      <p:sp>
        <p:nvSpPr>
          <p:cNvPr id="32771" name="Rectangle 3"/>
          <p:cNvSpPr>
            <a:spLocks noGrp="1" noChangeArrowheads="1"/>
          </p:cNvSpPr>
          <p:nvPr>
            <p:ph idx="1"/>
          </p:nvPr>
        </p:nvSpPr>
        <p:spPr>
          <a:xfrm>
            <a:off x="203200" y="1253331"/>
            <a:ext cx="10515600" cy="4351338"/>
          </a:xfrm>
        </p:spPr>
        <p:txBody>
          <a:bodyPr>
            <a:normAutofit/>
          </a:bodyPr>
          <a:lstStyle/>
          <a:p>
            <a:pPr eaLnBrk="1" hangingPunct="1">
              <a:buFont typeface="Wingdings" pitchFamily="2" charset="2"/>
              <a:buNone/>
            </a:pPr>
            <a:r>
              <a:rPr lang="en-GB" dirty="0"/>
              <a:t>The Business idea:</a:t>
            </a:r>
          </a:p>
          <a:p>
            <a:pPr marL="0" indent="0" eaLnBrk="1" hangingPunct="1">
              <a:buNone/>
            </a:pPr>
            <a:r>
              <a:rPr lang="en-GB" dirty="0"/>
              <a:t>An outline of the key elements of the business concept, this should include: </a:t>
            </a:r>
          </a:p>
          <a:p>
            <a:pPr marL="0" indent="0" eaLnBrk="1" hangingPunct="1">
              <a:buNone/>
            </a:pPr>
            <a:r>
              <a:rPr lang="en-GB" dirty="0"/>
              <a:t>-BMC elements outline</a:t>
            </a:r>
          </a:p>
          <a:p>
            <a:pPr marL="0" indent="0" eaLnBrk="1" hangingPunct="1">
              <a:buNone/>
            </a:pPr>
            <a:r>
              <a:rPr lang="en-GB" dirty="0"/>
              <a:t>-Discussion of why this business idea, the type of business it will be (charity/ social enterprise/ for profit) </a:t>
            </a:r>
          </a:p>
          <a:p>
            <a:pPr marL="0" indent="0" eaLnBrk="1" hangingPunct="1">
              <a:buNone/>
            </a:pPr>
            <a:r>
              <a:rPr lang="en-GB" dirty="0"/>
              <a:t>-Mission statement</a:t>
            </a:r>
          </a:p>
          <a:p>
            <a:pPr marL="0" indent="0" eaLnBrk="1" hangingPunct="1">
              <a:buNone/>
            </a:pPr>
            <a:r>
              <a:rPr lang="en-GB" dirty="0"/>
              <a:t>-Type of legal entity</a:t>
            </a:r>
          </a:p>
          <a:p>
            <a:pPr eaLnBrk="1" hangingPunct="1">
              <a:buFont typeface="Wingdings" pitchFamily="2" charset="2"/>
              <a:buNone/>
            </a:pPr>
            <a:r>
              <a:rPr lang="en-GB" dirty="0"/>
              <a:t>-Detailed company SWOT (did you complete last week?)</a:t>
            </a:r>
          </a:p>
          <a:p>
            <a:pPr eaLnBrk="1" hangingPunct="1">
              <a:buFont typeface="Wingdings" pitchFamily="2" charset="2"/>
              <a:buNone/>
            </a:pPr>
            <a:endParaRPr lang="en-GB" dirty="0"/>
          </a:p>
        </p:txBody>
      </p:sp>
      <p:pic>
        <p:nvPicPr>
          <p:cNvPr id="5122" name="Picture 2" descr="C:\Users\catkinso\AppData\Local\Microsoft\Windows\Temporary Internet Files\Content.IE5\Y939XTQZ\Vision-742x285[1].jpg"/>
          <p:cNvPicPr>
            <a:picLocks noChangeAspect="1" noChangeArrowheads="1"/>
          </p:cNvPicPr>
          <p:nvPr/>
        </p:nvPicPr>
        <p:blipFill>
          <a:blip r:embed="rId3" cstate="print"/>
          <a:srcRect/>
          <a:stretch>
            <a:fillRect/>
          </a:stretch>
        </p:blipFill>
        <p:spPr bwMode="auto">
          <a:xfrm>
            <a:off x="8390467" y="164144"/>
            <a:ext cx="3482123" cy="1337473"/>
          </a:xfrm>
          <a:prstGeom prst="rect">
            <a:avLst/>
          </a:prstGeom>
          <a:noFill/>
        </p:spPr>
      </p:pic>
      <p:pic>
        <p:nvPicPr>
          <p:cNvPr id="2" name="Picture 2" descr="Amazon.co.uk: Question of the Day : Alexa Skills">
            <a:extLst>
              <a:ext uri="{FF2B5EF4-FFF2-40B4-BE49-F238E27FC236}">
                <a16:creationId xmlns:a16="http://schemas.microsoft.com/office/drawing/2014/main" id="{0E2CD726-C748-C804-B1AE-E88CF000D6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90467" y="4908930"/>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3591710"/>
      </p:ext>
    </p:extLst>
  </p:cSld>
  <p:clrMapOvr>
    <a:masterClrMapping/>
  </p:clrMapOvr>
  <p:transition>
    <p:zoom dir="in"/>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03200" y="0"/>
            <a:ext cx="10515600" cy="1325563"/>
          </a:xfrm>
        </p:spPr>
        <p:txBody>
          <a:bodyPr/>
          <a:lstStyle/>
          <a:p>
            <a:pPr eaLnBrk="1" hangingPunct="1"/>
            <a:r>
              <a:rPr lang="en-GB" sz="3200" b="1" dirty="0">
                <a:solidFill>
                  <a:schemeClr val="accent1"/>
                </a:solidFill>
                <a:effectLst>
                  <a:outerShdw blurRad="38100" dist="38100" dir="2700000" algn="tl">
                    <a:srgbClr val="000000">
                      <a:alpha val="43137"/>
                    </a:srgbClr>
                  </a:outerShdw>
                </a:effectLst>
              </a:rPr>
              <a:t>Business Goals:</a:t>
            </a:r>
            <a:br>
              <a:rPr lang="en-GB" sz="3200" b="1" dirty="0">
                <a:solidFill>
                  <a:schemeClr val="accent1"/>
                </a:solidFill>
                <a:effectLst>
                  <a:outerShdw blurRad="38100" dist="38100" dir="2700000" algn="tl">
                    <a:srgbClr val="000000">
                      <a:alpha val="43137"/>
                    </a:srgbClr>
                  </a:outerShdw>
                </a:effectLst>
              </a:rPr>
            </a:br>
            <a:endParaRPr lang="en-GB" dirty="0">
              <a:solidFill>
                <a:schemeClr val="accent1"/>
              </a:solidFill>
              <a:effectLst>
                <a:outerShdw blurRad="38100" dist="38100" dir="2700000" algn="tl">
                  <a:srgbClr val="000000">
                    <a:alpha val="43137"/>
                  </a:srgbClr>
                </a:outerShdw>
              </a:effectLst>
            </a:endParaRPr>
          </a:p>
        </p:txBody>
      </p:sp>
      <p:sp>
        <p:nvSpPr>
          <p:cNvPr id="32771" name="Rectangle 3"/>
          <p:cNvSpPr>
            <a:spLocks noGrp="1" noChangeArrowheads="1"/>
          </p:cNvSpPr>
          <p:nvPr>
            <p:ph idx="1"/>
          </p:nvPr>
        </p:nvSpPr>
        <p:spPr>
          <a:xfrm>
            <a:off x="203200" y="1097620"/>
            <a:ext cx="7160639" cy="4351338"/>
          </a:xfrm>
        </p:spPr>
        <p:txBody>
          <a:bodyPr>
            <a:normAutofit/>
          </a:bodyPr>
          <a:lstStyle/>
          <a:p>
            <a:pPr marL="0" indent="0" eaLnBrk="1" hangingPunct="1">
              <a:buNone/>
            </a:pPr>
            <a:r>
              <a:rPr lang="en-GB" dirty="0"/>
              <a:t>Last week we talked about the importance of planning and setting goals-</a:t>
            </a:r>
          </a:p>
          <a:p>
            <a:pPr marL="0" indent="0">
              <a:buNone/>
            </a:pPr>
            <a:r>
              <a:rPr lang="en-GB" dirty="0"/>
              <a:t>No plan = no direction, so how will the business achieve the objectives? </a:t>
            </a:r>
          </a:p>
          <a:p>
            <a:pPr marL="0" indent="0" eaLnBrk="1" hangingPunct="1">
              <a:buNone/>
            </a:pPr>
            <a:endParaRPr lang="en-GB" dirty="0"/>
          </a:p>
        </p:txBody>
      </p:sp>
      <p:pic>
        <p:nvPicPr>
          <p:cNvPr id="3" name="Picture 2" descr="Napoleon Bonaparte Emperor France 8X10 Photo Picture Image French  Revolution #4 | eBay">
            <a:extLst>
              <a:ext uri="{FF2B5EF4-FFF2-40B4-BE49-F238E27FC236}">
                <a16:creationId xmlns:a16="http://schemas.microsoft.com/office/drawing/2014/main" id="{E7ADFB9C-783A-3BC2-0662-C938BBC9A7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9991" y="167721"/>
            <a:ext cx="3262066" cy="4077583"/>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2BA88685-B389-3176-2117-6EAB8E221D06}"/>
              </a:ext>
            </a:extLst>
          </p:cNvPr>
          <p:cNvSpPr txBox="1">
            <a:spLocks/>
          </p:cNvSpPr>
          <p:nvPr/>
        </p:nvSpPr>
        <p:spPr>
          <a:xfrm>
            <a:off x="3592036" y="3815561"/>
            <a:ext cx="8973023" cy="188018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itchFamily="2" charset="2"/>
              <a:buNone/>
            </a:pPr>
            <a:r>
              <a:rPr lang="en-GB" sz="1600" i="1" dirty="0"/>
              <a:t>“There is no greater weapon in battle than a good plan!</a:t>
            </a:r>
          </a:p>
          <a:p>
            <a:pPr>
              <a:buFont typeface="Wingdings" pitchFamily="2" charset="2"/>
              <a:buNone/>
            </a:pPr>
            <a:r>
              <a:rPr lang="en-GB" sz="1600" i="1" dirty="0"/>
              <a:t> </a:t>
            </a:r>
            <a:r>
              <a:rPr lang="en-GB" sz="1600" dirty="0"/>
              <a:t>(Napoleon Bonaparte, 1798)</a:t>
            </a:r>
          </a:p>
          <a:p>
            <a:pPr>
              <a:buFont typeface="Wingdings" pitchFamily="2" charset="2"/>
              <a:buNone/>
            </a:pPr>
            <a:endParaRPr lang="en-GB" sz="1600" dirty="0"/>
          </a:p>
          <a:p>
            <a:pPr>
              <a:buFont typeface="Wingdings" pitchFamily="2" charset="2"/>
              <a:buNone/>
            </a:pPr>
            <a:r>
              <a:rPr lang="en-GB" sz="1600" i="1" dirty="0"/>
              <a:t>“…But if all plans went to plan, then both sides would win?”</a:t>
            </a:r>
          </a:p>
          <a:p>
            <a:pPr>
              <a:buFont typeface="Wingdings" pitchFamily="2" charset="2"/>
              <a:buNone/>
            </a:pPr>
            <a:r>
              <a:rPr lang="en-GB" sz="1600" i="1" dirty="0"/>
              <a:t> (Chris Wilkin, Last Wednesday at around lunch time) – </a:t>
            </a:r>
            <a:r>
              <a:rPr lang="en-GB" sz="1600" i="1" u="sng" dirty="0">
                <a:solidFill>
                  <a:srgbClr val="FF0000"/>
                </a:solidFill>
              </a:rPr>
              <a:t>The importance of correct referencing! </a:t>
            </a:r>
          </a:p>
        </p:txBody>
      </p:sp>
      <p:grpSp>
        <p:nvGrpSpPr>
          <p:cNvPr id="8" name="Group 7">
            <a:extLst>
              <a:ext uri="{FF2B5EF4-FFF2-40B4-BE49-F238E27FC236}">
                <a16:creationId xmlns:a16="http://schemas.microsoft.com/office/drawing/2014/main" id="{B35E0C64-1203-04A4-3216-443337067BD6}"/>
              </a:ext>
            </a:extLst>
          </p:cNvPr>
          <p:cNvGrpSpPr/>
          <p:nvPr/>
        </p:nvGrpSpPr>
        <p:grpSpPr>
          <a:xfrm>
            <a:off x="11524224" y="5042689"/>
            <a:ext cx="667776" cy="653061"/>
            <a:chOff x="12166298" y="3560323"/>
            <a:chExt cx="667776" cy="653061"/>
          </a:xfrm>
        </p:grpSpPr>
        <p:pic>
          <p:nvPicPr>
            <p:cNvPr id="6" name="Picture 2" descr="Amazon.co.uk: Question of the Day : Alexa Skills">
              <a:extLst>
                <a:ext uri="{FF2B5EF4-FFF2-40B4-BE49-F238E27FC236}">
                  <a16:creationId xmlns:a16="http://schemas.microsoft.com/office/drawing/2014/main" id="{CC227E58-F468-E63E-24B8-9DCE948451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66298" y="3560323"/>
              <a:ext cx="667776" cy="65306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he Awkward Language of 'The Emoji Movie' - The Atlantic">
              <a:extLst>
                <a:ext uri="{FF2B5EF4-FFF2-40B4-BE49-F238E27FC236}">
                  <a16:creationId xmlns:a16="http://schemas.microsoft.com/office/drawing/2014/main" id="{10EE4799-6E64-AB7C-3336-DC42D922BF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24943" y="3657140"/>
              <a:ext cx="369776" cy="361628"/>
            </a:xfrm>
            <a:prstGeom prst="ellipse">
              <a:avLst/>
            </a:prstGeom>
            <a:ln w="63500" cap="rnd">
              <a:solidFill>
                <a:schemeClr val="accent1">
                  <a:lumMod val="60000"/>
                  <a:lumOff val="40000"/>
                </a:schemeClr>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341171905"/>
      </p:ext>
    </p:extLst>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box(out)">
                                      <p:cBhvr>
                                        <p:cTn id="7" dur="500"/>
                                        <p:tgtEl>
                                          <p:spTgt spid="327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32771">
                                            <p:txEl>
                                              <p:pRg st="1" end="1"/>
                                            </p:txEl>
                                          </p:spTgt>
                                        </p:tgtEl>
                                        <p:attrNameLst>
                                          <p:attrName>style.visibility</p:attrName>
                                        </p:attrNameLst>
                                      </p:cBhvr>
                                      <p:to>
                                        <p:strVal val="visible"/>
                                      </p:to>
                                    </p:set>
                                    <p:animEffect transition="in" filter="box(out)">
                                      <p:cBhvr>
                                        <p:cTn id="12" dur="500"/>
                                        <p:tgtEl>
                                          <p:spTgt spid="3277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rain Your Brain: How to Start Thinking in a Foreign Language | FluentU  Language Learning">
            <a:extLst>
              <a:ext uri="{FF2B5EF4-FFF2-40B4-BE49-F238E27FC236}">
                <a16:creationId xmlns:a16="http://schemas.microsoft.com/office/drawing/2014/main" id="{9CF151F4-9C38-264C-828C-A945622A9A58}"/>
              </a:ext>
            </a:extLst>
          </p:cNvPr>
          <p:cNvPicPr>
            <a:picLocks noChangeAspect="1" noChangeArrowheads="1"/>
          </p:cNvPicPr>
          <p:nvPr/>
        </p:nvPicPr>
        <p:blipFill rotWithShape="1">
          <a:blip r:embed="rId3">
            <a:alphaModFix amt="2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25480" r="26390"/>
          <a:stretch/>
        </p:blipFill>
        <p:spPr bwMode="auto">
          <a:xfrm>
            <a:off x="9303830" y="1768935"/>
            <a:ext cx="2888169" cy="3996527"/>
          </a:xfrm>
          <a:prstGeom prst="rect">
            <a:avLst/>
          </a:prstGeom>
          <a:noFill/>
          <a:extLst>
            <a:ext uri="{909E8E84-426E-40DD-AFC4-6F175D3DCCD1}">
              <a14:hiddenFill xmlns:a14="http://schemas.microsoft.com/office/drawing/2010/main">
                <a:solidFill>
                  <a:srgbClr val="FFFFFF"/>
                </a:solidFill>
              </a14:hiddenFill>
            </a:ext>
          </a:extLst>
        </p:spPr>
      </p:pic>
      <p:sp>
        <p:nvSpPr>
          <p:cNvPr id="18435" name="Title 2">
            <a:extLst>
              <a:ext uri="{FF2B5EF4-FFF2-40B4-BE49-F238E27FC236}">
                <a16:creationId xmlns:a16="http://schemas.microsoft.com/office/drawing/2014/main" id="{66DE8181-92EC-0161-633A-618ABCEC2F92}"/>
              </a:ext>
            </a:extLst>
          </p:cNvPr>
          <p:cNvSpPr>
            <a:spLocks noGrp="1"/>
          </p:cNvSpPr>
          <p:nvPr>
            <p:ph type="title"/>
          </p:nvPr>
        </p:nvSpPr>
        <p:spPr>
          <a:xfrm>
            <a:off x="120117" y="59698"/>
            <a:ext cx="3958000" cy="1325563"/>
          </a:xfrm>
        </p:spPr>
        <p:txBody>
          <a:bodyPr>
            <a:normAutofit/>
          </a:bodyPr>
          <a:lstStyle/>
          <a:p>
            <a:pPr eaLnBrk="1" hangingPunct="1"/>
            <a:r>
              <a:rPr lang="en-US" altLang="en-US" dirty="0">
                <a:solidFill>
                  <a:srgbClr val="FF0000"/>
                </a:solidFill>
                <a:latin typeface="Trebuchet MS" panose="020B0603020202020204" pitchFamily="34" charset="0"/>
              </a:rPr>
              <a:t>S</a:t>
            </a:r>
            <a:r>
              <a:rPr lang="en-US" altLang="en-US" dirty="0">
                <a:latin typeface="Trebuchet MS" panose="020B0603020202020204" pitchFamily="34" charset="0"/>
              </a:rPr>
              <a:t>.</a:t>
            </a:r>
            <a:r>
              <a:rPr lang="en-US" altLang="en-US" dirty="0">
                <a:solidFill>
                  <a:srgbClr val="92D050"/>
                </a:solidFill>
                <a:latin typeface="Trebuchet MS" panose="020B0603020202020204" pitchFamily="34" charset="0"/>
              </a:rPr>
              <a:t>M</a:t>
            </a:r>
            <a:r>
              <a:rPr lang="en-US" altLang="en-US" dirty="0">
                <a:latin typeface="Trebuchet MS" panose="020B0603020202020204" pitchFamily="34" charset="0"/>
              </a:rPr>
              <a:t>.</a:t>
            </a:r>
            <a:r>
              <a:rPr lang="en-US" altLang="en-US" dirty="0">
                <a:solidFill>
                  <a:srgbClr val="00B0F0"/>
                </a:solidFill>
                <a:latin typeface="Trebuchet MS" panose="020B0603020202020204" pitchFamily="34" charset="0"/>
              </a:rPr>
              <a:t>A</a:t>
            </a:r>
            <a:r>
              <a:rPr lang="en-US" altLang="en-US" dirty="0">
                <a:latin typeface="Trebuchet MS" panose="020B0603020202020204" pitchFamily="34" charset="0"/>
              </a:rPr>
              <a:t>.</a:t>
            </a:r>
            <a:r>
              <a:rPr lang="en-US" altLang="en-US" dirty="0">
                <a:solidFill>
                  <a:srgbClr val="7030A0"/>
                </a:solidFill>
                <a:latin typeface="Trebuchet MS" panose="020B0603020202020204" pitchFamily="34" charset="0"/>
              </a:rPr>
              <a:t>R</a:t>
            </a:r>
            <a:r>
              <a:rPr lang="en-US" altLang="en-US" dirty="0">
                <a:latin typeface="Trebuchet MS" panose="020B0603020202020204" pitchFamily="34" charset="0"/>
              </a:rPr>
              <a:t>.</a:t>
            </a:r>
            <a:r>
              <a:rPr lang="en-US" altLang="en-US" dirty="0">
                <a:solidFill>
                  <a:schemeClr val="accent2"/>
                </a:solidFill>
                <a:latin typeface="Trebuchet MS" panose="020B0603020202020204" pitchFamily="34" charset="0"/>
              </a:rPr>
              <a:t>T</a:t>
            </a:r>
            <a:r>
              <a:rPr lang="en-US" altLang="en-US" dirty="0">
                <a:latin typeface="Trebuchet MS" panose="020B0603020202020204" pitchFamily="34" charset="0"/>
              </a:rPr>
              <a:t>. Goals are…</a:t>
            </a:r>
          </a:p>
        </p:txBody>
      </p:sp>
      <p:sp>
        <p:nvSpPr>
          <p:cNvPr id="18434" name="Content Placeholder 1">
            <a:extLst>
              <a:ext uri="{FF2B5EF4-FFF2-40B4-BE49-F238E27FC236}">
                <a16:creationId xmlns:a16="http://schemas.microsoft.com/office/drawing/2014/main" id="{6BD7D7F6-943A-5368-A874-D5AB26ACB2CA}"/>
              </a:ext>
            </a:extLst>
          </p:cNvPr>
          <p:cNvSpPr>
            <a:spLocks noGrp="1"/>
          </p:cNvSpPr>
          <p:nvPr>
            <p:ph idx="1"/>
          </p:nvPr>
        </p:nvSpPr>
        <p:spPr>
          <a:xfrm>
            <a:off x="189103" y="1516614"/>
            <a:ext cx="3889014" cy="293831"/>
          </a:xfrm>
        </p:spPr>
        <p:txBody>
          <a:bodyPr anchor="t">
            <a:normAutofit lnSpcReduction="10000"/>
          </a:bodyPr>
          <a:lstStyle/>
          <a:p>
            <a:pPr marL="0" indent="0" eaLnBrk="1" hangingPunct="1">
              <a:buNone/>
            </a:pPr>
            <a:r>
              <a:rPr lang="en-US" altLang="en-US" sz="1600" dirty="0">
                <a:solidFill>
                  <a:srgbClr val="FF0000"/>
                </a:solidFill>
                <a:latin typeface="Trebuchet MS" panose="020B0603020202020204" pitchFamily="34" charset="0"/>
              </a:rPr>
              <a:t>Specific</a:t>
            </a: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a:p>
            <a:pPr eaLnBrk="1" hangingPunct="1"/>
            <a:endParaRPr lang="en-US" altLang="en-US" sz="1600" dirty="0">
              <a:latin typeface="Trebuchet MS" panose="020B0603020202020204" pitchFamily="34" charset="0"/>
            </a:endParaRPr>
          </a:p>
        </p:txBody>
      </p:sp>
      <p:sp>
        <p:nvSpPr>
          <p:cNvPr id="4" name="Content Placeholder 1">
            <a:extLst>
              <a:ext uri="{FF2B5EF4-FFF2-40B4-BE49-F238E27FC236}">
                <a16:creationId xmlns:a16="http://schemas.microsoft.com/office/drawing/2014/main" id="{8CCECED7-34A2-B5E6-781A-871606FC9183}"/>
              </a:ext>
            </a:extLst>
          </p:cNvPr>
          <p:cNvSpPr txBox="1">
            <a:spLocks/>
          </p:cNvSpPr>
          <p:nvPr/>
        </p:nvSpPr>
        <p:spPr>
          <a:xfrm>
            <a:off x="1075327" y="1517905"/>
            <a:ext cx="4902094" cy="385901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200" dirty="0">
                <a:latin typeface="Trebuchet MS" panose="020B0603020202020204" pitchFamily="34" charset="0"/>
              </a:rPr>
              <a:t>- Specific goals answer the following questions:</a:t>
            </a:r>
          </a:p>
          <a:p>
            <a:pPr>
              <a:buFont typeface="Wingdings 3" panose="05040102010807070707" pitchFamily="18" charset="2"/>
              <a:buNone/>
            </a:pPr>
            <a:r>
              <a:rPr lang="en-US" altLang="en-US" sz="1200" dirty="0">
                <a:latin typeface="Trebuchet MS" panose="020B0603020202020204" pitchFamily="34" charset="0"/>
              </a:rPr>
              <a:t>		Who:       Who is involved? </a:t>
            </a:r>
          </a:p>
          <a:p>
            <a:pPr>
              <a:buFont typeface="Wingdings 3" panose="05040102010807070707" pitchFamily="18" charset="2"/>
              <a:buNone/>
            </a:pPr>
            <a:r>
              <a:rPr lang="en-US" altLang="en-US" sz="1200" dirty="0">
                <a:latin typeface="Trebuchet MS" panose="020B0603020202020204" pitchFamily="34" charset="0"/>
              </a:rPr>
              <a:t>		What:      What do I want to accomplish?</a:t>
            </a:r>
          </a:p>
          <a:p>
            <a:pPr>
              <a:buFont typeface="Wingdings 3" panose="05040102010807070707" pitchFamily="18" charset="2"/>
              <a:buNone/>
            </a:pPr>
            <a:r>
              <a:rPr lang="en-US" altLang="en-US" sz="1200" dirty="0">
                <a:latin typeface="Trebuchet MS" panose="020B0603020202020204" pitchFamily="34" charset="0"/>
              </a:rPr>
              <a:t>		Where:    Identify a location.</a:t>
            </a:r>
          </a:p>
          <a:p>
            <a:pPr>
              <a:buFont typeface="Wingdings 3" panose="05040102010807070707" pitchFamily="18" charset="2"/>
              <a:buNone/>
            </a:pPr>
            <a:r>
              <a:rPr lang="en-US" altLang="en-US" sz="1200" dirty="0">
                <a:latin typeface="Trebuchet MS" panose="020B0603020202020204" pitchFamily="34" charset="0"/>
              </a:rPr>
              <a:t>		When:     Establish a time frame.</a:t>
            </a:r>
          </a:p>
          <a:p>
            <a:pPr>
              <a:buFont typeface="Wingdings 3" panose="05040102010807070707" pitchFamily="18" charset="2"/>
              <a:buNone/>
            </a:pPr>
            <a:r>
              <a:rPr lang="en-US" altLang="en-US" sz="1200" dirty="0">
                <a:latin typeface="Trebuchet MS" panose="020B0603020202020204" pitchFamily="34" charset="0"/>
              </a:rPr>
              <a:t>		Which:    Identify requirements/constraints. </a:t>
            </a:r>
          </a:p>
          <a:p>
            <a:pPr>
              <a:buFont typeface="Wingdings 3" panose="05040102010807070707" pitchFamily="18" charset="2"/>
              <a:buNone/>
            </a:pPr>
            <a:r>
              <a:rPr lang="en-US" altLang="en-US" sz="1200" dirty="0">
                <a:latin typeface="Trebuchet MS" panose="020B0603020202020204" pitchFamily="34" charset="0"/>
              </a:rPr>
              <a:t>		Why:       Specific reasons, purpose or 		     </a:t>
            </a:r>
          </a:p>
          <a:p>
            <a:pPr>
              <a:buFont typeface="Wingdings 3" panose="05040102010807070707" pitchFamily="18" charset="2"/>
              <a:buNone/>
            </a:pPr>
            <a:r>
              <a:rPr lang="en-US" altLang="en-US" sz="1200" dirty="0">
                <a:latin typeface="Trebuchet MS" panose="020B0603020202020204" pitchFamily="34" charset="0"/>
              </a:rPr>
              <a:t>                                  benefits of accomplishing the goal. </a:t>
            </a:r>
          </a:p>
          <a:p>
            <a:endParaRPr lang="en-US" altLang="en-US" sz="1200" dirty="0">
              <a:latin typeface="Trebuchet MS" panose="020B0603020202020204" pitchFamily="34" charset="0"/>
            </a:endParaRPr>
          </a:p>
        </p:txBody>
      </p:sp>
      <p:sp>
        <p:nvSpPr>
          <p:cNvPr id="6" name="Content Placeholder 1">
            <a:extLst>
              <a:ext uri="{FF2B5EF4-FFF2-40B4-BE49-F238E27FC236}">
                <a16:creationId xmlns:a16="http://schemas.microsoft.com/office/drawing/2014/main" id="{C46D3888-9A8E-CBA9-642D-8303F557FDB5}"/>
              </a:ext>
            </a:extLst>
          </p:cNvPr>
          <p:cNvSpPr txBox="1">
            <a:spLocks/>
          </p:cNvSpPr>
          <p:nvPr/>
        </p:nvSpPr>
        <p:spPr>
          <a:xfrm>
            <a:off x="6892281" y="1487215"/>
            <a:ext cx="3985908" cy="144586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200" dirty="0">
                <a:latin typeface="Trebuchet MS" panose="020B0603020202020204" pitchFamily="34" charset="0"/>
              </a:rPr>
              <a:t>- To determine if your goal is measurable, ask questions such as</a:t>
            </a:r>
          </a:p>
          <a:p>
            <a:pPr lvl="1"/>
            <a:r>
              <a:rPr lang="en-US" altLang="en-US" sz="1200" dirty="0">
                <a:latin typeface="Trebuchet MS" panose="020B0603020202020204" pitchFamily="34" charset="0"/>
              </a:rPr>
              <a:t>How much? </a:t>
            </a:r>
          </a:p>
          <a:p>
            <a:pPr lvl="1"/>
            <a:r>
              <a:rPr lang="en-US" altLang="en-US" sz="1200" dirty="0">
                <a:latin typeface="Trebuchet MS" panose="020B0603020202020204" pitchFamily="34" charset="0"/>
              </a:rPr>
              <a:t>How many? </a:t>
            </a:r>
          </a:p>
          <a:p>
            <a:pPr lvl="1"/>
            <a:r>
              <a:rPr lang="en-US" altLang="en-US" sz="1200" dirty="0">
                <a:latin typeface="Trebuchet MS" panose="020B0603020202020204" pitchFamily="34" charset="0"/>
              </a:rPr>
              <a:t>How will I know when it is accomplished? </a:t>
            </a:r>
          </a:p>
          <a:p>
            <a:endParaRPr lang="en-US" altLang="en-US" sz="1600" dirty="0">
              <a:latin typeface="Trebuchet MS" panose="020B0603020202020204" pitchFamily="34" charset="0"/>
            </a:endParaRPr>
          </a:p>
        </p:txBody>
      </p:sp>
      <p:sp>
        <p:nvSpPr>
          <p:cNvPr id="7" name="Content Placeholder 1">
            <a:extLst>
              <a:ext uri="{FF2B5EF4-FFF2-40B4-BE49-F238E27FC236}">
                <a16:creationId xmlns:a16="http://schemas.microsoft.com/office/drawing/2014/main" id="{7DA87453-D1F0-0BB5-A65C-7365EBE520C8}"/>
              </a:ext>
            </a:extLst>
          </p:cNvPr>
          <p:cNvSpPr txBox="1">
            <a:spLocks/>
          </p:cNvSpPr>
          <p:nvPr/>
        </p:nvSpPr>
        <p:spPr>
          <a:xfrm>
            <a:off x="6841739" y="3020603"/>
            <a:ext cx="2085847" cy="102248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200" dirty="0">
                <a:latin typeface="Trebuchet MS" panose="020B0603020202020204" pitchFamily="34" charset="0"/>
              </a:rPr>
              <a:t>The goal is “do-able”</a:t>
            </a:r>
          </a:p>
          <a:p>
            <a:r>
              <a:rPr lang="en-US" altLang="en-US" sz="1200" dirty="0">
                <a:latin typeface="Trebuchet MS" panose="020B0603020202020204" pitchFamily="34" charset="0"/>
              </a:rPr>
              <a:t>It is action-oriented</a:t>
            </a:r>
          </a:p>
          <a:p>
            <a:r>
              <a:rPr lang="en-US" altLang="en-US" sz="1200" dirty="0">
                <a:latin typeface="Trebuchet MS" panose="020B0603020202020204" pitchFamily="34" charset="0"/>
              </a:rPr>
              <a:t>It is “within reach”</a:t>
            </a:r>
          </a:p>
        </p:txBody>
      </p:sp>
      <p:sp>
        <p:nvSpPr>
          <p:cNvPr id="8" name="Content Placeholder 1">
            <a:extLst>
              <a:ext uri="{FF2B5EF4-FFF2-40B4-BE49-F238E27FC236}">
                <a16:creationId xmlns:a16="http://schemas.microsoft.com/office/drawing/2014/main" id="{B22E2CEC-44F1-F6AE-5031-62929E970EF6}"/>
              </a:ext>
            </a:extLst>
          </p:cNvPr>
          <p:cNvSpPr txBox="1">
            <a:spLocks/>
          </p:cNvSpPr>
          <p:nvPr/>
        </p:nvSpPr>
        <p:spPr>
          <a:xfrm>
            <a:off x="1092050" y="4434443"/>
            <a:ext cx="3753055" cy="1169713"/>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200" dirty="0">
                <a:latin typeface="Trebuchet MS" panose="020B0603020202020204" pitchFamily="34" charset="0"/>
              </a:rPr>
              <a:t>The goal must be an objective toward which you are both willing and able to work.</a:t>
            </a:r>
          </a:p>
          <a:p>
            <a:r>
              <a:rPr lang="en-US" altLang="en-US" sz="1200" dirty="0">
                <a:latin typeface="Trebuchet MS" panose="020B0603020202020204" pitchFamily="34" charset="0"/>
              </a:rPr>
              <a:t>Again, it must be “do-able”</a:t>
            </a:r>
          </a:p>
          <a:p>
            <a:r>
              <a:rPr lang="en-US" altLang="en-US" sz="1200" dirty="0">
                <a:latin typeface="Trebuchet MS" panose="020B0603020202020204" pitchFamily="34" charset="0"/>
              </a:rPr>
              <a:t>People must believe it can be accomplished</a:t>
            </a:r>
          </a:p>
        </p:txBody>
      </p:sp>
      <p:sp>
        <p:nvSpPr>
          <p:cNvPr id="9" name="Content Placeholder 1">
            <a:extLst>
              <a:ext uri="{FF2B5EF4-FFF2-40B4-BE49-F238E27FC236}">
                <a16:creationId xmlns:a16="http://schemas.microsoft.com/office/drawing/2014/main" id="{C3395DEB-1DA2-6BF9-D473-D4E1826EA756}"/>
              </a:ext>
            </a:extLst>
          </p:cNvPr>
          <p:cNvSpPr txBox="1">
            <a:spLocks/>
          </p:cNvSpPr>
          <p:nvPr/>
        </p:nvSpPr>
        <p:spPr>
          <a:xfrm>
            <a:off x="6455487" y="4411144"/>
            <a:ext cx="3078987" cy="109352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200" dirty="0">
                <a:latin typeface="Trebuchet MS" panose="020B0603020202020204" pitchFamily="34" charset="0"/>
              </a:rPr>
              <a:t>You should establish a timeframe</a:t>
            </a:r>
          </a:p>
          <a:p>
            <a:r>
              <a:rPr lang="en-US" altLang="en-US" sz="1200" dirty="0">
                <a:latin typeface="Trebuchet MS" panose="020B0603020202020204" pitchFamily="34" charset="0"/>
              </a:rPr>
              <a:t>The timeframe </a:t>
            </a:r>
            <a:r>
              <a:rPr lang="en-US" altLang="en-US" sz="1200" b="1" i="1" dirty="0">
                <a:latin typeface="Trebuchet MS" panose="020B0603020202020204" pitchFamily="34" charset="0"/>
              </a:rPr>
              <a:t>must  </a:t>
            </a:r>
            <a:r>
              <a:rPr lang="en-US" altLang="en-US" sz="1200" dirty="0">
                <a:latin typeface="Trebuchet MS" panose="020B0603020202020204" pitchFamily="34" charset="0"/>
              </a:rPr>
              <a:t>be realistic</a:t>
            </a:r>
          </a:p>
          <a:p>
            <a:r>
              <a:rPr lang="en-US" altLang="en-US" sz="1200" dirty="0">
                <a:latin typeface="Trebuchet MS" panose="020B0603020202020204" pitchFamily="34" charset="0"/>
              </a:rPr>
              <a:t>Everyone needs to know the timeframe…make it public</a:t>
            </a:r>
          </a:p>
        </p:txBody>
      </p:sp>
      <p:sp>
        <p:nvSpPr>
          <p:cNvPr id="11" name="TextBox 10">
            <a:extLst>
              <a:ext uri="{FF2B5EF4-FFF2-40B4-BE49-F238E27FC236}">
                <a16:creationId xmlns:a16="http://schemas.microsoft.com/office/drawing/2014/main" id="{935EC651-806B-E666-4DD1-32490B13B75B}"/>
              </a:ext>
            </a:extLst>
          </p:cNvPr>
          <p:cNvSpPr txBox="1"/>
          <p:nvPr/>
        </p:nvSpPr>
        <p:spPr>
          <a:xfrm>
            <a:off x="5759965" y="1430381"/>
            <a:ext cx="6294268" cy="338554"/>
          </a:xfrm>
          <a:prstGeom prst="rect">
            <a:avLst/>
          </a:prstGeom>
          <a:noFill/>
        </p:spPr>
        <p:txBody>
          <a:bodyPr wrap="square">
            <a:spAutoFit/>
          </a:bodyPr>
          <a:lstStyle/>
          <a:p>
            <a:pPr eaLnBrk="1" hangingPunct="1"/>
            <a:r>
              <a:rPr lang="en-US" altLang="en-US" sz="1600" dirty="0">
                <a:solidFill>
                  <a:srgbClr val="92D050"/>
                </a:solidFill>
                <a:latin typeface="Trebuchet MS" panose="020B0603020202020204" pitchFamily="34" charset="0"/>
              </a:rPr>
              <a:t>Measurable</a:t>
            </a:r>
          </a:p>
        </p:txBody>
      </p:sp>
      <p:sp>
        <p:nvSpPr>
          <p:cNvPr id="12" name="Content Placeholder 1">
            <a:extLst>
              <a:ext uri="{FF2B5EF4-FFF2-40B4-BE49-F238E27FC236}">
                <a16:creationId xmlns:a16="http://schemas.microsoft.com/office/drawing/2014/main" id="{1557807D-82FF-73E4-0C33-221B32F1CA0F}"/>
              </a:ext>
            </a:extLst>
          </p:cNvPr>
          <p:cNvSpPr txBox="1">
            <a:spLocks/>
          </p:cNvSpPr>
          <p:nvPr/>
        </p:nvSpPr>
        <p:spPr>
          <a:xfrm>
            <a:off x="5765548" y="2672243"/>
            <a:ext cx="1391045" cy="7723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ltLang="en-US" sz="1600" dirty="0">
              <a:latin typeface="Trebuchet MS" panose="020B0603020202020204" pitchFamily="34" charset="0"/>
            </a:endParaRPr>
          </a:p>
          <a:p>
            <a:pPr marL="0" indent="0">
              <a:buNone/>
            </a:pPr>
            <a:r>
              <a:rPr lang="en-US" altLang="en-US" sz="1600" dirty="0">
                <a:solidFill>
                  <a:srgbClr val="00B0F0"/>
                </a:solidFill>
                <a:latin typeface="Trebuchet MS" panose="020B0603020202020204" pitchFamily="34" charset="0"/>
              </a:rPr>
              <a:t>Attainable</a:t>
            </a:r>
          </a:p>
        </p:txBody>
      </p:sp>
      <p:sp>
        <p:nvSpPr>
          <p:cNvPr id="13" name="Content Placeholder 1">
            <a:extLst>
              <a:ext uri="{FF2B5EF4-FFF2-40B4-BE49-F238E27FC236}">
                <a16:creationId xmlns:a16="http://schemas.microsoft.com/office/drawing/2014/main" id="{C43C5BC2-0FF5-DD9E-2E19-F5225757FF32}"/>
              </a:ext>
            </a:extLst>
          </p:cNvPr>
          <p:cNvSpPr txBox="1">
            <a:spLocks/>
          </p:cNvSpPr>
          <p:nvPr/>
        </p:nvSpPr>
        <p:spPr>
          <a:xfrm>
            <a:off x="227732" y="4413587"/>
            <a:ext cx="1391045" cy="7723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600" dirty="0">
                <a:solidFill>
                  <a:srgbClr val="7030A0"/>
                </a:solidFill>
                <a:latin typeface="Trebuchet MS" panose="020B0603020202020204" pitchFamily="34" charset="0"/>
              </a:rPr>
              <a:t>Realistic</a:t>
            </a:r>
          </a:p>
        </p:txBody>
      </p:sp>
      <p:sp>
        <p:nvSpPr>
          <p:cNvPr id="14" name="Content Placeholder 1">
            <a:extLst>
              <a:ext uri="{FF2B5EF4-FFF2-40B4-BE49-F238E27FC236}">
                <a16:creationId xmlns:a16="http://schemas.microsoft.com/office/drawing/2014/main" id="{CFA1BF97-DB5E-43C7-6A26-53089BF7514D}"/>
              </a:ext>
            </a:extLst>
          </p:cNvPr>
          <p:cNvSpPr txBox="1">
            <a:spLocks/>
          </p:cNvSpPr>
          <p:nvPr/>
        </p:nvSpPr>
        <p:spPr>
          <a:xfrm>
            <a:off x="5759965" y="4434443"/>
            <a:ext cx="1391045" cy="7723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600" dirty="0">
                <a:solidFill>
                  <a:schemeClr val="accent2"/>
                </a:solidFill>
                <a:latin typeface="Trebuchet MS" panose="020B0603020202020204" pitchFamily="34" charset="0"/>
              </a:rPr>
              <a:t>Timely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1" grpId="0"/>
      <p:bldP spid="12" grpId="0"/>
      <p:bldP spid="13" grpId="0"/>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550+ Photo Background Pictures | Download Free Images on Unsplash">
            <a:extLst>
              <a:ext uri="{FF2B5EF4-FFF2-40B4-BE49-F238E27FC236}">
                <a16:creationId xmlns:a16="http://schemas.microsoft.com/office/drawing/2014/main" id="{84960663-0664-D71B-0623-5F7F8F8BB24B}"/>
              </a:ext>
            </a:extLst>
          </p:cNvPr>
          <p:cNvPicPr>
            <a:picLocks noChangeAspect="1" noChangeArrowheads="1"/>
          </p:cNvPicPr>
          <p:nvPr/>
        </p:nvPicPr>
        <p:blipFill>
          <a:blip r:embed="rId3">
            <a:alphaModFix amt="20000"/>
            <a:extLst>
              <a:ext uri="{BEBA8EAE-BF5A-486C-A8C5-ECC9F3942E4B}">
                <a14:imgProps xmlns:a14="http://schemas.microsoft.com/office/drawing/2010/main">
                  <a14:imgLayer r:embed="rId4">
                    <a14:imgEffect>
                      <a14:artisticFilmGrain/>
                    </a14:imgEffect>
                  </a14:imgLayer>
                </a14:imgProps>
              </a:ext>
              <a:ext uri="{28A0092B-C50C-407E-A947-70E740481C1C}">
                <a14:useLocalDpi xmlns:a14="http://schemas.microsoft.com/office/drawing/2010/main" val="0"/>
              </a:ext>
            </a:extLst>
          </a:blip>
          <a:srcRect/>
          <a:stretch>
            <a:fillRect/>
          </a:stretch>
        </p:blipFill>
        <p:spPr bwMode="auto">
          <a:xfrm>
            <a:off x="0" y="22559"/>
            <a:ext cx="12192000" cy="5770880"/>
          </a:xfrm>
          <a:prstGeom prst="rect">
            <a:avLst/>
          </a:prstGeom>
          <a:noFill/>
          <a:extLst>
            <a:ext uri="{909E8E84-426E-40DD-AFC4-6F175D3DCCD1}">
              <a14:hiddenFill xmlns:a14="http://schemas.microsoft.com/office/drawing/2010/main">
                <a:solidFill>
                  <a:srgbClr val="FFFFFF"/>
                </a:solidFill>
              </a14:hiddenFill>
            </a:ext>
          </a:extLst>
        </p:spPr>
      </p:pic>
      <p:sp>
        <p:nvSpPr>
          <p:cNvPr id="18435" name="Title 2">
            <a:extLst>
              <a:ext uri="{FF2B5EF4-FFF2-40B4-BE49-F238E27FC236}">
                <a16:creationId xmlns:a16="http://schemas.microsoft.com/office/drawing/2014/main" id="{66DE8181-92EC-0161-633A-618ABCEC2F92}"/>
              </a:ext>
            </a:extLst>
          </p:cNvPr>
          <p:cNvSpPr>
            <a:spLocks noGrp="1"/>
          </p:cNvSpPr>
          <p:nvPr>
            <p:ph type="title"/>
          </p:nvPr>
        </p:nvSpPr>
        <p:spPr>
          <a:xfrm>
            <a:off x="120117" y="59698"/>
            <a:ext cx="3958000" cy="1325563"/>
          </a:xfrm>
        </p:spPr>
        <p:txBody>
          <a:bodyPr>
            <a:normAutofit/>
          </a:bodyPr>
          <a:lstStyle/>
          <a:p>
            <a:pPr eaLnBrk="1" hangingPunct="1"/>
            <a:r>
              <a:rPr lang="en-US" altLang="en-US" dirty="0">
                <a:solidFill>
                  <a:srgbClr val="FF0000"/>
                </a:solidFill>
                <a:latin typeface="Trebuchet MS" panose="020B0603020202020204" pitchFamily="34" charset="0"/>
              </a:rPr>
              <a:t>S</a:t>
            </a:r>
            <a:r>
              <a:rPr lang="en-US" altLang="en-US" dirty="0">
                <a:latin typeface="Trebuchet MS" panose="020B0603020202020204" pitchFamily="34" charset="0"/>
              </a:rPr>
              <a:t>.</a:t>
            </a:r>
            <a:r>
              <a:rPr lang="en-US" altLang="en-US" dirty="0">
                <a:solidFill>
                  <a:srgbClr val="92D050"/>
                </a:solidFill>
                <a:latin typeface="Trebuchet MS" panose="020B0603020202020204" pitchFamily="34" charset="0"/>
              </a:rPr>
              <a:t>M</a:t>
            </a:r>
            <a:r>
              <a:rPr lang="en-US" altLang="en-US" dirty="0">
                <a:latin typeface="Trebuchet MS" panose="020B0603020202020204" pitchFamily="34" charset="0"/>
              </a:rPr>
              <a:t>.</a:t>
            </a:r>
            <a:r>
              <a:rPr lang="en-US" altLang="en-US" dirty="0">
                <a:solidFill>
                  <a:srgbClr val="00B0F0"/>
                </a:solidFill>
                <a:latin typeface="Trebuchet MS" panose="020B0603020202020204" pitchFamily="34" charset="0"/>
              </a:rPr>
              <a:t>A</a:t>
            </a:r>
            <a:r>
              <a:rPr lang="en-US" altLang="en-US" dirty="0">
                <a:latin typeface="Trebuchet MS" panose="020B0603020202020204" pitchFamily="34" charset="0"/>
              </a:rPr>
              <a:t>.</a:t>
            </a:r>
            <a:r>
              <a:rPr lang="en-US" altLang="en-US" dirty="0">
                <a:solidFill>
                  <a:srgbClr val="7030A0"/>
                </a:solidFill>
                <a:latin typeface="Trebuchet MS" panose="020B0603020202020204" pitchFamily="34" charset="0"/>
              </a:rPr>
              <a:t>R</a:t>
            </a:r>
            <a:r>
              <a:rPr lang="en-US" altLang="en-US" dirty="0">
                <a:latin typeface="Trebuchet MS" panose="020B0603020202020204" pitchFamily="34" charset="0"/>
              </a:rPr>
              <a:t>.</a:t>
            </a:r>
            <a:r>
              <a:rPr lang="en-US" altLang="en-US" dirty="0">
                <a:solidFill>
                  <a:schemeClr val="accent2"/>
                </a:solidFill>
                <a:latin typeface="Trebuchet MS" panose="020B0603020202020204" pitchFamily="34" charset="0"/>
              </a:rPr>
              <a:t>T</a:t>
            </a:r>
            <a:r>
              <a:rPr lang="en-US" altLang="en-US" dirty="0">
                <a:latin typeface="Trebuchet MS" panose="020B0603020202020204" pitchFamily="34" charset="0"/>
              </a:rPr>
              <a:t>. </a:t>
            </a:r>
          </a:p>
        </p:txBody>
      </p:sp>
      <p:sp>
        <p:nvSpPr>
          <p:cNvPr id="15" name="TextBox 14">
            <a:extLst>
              <a:ext uri="{FF2B5EF4-FFF2-40B4-BE49-F238E27FC236}">
                <a16:creationId xmlns:a16="http://schemas.microsoft.com/office/drawing/2014/main" id="{0577D3D9-EAD7-262A-EFC2-737979624A2E}"/>
              </a:ext>
            </a:extLst>
          </p:cNvPr>
          <p:cNvSpPr txBox="1"/>
          <p:nvPr/>
        </p:nvSpPr>
        <p:spPr>
          <a:xfrm>
            <a:off x="103931" y="1289953"/>
            <a:ext cx="6762191" cy="4278094"/>
          </a:xfrm>
          <a:prstGeom prst="rect">
            <a:avLst/>
          </a:prstGeom>
          <a:noFill/>
        </p:spPr>
        <p:txBody>
          <a:bodyPr wrap="square">
            <a:spAutoFit/>
          </a:bodyPr>
          <a:lstStyle/>
          <a:p>
            <a:pPr algn="l"/>
            <a:r>
              <a:rPr lang="en-GB" sz="1600" i="0" dirty="0">
                <a:solidFill>
                  <a:srgbClr val="18303F"/>
                </a:solidFill>
                <a:effectLst/>
                <a:latin typeface="CircularXXSub-Regular"/>
              </a:rPr>
              <a:t>Launching a business is a huge undertaking on its own, but you can adopt the SMART method right away. </a:t>
            </a:r>
          </a:p>
          <a:p>
            <a:pPr algn="l"/>
            <a:endParaRPr lang="en-GB" sz="1600" dirty="0">
              <a:solidFill>
                <a:srgbClr val="18303F"/>
              </a:solidFill>
              <a:latin typeface="CircularXXSub-Regular"/>
            </a:endParaRPr>
          </a:p>
          <a:p>
            <a:pPr algn="l"/>
            <a:r>
              <a:rPr lang="en-GB" sz="1600" dirty="0">
                <a:solidFill>
                  <a:srgbClr val="18303F"/>
                </a:solidFill>
                <a:latin typeface="CircularXXSub-Regular"/>
              </a:rPr>
              <a:t>Business plans </a:t>
            </a:r>
            <a:r>
              <a:rPr lang="en-GB" sz="1600" i="0" dirty="0">
                <a:solidFill>
                  <a:srgbClr val="18303F"/>
                </a:solidFill>
                <a:effectLst/>
                <a:latin typeface="CircularXXSub-Regular"/>
              </a:rPr>
              <a:t>work on a schedule where every action follows another</a:t>
            </a:r>
            <a:r>
              <a:rPr lang="en-GB" sz="1600" dirty="0">
                <a:solidFill>
                  <a:srgbClr val="18303F"/>
                </a:solidFill>
                <a:latin typeface="CircularXXSub-Regular"/>
              </a:rPr>
              <a:t>, f</a:t>
            </a:r>
            <a:r>
              <a:rPr lang="en-GB" sz="1600" i="0" dirty="0">
                <a:solidFill>
                  <a:srgbClr val="18303F"/>
                </a:solidFill>
                <a:effectLst/>
                <a:latin typeface="CircularXXSub-Regular"/>
              </a:rPr>
              <a:t>or example, let's say that a start-up has their first order to deliver by September 1. By that time, they’ll need to have ordered the machines, hired staff, received the machines, trained staff to work with the machines, started testing and begun production to be able to deliver the first order in time.”</a:t>
            </a:r>
          </a:p>
          <a:p>
            <a:pPr algn="l"/>
            <a:endParaRPr lang="en-GB" sz="1600" i="0" dirty="0">
              <a:solidFill>
                <a:srgbClr val="18303F"/>
              </a:solidFill>
              <a:effectLst/>
              <a:latin typeface="CircularXXSub-Regular"/>
            </a:endParaRPr>
          </a:p>
          <a:p>
            <a:pPr algn="l"/>
            <a:r>
              <a:rPr lang="en-GB" sz="1600" i="0" dirty="0">
                <a:solidFill>
                  <a:srgbClr val="18303F"/>
                </a:solidFill>
                <a:effectLst/>
                <a:latin typeface="CircularXXSub-Regular"/>
              </a:rPr>
              <a:t>It’s best to err on the side of caution and give yourself an extra few days or weeks before the delivery date to be able to handle any delays that might come up.</a:t>
            </a:r>
          </a:p>
          <a:p>
            <a:pPr algn="l"/>
            <a:endParaRPr lang="en-GB" sz="1600" i="0" dirty="0">
              <a:solidFill>
                <a:srgbClr val="18303F"/>
              </a:solidFill>
              <a:effectLst/>
              <a:latin typeface="CircularXXSub-Regular"/>
            </a:endParaRPr>
          </a:p>
          <a:p>
            <a:pPr algn="l"/>
            <a:r>
              <a:rPr lang="en-GB" sz="1600" i="0" dirty="0">
                <a:solidFill>
                  <a:srgbClr val="18303F"/>
                </a:solidFill>
                <a:effectLst/>
                <a:latin typeface="CircularXXSub-Regular"/>
              </a:rPr>
              <a:t>“Working with SMART objectives doesn’t mean that they’ll be easy to achieve, but at least it’ll be easier to see everything that needs to be done, what setbacks occur, the impact they have on other actions and how to adapt to limit any resulting mess,”</a:t>
            </a:r>
          </a:p>
        </p:txBody>
      </p:sp>
      <p:sp>
        <p:nvSpPr>
          <p:cNvPr id="17" name="TextBox 16">
            <a:extLst>
              <a:ext uri="{FF2B5EF4-FFF2-40B4-BE49-F238E27FC236}">
                <a16:creationId xmlns:a16="http://schemas.microsoft.com/office/drawing/2014/main" id="{5386A5E3-6EAE-6846-E739-4B2E6369D5A2}"/>
              </a:ext>
            </a:extLst>
          </p:cNvPr>
          <p:cNvSpPr txBox="1"/>
          <p:nvPr/>
        </p:nvSpPr>
        <p:spPr>
          <a:xfrm>
            <a:off x="7448665" y="231422"/>
            <a:ext cx="4518940" cy="5909310"/>
          </a:xfrm>
          <a:prstGeom prst="rect">
            <a:avLst/>
          </a:prstGeom>
          <a:blipFill>
            <a:blip r:embed="rId5">
              <a:alphaModFix amt="50000"/>
            </a:blip>
            <a:tile tx="0" ty="0" sx="100000" sy="100000" flip="none" algn="tl"/>
          </a:blipFill>
        </p:spPr>
        <p:txBody>
          <a:bodyPr wrap="square">
            <a:spAutoFit/>
          </a:bodyPr>
          <a:lstStyle/>
          <a:p>
            <a:pPr algn="l" rtl="0" fontAlgn="base"/>
            <a:r>
              <a:rPr lang="en-GB" sz="1400" b="1" i="0" dirty="0">
                <a:effectLst/>
                <a:latin typeface="TT Norms"/>
              </a:rPr>
              <a:t>Specific:</a:t>
            </a:r>
            <a:r>
              <a:rPr lang="en-GB" sz="1400" b="0" i="0" dirty="0">
                <a:effectLst/>
                <a:latin typeface="TT Norms"/>
              </a:rPr>
              <a:t> from our market research we have found there is a demand for ……. Due to ….. responses which doesn’t currently exist in our area ……..,. </a:t>
            </a:r>
            <a:r>
              <a:rPr lang="en-GB" sz="1400" dirty="0">
                <a:latin typeface="TT Norms"/>
              </a:rPr>
              <a:t>we</a:t>
            </a:r>
            <a:r>
              <a:rPr lang="en-GB" sz="1400" b="0" i="0" dirty="0">
                <a:effectLst/>
                <a:latin typeface="TT Norms"/>
              </a:rPr>
              <a:t> want to source ………. funding over x amount of time and ……… resources to launch the company …….. and website by the end of Q2 20...</a:t>
            </a:r>
          </a:p>
          <a:p>
            <a:pPr algn="l" rtl="0" fontAlgn="base"/>
            <a:endParaRPr lang="en-GB" sz="1400" b="0" i="0" dirty="0">
              <a:effectLst/>
              <a:latin typeface="TT Norms"/>
            </a:endParaRPr>
          </a:p>
          <a:p>
            <a:pPr algn="l" rtl="0" fontAlgn="base">
              <a:buFont typeface="Arial" panose="020B0604020202020204" pitchFamily="34" charset="0"/>
              <a:buChar char="•"/>
            </a:pPr>
            <a:r>
              <a:rPr lang="en-GB" sz="1400" b="1" i="0" dirty="0">
                <a:effectLst/>
                <a:latin typeface="TT Norms"/>
              </a:rPr>
              <a:t>Measurable: </a:t>
            </a:r>
            <a:r>
              <a:rPr lang="en-GB" sz="1400" b="0" i="0" dirty="0">
                <a:effectLst/>
                <a:latin typeface="TT Norms"/>
              </a:rPr>
              <a:t>Creating a company and website will require a lot of resources. To make it worthwhile, I’d like to have </a:t>
            </a:r>
            <a:r>
              <a:rPr lang="en-GB" sz="1400" dirty="0">
                <a:latin typeface="TT Norms"/>
              </a:rPr>
              <a:t>20</a:t>
            </a:r>
            <a:r>
              <a:rPr lang="en-GB" sz="1400" b="0" i="0" dirty="0">
                <a:effectLst/>
                <a:latin typeface="TT Norms"/>
              </a:rPr>
              <a:t>,000 </a:t>
            </a:r>
            <a:r>
              <a:rPr lang="en-GB" sz="1400" dirty="0">
                <a:latin typeface="TT Norms"/>
              </a:rPr>
              <a:t>visitors to the business and 50,000 views</a:t>
            </a:r>
            <a:r>
              <a:rPr lang="en-GB" sz="1400" b="0" i="0" dirty="0">
                <a:effectLst/>
                <a:latin typeface="TT Norms"/>
              </a:rPr>
              <a:t> of the website within six months of launch. I’d also like to show a 5% conversion rate from customers using the website.</a:t>
            </a:r>
          </a:p>
          <a:p>
            <a:pPr algn="l" rtl="0" fontAlgn="base">
              <a:buFont typeface="Arial" panose="020B0604020202020204" pitchFamily="34" charset="0"/>
              <a:buChar char="•"/>
            </a:pPr>
            <a:endParaRPr lang="en-GB" sz="1400" b="0" i="0" dirty="0">
              <a:effectLst/>
              <a:latin typeface="TT Norms"/>
            </a:endParaRPr>
          </a:p>
          <a:p>
            <a:pPr algn="l" rtl="0" fontAlgn="base">
              <a:buFont typeface="Arial" panose="020B0604020202020204" pitchFamily="34" charset="0"/>
              <a:buChar char="•"/>
            </a:pPr>
            <a:r>
              <a:rPr lang="en-GB" sz="1400" b="1" i="0" dirty="0">
                <a:effectLst/>
                <a:latin typeface="TT Norms"/>
              </a:rPr>
              <a:t>Achievable:</a:t>
            </a:r>
            <a:r>
              <a:rPr lang="en-GB" sz="1400" b="0" i="0" dirty="0">
                <a:effectLst/>
                <a:latin typeface="TT Norms"/>
              </a:rPr>
              <a:t> The departments and third parties ……… that will be involved have signed-off and provided quotes. The venture will need to be managed by ….. and set milestones to keep everyone motivated and on target.</a:t>
            </a:r>
          </a:p>
          <a:p>
            <a:pPr algn="l" rtl="0" fontAlgn="base">
              <a:buFont typeface="Arial" panose="020B0604020202020204" pitchFamily="34" charset="0"/>
              <a:buChar char="•"/>
            </a:pPr>
            <a:endParaRPr lang="en-GB" sz="1400" b="0" i="0" dirty="0">
              <a:effectLst/>
              <a:latin typeface="TT Norms"/>
            </a:endParaRPr>
          </a:p>
          <a:p>
            <a:pPr algn="l" rtl="0" fontAlgn="base">
              <a:buFont typeface="Arial" panose="020B0604020202020204" pitchFamily="34" charset="0"/>
              <a:buChar char="•"/>
            </a:pPr>
            <a:r>
              <a:rPr lang="en-GB" sz="1400" b="1" i="0" dirty="0">
                <a:effectLst/>
                <a:latin typeface="TT Norms"/>
              </a:rPr>
              <a:t>Relevant: </a:t>
            </a:r>
            <a:r>
              <a:rPr lang="en-GB" sz="1400" b="0" i="0" dirty="0">
                <a:effectLst/>
                <a:latin typeface="TT Norms"/>
              </a:rPr>
              <a:t>Improving the customer access and experience and to our unique product is a core initiative for my company for this year.</a:t>
            </a:r>
          </a:p>
          <a:p>
            <a:pPr algn="l" rtl="0" fontAlgn="base">
              <a:buFont typeface="Arial" panose="020B0604020202020204" pitchFamily="34" charset="0"/>
              <a:buChar char="•"/>
            </a:pPr>
            <a:endParaRPr lang="en-GB" sz="1400" b="0" i="0" dirty="0">
              <a:effectLst/>
              <a:latin typeface="TT Norms"/>
            </a:endParaRPr>
          </a:p>
          <a:p>
            <a:pPr algn="l" rtl="0" fontAlgn="base">
              <a:buFont typeface="Arial" panose="020B0604020202020204" pitchFamily="34" charset="0"/>
              <a:buChar char="•"/>
            </a:pPr>
            <a:r>
              <a:rPr lang="en-GB" sz="1400" b="1" i="0" dirty="0">
                <a:effectLst/>
                <a:latin typeface="TT Norms"/>
              </a:rPr>
              <a:t>Time-Bound: </a:t>
            </a:r>
            <a:r>
              <a:rPr lang="en-GB" sz="1400" b="0" i="0" dirty="0">
                <a:effectLst/>
                <a:latin typeface="TT Norms"/>
              </a:rPr>
              <a:t>In order to achieve 20,000 customers and 50,000 web visits with a 5% conversion rate by the end of the fiscal year, the business will need to be launched by Q2 with a robust marketing campaign that should continue through the end of the year.</a:t>
            </a:r>
          </a:p>
        </p:txBody>
      </p:sp>
      <p:sp>
        <p:nvSpPr>
          <p:cNvPr id="19" name="TextBox 18">
            <a:extLst>
              <a:ext uri="{FF2B5EF4-FFF2-40B4-BE49-F238E27FC236}">
                <a16:creationId xmlns:a16="http://schemas.microsoft.com/office/drawing/2014/main" id="{47BAB82D-1D04-F78D-1B76-2D5546BCC28C}"/>
              </a:ext>
            </a:extLst>
          </p:cNvPr>
          <p:cNvSpPr txBox="1"/>
          <p:nvPr/>
        </p:nvSpPr>
        <p:spPr>
          <a:xfrm>
            <a:off x="6283580" y="231422"/>
            <a:ext cx="6161102" cy="369332"/>
          </a:xfrm>
          <a:prstGeom prst="rect">
            <a:avLst/>
          </a:prstGeom>
          <a:noFill/>
        </p:spPr>
        <p:txBody>
          <a:bodyPr wrap="square">
            <a:spAutoFit/>
          </a:bodyPr>
          <a:lstStyle/>
          <a:p>
            <a:pPr algn="l"/>
            <a:r>
              <a:rPr lang="en-GB" b="0" i="0" dirty="0">
                <a:solidFill>
                  <a:srgbClr val="18303F"/>
                </a:solidFill>
                <a:effectLst/>
                <a:latin typeface="CircularXXSub-Regular"/>
              </a:rPr>
              <a:t>Example... </a:t>
            </a:r>
          </a:p>
        </p:txBody>
      </p:sp>
    </p:spTree>
    <p:extLst>
      <p:ext uri="{BB962C8B-B14F-4D97-AF65-F5344CB8AC3E}">
        <p14:creationId xmlns:p14="http://schemas.microsoft.com/office/powerpoint/2010/main" val="3379885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 descr="550+ Photo Background Pictures | Download Free Images on Unsplash">
            <a:extLst>
              <a:ext uri="{FF2B5EF4-FFF2-40B4-BE49-F238E27FC236}">
                <a16:creationId xmlns:a16="http://schemas.microsoft.com/office/drawing/2014/main" id="{57E969D7-649C-4E3B-CD57-E396DCDD04E4}"/>
              </a:ext>
            </a:extLst>
          </p:cNvPr>
          <p:cNvPicPr>
            <a:picLocks noChangeAspect="1" noChangeArrowheads="1"/>
          </p:cNvPicPr>
          <p:nvPr/>
        </p:nvPicPr>
        <p:blipFill>
          <a:blip r:embed="rId3">
            <a:alphaModFix amt="5000"/>
            <a:extLst>
              <a:ext uri="{BEBA8EAE-BF5A-486C-A8C5-ECC9F3942E4B}">
                <a14:imgProps xmlns:a14="http://schemas.microsoft.com/office/drawing/2010/main">
                  <a14:imgLayer r:embed="rId4">
                    <a14:imgEffect>
                      <a14:artisticFilmGrain/>
                    </a14:imgEffect>
                  </a14:imgLayer>
                </a14:imgProps>
              </a:ext>
              <a:ext uri="{28A0092B-C50C-407E-A947-70E740481C1C}">
                <a14:useLocalDpi xmlns:a14="http://schemas.microsoft.com/office/drawing/2010/main" val="0"/>
              </a:ext>
            </a:extLst>
          </a:blip>
          <a:srcRect/>
          <a:stretch>
            <a:fillRect/>
          </a:stretch>
        </p:blipFill>
        <p:spPr bwMode="auto">
          <a:xfrm>
            <a:off x="0" y="0"/>
            <a:ext cx="12192000" cy="57708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290D559-5267-7843-91DD-10FDB8E332DF}"/>
              </a:ext>
            </a:extLst>
          </p:cNvPr>
          <p:cNvSpPr>
            <a:spLocks noGrp="1"/>
          </p:cNvSpPr>
          <p:nvPr>
            <p:ph type="title"/>
          </p:nvPr>
        </p:nvSpPr>
        <p:spPr>
          <a:xfrm>
            <a:off x="189103" y="-66088"/>
            <a:ext cx="10515600" cy="1325563"/>
          </a:xfrm>
        </p:spPr>
        <p:txBody>
          <a:bodyPr/>
          <a:lstStyle/>
          <a:p>
            <a:r>
              <a:rPr lang="en-GB" dirty="0"/>
              <a:t>In your groups…</a:t>
            </a:r>
          </a:p>
        </p:txBody>
      </p:sp>
      <p:sp>
        <p:nvSpPr>
          <p:cNvPr id="5" name="TextBox 4">
            <a:extLst>
              <a:ext uri="{FF2B5EF4-FFF2-40B4-BE49-F238E27FC236}">
                <a16:creationId xmlns:a16="http://schemas.microsoft.com/office/drawing/2014/main" id="{25AEE5E0-27B1-D22E-D1D5-F9BBCBA53120}"/>
              </a:ext>
            </a:extLst>
          </p:cNvPr>
          <p:cNvSpPr txBox="1"/>
          <p:nvPr/>
        </p:nvSpPr>
        <p:spPr>
          <a:xfrm>
            <a:off x="6634821" y="304664"/>
            <a:ext cx="4576970" cy="1538883"/>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Write the key elements of your business goals: your ‘Vision’ statement and ‘SMART’ Target for your new venture!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0" i="0" strike="noStrike" kern="0" cap="none" spc="0" normalizeH="0" baseline="0" noProof="0" dirty="0">
                <a:ln>
                  <a:noFill/>
                </a:ln>
                <a:solidFill>
                  <a:prstClr val="black"/>
                </a:solidFill>
                <a:effectLst/>
                <a:uLnTx/>
                <a:uFillTx/>
                <a:latin typeface="Abadi" panose="020B0604020202020204" pitchFamily="34" charset="0"/>
                <a:ea typeface="+mn-ea"/>
                <a:cs typeface="+mn-cs"/>
              </a:rPr>
              <a:t>(You can use these later to develop the business goals section of the business plan assessment)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(45 mins)</a:t>
            </a:r>
          </a:p>
        </p:txBody>
      </p:sp>
      <p:pic>
        <p:nvPicPr>
          <p:cNvPr id="4" name="Picture 2" descr="Amazon.co.uk: Question of the Day : Alexa Skills">
            <a:extLst>
              <a:ext uri="{FF2B5EF4-FFF2-40B4-BE49-F238E27FC236}">
                <a16:creationId xmlns:a16="http://schemas.microsoft.com/office/drawing/2014/main" id="{343EB65D-146A-F57E-1DE2-8EC325675957}"/>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0772747" y="410822"/>
            <a:ext cx="1411080" cy="1411080"/>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nvGrpSpPr>
          <p:cNvPr id="22" name="Group 21">
            <a:extLst>
              <a:ext uri="{FF2B5EF4-FFF2-40B4-BE49-F238E27FC236}">
                <a16:creationId xmlns:a16="http://schemas.microsoft.com/office/drawing/2014/main" id="{B9C6881C-6B9E-6485-1F1B-13BE07DD53DE}"/>
              </a:ext>
            </a:extLst>
          </p:cNvPr>
          <p:cNvGrpSpPr/>
          <p:nvPr/>
        </p:nvGrpSpPr>
        <p:grpSpPr>
          <a:xfrm>
            <a:off x="7673873" y="4260479"/>
            <a:ext cx="3098874" cy="1485238"/>
            <a:chOff x="-6750" y="577710"/>
            <a:chExt cx="3098874" cy="1485238"/>
          </a:xfrm>
        </p:grpSpPr>
        <p:sp>
          <p:nvSpPr>
            <p:cNvPr id="6" name="Content Placeholder 1">
              <a:extLst>
                <a:ext uri="{FF2B5EF4-FFF2-40B4-BE49-F238E27FC236}">
                  <a16:creationId xmlns:a16="http://schemas.microsoft.com/office/drawing/2014/main" id="{38994F95-9E78-D30F-0AEE-74D3154FF23F}"/>
                </a:ext>
              </a:extLst>
            </p:cNvPr>
            <p:cNvSpPr txBox="1">
              <a:spLocks/>
            </p:cNvSpPr>
            <p:nvPr/>
          </p:nvSpPr>
          <p:spPr>
            <a:xfrm>
              <a:off x="-6750" y="1516613"/>
              <a:ext cx="949735" cy="293831"/>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ltLang="en-US" sz="1600" dirty="0">
                  <a:solidFill>
                    <a:srgbClr val="FF0000"/>
                  </a:solidFill>
                  <a:latin typeface="Trebuchet MS" panose="020B0603020202020204" pitchFamily="34" charset="0"/>
                </a:rPr>
                <a:t>Specific</a:t>
              </a:r>
            </a:p>
            <a:p>
              <a:endParaRPr lang="en-US" altLang="en-US" sz="1600" dirty="0">
                <a:latin typeface="Trebuchet MS" panose="020B0603020202020204" pitchFamily="34" charset="0"/>
              </a:endParaRPr>
            </a:p>
            <a:p>
              <a:endParaRPr lang="en-US" altLang="en-US" sz="1600" dirty="0">
                <a:latin typeface="Trebuchet MS" panose="020B0603020202020204" pitchFamily="34" charset="0"/>
              </a:endParaRPr>
            </a:p>
            <a:p>
              <a:endParaRPr lang="en-US" altLang="en-US" sz="1600" dirty="0">
                <a:latin typeface="Trebuchet MS" panose="020B0603020202020204" pitchFamily="34" charset="0"/>
              </a:endParaRPr>
            </a:p>
            <a:p>
              <a:endParaRPr lang="en-US" altLang="en-US" sz="1600" dirty="0">
                <a:latin typeface="Trebuchet MS" panose="020B0603020202020204" pitchFamily="34" charset="0"/>
              </a:endParaRPr>
            </a:p>
            <a:p>
              <a:endParaRPr lang="en-US" altLang="en-US" sz="1600" dirty="0">
                <a:latin typeface="Trebuchet MS" panose="020B0603020202020204" pitchFamily="34" charset="0"/>
              </a:endParaRPr>
            </a:p>
          </p:txBody>
        </p:sp>
        <p:sp>
          <p:nvSpPr>
            <p:cNvPr id="7" name="TextBox 6">
              <a:extLst>
                <a:ext uri="{FF2B5EF4-FFF2-40B4-BE49-F238E27FC236}">
                  <a16:creationId xmlns:a16="http://schemas.microsoft.com/office/drawing/2014/main" id="{335C5457-2AA0-1D58-5812-C90C10C21658}"/>
                </a:ext>
              </a:extLst>
            </p:cNvPr>
            <p:cNvSpPr txBox="1"/>
            <p:nvPr/>
          </p:nvSpPr>
          <p:spPr>
            <a:xfrm>
              <a:off x="385380" y="1705724"/>
              <a:ext cx="1230280" cy="338554"/>
            </a:xfrm>
            <a:prstGeom prst="rect">
              <a:avLst/>
            </a:prstGeom>
            <a:noFill/>
          </p:spPr>
          <p:txBody>
            <a:bodyPr wrap="square">
              <a:spAutoFit/>
            </a:bodyPr>
            <a:lstStyle/>
            <a:p>
              <a:pPr eaLnBrk="1" hangingPunct="1"/>
              <a:r>
                <a:rPr lang="en-US" altLang="en-US" sz="1600" dirty="0">
                  <a:solidFill>
                    <a:srgbClr val="92D050"/>
                  </a:solidFill>
                  <a:latin typeface="Trebuchet MS" panose="020B0603020202020204" pitchFamily="34" charset="0"/>
                </a:rPr>
                <a:t>Measurable</a:t>
              </a:r>
            </a:p>
          </p:txBody>
        </p:sp>
        <p:sp>
          <p:nvSpPr>
            <p:cNvPr id="8" name="Content Placeholder 1">
              <a:extLst>
                <a:ext uri="{FF2B5EF4-FFF2-40B4-BE49-F238E27FC236}">
                  <a16:creationId xmlns:a16="http://schemas.microsoft.com/office/drawing/2014/main" id="{0C75E8BE-E8E6-C598-9637-97D20B347DF8}"/>
                </a:ext>
              </a:extLst>
            </p:cNvPr>
            <p:cNvSpPr txBox="1">
              <a:spLocks/>
            </p:cNvSpPr>
            <p:nvPr/>
          </p:nvSpPr>
          <p:spPr>
            <a:xfrm>
              <a:off x="1014727" y="1150232"/>
              <a:ext cx="1391045" cy="7723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ltLang="en-US" sz="1600" dirty="0">
                <a:latin typeface="Trebuchet MS" panose="020B0603020202020204" pitchFamily="34" charset="0"/>
              </a:endParaRPr>
            </a:p>
            <a:p>
              <a:pPr marL="0" indent="0">
                <a:buNone/>
              </a:pPr>
              <a:r>
                <a:rPr lang="en-US" altLang="en-US" sz="1600" dirty="0">
                  <a:solidFill>
                    <a:srgbClr val="00B0F0"/>
                  </a:solidFill>
                  <a:latin typeface="Trebuchet MS" panose="020B0603020202020204" pitchFamily="34" charset="0"/>
                </a:rPr>
                <a:t>Attainable</a:t>
              </a:r>
            </a:p>
          </p:txBody>
        </p:sp>
        <p:sp>
          <p:nvSpPr>
            <p:cNvPr id="9" name="Content Placeholder 1">
              <a:extLst>
                <a:ext uri="{FF2B5EF4-FFF2-40B4-BE49-F238E27FC236}">
                  <a16:creationId xmlns:a16="http://schemas.microsoft.com/office/drawing/2014/main" id="{EBF58F9A-2F4D-C212-10FE-C5D520A9C892}"/>
                </a:ext>
              </a:extLst>
            </p:cNvPr>
            <p:cNvSpPr txBox="1">
              <a:spLocks/>
            </p:cNvSpPr>
            <p:nvPr/>
          </p:nvSpPr>
          <p:spPr>
            <a:xfrm>
              <a:off x="1754639" y="1724394"/>
              <a:ext cx="1105293" cy="33855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600" dirty="0">
                  <a:solidFill>
                    <a:srgbClr val="7030A0"/>
                  </a:solidFill>
                  <a:latin typeface="Trebuchet MS" panose="020B0603020202020204" pitchFamily="34" charset="0"/>
                </a:rPr>
                <a:t>Realistic</a:t>
              </a:r>
            </a:p>
          </p:txBody>
        </p:sp>
        <p:sp>
          <p:nvSpPr>
            <p:cNvPr id="10" name="Content Placeholder 1">
              <a:extLst>
                <a:ext uri="{FF2B5EF4-FFF2-40B4-BE49-F238E27FC236}">
                  <a16:creationId xmlns:a16="http://schemas.microsoft.com/office/drawing/2014/main" id="{1E57C8FB-06B9-4F8E-F8C0-B4FC92011FE2}"/>
                </a:ext>
              </a:extLst>
            </p:cNvPr>
            <p:cNvSpPr txBox="1">
              <a:spLocks/>
            </p:cNvSpPr>
            <p:nvPr/>
          </p:nvSpPr>
          <p:spPr>
            <a:xfrm>
              <a:off x="2185860" y="1527526"/>
              <a:ext cx="869926" cy="33855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en-US" sz="1600" dirty="0">
                  <a:solidFill>
                    <a:schemeClr val="accent2"/>
                  </a:solidFill>
                  <a:latin typeface="Trebuchet MS" panose="020B0603020202020204" pitchFamily="34" charset="0"/>
                </a:rPr>
                <a:t>Timely</a:t>
              </a:r>
            </a:p>
          </p:txBody>
        </p:sp>
        <p:sp>
          <p:nvSpPr>
            <p:cNvPr id="11" name="Title 2">
              <a:extLst>
                <a:ext uri="{FF2B5EF4-FFF2-40B4-BE49-F238E27FC236}">
                  <a16:creationId xmlns:a16="http://schemas.microsoft.com/office/drawing/2014/main" id="{EAFF2C40-7CD4-9FEA-51DB-DBD274A5496B}"/>
                </a:ext>
              </a:extLst>
            </p:cNvPr>
            <p:cNvSpPr txBox="1">
              <a:spLocks/>
            </p:cNvSpPr>
            <p:nvPr/>
          </p:nvSpPr>
          <p:spPr>
            <a:xfrm>
              <a:off x="139193" y="577710"/>
              <a:ext cx="295293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US" dirty="0">
                  <a:solidFill>
                    <a:srgbClr val="FF0000"/>
                  </a:solidFill>
                  <a:latin typeface="Trebuchet MS" panose="020B0603020202020204" pitchFamily="34" charset="0"/>
                </a:rPr>
                <a:t>S</a:t>
              </a:r>
              <a:r>
                <a:rPr lang="en-US" altLang="en-US" dirty="0">
                  <a:latin typeface="Trebuchet MS" panose="020B0603020202020204" pitchFamily="34" charset="0"/>
                </a:rPr>
                <a:t>.</a:t>
              </a:r>
              <a:r>
                <a:rPr lang="en-US" altLang="en-US" dirty="0">
                  <a:solidFill>
                    <a:srgbClr val="92D050"/>
                  </a:solidFill>
                  <a:latin typeface="Trebuchet MS" panose="020B0603020202020204" pitchFamily="34" charset="0"/>
                </a:rPr>
                <a:t>M</a:t>
              </a:r>
              <a:r>
                <a:rPr lang="en-US" altLang="en-US" dirty="0">
                  <a:latin typeface="Trebuchet MS" panose="020B0603020202020204" pitchFamily="34" charset="0"/>
                </a:rPr>
                <a:t>.</a:t>
              </a:r>
              <a:r>
                <a:rPr lang="en-US" altLang="en-US" dirty="0">
                  <a:solidFill>
                    <a:srgbClr val="00B0F0"/>
                  </a:solidFill>
                  <a:latin typeface="Trebuchet MS" panose="020B0603020202020204" pitchFamily="34" charset="0"/>
                </a:rPr>
                <a:t>A</a:t>
              </a:r>
              <a:r>
                <a:rPr lang="en-US" altLang="en-US" dirty="0">
                  <a:latin typeface="Trebuchet MS" panose="020B0603020202020204" pitchFamily="34" charset="0"/>
                </a:rPr>
                <a:t>.</a:t>
              </a:r>
              <a:r>
                <a:rPr lang="en-US" altLang="en-US" dirty="0">
                  <a:solidFill>
                    <a:srgbClr val="7030A0"/>
                  </a:solidFill>
                  <a:latin typeface="Trebuchet MS" panose="020B0603020202020204" pitchFamily="34" charset="0"/>
                </a:rPr>
                <a:t>R</a:t>
              </a:r>
              <a:r>
                <a:rPr lang="en-US" altLang="en-US" dirty="0">
                  <a:latin typeface="Trebuchet MS" panose="020B0603020202020204" pitchFamily="34" charset="0"/>
                </a:rPr>
                <a:t>.</a:t>
              </a:r>
              <a:r>
                <a:rPr lang="en-US" altLang="en-US" dirty="0">
                  <a:solidFill>
                    <a:schemeClr val="accent2"/>
                  </a:solidFill>
                  <a:latin typeface="Trebuchet MS" panose="020B0603020202020204" pitchFamily="34" charset="0"/>
                </a:rPr>
                <a:t>T</a:t>
              </a:r>
              <a:r>
                <a:rPr lang="en-US" altLang="en-US" dirty="0">
                  <a:latin typeface="Trebuchet MS" panose="020B0603020202020204" pitchFamily="34" charset="0"/>
                </a:rPr>
                <a:t>. </a:t>
              </a:r>
            </a:p>
          </p:txBody>
        </p:sp>
      </p:grpSp>
      <p:sp>
        <p:nvSpPr>
          <p:cNvPr id="12" name="TextBox 11">
            <a:extLst>
              <a:ext uri="{FF2B5EF4-FFF2-40B4-BE49-F238E27FC236}">
                <a16:creationId xmlns:a16="http://schemas.microsoft.com/office/drawing/2014/main" id="{7AD74DC2-3ECE-908C-5435-9A24C8F8552B}"/>
              </a:ext>
            </a:extLst>
          </p:cNvPr>
          <p:cNvSpPr txBox="1"/>
          <p:nvPr/>
        </p:nvSpPr>
        <p:spPr>
          <a:xfrm>
            <a:off x="7557229" y="3465314"/>
            <a:ext cx="4319477" cy="1200329"/>
          </a:xfrm>
          <a:prstGeom prst="rect">
            <a:avLst/>
          </a:prstGeom>
          <a:noFill/>
        </p:spPr>
        <p:txBody>
          <a:bodyPr wrap="square">
            <a:spAutoFit/>
          </a:bodyPr>
          <a:lstStyle/>
          <a:p>
            <a:pPr algn="r"/>
            <a:r>
              <a:rPr lang="en-GB" b="0" i="0" dirty="0">
                <a:effectLst/>
                <a:latin typeface="Google Sans"/>
              </a:rPr>
              <a:t>To provide quality, affordable hotels for our guests to help them to live and work well and to positively impact the world around us</a:t>
            </a:r>
            <a:endParaRPr lang="en-GB" dirty="0"/>
          </a:p>
        </p:txBody>
      </p:sp>
      <p:sp>
        <p:nvSpPr>
          <p:cNvPr id="14" name="TextBox 13">
            <a:extLst>
              <a:ext uri="{FF2B5EF4-FFF2-40B4-BE49-F238E27FC236}">
                <a16:creationId xmlns:a16="http://schemas.microsoft.com/office/drawing/2014/main" id="{3888925D-A29E-8445-1968-7EF774B7F847}"/>
              </a:ext>
            </a:extLst>
          </p:cNvPr>
          <p:cNvSpPr txBox="1"/>
          <p:nvPr/>
        </p:nvSpPr>
        <p:spPr>
          <a:xfrm>
            <a:off x="6530653" y="2182726"/>
            <a:ext cx="3568022" cy="1754326"/>
          </a:xfrm>
          <a:prstGeom prst="rect">
            <a:avLst/>
          </a:prstGeom>
          <a:noFill/>
        </p:spPr>
        <p:txBody>
          <a:bodyPr wrap="square">
            <a:spAutoFit/>
          </a:bodyPr>
          <a:lstStyle/>
          <a:p>
            <a:pPr algn="l"/>
            <a:r>
              <a:rPr lang="en-GB" b="0" i="0" dirty="0">
                <a:effectLst/>
                <a:latin typeface="Google Sans"/>
              </a:rPr>
              <a:t>Our mission is to provide authentic hospitality by making a difference in the lives of the people we touch every day.</a:t>
            </a:r>
            <a:endParaRPr lang="en-GB" b="0" i="0" dirty="0">
              <a:effectLst/>
              <a:latin typeface="arial" panose="020B0604020202020204" pitchFamily="34" charset="0"/>
            </a:endParaRPr>
          </a:p>
          <a:p>
            <a:br>
              <a:rPr lang="en-GB" b="0" i="0" dirty="0">
                <a:solidFill>
                  <a:srgbClr val="BDC1C6"/>
                </a:solidFill>
                <a:effectLst/>
                <a:latin typeface="arial" panose="020B0604020202020204" pitchFamily="34" charset="0"/>
              </a:rPr>
            </a:br>
            <a:endParaRPr lang="en-GB" dirty="0"/>
          </a:p>
        </p:txBody>
      </p:sp>
      <p:pic>
        <p:nvPicPr>
          <p:cNvPr id="16" name="Picture 6" descr="Premier Inn popularity &amp; fame | YouGov">
            <a:extLst>
              <a:ext uri="{FF2B5EF4-FFF2-40B4-BE49-F238E27FC236}">
                <a16:creationId xmlns:a16="http://schemas.microsoft.com/office/drawing/2014/main" id="{4CA2F13C-A8FF-383B-8CEE-ECF1353F3FF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34821" y="3553705"/>
            <a:ext cx="922408" cy="922408"/>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8" descr="Hyatt Announces Entry Into Pakistan With Plans For Four Hyatt-Branded  Hotels » FINCHANNEL">
            <a:extLst>
              <a:ext uri="{FF2B5EF4-FFF2-40B4-BE49-F238E27FC236}">
                <a16:creationId xmlns:a16="http://schemas.microsoft.com/office/drawing/2014/main" id="{C6949C9B-E923-538C-24C5-DBF0D849EC3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88541" y="2190653"/>
            <a:ext cx="1760119" cy="937206"/>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C1886393-3A80-FF6D-5D8B-5C9F46459428}"/>
              </a:ext>
            </a:extLst>
          </p:cNvPr>
          <p:cNvSpPr txBox="1"/>
          <p:nvPr/>
        </p:nvSpPr>
        <p:spPr>
          <a:xfrm>
            <a:off x="114758" y="1041917"/>
            <a:ext cx="6125592" cy="4247317"/>
          </a:xfrm>
          <a:prstGeom prst="rect">
            <a:avLst/>
          </a:prstGeom>
          <a:noFill/>
        </p:spPr>
        <p:txBody>
          <a:bodyPr wrap="square">
            <a:spAutoFit/>
          </a:bodyPr>
          <a:lstStyle/>
          <a:p>
            <a:pPr algn="l" rtl="0" fontAlgn="base"/>
            <a:endParaRPr lang="en-GB" b="0" i="0" dirty="0">
              <a:solidFill>
                <a:srgbClr val="000000"/>
              </a:solidFill>
              <a:effectLst/>
              <a:latin typeface="madefor-text"/>
            </a:endParaRPr>
          </a:p>
          <a:p>
            <a:pPr algn="l" rtl="0" fontAlgn="base"/>
            <a:r>
              <a:rPr lang="en-GB" b="0" i="0" dirty="0">
                <a:solidFill>
                  <a:srgbClr val="000000"/>
                </a:solidFill>
                <a:effectLst/>
                <a:latin typeface="madefor-text"/>
              </a:rPr>
              <a:t>A mission statement and a vision statement are both important for businesses, but they serve different objectives. A mission statement is a brief description of the company's purpose and what it does, whereas a vision statement is a more aspirational document that describes its long-term goals.</a:t>
            </a:r>
          </a:p>
          <a:p>
            <a:pPr algn="l" rtl="0" fontAlgn="base"/>
            <a:br>
              <a:rPr lang="en-GB" b="0" i="0" dirty="0">
                <a:solidFill>
                  <a:srgbClr val="000000"/>
                </a:solidFill>
                <a:effectLst/>
                <a:latin typeface="madefor-text"/>
              </a:rPr>
            </a:br>
            <a:endParaRPr lang="en-GB" b="0" i="0" dirty="0">
              <a:solidFill>
                <a:srgbClr val="000000"/>
              </a:solidFill>
              <a:effectLst/>
              <a:latin typeface="madefor-text"/>
            </a:endParaRPr>
          </a:p>
          <a:p>
            <a:pPr algn="l" rtl="0" fontAlgn="base"/>
            <a:r>
              <a:rPr lang="en-GB" b="0" i="0" dirty="0">
                <a:solidFill>
                  <a:srgbClr val="000000"/>
                </a:solidFill>
                <a:effectLst/>
                <a:latin typeface="madefor-text"/>
              </a:rPr>
              <a:t>A good way to put it is that a mission statement describes the business in the present, whereas a vision statement describes the business in the future, giving employees and customers a sense of what the company is working towards. A good vision statement answers questions like "What do we want to achieve in the future?" "What kind of impact do we want to have on the world?" and "What are our long-term goals?" </a:t>
            </a:r>
          </a:p>
        </p:txBody>
      </p:sp>
    </p:spTree>
    <p:extLst>
      <p:ext uri="{BB962C8B-B14F-4D97-AF65-F5344CB8AC3E}">
        <p14:creationId xmlns:p14="http://schemas.microsoft.com/office/powerpoint/2010/main" val="1902502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5 habits to help you live a healthier lifestyle | Livi UK">
            <a:extLst>
              <a:ext uri="{FF2B5EF4-FFF2-40B4-BE49-F238E27FC236}">
                <a16:creationId xmlns:a16="http://schemas.microsoft.com/office/drawing/2014/main" id="{E11F889B-6C1E-D6DC-3CCC-3F571A3AF3DE}"/>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976090" y="526141"/>
            <a:ext cx="4775162" cy="1339382"/>
          </a:xfrm>
        </p:spPr>
        <p:txBody>
          <a:bodyPr>
            <a:normAutofit/>
          </a:bodyPr>
          <a:lstStyle/>
          <a:p>
            <a:pPr algn="ctr"/>
            <a:r>
              <a:rPr lang="en-US" sz="3600" b="1" dirty="0"/>
              <a:t>Other sections of Vision</a:t>
            </a:r>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p:cNvSpPr>
            <a:spLocks noGrp="1"/>
          </p:cNvSpPr>
          <p:nvPr>
            <p:ph idx="1"/>
          </p:nvPr>
        </p:nvSpPr>
        <p:spPr>
          <a:xfrm>
            <a:off x="1146878" y="1741040"/>
            <a:ext cx="4458446" cy="3785999"/>
          </a:xfrm>
        </p:spPr>
        <p:txBody>
          <a:bodyPr anchor="ctr">
            <a:normAutofit fontScale="92500" lnSpcReduction="10000"/>
          </a:bodyPr>
          <a:lstStyle/>
          <a:p>
            <a:pPr>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What the business does </a:t>
            </a:r>
            <a:r>
              <a:rPr lang="en-GB" sz="1800" dirty="0">
                <a:effectLst/>
                <a:latin typeface="Calibri" panose="020F0502020204030204" pitchFamily="34" charset="0"/>
                <a:ea typeface="Calibri" panose="020F0502020204030204" pitchFamily="34" charset="0"/>
                <a:cs typeface="Times New Roman" panose="02020603050405020304" pitchFamily="18" charset="0"/>
              </a:rPr>
              <a:t>–  Here you will want to list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all</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products and services you will offer and describe their features and benefits.  </a:t>
            </a:r>
          </a:p>
          <a:p>
            <a:pPr>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What makes the business different </a:t>
            </a:r>
            <a:r>
              <a:rPr lang="en-GB" sz="1800" b="1" dirty="0">
                <a:latin typeface="Calibri" panose="020F0502020204030204" pitchFamily="34" charset="0"/>
                <a:ea typeface="Calibri" panose="020F0502020204030204" pitchFamily="34" charset="0"/>
                <a:cs typeface="Times New Roman" panose="02020603050405020304" pitchFamily="18" charset="0"/>
              </a:rPr>
              <a:t> </a:t>
            </a:r>
            <a:r>
              <a:rPr lang="en-GB" sz="1800" dirty="0">
                <a:latin typeface="Calibri" panose="020F0502020204030204" pitchFamily="34" charset="0"/>
                <a:ea typeface="Calibri" panose="020F0502020204030204" pitchFamily="34" charset="0"/>
                <a:cs typeface="Times New Roman" panose="02020603050405020304" pitchFamily="18" charset="0"/>
              </a:rPr>
              <a:t>- what is the value proposition what solution do you offer to what problem? What is unique/ innovative/different from the competition? </a:t>
            </a:r>
            <a:r>
              <a:rPr lang="en-GB" sz="1300" dirty="0">
                <a:latin typeface="Calibri" panose="020F0502020204030204" pitchFamily="34" charset="0"/>
                <a:ea typeface="Calibri" panose="020F0502020204030204" pitchFamily="34" charset="0"/>
                <a:cs typeface="Times New Roman" panose="02020603050405020304" pitchFamily="18" charset="0"/>
              </a:rPr>
              <a:t>(Discuss the competition and how you measure up in this section)</a:t>
            </a:r>
          </a:p>
          <a:p>
            <a:pPr>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Legal requirements</a:t>
            </a:r>
          </a:p>
          <a:p>
            <a:pPr>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How will you achieve</a:t>
            </a:r>
            <a:r>
              <a:rPr lang="en-GB" sz="1800" dirty="0">
                <a:latin typeface="Calibri" panose="020F0502020204030204" pitchFamily="34" charset="0"/>
                <a:ea typeface="Calibri" panose="020F0502020204030204" pitchFamily="34" charset="0"/>
                <a:cs typeface="Times New Roman" panose="02020603050405020304" pitchFamily="18" charset="0"/>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costs?</a:t>
            </a:r>
          </a:p>
          <a:p>
            <a:pPr>
              <a:buNone/>
            </a:pPr>
            <a:r>
              <a:rPr lang="en-GB" sz="1800" dirty="0">
                <a:latin typeface="Calibri" panose="020F0502020204030204" pitchFamily="34" charset="0"/>
                <a:cs typeface="Times New Roman" panose="02020603050405020304" pitchFamily="18" charset="0"/>
              </a:rPr>
              <a:t>Insurances? </a:t>
            </a:r>
          </a:p>
          <a:p>
            <a:pPr>
              <a:buNone/>
            </a:pPr>
            <a:r>
              <a:rPr lang="en-GB" sz="1100" dirty="0">
                <a:latin typeface="Calibri" panose="020F0502020204030204" pitchFamily="34" charset="0"/>
                <a:cs typeface="Times New Roman" panose="02020603050405020304" pitchFamily="18" charset="0"/>
              </a:rPr>
              <a:t>(rates &amp; excess for finance section later)</a:t>
            </a:r>
            <a:endParaRPr lang="en-US" sz="1100" dirty="0"/>
          </a:p>
        </p:txBody>
      </p:sp>
      <p:pic>
        <p:nvPicPr>
          <p:cNvPr id="5" name="Picture 4">
            <a:extLst>
              <a:ext uri="{FF2B5EF4-FFF2-40B4-BE49-F238E27FC236}">
                <a16:creationId xmlns:a16="http://schemas.microsoft.com/office/drawing/2014/main" id="{8A72AAAC-BD55-C234-C97E-4FD85A9D7FFC}"/>
              </a:ext>
            </a:extLst>
          </p:cNvPr>
          <p:cNvPicPr>
            <a:picLocks noChangeAspect="1"/>
          </p:cNvPicPr>
          <p:nvPr/>
        </p:nvPicPr>
        <p:blipFill>
          <a:blip r:embed="rId4"/>
          <a:stretch>
            <a:fillRect/>
          </a:stretch>
        </p:blipFill>
        <p:spPr>
          <a:xfrm>
            <a:off x="14514" y="5814221"/>
            <a:ext cx="12192000" cy="1058283"/>
          </a:xfrm>
          <a:prstGeom prst="rect">
            <a:avLst/>
          </a:prstGeom>
        </p:spPr>
      </p:pic>
      <p:pic>
        <p:nvPicPr>
          <p:cNvPr id="3074" name="Picture 2" descr="Features vs. Benefits: What's the Difference &amp; Why It Matters">
            <a:extLst>
              <a:ext uri="{FF2B5EF4-FFF2-40B4-BE49-F238E27FC236}">
                <a16:creationId xmlns:a16="http://schemas.microsoft.com/office/drawing/2014/main" id="{2BF8191E-C05B-F534-A0CB-F1174360DF5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267" t="15495" r="10449" b="13902"/>
          <a:stretch/>
        </p:blipFill>
        <p:spPr bwMode="auto">
          <a:xfrm>
            <a:off x="6938230" y="172154"/>
            <a:ext cx="4529871" cy="212621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eatures vs Benefits: What's the Difference &amp; Why Does it Matter?">
            <a:extLst>
              <a:ext uri="{FF2B5EF4-FFF2-40B4-BE49-F238E27FC236}">
                <a16:creationId xmlns:a16="http://schemas.microsoft.com/office/drawing/2014/main" id="{8984A423-6D15-71A4-D0EF-C32BF48200C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074" t="3373" r="5468" b="8519"/>
          <a:stretch/>
        </p:blipFill>
        <p:spPr bwMode="auto">
          <a:xfrm>
            <a:off x="7187599" y="2379865"/>
            <a:ext cx="3912802" cy="337591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3E635F71-C6D9-3B0B-2BFD-E91DBF3180C6}"/>
              </a:ext>
            </a:extLst>
          </p:cNvPr>
          <p:cNvPicPr>
            <a:picLocks noChangeAspect="1"/>
          </p:cNvPicPr>
          <p:nvPr/>
        </p:nvPicPr>
        <p:blipFill>
          <a:blip r:embed="rId7"/>
          <a:stretch>
            <a:fillRect/>
          </a:stretch>
        </p:blipFill>
        <p:spPr>
          <a:xfrm>
            <a:off x="3363671" y="3801338"/>
            <a:ext cx="2841398" cy="2841398"/>
          </a:xfrm>
          <a:prstGeom prst="rect">
            <a:avLst/>
          </a:prstGeom>
        </p:spPr>
      </p:pic>
    </p:spTree>
    <p:extLst>
      <p:ext uri="{BB962C8B-B14F-4D97-AF65-F5344CB8AC3E}">
        <p14:creationId xmlns:p14="http://schemas.microsoft.com/office/powerpoint/2010/main" val="528272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tudy: Zen Meditation Really Does Clear the Mind | Live Science">
            <a:extLst>
              <a:ext uri="{FF2B5EF4-FFF2-40B4-BE49-F238E27FC236}">
                <a16:creationId xmlns:a16="http://schemas.microsoft.com/office/drawing/2014/main" id="{C6E8BAE6-47CF-713E-9A1D-4F2ED71CA2D0}"/>
              </a:ext>
            </a:extLst>
          </p:cNvPr>
          <p:cNvPicPr>
            <a:picLocks noChangeAspect="1" noChangeArrowheads="1"/>
          </p:cNvPicPr>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1" y="0"/>
            <a:ext cx="12192000" cy="5779846"/>
          </a:xfrm>
          <a:prstGeom prst="rect">
            <a:avLst/>
          </a:prstGeom>
          <a:noFill/>
          <a:extLst>
            <a:ext uri="{909E8E84-426E-40DD-AFC4-6F175D3DCCD1}">
              <a14:hiddenFill xmlns:a14="http://schemas.microsoft.com/office/drawing/2010/main">
                <a:solidFill>
                  <a:srgbClr val="FFFFFF"/>
                </a:solidFill>
              </a14:hiddenFill>
            </a:ext>
          </a:extLst>
        </p:spPr>
      </p:pic>
      <p:sp>
        <p:nvSpPr>
          <p:cNvPr id="35846" name="Text Box 6"/>
          <p:cNvSpPr txBox="1">
            <a:spLocks noChangeArrowheads="1"/>
          </p:cNvSpPr>
          <p:nvPr/>
        </p:nvSpPr>
        <p:spPr bwMode="auto">
          <a:xfrm>
            <a:off x="-3422784" y="891728"/>
            <a:ext cx="3091843" cy="2446824"/>
          </a:xfrm>
          <a:prstGeom prst="rect">
            <a:avLst/>
          </a:prstGeom>
          <a:solidFill>
            <a:schemeClr val="accent1">
              <a:lumMod val="20000"/>
              <a:lumOff val="80000"/>
            </a:schemeClr>
          </a:solidFill>
          <a:ln w="12700" cap="sq">
            <a:solidFill>
              <a:srgbClr val="CC99FF"/>
            </a:solidFill>
            <a:miter lim="800000"/>
            <a:headEnd type="none" w="sm" len="sm"/>
            <a:tailEnd type="none" w="sm" len="sm"/>
          </a:ln>
        </p:spPr>
        <p:txBody>
          <a:bodyPr wrap="square">
            <a:spAutoFit/>
          </a:bodyPr>
          <a:lstStyle/>
          <a:p>
            <a:pPr algn="ctr" eaLnBrk="0" hangingPunct="0">
              <a:spcBef>
                <a:spcPct val="50000"/>
              </a:spcBef>
            </a:pPr>
            <a:r>
              <a:rPr lang="en-GB" b="1" dirty="0">
                <a:latin typeface="Times New Roman" pitchFamily="18" charset="0"/>
              </a:rPr>
              <a:t>Marketing</a:t>
            </a:r>
            <a:endParaRPr lang="en-GB" dirty="0">
              <a:latin typeface="Times New Roman" pitchFamily="18" charset="0"/>
            </a:endParaRPr>
          </a:p>
          <a:p>
            <a:pPr algn="ctr" eaLnBrk="0" hangingPunct="0">
              <a:spcBef>
                <a:spcPct val="50000"/>
              </a:spcBef>
            </a:pPr>
            <a:r>
              <a:rPr lang="en-GB" i="1" dirty="0">
                <a:latin typeface="Times New Roman" pitchFamily="18" charset="0"/>
              </a:rPr>
              <a:t>Competitive edge</a:t>
            </a:r>
            <a:r>
              <a:rPr lang="en-GB" dirty="0">
                <a:latin typeface="Times New Roman" pitchFamily="18" charset="0"/>
              </a:rPr>
              <a:t> - Unique Selling Point</a:t>
            </a:r>
          </a:p>
          <a:p>
            <a:pPr algn="ctr" eaLnBrk="0" hangingPunct="0">
              <a:spcBef>
                <a:spcPct val="50000"/>
              </a:spcBef>
            </a:pPr>
            <a:r>
              <a:rPr lang="en-GB" i="1" dirty="0">
                <a:latin typeface="Times New Roman" pitchFamily="18" charset="0"/>
              </a:rPr>
              <a:t>Marketing Methods</a:t>
            </a:r>
            <a:r>
              <a:rPr lang="en-GB" dirty="0">
                <a:latin typeface="Times New Roman" pitchFamily="18" charset="0"/>
              </a:rPr>
              <a:t> - Product, Price, Promotion, Place</a:t>
            </a:r>
          </a:p>
          <a:p>
            <a:pPr algn="ctr" eaLnBrk="0" hangingPunct="0">
              <a:spcBef>
                <a:spcPct val="50000"/>
              </a:spcBef>
            </a:pPr>
            <a:r>
              <a:rPr lang="en-GB" i="1" dirty="0">
                <a:latin typeface="Times New Roman" pitchFamily="18" charset="0"/>
              </a:rPr>
              <a:t>Research</a:t>
            </a:r>
            <a:r>
              <a:rPr lang="en-GB" dirty="0">
                <a:latin typeface="Times New Roman" pitchFamily="18" charset="0"/>
              </a:rPr>
              <a:t> - supply and demand, projections</a:t>
            </a:r>
            <a:endParaRPr lang="en-GB" sz="2400" dirty="0">
              <a:latin typeface="Times New Roman" pitchFamily="18" charset="0"/>
            </a:endParaRPr>
          </a:p>
        </p:txBody>
      </p:sp>
      <p:sp>
        <p:nvSpPr>
          <p:cNvPr id="2" name="Content Placeholder 1029">
            <a:extLst>
              <a:ext uri="{FF2B5EF4-FFF2-40B4-BE49-F238E27FC236}">
                <a16:creationId xmlns:a16="http://schemas.microsoft.com/office/drawing/2014/main" id="{D8537403-4C59-9186-4CED-7F3A1EFCDEF3}"/>
              </a:ext>
            </a:extLst>
          </p:cNvPr>
          <p:cNvSpPr>
            <a:spLocks noGrp="1"/>
          </p:cNvSpPr>
          <p:nvPr>
            <p:ph idx="1"/>
          </p:nvPr>
        </p:nvSpPr>
        <p:spPr>
          <a:xfrm>
            <a:off x="933872" y="1473522"/>
            <a:ext cx="4580878" cy="1283236"/>
          </a:xfrm>
        </p:spPr>
        <p:txBody>
          <a:bodyPr>
            <a:normAutofit/>
          </a:bodyPr>
          <a:lstStyle/>
          <a:p>
            <a:pPr marL="0" indent="0">
              <a:buNone/>
            </a:pPr>
            <a:r>
              <a:rPr lang="en-GB" sz="2000" b="0" i="1" dirty="0">
                <a:effectLst/>
                <a:latin typeface="Arial" panose="020B0604020202020204" pitchFamily="34" charset="0"/>
                <a:cs typeface="Arial" panose="020B0604020202020204" pitchFamily="34" charset="0"/>
              </a:rPr>
              <a:t>"</a:t>
            </a:r>
            <a:r>
              <a:rPr lang="en-GB" sz="2000" b="0" i="1" dirty="0">
                <a:effectLst/>
                <a:latin typeface="Dreaming Outloud Pro" panose="020F0502020204030204" pitchFamily="66" charset="0"/>
                <a:cs typeface="Dreaming Outloud Pro" panose="020F0502020204030204" pitchFamily="66" charset="0"/>
              </a:rPr>
              <a:t>Marketing is not the art of finding clever ways to dispose of what you make, it is the art of creating genuine customer value</a:t>
            </a:r>
            <a:r>
              <a:rPr lang="en-GB" sz="2000" b="0" i="1" dirty="0">
                <a:effectLst/>
                <a:latin typeface="Arial" panose="020B0604020202020204" pitchFamily="34" charset="0"/>
                <a:cs typeface="Arial" panose="020B0604020202020204" pitchFamily="34" charset="0"/>
              </a:rPr>
              <a:t>". </a:t>
            </a:r>
            <a:r>
              <a:rPr lang="en-GB" sz="2000" b="0" i="0" dirty="0">
                <a:effectLst/>
                <a:latin typeface="Dreaming Outloud Pro" panose="03050502040302030504" pitchFamily="66" charset="0"/>
                <a:cs typeface="Dreaming Outloud Pro" panose="03050502040302030504" pitchFamily="66" charset="0"/>
              </a:rPr>
              <a:t>(Kotler, 1967)</a:t>
            </a:r>
            <a:endParaRPr lang="en-US" sz="2000"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422736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5846"/>
                                        </p:tgtEl>
                                        <p:attrNameLst>
                                          <p:attrName>style.visibility</p:attrName>
                                        </p:attrNameLst>
                                      </p:cBhvr>
                                      <p:to>
                                        <p:strVal val="visible"/>
                                      </p:to>
                                    </p:set>
                                    <p:anim calcmode="lin" valueType="num">
                                      <p:cBhvr additive="base">
                                        <p:cTn id="7" dur="500" fill="hold"/>
                                        <p:tgtEl>
                                          <p:spTgt spid="35846"/>
                                        </p:tgtEl>
                                        <p:attrNameLst>
                                          <p:attrName>ppt_x</p:attrName>
                                        </p:attrNameLst>
                                      </p:cBhvr>
                                      <p:tavLst>
                                        <p:tav tm="0">
                                          <p:val>
                                            <p:strVal val="#ppt_x"/>
                                          </p:val>
                                        </p:tav>
                                        <p:tav tm="100000">
                                          <p:val>
                                            <p:strVal val="#ppt_x"/>
                                          </p:val>
                                        </p:tav>
                                      </p:tavLst>
                                    </p:anim>
                                    <p:anim calcmode="lin" valueType="num">
                                      <p:cBhvr additive="base">
                                        <p:cTn id="8" dur="500" fill="hold"/>
                                        <p:tgtEl>
                                          <p:spTgt spid="35846"/>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6"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F59B0-7072-6951-3F74-AB50039C218B}"/>
              </a:ext>
            </a:extLst>
          </p:cNvPr>
          <p:cNvSpPr>
            <a:spLocks noGrp="1"/>
          </p:cNvSpPr>
          <p:nvPr>
            <p:ph type="title"/>
          </p:nvPr>
        </p:nvSpPr>
        <p:spPr/>
        <p:txBody>
          <a:bodyPr/>
          <a:lstStyle/>
          <a:p>
            <a:r>
              <a:rPr lang="en-GB" dirty="0"/>
              <a:t>Market trends</a:t>
            </a:r>
            <a:br>
              <a:rPr lang="en-GB" dirty="0"/>
            </a:br>
            <a:endParaRPr lang="en-GB" dirty="0"/>
          </a:p>
        </p:txBody>
      </p:sp>
      <p:sp>
        <p:nvSpPr>
          <p:cNvPr id="3" name="Content Placeholder 2">
            <a:extLst>
              <a:ext uri="{FF2B5EF4-FFF2-40B4-BE49-F238E27FC236}">
                <a16:creationId xmlns:a16="http://schemas.microsoft.com/office/drawing/2014/main" id="{3244A9B9-A8C8-07F4-798F-32A934F833AD}"/>
              </a:ext>
            </a:extLst>
          </p:cNvPr>
          <p:cNvSpPr>
            <a:spLocks noGrp="1"/>
          </p:cNvSpPr>
          <p:nvPr>
            <p:ph idx="1"/>
          </p:nvPr>
        </p:nvSpPr>
        <p:spPr>
          <a:xfrm>
            <a:off x="756920" y="1253331"/>
            <a:ext cx="10515600" cy="4351338"/>
          </a:xfrm>
        </p:spPr>
        <p:txBody>
          <a:bodyPr>
            <a:normAutofit fontScale="85000" lnSpcReduction="20000"/>
          </a:bodyPr>
          <a:lstStyle/>
          <a:p>
            <a:r>
              <a:rPr lang="en-GB" dirty="0"/>
              <a:t>What is the next investment trend? To spot trends some investors follow the PESTEL model when considering factors that may impact a company.</a:t>
            </a:r>
          </a:p>
          <a:p>
            <a:endParaRPr lang="en-GB" dirty="0"/>
          </a:p>
          <a:p>
            <a:r>
              <a:rPr lang="en-GB" dirty="0"/>
              <a:t>PESTEL stands for:</a:t>
            </a:r>
          </a:p>
          <a:p>
            <a:endParaRPr lang="en-GB" dirty="0"/>
          </a:p>
          <a:p>
            <a:r>
              <a:rPr lang="en-GB" dirty="0"/>
              <a:t>Political: including expected tax changes or trade issues</a:t>
            </a:r>
          </a:p>
          <a:p>
            <a:r>
              <a:rPr lang="en-GB" dirty="0"/>
              <a:t>Economic: factors such as interest rates, inflation and unemployment</a:t>
            </a:r>
          </a:p>
          <a:p>
            <a:r>
              <a:rPr lang="en-GB" dirty="0"/>
              <a:t>Social: health and population trends, for example</a:t>
            </a:r>
          </a:p>
          <a:p>
            <a:r>
              <a:rPr lang="en-GB" dirty="0"/>
              <a:t>Technological: including automation of jobs and remote working</a:t>
            </a:r>
          </a:p>
          <a:p>
            <a:r>
              <a:rPr lang="en-GB" dirty="0"/>
              <a:t>Environmental: climate change and extreme weather events such as flooding </a:t>
            </a:r>
          </a:p>
          <a:p>
            <a:r>
              <a:rPr lang="en-GB" dirty="0"/>
              <a:t>Legal: regulations and legal reforms, such as changes to employment laws</a:t>
            </a:r>
          </a:p>
        </p:txBody>
      </p:sp>
    </p:spTree>
    <p:extLst>
      <p:ext uri="{BB962C8B-B14F-4D97-AF65-F5344CB8AC3E}">
        <p14:creationId xmlns:p14="http://schemas.microsoft.com/office/powerpoint/2010/main" val="3319555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hartered Institute of Personnel and Development 2021; www.cipd.co.uk)">
            <a:extLst>
              <a:ext uri="{FF2B5EF4-FFF2-40B4-BE49-F238E27FC236}">
                <a16:creationId xmlns:a16="http://schemas.microsoft.com/office/drawing/2014/main" id="{632AA1F5-975A-B54A-A3F5-244CAF0C462F}"/>
              </a:ext>
            </a:extLst>
          </p:cNvPr>
          <p:cNvSpPr txBox="1"/>
          <p:nvPr/>
        </p:nvSpPr>
        <p:spPr>
          <a:xfrm>
            <a:off x="5549900" y="2814180"/>
            <a:ext cx="7092909" cy="37959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50800" tIns="50800" rIns="50800" bIns="50800" anchor="ctr">
            <a:spAutoFit/>
          </a:bodyPr>
          <a:lstStyle/>
          <a:p>
            <a:pPr algn="just" defTabSz="457200">
              <a:spcBef>
                <a:spcPts val="0"/>
              </a:spcBef>
              <a:defRPr sz="1800" i="0" spc="0">
                <a:solidFill>
                  <a:srgbClr val="000000"/>
                </a:solidFill>
                <a:latin typeface="Skia Regular"/>
                <a:ea typeface="Skia Regular"/>
                <a:cs typeface="Skia Regular"/>
                <a:sym typeface="Skia Regular"/>
              </a:defRPr>
            </a:pPr>
            <a:r>
              <a:rPr dirty="0"/>
              <a:t>(</a:t>
            </a:r>
            <a:r>
              <a:rPr sz="1200" dirty="0"/>
              <a:t>Chartered Institute of Personnel and Development 2021; </a:t>
            </a:r>
            <a:r>
              <a:rPr sz="1200" u="sng" dirty="0">
                <a:hlinkClick r:id="rId3"/>
              </a:rPr>
              <a:t>www.cipd.co.uk</a:t>
            </a:r>
            <a:r>
              <a:rPr sz="1200" dirty="0"/>
              <a:t>)</a:t>
            </a:r>
          </a:p>
        </p:txBody>
      </p:sp>
      <p:pic>
        <p:nvPicPr>
          <p:cNvPr id="4" name="Content Placeholder 3">
            <a:extLst>
              <a:ext uri="{FF2B5EF4-FFF2-40B4-BE49-F238E27FC236}">
                <a16:creationId xmlns:a16="http://schemas.microsoft.com/office/drawing/2014/main" id="{25BA1110-2FA0-5C24-2D4C-FCDD13193B91}"/>
              </a:ext>
            </a:extLst>
          </p:cNvPr>
          <p:cNvPicPr>
            <a:picLocks noGrp="1"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97614" y="97576"/>
            <a:ext cx="4131891" cy="2606637"/>
          </a:xfrm>
          <a:prstGeom prst="rect">
            <a:avLst/>
          </a:prstGeom>
        </p:spPr>
      </p:pic>
      <p:graphicFrame>
        <p:nvGraphicFramePr>
          <p:cNvPr id="12" name="Diagram 11">
            <a:extLst>
              <a:ext uri="{FF2B5EF4-FFF2-40B4-BE49-F238E27FC236}">
                <a16:creationId xmlns:a16="http://schemas.microsoft.com/office/drawing/2014/main" id="{FABC418F-0998-0F96-0EE3-0A459424C778}"/>
              </a:ext>
            </a:extLst>
          </p:cNvPr>
          <p:cNvGraphicFramePr/>
          <p:nvPr/>
        </p:nvGraphicFramePr>
        <p:xfrm>
          <a:off x="102870" y="2837473"/>
          <a:ext cx="4375236" cy="278261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6">
            <a:extLst>
              <a:ext uri="{FF2B5EF4-FFF2-40B4-BE49-F238E27FC236}">
                <a16:creationId xmlns:a16="http://schemas.microsoft.com/office/drawing/2014/main" id="{5C74CD06-F570-7B0F-FF3E-5ECD39ACDEFC}"/>
              </a:ext>
            </a:extLst>
          </p:cNvPr>
          <p:cNvPicPr>
            <a:picLocks noChangeAspect="1"/>
          </p:cNvPicPr>
          <p:nvPr/>
        </p:nvPicPr>
        <p:blipFill rotWithShape="1">
          <a:blip r:embed="rId10"/>
          <a:srcRect l="15745"/>
          <a:stretch/>
        </p:blipFill>
        <p:spPr>
          <a:xfrm>
            <a:off x="102870" y="845162"/>
            <a:ext cx="2496258" cy="2008234"/>
          </a:xfrm>
          <a:prstGeom prst="rect">
            <a:avLst/>
          </a:prstGeom>
        </p:spPr>
      </p:pic>
      <p:pic>
        <p:nvPicPr>
          <p:cNvPr id="9" name="Picture 3">
            <a:extLst>
              <a:ext uri="{FF2B5EF4-FFF2-40B4-BE49-F238E27FC236}">
                <a16:creationId xmlns:a16="http://schemas.microsoft.com/office/drawing/2014/main" id="{64E1FF4F-3681-E445-176B-C8942372225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1192839">
            <a:off x="2926405" y="1316165"/>
            <a:ext cx="1771633" cy="1216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D4709D10-7949-E311-CAE4-0EE21C513B6A}"/>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4143601" y="230185"/>
            <a:ext cx="1556644" cy="143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
            <a:extLst>
              <a:ext uri="{FF2B5EF4-FFF2-40B4-BE49-F238E27FC236}">
                <a16:creationId xmlns:a16="http://schemas.microsoft.com/office/drawing/2014/main" id="{5D1A0350-60FD-F7DB-3ADB-F8E6588F7D7B}"/>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5725215" y="177001"/>
            <a:ext cx="2066811" cy="1445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8">
            <a:extLst>
              <a:ext uri="{FF2B5EF4-FFF2-40B4-BE49-F238E27FC236}">
                <a16:creationId xmlns:a16="http://schemas.microsoft.com/office/drawing/2014/main" id="{23743FE5-8867-EC0D-1E68-A3E69F443D35}"/>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4608843" y="1720959"/>
            <a:ext cx="2182804" cy="1071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Box 14">
            <a:extLst>
              <a:ext uri="{FF2B5EF4-FFF2-40B4-BE49-F238E27FC236}">
                <a16:creationId xmlns:a16="http://schemas.microsoft.com/office/drawing/2014/main" id="{9F3C5314-013E-D92F-63E0-7325E33C6CE2}"/>
              </a:ext>
            </a:extLst>
          </p:cNvPr>
          <p:cNvSpPr txBox="1"/>
          <p:nvPr/>
        </p:nvSpPr>
        <p:spPr>
          <a:xfrm>
            <a:off x="102870" y="75721"/>
            <a:ext cx="6202680" cy="769441"/>
          </a:xfrm>
          <a:prstGeom prst="rect">
            <a:avLst/>
          </a:prstGeom>
          <a:noFill/>
        </p:spPr>
        <p:txBody>
          <a:bodyPr wrap="square">
            <a:spAutoFit/>
          </a:bodyPr>
          <a:lstStyle/>
          <a:p>
            <a:r>
              <a:rPr lang="en-GB" sz="4400" dirty="0"/>
              <a:t>Market trends</a:t>
            </a:r>
          </a:p>
        </p:txBody>
      </p:sp>
      <p:sp>
        <p:nvSpPr>
          <p:cNvPr id="17" name="TextBox 16">
            <a:extLst>
              <a:ext uri="{FF2B5EF4-FFF2-40B4-BE49-F238E27FC236}">
                <a16:creationId xmlns:a16="http://schemas.microsoft.com/office/drawing/2014/main" id="{86475504-74CC-F02F-61CE-7F11FA2DB1E0}"/>
              </a:ext>
            </a:extLst>
          </p:cNvPr>
          <p:cNvSpPr txBox="1"/>
          <p:nvPr/>
        </p:nvSpPr>
        <p:spPr>
          <a:xfrm>
            <a:off x="5549900" y="3226266"/>
            <a:ext cx="6202680" cy="923330"/>
          </a:xfrm>
          <a:prstGeom prst="rect">
            <a:avLst/>
          </a:prstGeom>
          <a:noFill/>
        </p:spPr>
        <p:txBody>
          <a:bodyPr wrap="square">
            <a:spAutoFit/>
          </a:bodyPr>
          <a:lstStyle/>
          <a:p>
            <a:r>
              <a:rPr lang="en-GB" dirty="0">
                <a:hlinkClick r:id="rId15"/>
              </a:rPr>
              <a:t>-Database Search - MarketLine Advantage (uwtsd.ac.uk)</a:t>
            </a:r>
            <a:endParaRPr lang="en-GB" dirty="0"/>
          </a:p>
          <a:p>
            <a:r>
              <a:rPr lang="en-GB" dirty="0"/>
              <a:t>-News </a:t>
            </a:r>
          </a:p>
          <a:p>
            <a:r>
              <a:rPr lang="en-GB" dirty="0"/>
              <a:t>-Library</a:t>
            </a:r>
          </a:p>
        </p:txBody>
      </p:sp>
    </p:spTree>
    <p:extLst>
      <p:ext uri="{BB962C8B-B14F-4D97-AF65-F5344CB8AC3E}">
        <p14:creationId xmlns:p14="http://schemas.microsoft.com/office/powerpoint/2010/main" val="262583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01885" y="45002"/>
            <a:ext cx="6882575" cy="1307144"/>
          </a:xfrm>
        </p:spPr>
        <p:txBody>
          <a:bodyPr>
            <a:normAutofit fontScale="90000"/>
          </a:bodyPr>
          <a:lstStyle/>
          <a:p>
            <a:r>
              <a:rPr lang="en-GB" sz="6000" dirty="0"/>
              <a:t>Customer Profiles</a:t>
            </a:r>
            <a:br>
              <a:rPr lang="en-GB" dirty="0"/>
            </a:br>
            <a:endParaRPr lang="en-GB" dirty="0"/>
          </a:p>
        </p:txBody>
      </p:sp>
      <p:pic>
        <p:nvPicPr>
          <p:cNvPr id="1026" name="Picture 2" descr="A chart depicting three different examples of customer profiles.">
            <a:extLst>
              <a:ext uri="{FF2B5EF4-FFF2-40B4-BE49-F238E27FC236}">
                <a16:creationId xmlns:a16="http://schemas.microsoft.com/office/drawing/2014/main" id="{6B1AE5D3-0A63-6F21-D9BA-574E94CD22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26" t="32499" r="6640" b="7465"/>
          <a:stretch/>
        </p:blipFill>
        <p:spPr bwMode="auto">
          <a:xfrm>
            <a:off x="109813" y="1046479"/>
            <a:ext cx="5986187" cy="4562133"/>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a:extLst>
              <a:ext uri="{FF2B5EF4-FFF2-40B4-BE49-F238E27FC236}">
                <a16:creationId xmlns:a16="http://schemas.microsoft.com/office/drawing/2014/main" id="{A0BCD76C-F27F-483D-825F-C8800D058B14}"/>
              </a:ext>
            </a:extLst>
          </p:cNvPr>
          <p:cNvGrpSpPr/>
          <p:nvPr/>
        </p:nvGrpSpPr>
        <p:grpSpPr>
          <a:xfrm>
            <a:off x="6191980" y="151690"/>
            <a:ext cx="4084320" cy="4959082"/>
            <a:chOff x="6815128" y="273319"/>
            <a:chExt cx="4084320" cy="4959082"/>
          </a:xfrm>
        </p:grpSpPr>
        <p:pic>
          <p:nvPicPr>
            <p:cNvPr id="9" name="Picture 8">
              <a:extLst>
                <a:ext uri="{FF2B5EF4-FFF2-40B4-BE49-F238E27FC236}">
                  <a16:creationId xmlns:a16="http://schemas.microsoft.com/office/drawing/2014/main" id="{5DB70CF5-0099-00EE-A46F-EB3F1C6CDBE8}"/>
                </a:ext>
              </a:extLst>
            </p:cNvPr>
            <p:cNvPicPr>
              <a:picLocks noChangeAspect="1"/>
            </p:cNvPicPr>
            <p:nvPr/>
          </p:nvPicPr>
          <p:blipFill>
            <a:blip r:embed="rId4"/>
            <a:stretch>
              <a:fillRect/>
            </a:stretch>
          </p:blipFill>
          <p:spPr>
            <a:xfrm>
              <a:off x="6815128" y="273319"/>
              <a:ext cx="4084320" cy="3012417"/>
            </a:xfrm>
            <a:prstGeom prst="rect">
              <a:avLst/>
            </a:prstGeom>
          </p:spPr>
        </p:pic>
        <p:pic>
          <p:nvPicPr>
            <p:cNvPr id="13" name="Picture 12">
              <a:extLst>
                <a:ext uri="{FF2B5EF4-FFF2-40B4-BE49-F238E27FC236}">
                  <a16:creationId xmlns:a16="http://schemas.microsoft.com/office/drawing/2014/main" id="{38CFED0E-6D59-C3F4-12C9-390FD74D7311}"/>
                </a:ext>
              </a:extLst>
            </p:cNvPr>
            <p:cNvPicPr>
              <a:picLocks noChangeAspect="1"/>
            </p:cNvPicPr>
            <p:nvPr/>
          </p:nvPicPr>
          <p:blipFill rotWithShape="1">
            <a:blip r:embed="rId5"/>
            <a:srcRect t="23323" r="45576"/>
            <a:stretch/>
          </p:blipFill>
          <p:spPr>
            <a:xfrm>
              <a:off x="6900553" y="3133219"/>
              <a:ext cx="2005623" cy="2099182"/>
            </a:xfrm>
            <a:prstGeom prst="rect">
              <a:avLst/>
            </a:prstGeom>
          </p:spPr>
        </p:pic>
        <p:pic>
          <p:nvPicPr>
            <p:cNvPr id="17" name="Picture 16">
              <a:extLst>
                <a:ext uri="{FF2B5EF4-FFF2-40B4-BE49-F238E27FC236}">
                  <a16:creationId xmlns:a16="http://schemas.microsoft.com/office/drawing/2014/main" id="{BCEC8686-A031-BDC2-3ED2-C2E1E5D2F214}"/>
                </a:ext>
              </a:extLst>
            </p:cNvPr>
            <p:cNvPicPr>
              <a:picLocks noChangeAspect="1"/>
            </p:cNvPicPr>
            <p:nvPr/>
          </p:nvPicPr>
          <p:blipFill rotWithShape="1">
            <a:blip r:embed="rId6"/>
            <a:srcRect l="4994" t="22323" r="49102"/>
            <a:stretch/>
          </p:blipFill>
          <p:spPr>
            <a:xfrm>
              <a:off x="8906176" y="3133219"/>
              <a:ext cx="1682376" cy="2099182"/>
            </a:xfrm>
            <a:prstGeom prst="rect">
              <a:avLst/>
            </a:prstGeom>
          </p:spPr>
        </p:pic>
      </p:grpSp>
      <p:grpSp>
        <p:nvGrpSpPr>
          <p:cNvPr id="19" name="Group 18">
            <a:extLst>
              <a:ext uri="{FF2B5EF4-FFF2-40B4-BE49-F238E27FC236}">
                <a16:creationId xmlns:a16="http://schemas.microsoft.com/office/drawing/2014/main" id="{98125B32-8533-2B32-C7B3-416B56E39652}"/>
              </a:ext>
            </a:extLst>
          </p:cNvPr>
          <p:cNvGrpSpPr/>
          <p:nvPr/>
        </p:nvGrpSpPr>
        <p:grpSpPr>
          <a:xfrm>
            <a:off x="6046013" y="4583161"/>
            <a:ext cx="5959614" cy="2105523"/>
            <a:chOff x="3389538" y="3985712"/>
            <a:chExt cx="4188954" cy="2105523"/>
          </a:xfrm>
        </p:grpSpPr>
        <p:sp>
          <p:nvSpPr>
            <p:cNvPr id="20" name="TextBox 19">
              <a:extLst>
                <a:ext uri="{FF2B5EF4-FFF2-40B4-BE49-F238E27FC236}">
                  <a16:creationId xmlns:a16="http://schemas.microsoft.com/office/drawing/2014/main" id="{17EBACCE-3C9D-BD01-9524-882ACCB361C0}"/>
                </a:ext>
              </a:extLst>
            </p:cNvPr>
            <p:cNvSpPr txBox="1"/>
            <p:nvPr/>
          </p:nvSpPr>
          <p:spPr>
            <a:xfrm>
              <a:off x="3389538" y="4336909"/>
              <a:ext cx="3666881" cy="17543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indent="0">
                <a:buNone/>
              </a:pPr>
              <a:r>
                <a:rPr lang="en-GB" dirty="0"/>
                <a:t>Make 3 different marketing messages designed to catch the attention of 3 different types of customers for your business (highlight different elements of your business that appeal to the customer type </a:t>
              </a:r>
              <a:r>
                <a:rPr lang="en-GB" dirty="0" err="1"/>
                <a:t>e.g</a:t>
              </a:r>
              <a:r>
                <a:rPr lang="en-GB" dirty="0"/>
                <a:t> seeking Relaxation/Luxury/Child friendly/Fast/ etc…</a:t>
              </a:r>
            </a:p>
            <a:p>
              <a:pPr marL="0" indent="0">
                <a:buNone/>
              </a:pPr>
              <a:r>
                <a:rPr lang="en-GB" b="1" dirty="0"/>
                <a:t>20</a:t>
              </a:r>
              <a:r>
                <a:rPr lang="en-GB" sz="1800" b="1" dirty="0"/>
                <a:t> mins</a:t>
              </a:r>
            </a:p>
          </p:txBody>
        </p:sp>
        <p:pic>
          <p:nvPicPr>
            <p:cNvPr id="21" name="Picture 2" descr="Amazon.co.uk: Question of the Day : Alexa Skills">
              <a:extLst>
                <a:ext uri="{FF2B5EF4-FFF2-40B4-BE49-F238E27FC236}">
                  <a16:creationId xmlns:a16="http://schemas.microsoft.com/office/drawing/2014/main" id="{C0459CBD-2F6B-7AC4-50A4-AC71D7FC6D9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27424" y="3985712"/>
              <a:ext cx="851068"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65513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227535" y="-180025"/>
            <a:ext cx="7886700" cy="1325563"/>
          </a:xfrm>
        </p:spPr>
        <p:txBody>
          <a:bodyPr>
            <a:normAutofit fontScale="90000"/>
          </a:bodyPr>
          <a:lstStyle/>
          <a:p>
            <a:br>
              <a:rPr lang="en-GB" dirty="0"/>
            </a:br>
            <a:r>
              <a:rPr lang="en-GB" dirty="0"/>
              <a:t>Competitor profiling</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227535" y="1145538"/>
            <a:ext cx="4994088" cy="4351338"/>
          </a:xfrm>
        </p:spPr>
        <p:txBody>
          <a:bodyPr/>
          <a:lstStyle/>
          <a:p>
            <a:pPr marL="0" indent="0">
              <a:buNone/>
            </a:pPr>
            <a:r>
              <a:rPr lang="en-GB" sz="2000" dirty="0">
                <a:solidFill>
                  <a:srgbClr val="000000"/>
                </a:solidFill>
              </a:rPr>
              <a:t>What do they sell?</a:t>
            </a:r>
          </a:p>
          <a:p>
            <a:pPr marL="0" indent="0">
              <a:buNone/>
            </a:pPr>
            <a:r>
              <a:rPr lang="en-GB" sz="2000" dirty="0">
                <a:solidFill>
                  <a:srgbClr val="000000"/>
                </a:solidFill>
              </a:rPr>
              <a:t>USP?</a:t>
            </a:r>
          </a:p>
          <a:p>
            <a:pPr marL="0" indent="0">
              <a:buNone/>
            </a:pPr>
            <a:r>
              <a:rPr lang="en-GB" sz="2000" dirty="0">
                <a:solidFill>
                  <a:srgbClr val="000000"/>
                </a:solidFill>
              </a:rPr>
              <a:t>How do we differ from competitors?</a:t>
            </a:r>
          </a:p>
          <a:p>
            <a:pPr marL="0" indent="0">
              <a:buNone/>
            </a:pPr>
            <a:r>
              <a:rPr lang="en-GB" sz="2000" dirty="0">
                <a:solidFill>
                  <a:srgbClr val="000000"/>
                </a:solidFill>
              </a:rPr>
              <a:t>What are our sources of competitive advantage?</a:t>
            </a:r>
          </a:p>
          <a:p>
            <a:pPr marL="0" indent="0">
              <a:buNone/>
            </a:pPr>
            <a:r>
              <a:rPr lang="en-GB" sz="2000" dirty="0">
                <a:solidFill>
                  <a:srgbClr val="000000"/>
                </a:solidFill>
              </a:rPr>
              <a:t>Are we meeting customer needs?</a:t>
            </a:r>
          </a:p>
          <a:p>
            <a:pPr marL="0" indent="0">
              <a:buNone/>
            </a:pPr>
            <a:endParaRPr lang="en-GB" dirty="0"/>
          </a:p>
        </p:txBody>
      </p:sp>
      <p:sp>
        <p:nvSpPr>
          <p:cNvPr id="4" name="Content Placeholder 3">
            <a:extLst>
              <a:ext uri="{FF2B5EF4-FFF2-40B4-BE49-F238E27FC236}">
                <a16:creationId xmlns:a16="http://schemas.microsoft.com/office/drawing/2014/main" id="{B62CDF2D-DCA5-0016-F637-E6F4D00EB845}"/>
              </a:ext>
            </a:extLst>
          </p:cNvPr>
          <p:cNvSpPr>
            <a:spLocks noGrp="1"/>
          </p:cNvSpPr>
          <p:nvPr>
            <p:ph sz="half" idx="2"/>
          </p:nvPr>
        </p:nvSpPr>
        <p:spPr>
          <a:xfrm>
            <a:off x="7265386" y="2754473"/>
            <a:ext cx="3867150" cy="4351338"/>
          </a:xfrm>
        </p:spPr>
        <p:txBody>
          <a:bodyPr/>
          <a:lstStyle/>
          <a:p>
            <a:r>
              <a:rPr lang="en-GB" dirty="0"/>
              <a:t>Strengths </a:t>
            </a:r>
          </a:p>
          <a:p>
            <a:r>
              <a:rPr lang="en-GB" dirty="0"/>
              <a:t>Weaknesses</a:t>
            </a:r>
          </a:p>
        </p:txBody>
      </p:sp>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rotWithShape="1">
          <a:blip r:embed="rId3"/>
          <a:srcRect b="50000"/>
          <a:stretch/>
        </p:blipFill>
        <p:spPr>
          <a:xfrm>
            <a:off x="7212983" y="589897"/>
            <a:ext cx="3971956" cy="1939945"/>
          </a:xfrm>
          <a:prstGeom prst="rect">
            <a:avLst/>
          </a:prstGeom>
        </p:spPr>
      </p:pic>
      <p:graphicFrame>
        <p:nvGraphicFramePr>
          <p:cNvPr id="7" name="Table 6">
            <a:extLst>
              <a:ext uri="{FF2B5EF4-FFF2-40B4-BE49-F238E27FC236}">
                <a16:creationId xmlns:a16="http://schemas.microsoft.com/office/drawing/2014/main" id="{6D1016F9-8139-9FDD-84A2-E0B1B14442BC}"/>
              </a:ext>
            </a:extLst>
          </p:cNvPr>
          <p:cNvGraphicFramePr>
            <a:graphicFrameLocks noGrp="1"/>
          </p:cNvGraphicFramePr>
          <p:nvPr>
            <p:extLst>
              <p:ext uri="{D42A27DB-BD31-4B8C-83A1-F6EECF244321}">
                <p14:modId xmlns:p14="http://schemas.microsoft.com/office/powerpoint/2010/main" val="717997456"/>
              </p:ext>
            </p:extLst>
          </p:nvPr>
        </p:nvGraphicFramePr>
        <p:xfrm>
          <a:off x="227535" y="3667762"/>
          <a:ext cx="5154295" cy="1262380"/>
        </p:xfrm>
        <a:graphic>
          <a:graphicData uri="http://schemas.openxmlformats.org/drawingml/2006/table">
            <a:tbl>
              <a:tblPr firstRow="1" firstCol="1" bandRow="1">
                <a:tableStyleId>{5C22544A-7EE6-4342-B048-85BDC9FD1C3A}</a:tableStyleId>
              </a:tblPr>
              <a:tblGrid>
                <a:gridCol w="1420495">
                  <a:extLst>
                    <a:ext uri="{9D8B030D-6E8A-4147-A177-3AD203B41FA5}">
                      <a16:colId xmlns:a16="http://schemas.microsoft.com/office/drawing/2014/main" val="746068950"/>
                    </a:ext>
                  </a:extLst>
                </a:gridCol>
                <a:gridCol w="1912620">
                  <a:extLst>
                    <a:ext uri="{9D8B030D-6E8A-4147-A177-3AD203B41FA5}">
                      <a16:colId xmlns:a16="http://schemas.microsoft.com/office/drawing/2014/main" val="1152988492"/>
                    </a:ext>
                  </a:extLst>
                </a:gridCol>
                <a:gridCol w="1821180">
                  <a:extLst>
                    <a:ext uri="{9D8B030D-6E8A-4147-A177-3AD203B41FA5}">
                      <a16:colId xmlns:a16="http://schemas.microsoft.com/office/drawing/2014/main" val="603177623"/>
                    </a:ext>
                  </a:extLst>
                </a:gridCol>
              </a:tblGrid>
              <a:tr h="0">
                <a:tc>
                  <a:txBody>
                    <a:bodyPr/>
                    <a:lstStyle/>
                    <a:p>
                      <a:r>
                        <a:rPr lang="en-GB" sz="1200">
                          <a:effectLst/>
                        </a:rPr>
                        <a:t>Competitor name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Strengths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Weaknesses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45598152"/>
                  </a:ext>
                </a:extLst>
              </a:tr>
              <a:tr h="215900">
                <a:tc>
                  <a:txBody>
                    <a:bodyPr/>
                    <a:lstStyle/>
                    <a:p>
                      <a:pPr marL="342900" lvl="0" indent="-342900" rtl="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rtl="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rtl="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91873556"/>
                  </a:ext>
                </a:extLst>
              </a:tr>
              <a:tr h="215900">
                <a:tc>
                  <a:txBody>
                    <a:bodyPr/>
                    <a:lstStyle/>
                    <a:p>
                      <a:pPr marL="342900" lvl="0" indent="-342900" rtl="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rtl="0">
                        <a:buFont typeface="Symbol" panose="05050102010706020507" pitchFamily="18" charset="2"/>
                        <a:buChar char=""/>
                        <a:tabLst>
                          <a:tab pos="457200" algn="l"/>
                        </a:tabLs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rtl="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9317692"/>
                  </a:ext>
                </a:extLst>
              </a:tr>
              <a:tr h="215900">
                <a:tc>
                  <a:txBody>
                    <a:bodyPr/>
                    <a:lstStyle/>
                    <a:p>
                      <a:pPr marL="342900" lvl="0" indent="-342900" rtl="0">
                        <a:buFont typeface="Symbol" panose="05050102010706020507" pitchFamily="18" charset="2"/>
                        <a:buChar char=""/>
                        <a:tabLst>
                          <a:tab pos="457200" algn="l"/>
                        </a:tabLs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rtl="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rtl="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60665866"/>
                  </a:ext>
                </a:extLst>
              </a:tr>
              <a:tr h="215900">
                <a:tc>
                  <a:txBody>
                    <a:bodyPr/>
                    <a:lstStyle/>
                    <a:p>
                      <a:pPr marL="342900" lvl="0" indent="-34290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9842865"/>
                  </a:ext>
                </a:extLst>
              </a:tr>
              <a:tr h="215900">
                <a:tc>
                  <a:txBody>
                    <a:bodyPr/>
                    <a:lstStyle/>
                    <a:p>
                      <a:pPr marL="342900" lvl="0" indent="-34290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buFont typeface="Symbol" panose="05050102010706020507" pitchFamily="18" charset="2"/>
                        <a:buChar char=""/>
                        <a:tabLst>
                          <a:tab pos="457200" algn="l"/>
                        </a:tabLst>
                      </a:pPr>
                      <a:r>
                        <a:rPr lang="en-GB" sz="12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buFont typeface="Symbol" panose="05050102010706020507" pitchFamily="18" charset="2"/>
                        <a:buChar char=""/>
                        <a:tabLst>
                          <a:tab pos="457200" algn="l"/>
                        </a:tabLs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2429350"/>
                  </a:ext>
                </a:extLst>
              </a:tr>
            </a:tbl>
          </a:graphicData>
        </a:graphic>
      </p:graphicFrame>
    </p:spTree>
    <p:extLst>
      <p:ext uri="{BB962C8B-B14F-4D97-AF65-F5344CB8AC3E}">
        <p14:creationId xmlns:p14="http://schemas.microsoft.com/office/powerpoint/2010/main" val="25515062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01885" y="45002"/>
            <a:ext cx="6882575" cy="1307144"/>
          </a:xfrm>
        </p:spPr>
        <p:txBody>
          <a:bodyPr>
            <a:normAutofit/>
          </a:bodyPr>
          <a:lstStyle/>
          <a:p>
            <a:r>
              <a:rPr lang="en-GB" dirty="0"/>
              <a:t>Managing (Market) risk</a:t>
            </a:r>
            <a:br>
              <a:rPr lang="en-GB" dirty="0"/>
            </a:br>
            <a:endParaRPr lang="en-GB" dirty="0"/>
          </a:p>
        </p:txBody>
      </p:sp>
      <p:pic>
        <p:nvPicPr>
          <p:cNvPr id="4" name="Picture 3">
            <a:extLst>
              <a:ext uri="{FF2B5EF4-FFF2-40B4-BE49-F238E27FC236}">
                <a16:creationId xmlns:a16="http://schemas.microsoft.com/office/drawing/2014/main" id="{2DD1EB7C-BCD1-46BC-3BFC-2BC843092F86}"/>
              </a:ext>
            </a:extLst>
          </p:cNvPr>
          <p:cNvPicPr>
            <a:picLocks noChangeAspect="1"/>
          </p:cNvPicPr>
          <p:nvPr/>
        </p:nvPicPr>
        <p:blipFill rotWithShape="1">
          <a:blip r:embed="rId3"/>
          <a:srcRect t="50882"/>
          <a:stretch/>
        </p:blipFill>
        <p:spPr>
          <a:xfrm>
            <a:off x="2124044" y="1015999"/>
            <a:ext cx="3971956" cy="1905725"/>
          </a:xfrm>
          <a:prstGeom prst="rect">
            <a:avLst/>
          </a:prstGeom>
        </p:spPr>
      </p:pic>
      <p:sp>
        <p:nvSpPr>
          <p:cNvPr id="6" name="TextBox 5">
            <a:extLst>
              <a:ext uri="{FF2B5EF4-FFF2-40B4-BE49-F238E27FC236}">
                <a16:creationId xmlns:a16="http://schemas.microsoft.com/office/drawing/2014/main" id="{2CED52A3-5EA3-8A31-78F5-65B45C3AE38A}"/>
              </a:ext>
            </a:extLst>
          </p:cNvPr>
          <p:cNvSpPr txBox="1"/>
          <p:nvPr/>
        </p:nvSpPr>
        <p:spPr>
          <a:xfrm>
            <a:off x="343153" y="1188719"/>
            <a:ext cx="6167120" cy="3693319"/>
          </a:xfrm>
          <a:prstGeom prst="rect">
            <a:avLst/>
          </a:prstGeom>
          <a:noFill/>
        </p:spPr>
        <p:txBody>
          <a:bodyPr wrap="square">
            <a:spAutoFit/>
          </a:bodyPr>
          <a:lstStyle/>
          <a:p>
            <a:r>
              <a:rPr lang="en-GB" dirty="0"/>
              <a:t>Opportunities </a:t>
            </a:r>
          </a:p>
          <a:p>
            <a:r>
              <a:rPr lang="en-GB" dirty="0"/>
              <a:t>Threats</a:t>
            </a:r>
          </a:p>
          <a:p>
            <a:endParaRPr lang="en-GB" dirty="0"/>
          </a:p>
          <a:p>
            <a:endParaRPr lang="en-GB" dirty="0"/>
          </a:p>
          <a:p>
            <a:endParaRPr lang="en-GB" dirty="0"/>
          </a:p>
          <a:p>
            <a:endParaRPr lang="en-GB" dirty="0"/>
          </a:p>
          <a:p>
            <a:endParaRPr lang="en-GB" dirty="0"/>
          </a:p>
          <a:p>
            <a:r>
              <a:rPr lang="en-GB" dirty="0"/>
              <a:t>Identify risks posed by competitors and through your PESTLE analysis. </a:t>
            </a:r>
            <a:r>
              <a:rPr lang="en-GB" dirty="0" err="1"/>
              <a:t>E.g</a:t>
            </a:r>
            <a:r>
              <a:rPr lang="en-GB" dirty="0"/>
              <a:t> new competitor </a:t>
            </a:r>
          </a:p>
          <a:p>
            <a:endParaRPr lang="en-GB" dirty="0"/>
          </a:p>
          <a:p>
            <a:r>
              <a:rPr lang="en-GB" dirty="0"/>
              <a:t>Plan how you will manage these risks (what steps/Preparations can you make to mitigate risks) </a:t>
            </a:r>
          </a:p>
          <a:p>
            <a:r>
              <a:rPr lang="en-GB" dirty="0"/>
              <a:t>Perform a five forces analysis.</a:t>
            </a:r>
          </a:p>
        </p:txBody>
      </p:sp>
      <p:pic>
        <p:nvPicPr>
          <p:cNvPr id="10" name="Picture 2">
            <a:extLst>
              <a:ext uri="{FF2B5EF4-FFF2-40B4-BE49-F238E27FC236}">
                <a16:creationId xmlns:a16="http://schemas.microsoft.com/office/drawing/2014/main" id="{60DA3B6F-58F3-326D-8D22-7532CBCC2E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19891" y="1015999"/>
            <a:ext cx="4474346" cy="4184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6676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718" y="-73414"/>
            <a:ext cx="10515600" cy="1325563"/>
          </a:xfrm>
        </p:spPr>
        <p:txBody>
          <a:bodyPr>
            <a:normAutofit/>
          </a:bodyPr>
          <a:lstStyle/>
          <a:p>
            <a:r>
              <a:rPr lang="en-GB" b="1" dirty="0"/>
              <a:t>Research the market</a:t>
            </a:r>
            <a:endParaRPr lang="en-US" b="1" dirty="0"/>
          </a:p>
        </p:txBody>
      </p:sp>
      <p:sp>
        <p:nvSpPr>
          <p:cNvPr id="3" name="Content Placeholder 2"/>
          <p:cNvSpPr>
            <a:spLocks noGrp="1"/>
          </p:cNvSpPr>
          <p:nvPr>
            <p:ph idx="1"/>
          </p:nvPr>
        </p:nvSpPr>
        <p:spPr>
          <a:xfrm>
            <a:off x="203718" y="1083622"/>
            <a:ext cx="6334647" cy="4561916"/>
          </a:xfrm>
        </p:spPr>
        <p:txBody>
          <a:bodyPr>
            <a:normAutofit fontScale="92500" lnSpcReduction="10000"/>
          </a:bodyPr>
          <a:lstStyle/>
          <a:p>
            <a:r>
              <a:rPr lang="en-GB" dirty="0"/>
              <a:t>Web research - competitor websites / market information / industry information, etc.</a:t>
            </a:r>
          </a:p>
          <a:p>
            <a:r>
              <a:rPr lang="en-GB" dirty="0"/>
              <a:t>Desk research – directories / other literature</a:t>
            </a:r>
          </a:p>
          <a:p>
            <a:r>
              <a:rPr lang="en-GB" dirty="0"/>
              <a:t>Talk to potential customers / suppliers / competitors / ex-employees of competitors / distributors / advisors</a:t>
            </a:r>
          </a:p>
          <a:p>
            <a:r>
              <a:rPr lang="en-GB" dirty="0"/>
              <a:t>Test your product or service</a:t>
            </a:r>
          </a:p>
          <a:p>
            <a:pPr>
              <a:buNone/>
            </a:pPr>
            <a:endParaRPr lang="en-GB" dirty="0"/>
          </a:p>
          <a:p>
            <a:r>
              <a:rPr lang="en-GB" dirty="0"/>
              <a:t>Is the market growing? Stagnant? Declining?</a:t>
            </a:r>
          </a:p>
          <a:p>
            <a:pPr>
              <a:buNone/>
            </a:pPr>
            <a:endParaRPr lang="en-US" dirty="0"/>
          </a:p>
        </p:txBody>
      </p:sp>
      <p:sp>
        <p:nvSpPr>
          <p:cNvPr id="6" name="Content Placeholder 2">
            <a:extLst>
              <a:ext uri="{FF2B5EF4-FFF2-40B4-BE49-F238E27FC236}">
                <a16:creationId xmlns:a16="http://schemas.microsoft.com/office/drawing/2014/main" id="{A6E797AC-7016-0FF5-F2AD-6B89DDAF745E}"/>
              </a:ext>
            </a:extLst>
          </p:cNvPr>
          <p:cNvSpPr txBox="1">
            <a:spLocks/>
          </p:cNvSpPr>
          <p:nvPr/>
        </p:nvSpPr>
        <p:spPr bwMode="auto">
          <a:xfrm>
            <a:off x="6809380" y="1068692"/>
            <a:ext cx="5178902" cy="45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defTabSz="457200">
              <a:spcBef>
                <a:spcPct val="0"/>
              </a:spcBef>
              <a:spcAft>
                <a:spcPts val="1200"/>
              </a:spcAft>
              <a:buClr>
                <a:srgbClr val="007DC3"/>
              </a:buClr>
              <a:defRPr/>
            </a:pPr>
            <a:r>
              <a:rPr lang="en-GB" altLang="en-US" sz="2800" b="0" dirty="0">
                <a:solidFill>
                  <a:prstClr val="black"/>
                </a:solidFill>
                <a:latin typeface="Calibri" panose="020F0502020204030204"/>
              </a:rPr>
              <a:t>Market Research (primary and secondary) is crucial to developing a concept.</a:t>
            </a:r>
          </a:p>
          <a:p>
            <a:pPr defTabSz="457200">
              <a:spcBef>
                <a:spcPct val="0"/>
              </a:spcBef>
              <a:spcAft>
                <a:spcPts val="1200"/>
              </a:spcAft>
              <a:buClr>
                <a:srgbClr val="007DC3"/>
              </a:buClr>
              <a:defRPr/>
            </a:pPr>
            <a:r>
              <a:rPr lang="en-GB" altLang="en-US" sz="2800" b="0" dirty="0">
                <a:solidFill>
                  <a:prstClr val="black"/>
                </a:solidFill>
                <a:latin typeface="Calibri" panose="020F0502020204030204"/>
              </a:rPr>
              <a:t>For your assessment, your primary research will be limited, but your secondary research should be extensive in order to support your plan and evidence the viability of your business.</a:t>
            </a:r>
          </a:p>
        </p:txBody>
      </p:sp>
      <p:pic>
        <p:nvPicPr>
          <p:cNvPr id="4" name="Picture 2" descr="Planning to succeed? - Business Doctors">
            <a:extLst>
              <a:ext uri="{FF2B5EF4-FFF2-40B4-BE49-F238E27FC236}">
                <a16:creationId xmlns:a16="http://schemas.microsoft.com/office/drawing/2014/main" id="{D7E853E0-8245-A9A6-78A0-567D2E4E6697}"/>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a:stretch>
            <a:fillRect/>
          </a:stretch>
        </p:blipFill>
        <p:spPr bwMode="auto">
          <a:xfrm>
            <a:off x="0" y="6351"/>
            <a:ext cx="12192000" cy="5759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413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109" y="-282945"/>
            <a:ext cx="10515600" cy="1325563"/>
          </a:xfrm>
        </p:spPr>
        <p:txBody>
          <a:bodyPr/>
          <a:lstStyle/>
          <a:p>
            <a:r>
              <a:rPr lang="en-GB" dirty="0"/>
              <a:t>PORTER’S FIVE FORCES</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2854" y="219172"/>
            <a:ext cx="4474346" cy="4184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2E492F95-370C-89C7-9FCB-5AB2E1A04094}"/>
              </a:ext>
            </a:extLst>
          </p:cNvPr>
          <p:cNvSpPr txBox="1"/>
          <p:nvPr/>
        </p:nvSpPr>
        <p:spPr>
          <a:xfrm>
            <a:off x="27004" y="754269"/>
            <a:ext cx="6161102" cy="1015663"/>
          </a:xfrm>
          <a:prstGeom prst="rect">
            <a:avLst/>
          </a:prstGeom>
          <a:noFill/>
        </p:spPr>
        <p:txBody>
          <a:bodyPr wrap="square">
            <a:spAutoFit/>
          </a:bodyPr>
          <a:lstStyle/>
          <a:p>
            <a:pPr marL="0" indent="0">
              <a:buNone/>
            </a:pPr>
            <a:r>
              <a:rPr lang="en-GB" sz="2000" u="sng" dirty="0">
                <a:solidFill>
                  <a:srgbClr val="FF0000"/>
                </a:solidFill>
              </a:rPr>
              <a:t>New entrants:</a:t>
            </a:r>
          </a:p>
          <a:p>
            <a:r>
              <a:rPr lang="en-GB" sz="2000" dirty="0"/>
              <a:t>New entrants bring </a:t>
            </a:r>
            <a:r>
              <a:rPr lang="en-GB" sz="2000" dirty="0">
                <a:solidFill>
                  <a:srgbClr val="0070C0"/>
                </a:solidFill>
              </a:rPr>
              <a:t>new capacity </a:t>
            </a:r>
            <a:r>
              <a:rPr lang="en-GB" sz="2000" dirty="0"/>
              <a:t>and desire for market share- Pressure on prices, costs, rate of investment</a:t>
            </a:r>
          </a:p>
        </p:txBody>
      </p:sp>
      <p:sp>
        <p:nvSpPr>
          <p:cNvPr id="7" name="TextBox 6">
            <a:extLst>
              <a:ext uri="{FF2B5EF4-FFF2-40B4-BE49-F238E27FC236}">
                <a16:creationId xmlns:a16="http://schemas.microsoft.com/office/drawing/2014/main" id="{35C6B057-A414-EF28-0A02-C2CCEA64AC6D}"/>
              </a:ext>
            </a:extLst>
          </p:cNvPr>
          <p:cNvSpPr txBox="1"/>
          <p:nvPr/>
        </p:nvSpPr>
        <p:spPr>
          <a:xfrm>
            <a:off x="0" y="1752171"/>
            <a:ext cx="6161102" cy="1015663"/>
          </a:xfrm>
          <a:prstGeom prst="rect">
            <a:avLst/>
          </a:prstGeom>
          <a:noFill/>
        </p:spPr>
        <p:txBody>
          <a:bodyPr wrap="square">
            <a:spAutoFit/>
          </a:bodyPr>
          <a:lstStyle/>
          <a:p>
            <a:r>
              <a:rPr lang="en-GB" sz="2000" u="sng" dirty="0">
                <a:solidFill>
                  <a:schemeClr val="accent5">
                    <a:lumMod val="50000"/>
                  </a:schemeClr>
                </a:solidFill>
              </a:rPr>
              <a:t>Power of suppliers: </a:t>
            </a:r>
          </a:p>
          <a:p>
            <a:r>
              <a:rPr lang="en-GB" sz="2000" dirty="0"/>
              <a:t>capture </a:t>
            </a:r>
            <a:r>
              <a:rPr lang="en-GB" sz="2000" dirty="0">
                <a:solidFill>
                  <a:srgbClr val="0070C0"/>
                </a:solidFill>
              </a:rPr>
              <a:t>more value</a:t>
            </a:r>
            <a:r>
              <a:rPr lang="en-GB" sz="2000" dirty="0"/>
              <a:t> for themselves, Higher </a:t>
            </a:r>
            <a:r>
              <a:rPr lang="en-GB" sz="2000" dirty="0">
                <a:solidFill>
                  <a:srgbClr val="0070C0"/>
                </a:solidFill>
              </a:rPr>
              <a:t>prices</a:t>
            </a:r>
            <a:r>
              <a:rPr lang="en-GB" sz="2000" dirty="0"/>
              <a:t>, limited </a:t>
            </a:r>
            <a:r>
              <a:rPr lang="en-GB" sz="2000" dirty="0">
                <a:solidFill>
                  <a:srgbClr val="0070C0"/>
                </a:solidFill>
              </a:rPr>
              <a:t>service</a:t>
            </a:r>
            <a:r>
              <a:rPr lang="en-GB" sz="2000" dirty="0"/>
              <a:t> </a:t>
            </a:r>
            <a:r>
              <a:rPr lang="en-GB" sz="2000" dirty="0" err="1"/>
              <a:t>etc.Includes</a:t>
            </a:r>
            <a:r>
              <a:rPr lang="en-GB" sz="2000" dirty="0"/>
              <a:t> suppliers of labour (i.e. unions)</a:t>
            </a:r>
          </a:p>
        </p:txBody>
      </p:sp>
      <p:sp>
        <p:nvSpPr>
          <p:cNvPr id="9" name="TextBox 8">
            <a:extLst>
              <a:ext uri="{FF2B5EF4-FFF2-40B4-BE49-F238E27FC236}">
                <a16:creationId xmlns:a16="http://schemas.microsoft.com/office/drawing/2014/main" id="{C8AB0AA4-2F12-178C-BEC4-EB6CD9D63D84}"/>
              </a:ext>
            </a:extLst>
          </p:cNvPr>
          <p:cNvSpPr txBox="1"/>
          <p:nvPr/>
        </p:nvSpPr>
        <p:spPr>
          <a:xfrm>
            <a:off x="-19049" y="2751179"/>
            <a:ext cx="6161102" cy="1323439"/>
          </a:xfrm>
          <a:prstGeom prst="rect">
            <a:avLst/>
          </a:prstGeom>
          <a:noFill/>
        </p:spPr>
        <p:txBody>
          <a:bodyPr wrap="square">
            <a:spAutoFit/>
          </a:bodyPr>
          <a:lstStyle/>
          <a:p>
            <a:r>
              <a:rPr lang="en-GB" sz="2000" u="sng" dirty="0">
                <a:solidFill>
                  <a:schemeClr val="accent2">
                    <a:lumMod val="75000"/>
                  </a:schemeClr>
                </a:solidFill>
              </a:rPr>
              <a:t>Power of Buyers:</a:t>
            </a:r>
          </a:p>
          <a:p>
            <a:r>
              <a:rPr lang="en-GB" sz="2000" dirty="0"/>
              <a:t>Flipside of powerful suppliers, Can capture more value by Forcing down </a:t>
            </a:r>
            <a:r>
              <a:rPr lang="en-GB" sz="2000" dirty="0">
                <a:solidFill>
                  <a:srgbClr val="0070C0"/>
                </a:solidFill>
              </a:rPr>
              <a:t>prices, </a:t>
            </a:r>
            <a:r>
              <a:rPr lang="en-GB" sz="2000" dirty="0"/>
              <a:t>Demanding </a:t>
            </a:r>
            <a:r>
              <a:rPr lang="en-GB" sz="2000" dirty="0">
                <a:solidFill>
                  <a:srgbClr val="0070C0"/>
                </a:solidFill>
              </a:rPr>
              <a:t>better quality </a:t>
            </a:r>
            <a:r>
              <a:rPr lang="en-GB" sz="2000" dirty="0"/>
              <a:t>and more service</a:t>
            </a:r>
          </a:p>
        </p:txBody>
      </p:sp>
      <p:sp>
        <p:nvSpPr>
          <p:cNvPr id="11" name="TextBox 10">
            <a:extLst>
              <a:ext uri="{FF2B5EF4-FFF2-40B4-BE49-F238E27FC236}">
                <a16:creationId xmlns:a16="http://schemas.microsoft.com/office/drawing/2014/main" id="{4A2A9702-A173-37A6-AA62-5BA4B10D2AC9}"/>
              </a:ext>
            </a:extLst>
          </p:cNvPr>
          <p:cNvSpPr txBox="1"/>
          <p:nvPr/>
        </p:nvSpPr>
        <p:spPr>
          <a:xfrm>
            <a:off x="-32551" y="3976544"/>
            <a:ext cx="6161102" cy="1631216"/>
          </a:xfrm>
          <a:prstGeom prst="rect">
            <a:avLst/>
          </a:prstGeom>
          <a:noFill/>
        </p:spPr>
        <p:txBody>
          <a:bodyPr wrap="square">
            <a:spAutoFit/>
          </a:bodyPr>
          <a:lstStyle/>
          <a:p>
            <a:r>
              <a:rPr lang="en-GB" sz="2000" dirty="0">
                <a:solidFill>
                  <a:schemeClr val="accent6">
                    <a:lumMod val="75000"/>
                  </a:schemeClr>
                </a:solidFill>
              </a:rPr>
              <a:t>Threat of substitutes: </a:t>
            </a:r>
          </a:p>
          <a:p>
            <a:r>
              <a:rPr lang="en-GB" sz="2000" dirty="0"/>
              <a:t>Always present-Sometimes easy to overlook if they seem different two products existing in an industry</a:t>
            </a:r>
          </a:p>
          <a:p>
            <a:r>
              <a:rPr lang="en-GB" sz="2000" dirty="0"/>
              <a:t>Pepsi vs Coke/Train vs flying vs driverless cars vs videoconferencing etc.. </a:t>
            </a:r>
          </a:p>
        </p:txBody>
      </p:sp>
      <p:sp>
        <p:nvSpPr>
          <p:cNvPr id="13" name="TextBox 12">
            <a:extLst>
              <a:ext uri="{FF2B5EF4-FFF2-40B4-BE49-F238E27FC236}">
                <a16:creationId xmlns:a16="http://schemas.microsoft.com/office/drawing/2014/main" id="{E4DD0155-DB20-153C-1BDB-F80D2343B2FC}"/>
              </a:ext>
            </a:extLst>
          </p:cNvPr>
          <p:cNvSpPr txBox="1"/>
          <p:nvPr/>
        </p:nvSpPr>
        <p:spPr>
          <a:xfrm>
            <a:off x="6312024" y="4500914"/>
            <a:ext cx="6161102" cy="1323439"/>
          </a:xfrm>
          <a:prstGeom prst="rect">
            <a:avLst/>
          </a:prstGeom>
          <a:noFill/>
        </p:spPr>
        <p:txBody>
          <a:bodyPr wrap="square">
            <a:spAutoFit/>
          </a:bodyPr>
          <a:lstStyle/>
          <a:p>
            <a:r>
              <a:rPr lang="en-GB" sz="2000" dirty="0">
                <a:solidFill>
                  <a:srgbClr val="7030A0"/>
                </a:solidFill>
              </a:rPr>
              <a:t>Rivalry among competitors: </a:t>
            </a:r>
          </a:p>
          <a:p>
            <a:r>
              <a:rPr lang="en-GB" sz="2000" dirty="0"/>
              <a:t>Takes many forms-Price </a:t>
            </a:r>
            <a:r>
              <a:rPr lang="en-GB" sz="2000" dirty="0">
                <a:solidFill>
                  <a:srgbClr val="FF0000"/>
                </a:solidFill>
              </a:rPr>
              <a:t>discounting</a:t>
            </a:r>
            <a:r>
              <a:rPr lang="en-GB" sz="2000" dirty="0"/>
              <a:t> (i.e. price wars) Reduces profitability of industry, Limited profit margins due to need for very low prices</a:t>
            </a:r>
          </a:p>
        </p:txBody>
      </p:sp>
    </p:spTree>
    <p:extLst>
      <p:ext uri="{BB962C8B-B14F-4D97-AF65-F5344CB8AC3E}">
        <p14:creationId xmlns:p14="http://schemas.microsoft.com/office/powerpoint/2010/main" val="36868116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F7D3B-241E-0FC7-DD08-1648A9CDCA9A}"/>
              </a:ext>
            </a:extLst>
          </p:cNvPr>
          <p:cNvSpPr>
            <a:spLocks noGrp="1"/>
          </p:cNvSpPr>
          <p:nvPr>
            <p:ph type="title"/>
          </p:nvPr>
        </p:nvSpPr>
        <p:spPr>
          <a:xfrm>
            <a:off x="635000" y="640823"/>
            <a:ext cx="3418659" cy="5583148"/>
          </a:xfrm>
        </p:spPr>
        <p:txBody>
          <a:bodyPr anchor="ctr">
            <a:normAutofit/>
          </a:bodyPr>
          <a:lstStyle/>
          <a:p>
            <a:r>
              <a:rPr lang="en-GB" sz="5400"/>
              <a:t>For the remainder of the session-</a:t>
            </a:r>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 name="Group 3">
            <a:extLst>
              <a:ext uri="{FF2B5EF4-FFF2-40B4-BE49-F238E27FC236}">
                <a16:creationId xmlns:a16="http://schemas.microsoft.com/office/drawing/2014/main" id="{4C436251-F69C-BCD5-B83D-D8A7434DF077}"/>
              </a:ext>
            </a:extLst>
          </p:cNvPr>
          <p:cNvGrpSpPr/>
          <p:nvPr/>
        </p:nvGrpSpPr>
        <p:grpSpPr>
          <a:xfrm>
            <a:off x="4648018" y="2669910"/>
            <a:ext cx="6900512" cy="1477964"/>
            <a:chOff x="5599069" y="25081"/>
            <a:chExt cx="4942508" cy="1058595"/>
          </a:xfrm>
        </p:grpSpPr>
        <p:sp>
          <p:nvSpPr>
            <p:cNvPr id="5" name="TextBox 4">
              <a:extLst>
                <a:ext uri="{FF2B5EF4-FFF2-40B4-BE49-F238E27FC236}">
                  <a16:creationId xmlns:a16="http://schemas.microsoft.com/office/drawing/2014/main" id="{9551930A-D8A2-39AF-75C1-D581C5AEDCB2}"/>
                </a:ext>
              </a:extLst>
            </p:cNvPr>
            <p:cNvSpPr txBox="1"/>
            <p:nvPr/>
          </p:nvSpPr>
          <p:spPr>
            <a:xfrm>
              <a:off x="5599069" y="25081"/>
              <a:ext cx="4261834"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635508">
                <a:spcAft>
                  <a:spcPts val="600"/>
                </a:spcAft>
                <a:defRPr/>
              </a:pPr>
              <a:r>
                <a:rPr lang="en-GB" sz="2502" kern="0">
                  <a:solidFill>
                    <a:prstClr val="black"/>
                  </a:solidFill>
                  <a:latin typeface="Abadi" panose="020B0604020202020204" pitchFamily="34" charset="0"/>
                  <a:ea typeface="+mn-ea"/>
                  <a:cs typeface="+mn-cs"/>
                </a:rPr>
                <a:t>You will be placed back in your breakout rooms in your groups to continue developing your business plans.</a:t>
              </a:r>
              <a:endParaRPr kumimoji="0" lang="en-GB" sz="1800" b="0" i="0" u="none" strike="noStrike" kern="0" cap="none" spc="0" normalizeH="0" baseline="0" noProof="0">
                <a:ln>
                  <a:noFill/>
                </a:ln>
                <a:solidFill>
                  <a:prstClr val="black"/>
                </a:solidFill>
                <a:effectLst/>
                <a:uLnTx/>
                <a:uFillTx/>
                <a:latin typeface="Abadi" panose="020B0604020202020204" pitchFamily="34" charset="0"/>
                <a:ea typeface="+mn-ea"/>
                <a:cs typeface="+mn-cs"/>
              </a:endParaRPr>
            </a:p>
          </p:txBody>
        </p:sp>
        <p:pic>
          <p:nvPicPr>
            <p:cNvPr id="6" name="Picture 2" descr="Amazon.co.uk: Question of the Day : Alexa Skills">
              <a:extLst>
                <a:ext uri="{FF2B5EF4-FFF2-40B4-BE49-F238E27FC236}">
                  <a16:creationId xmlns:a16="http://schemas.microsoft.com/office/drawing/2014/main" id="{6DA1BB5C-EBB4-69F8-7FC0-21DA886AB0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6126" y="58225"/>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6813328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52426" y="-888803"/>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228658" y="1690346"/>
            <a:ext cx="8439092" cy="2251556"/>
          </a:xfrm>
        </p:spPr>
        <p:txBody>
          <a:bodyPr>
            <a:normAutofit/>
          </a:bodyPr>
          <a:lstStyle/>
          <a:p>
            <a:r>
              <a:rPr lang="en-GB" dirty="0"/>
              <a:t>Business plan format and sections.</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6225" y="147370"/>
            <a:ext cx="4234129" cy="4234129"/>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Entrepreneurship | 8 Important Signs If Entrepreneurship is Right For You?">
            <a:extLst>
              <a:ext uri="{FF2B5EF4-FFF2-40B4-BE49-F238E27FC236}">
                <a16:creationId xmlns:a16="http://schemas.microsoft.com/office/drawing/2014/main" id="{8526A4A9-2CED-EEDA-D279-5FB52A4D4F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4" t="7984" r="9369" b="10324"/>
          <a:stretch/>
        </p:blipFill>
        <p:spPr bwMode="auto">
          <a:xfrm>
            <a:off x="6603073" y="3320221"/>
            <a:ext cx="3795979" cy="2122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51104" y="775400"/>
            <a:ext cx="3282518" cy="2291472"/>
          </a:xfrm>
        </p:spPr>
        <p:txBody>
          <a:bodyPr>
            <a:normAutofit fontScale="90000"/>
          </a:bodyPr>
          <a:lstStyle/>
          <a:p>
            <a:r>
              <a:rPr lang="en-GB" sz="1800" b="1" i="1" dirty="0">
                <a:solidFill>
                  <a:schemeClr val="tx1"/>
                </a:solidFill>
              </a:rPr>
              <a:t>I look forward to seeing you next week.</a:t>
            </a:r>
            <a:br>
              <a:rPr lang="en-GB" sz="1800" b="1" i="1" dirty="0">
                <a:solidFill>
                  <a:schemeClr val="tx1"/>
                </a:solidFill>
              </a:rPr>
            </a:br>
            <a:br>
              <a:rPr lang="en-GB" sz="1800" b="1" i="1" dirty="0">
                <a:solidFill>
                  <a:schemeClr val="tx1"/>
                </a:solidFill>
              </a:rPr>
            </a:br>
            <a:r>
              <a:rPr lang="en-GB" sz="1800" b="1" i="1" dirty="0">
                <a:solidFill>
                  <a:schemeClr val="tx1"/>
                </a:solidFill>
              </a:rPr>
              <a:t>If you have any questions in the meantime, please send an email from your student account</a:t>
            </a:r>
            <a:br>
              <a:rPr lang="en-GB" sz="1800" b="1" i="1" dirty="0">
                <a:solidFill>
                  <a:schemeClr val="tx1"/>
                </a:solidFill>
              </a:rPr>
            </a:br>
            <a:br>
              <a:rPr lang="en-GB" sz="1800" b="1" i="1" dirty="0">
                <a:solidFill>
                  <a:schemeClr val="tx1"/>
                </a:solidFill>
              </a:rPr>
            </a:br>
            <a:r>
              <a:rPr lang="en-GB" sz="180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995613"/>
            <a:ext cx="2757488" cy="2483111"/>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3937" y="2216468"/>
            <a:ext cx="7367452" cy="329184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63761"/>
            <a:ext cx="4095750" cy="204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565" y="147947"/>
            <a:ext cx="8229600" cy="576064"/>
          </a:xfrm>
        </p:spPr>
        <p:txBody>
          <a:bodyPr>
            <a:normAutofit fontScale="90000"/>
          </a:bodyPr>
          <a:lstStyle/>
          <a:p>
            <a:r>
              <a:rPr lang="en-GB" dirty="0"/>
              <a:t>References</a:t>
            </a:r>
          </a:p>
        </p:txBody>
      </p:sp>
      <p:sp>
        <p:nvSpPr>
          <p:cNvPr id="3" name="Content Placeholder 2"/>
          <p:cNvSpPr>
            <a:spLocks noGrp="1"/>
          </p:cNvSpPr>
          <p:nvPr>
            <p:ph idx="1"/>
          </p:nvPr>
        </p:nvSpPr>
        <p:spPr>
          <a:xfrm>
            <a:off x="240565" y="1100148"/>
            <a:ext cx="11628880" cy="4657704"/>
          </a:xfrm>
        </p:spPr>
        <p:txBody>
          <a:bodyPr>
            <a:normAutofit/>
          </a:bodyPr>
          <a:lstStyle/>
          <a:p>
            <a:pPr marL="0" lvl="0" indent="0">
              <a:buNone/>
            </a:pPr>
            <a:r>
              <a:rPr lang="en-GB" sz="1600" dirty="0" err="1"/>
              <a:t>Aaker</a:t>
            </a:r>
            <a:r>
              <a:rPr lang="en-GB" sz="1600" dirty="0"/>
              <a:t>, Kumar, &amp; Day Marketing Research: 6</a:t>
            </a:r>
            <a:r>
              <a:rPr lang="en-GB" sz="1600" baseline="30000" dirty="0"/>
              <a:t>th</a:t>
            </a:r>
            <a:r>
              <a:rPr lang="en-GB" sz="1600" dirty="0"/>
              <a:t> edition:</a:t>
            </a:r>
          </a:p>
          <a:p>
            <a:pPr marL="0" indent="0">
              <a:buNone/>
            </a:pPr>
            <a:r>
              <a:rPr lang="en-US" sz="1600" dirty="0">
                <a:cs typeface="Arial" pitchFamily="34" charset="0"/>
              </a:rPr>
              <a:t>Ishida, R. (2012) “Purpose in Life (</a:t>
            </a:r>
            <a:r>
              <a:rPr lang="en-US" sz="1600" dirty="0" err="1">
                <a:cs typeface="Arial" pitchFamily="34" charset="0"/>
              </a:rPr>
              <a:t>Ikigai</a:t>
            </a:r>
            <a:r>
              <a:rPr lang="en-US" sz="1600" dirty="0">
                <a:cs typeface="Arial" pitchFamily="34" charset="0"/>
              </a:rPr>
              <a:t>), a Frontal Lobe Function, Is a Natural and Mentally Healthy Way to Cope with Stress”</a:t>
            </a:r>
            <a:r>
              <a:rPr lang="en-US" sz="1600" b="1" dirty="0">
                <a:cs typeface="Arial" pitchFamily="34" charset="0"/>
              </a:rPr>
              <a:t>, </a:t>
            </a:r>
            <a:r>
              <a:rPr lang="en-US" sz="1600" dirty="0">
                <a:cs typeface="Arial" pitchFamily="34" charset="0"/>
              </a:rPr>
              <a:t>Psychology,, 3卷3期 (Vol.3, Issue 3), pp.272-276 [Peer Reviewed Journal] </a:t>
            </a:r>
          </a:p>
          <a:p>
            <a:pPr marL="0" indent="0">
              <a:buNone/>
            </a:pPr>
            <a:r>
              <a:rPr lang="en-US" sz="1600" dirty="0">
                <a:cs typeface="Arial" pitchFamily="34" charset="0"/>
                <a:hlinkClick r:id="rId2"/>
              </a:rPr>
              <a:t>Ishida, R. (2013) “Purpose in Life/</a:t>
            </a:r>
            <a:r>
              <a:rPr lang="en-US" sz="1600" dirty="0" err="1">
                <a:cs typeface="Arial" pitchFamily="34" charset="0"/>
                <a:hlinkClick r:id="rId2"/>
              </a:rPr>
              <a:t>Ikigai</a:t>
            </a:r>
            <a:r>
              <a:rPr lang="en-US" sz="1600" dirty="0">
                <a:cs typeface="Arial" pitchFamily="34" charset="0"/>
                <a:hlinkClick r:id="rId2"/>
              </a:rPr>
              <a:t> and Moderate Exercise may Prevent and Improve Violent Behavior: with Consideration of the Traits of Neurotransmitters and Hormones</a:t>
            </a:r>
            <a:r>
              <a:rPr lang="en-US" sz="1600" dirty="0">
                <a:cs typeface="Arial" pitchFamily="34" charset="0"/>
              </a:rPr>
              <a:t>”, ZENODO</a:t>
            </a:r>
            <a:endParaRPr lang="en-GB" sz="1600" dirty="0"/>
          </a:p>
          <a:p>
            <a:pPr marL="0" indent="0">
              <a:buNone/>
            </a:pPr>
            <a:r>
              <a:rPr lang="en-GB" sz="1600" dirty="0" err="1"/>
              <a:t>Osterwalder</a:t>
            </a:r>
            <a:r>
              <a:rPr lang="en-GB" sz="1600" dirty="0"/>
              <a:t>, A. And </a:t>
            </a:r>
            <a:r>
              <a:rPr lang="en-GB" sz="1600" dirty="0" err="1"/>
              <a:t>Pigneur</a:t>
            </a:r>
            <a:r>
              <a:rPr lang="en-GB" sz="1600" dirty="0"/>
              <a:t>, Y. (2010), “Business Model Generation”, Hoboken: Wiley and Sons.</a:t>
            </a:r>
            <a:endParaRPr lang="en-US" sz="1600" dirty="0">
              <a:cs typeface="Arial" pitchFamily="34" charset="0"/>
            </a:endParaRPr>
          </a:p>
          <a:p>
            <a:pPr marL="0" indent="0">
              <a:buNone/>
            </a:pPr>
            <a:r>
              <a:rPr lang="en-US" sz="1600" dirty="0">
                <a:cs typeface="Arial" pitchFamily="34" charset="0"/>
                <a:hlinkClick r:id="rId3"/>
              </a:rPr>
              <a:t>Park, Y. (2015) “SENSE OF “IKIGAI”(reason for living) AND SOCIAL SUPPORT IN THE ASIA-PACIFIC REGION</a:t>
            </a:r>
            <a:r>
              <a:rPr lang="en-US" sz="1600" b="1" dirty="0">
                <a:cs typeface="Arial" pitchFamily="34" charset="0"/>
              </a:rPr>
              <a:t>, </a:t>
            </a:r>
            <a:r>
              <a:rPr lang="en-US" sz="1600" dirty="0" err="1">
                <a:cs typeface="Arial" pitchFamily="34" charset="0"/>
              </a:rPr>
              <a:t>Behaviormetrika</a:t>
            </a:r>
            <a:r>
              <a:rPr lang="en-US" sz="1600" dirty="0">
                <a:cs typeface="Arial" pitchFamily="34" charset="0"/>
              </a:rPr>
              <a:t>, Vol.42(2), pp.191-208 [Peer Reviewed Journal]</a:t>
            </a:r>
          </a:p>
          <a:p>
            <a:pPr marL="0" indent="0">
              <a:buNone/>
            </a:pPr>
            <a:r>
              <a:rPr lang="en-GB" sz="1600" dirty="0"/>
              <a:t>Elizabeth </a:t>
            </a:r>
            <a:r>
              <a:rPr lang="en-GB" sz="1600" dirty="0" err="1"/>
              <a:t>Chell</a:t>
            </a:r>
            <a:r>
              <a:rPr lang="en-GB" sz="1600" dirty="0"/>
              <a:t> </a:t>
            </a:r>
            <a:r>
              <a:rPr lang="en-GB" sz="1600" i="1" dirty="0"/>
              <a:t>et al.</a:t>
            </a:r>
            <a:r>
              <a:rPr lang="en-GB" sz="1600" dirty="0"/>
              <a:t> (2008) </a:t>
            </a:r>
            <a:r>
              <a:rPr lang="en-GB" sz="1600" i="1" dirty="0"/>
              <a:t>The Entrepreneurial Personality : A Social Construction</a:t>
            </a:r>
            <a:r>
              <a:rPr lang="en-GB" sz="1600" dirty="0"/>
              <a:t>. Hove, East Sussex: Routledge.</a:t>
            </a:r>
          </a:p>
          <a:p>
            <a:pPr marL="0" indent="0">
              <a:buNone/>
            </a:pPr>
            <a:r>
              <a:rPr lang="en-GB" sz="1600" i="1" dirty="0"/>
              <a:t>G, G. Meredith, R, E. Nelson, P, A. Neck, (1982) The Practice of Entrepreneurship</a:t>
            </a:r>
            <a:endParaRPr lang="en-GB" sz="1600" dirty="0"/>
          </a:p>
          <a:p>
            <a:pPr marL="0" indent="0">
              <a:buNone/>
            </a:pPr>
            <a:r>
              <a:rPr lang="en-GB" sz="1600" dirty="0"/>
              <a:t>Oakley, C. (2018) What is an entrepreneur? A brilliant definition - UK business forums, UK Business Forum. Available at: https://www.ukbusinessforums.co.uk/articles/what-is-an-entrepreneur-a-brilliant-definition.6589/ (Accessed: 21 September 2023).</a:t>
            </a:r>
          </a:p>
          <a:p>
            <a:pPr marL="0" indent="0">
              <a:buNone/>
            </a:pPr>
            <a:r>
              <a:rPr lang="en-GB" sz="1600" dirty="0"/>
              <a:t>Oxford Dictionary (2020). Oxford: Oxford University Press.  </a:t>
            </a:r>
          </a:p>
          <a:p>
            <a:pPr marL="0" indent="0">
              <a:buNone/>
            </a:pPr>
            <a:r>
              <a:rPr lang="en-GB" sz="1600" dirty="0"/>
              <a:t>Wickham, P.A. (2006) Strategic entrepreneurship. Harlow, England: Financial Times Prentice Hall. </a:t>
            </a:r>
          </a:p>
          <a:p>
            <a:endParaRPr lang="en-GB" sz="1600" dirty="0"/>
          </a:p>
          <a:p>
            <a:pPr>
              <a:buNone/>
            </a:pPr>
            <a:endParaRPr lang="en-GB" dirty="0"/>
          </a:p>
        </p:txBody>
      </p:sp>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4015</Words>
  <Application>Microsoft Office PowerPoint</Application>
  <PresentationFormat>Widescreen</PresentationFormat>
  <Paragraphs>344</Paragraphs>
  <Slides>26</Slides>
  <Notes>16</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26</vt:i4>
      </vt:variant>
    </vt:vector>
  </HeadingPairs>
  <TitlesOfParts>
    <vt:vector size="44" baseType="lpstr">
      <vt:lpstr>CircularXXSub-Regular</vt:lpstr>
      <vt:lpstr>Google Sans</vt:lpstr>
      <vt:lpstr>Helvetica Neue</vt:lpstr>
      <vt:lpstr>madefor-text</vt:lpstr>
      <vt:lpstr>Skia Regular</vt:lpstr>
      <vt:lpstr>TT Norms</vt:lpstr>
      <vt:lpstr>Abadi</vt:lpstr>
      <vt:lpstr>Arial</vt:lpstr>
      <vt:lpstr>Arial</vt:lpstr>
      <vt:lpstr>Calibri</vt:lpstr>
      <vt:lpstr>Calibri Light</vt:lpstr>
      <vt:lpstr>Dreaming Outloud Pro</vt:lpstr>
      <vt:lpstr>Symbol</vt:lpstr>
      <vt:lpstr>Times New Roman</vt:lpstr>
      <vt:lpstr>Trebuchet MS</vt:lpstr>
      <vt:lpstr>Wingdings</vt:lpstr>
      <vt:lpstr>Wingdings 3</vt:lpstr>
      <vt:lpstr>1_Office Theme</vt:lpstr>
      <vt:lpstr>PowerPoint Presentation</vt:lpstr>
      <vt:lpstr>Before we start  As there are quite a few of us here, please ensure that your microphone is muted during all teaching until you are asked a question or there is a group discussion to prevent background noise.  Your camera must be always on during lectures please.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Aims for today</vt:lpstr>
      <vt:lpstr>Recap</vt:lpstr>
      <vt:lpstr>Assessment 2 Due: 20th November Group Business Plan and presentation/Viva (You have been assigned your group members - No changes will be permitted)  2000 words -/+ 10%  In groups you will write and present your Business Plan of a viable hospitality business using the template provided based upon one of your group members business model canvas BMC from assessment 1.    Your group  will be required to: Write and present a hospitality based sustainable and viable business Plan.  Develop a persuasive hospitality business and identify realistic and accurate funding sources.  Explore the opportunities and support available to you to undertake this venture.  Evaluate the market potential and outline the business decisions to minimise the risk of failure and boost early success.  Include accurate financial information relating to ‘start-up’ funding and/or support.  Show evidence that you have researched your concept and present it in a persuasive and professional report.  Potential stakeholders and investors will need to be convinced that your proposal offers a return on their investment (financial or otherwise).  Present your business plan in a 10 min Presentation/Viva with a reference list and in-text citations.  .   </vt:lpstr>
      <vt:lpstr>The Business Plan Format</vt:lpstr>
      <vt:lpstr>Where do we intend going?</vt:lpstr>
      <vt:lpstr>Business Goals: </vt:lpstr>
      <vt:lpstr>S.M.A.R.T. Goals are…</vt:lpstr>
      <vt:lpstr>S.M.A.R.T. </vt:lpstr>
      <vt:lpstr>In your groups…</vt:lpstr>
      <vt:lpstr>Other sections of Vision</vt:lpstr>
      <vt:lpstr>  We are going to take a 15 min break…  See you soon!</vt:lpstr>
      <vt:lpstr>PowerPoint Presentation</vt:lpstr>
      <vt:lpstr>Market trends </vt:lpstr>
      <vt:lpstr>PowerPoint Presentation</vt:lpstr>
      <vt:lpstr>Customer Profiles </vt:lpstr>
      <vt:lpstr> Competitor profiling </vt:lpstr>
      <vt:lpstr>Managing (Market) risk </vt:lpstr>
      <vt:lpstr>Research the market</vt:lpstr>
      <vt:lpstr>PORTER’S FIVE FORCES</vt:lpstr>
      <vt:lpstr>For the remainder of the session-</vt:lpstr>
      <vt:lpstr>Next Week!</vt:lpstr>
      <vt:lpstr>I look forward to seeing you next week.  If you have any questions in the meantime, please send an email from your student account  C.wilkin@UWTSD.AC.UK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5</cp:revision>
  <dcterms:created xsi:type="dcterms:W3CDTF">2023-10-11T14:37:08Z</dcterms:created>
  <dcterms:modified xsi:type="dcterms:W3CDTF">2023-10-29T09:54:25Z</dcterms:modified>
</cp:coreProperties>
</file>