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2"/>
  </p:notesMasterIdLst>
  <p:sldIdLst>
    <p:sldId id="256" r:id="rId2"/>
    <p:sldId id="264" r:id="rId3"/>
    <p:sldId id="257" r:id="rId4"/>
    <p:sldId id="258" r:id="rId5"/>
    <p:sldId id="259" r:id="rId6"/>
    <p:sldId id="260" r:id="rId7"/>
    <p:sldId id="261" r:id="rId8"/>
    <p:sldId id="262" r:id="rId9"/>
    <p:sldId id="263"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79A11"/>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DDD404ED-E47D-4B95-8A33-7C67715C3C05}" v="81" dt="2023-04-24T20:13:20.466"/>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57" autoAdjust="0"/>
    <p:restoredTop sz="94660"/>
  </p:normalViewPr>
  <p:slideViewPr>
    <p:cSldViewPr snapToGrid="0">
      <p:cViewPr>
        <p:scale>
          <a:sx n="77" d="100"/>
          <a:sy n="77" d="100"/>
        </p:scale>
        <p:origin x="80" y="52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llie Bloomfield (2003965)" userId="4a362647-f180-45ee-999d-9b13eaf2b800" providerId="ADAL" clId="{DDD404ED-E47D-4B95-8A33-7C67715C3C05}"/>
    <pc:docChg chg="undo custSel addSld delSld modSld sldOrd">
      <pc:chgData name="Ellie Bloomfield (2003965)" userId="4a362647-f180-45ee-999d-9b13eaf2b800" providerId="ADAL" clId="{DDD404ED-E47D-4B95-8A33-7C67715C3C05}" dt="2023-04-24T20:36:43.858" v="5302" actId="20577"/>
      <pc:docMkLst>
        <pc:docMk/>
      </pc:docMkLst>
      <pc:sldChg chg="addSp modSp new mod ord">
        <pc:chgData name="Ellie Bloomfield (2003965)" userId="4a362647-f180-45ee-999d-9b13eaf2b800" providerId="ADAL" clId="{DDD404ED-E47D-4B95-8A33-7C67715C3C05}" dt="2023-04-24T20:12:33.260" v="3936" actId="20577"/>
        <pc:sldMkLst>
          <pc:docMk/>
          <pc:sldMk cId="2613577008" sldId="257"/>
        </pc:sldMkLst>
        <pc:spChg chg="add mod">
          <ac:chgData name="Ellie Bloomfield (2003965)" userId="4a362647-f180-45ee-999d-9b13eaf2b800" providerId="ADAL" clId="{DDD404ED-E47D-4B95-8A33-7C67715C3C05}" dt="2023-04-24T01:31:22.743" v="1"/>
          <ac:spMkLst>
            <pc:docMk/>
            <pc:sldMk cId="2613577008" sldId="257"/>
            <ac:spMk id="2" creationId="{08EBA18E-AE32-F579-4774-4F94BF64C9FE}"/>
          </ac:spMkLst>
        </pc:spChg>
        <pc:spChg chg="add mod">
          <ac:chgData name="Ellie Bloomfield (2003965)" userId="4a362647-f180-45ee-999d-9b13eaf2b800" providerId="ADAL" clId="{DDD404ED-E47D-4B95-8A33-7C67715C3C05}" dt="2023-04-24T01:32:08.029" v="14" actId="14100"/>
          <ac:spMkLst>
            <pc:docMk/>
            <pc:sldMk cId="2613577008" sldId="257"/>
            <ac:spMk id="3" creationId="{48673CA7-EDD4-590A-2A3C-5960C6934A41}"/>
          </ac:spMkLst>
        </pc:spChg>
        <pc:spChg chg="add mod">
          <ac:chgData name="Ellie Bloomfield (2003965)" userId="4a362647-f180-45ee-999d-9b13eaf2b800" providerId="ADAL" clId="{DDD404ED-E47D-4B95-8A33-7C67715C3C05}" dt="2023-04-24T01:31:48.811" v="10" actId="14100"/>
          <ac:spMkLst>
            <pc:docMk/>
            <pc:sldMk cId="2613577008" sldId="257"/>
            <ac:spMk id="4" creationId="{0523E861-76F6-596D-0202-06A0CC87F11F}"/>
          </ac:spMkLst>
        </pc:spChg>
        <pc:spChg chg="add mod">
          <ac:chgData name="Ellie Bloomfield (2003965)" userId="4a362647-f180-45ee-999d-9b13eaf2b800" providerId="ADAL" clId="{DDD404ED-E47D-4B95-8A33-7C67715C3C05}" dt="2023-04-24T01:32:12.747" v="15" actId="1076"/>
          <ac:spMkLst>
            <pc:docMk/>
            <pc:sldMk cId="2613577008" sldId="257"/>
            <ac:spMk id="5" creationId="{535618B2-5748-35CB-18B7-65620EE0CD61}"/>
          </ac:spMkLst>
        </pc:spChg>
        <pc:spChg chg="add mod">
          <ac:chgData name="Ellie Bloomfield (2003965)" userId="4a362647-f180-45ee-999d-9b13eaf2b800" providerId="ADAL" clId="{DDD404ED-E47D-4B95-8A33-7C67715C3C05}" dt="2023-04-24T01:34:36.094" v="53" actId="208"/>
          <ac:spMkLst>
            <pc:docMk/>
            <pc:sldMk cId="2613577008" sldId="257"/>
            <ac:spMk id="6" creationId="{666E0CC8-FF9E-5486-929F-9B5EABD9AFD8}"/>
          </ac:spMkLst>
        </pc:spChg>
        <pc:spChg chg="add mod">
          <ac:chgData name="Ellie Bloomfield (2003965)" userId="4a362647-f180-45ee-999d-9b13eaf2b800" providerId="ADAL" clId="{DDD404ED-E47D-4B95-8A33-7C67715C3C05}" dt="2023-04-24T20:12:33.260" v="3936" actId="20577"/>
          <ac:spMkLst>
            <pc:docMk/>
            <pc:sldMk cId="2613577008" sldId="257"/>
            <ac:spMk id="8" creationId="{6187A413-A7EA-A457-0DB7-B64BE641D816}"/>
          </ac:spMkLst>
        </pc:spChg>
        <pc:picChg chg="add mod">
          <ac:chgData name="Ellie Bloomfield (2003965)" userId="4a362647-f180-45ee-999d-9b13eaf2b800" providerId="ADAL" clId="{DDD404ED-E47D-4B95-8A33-7C67715C3C05}" dt="2023-04-24T01:38:24.310" v="56" actId="1076"/>
          <ac:picMkLst>
            <pc:docMk/>
            <pc:sldMk cId="2613577008" sldId="257"/>
            <ac:picMk id="7" creationId="{C9821C78-C9CC-A938-8F08-AD0398BC2ABD}"/>
          </ac:picMkLst>
        </pc:picChg>
      </pc:sldChg>
      <pc:sldChg chg="addSp delSp modSp new mod">
        <pc:chgData name="Ellie Bloomfield (2003965)" userId="4a362647-f180-45ee-999d-9b13eaf2b800" providerId="ADAL" clId="{DDD404ED-E47D-4B95-8A33-7C67715C3C05}" dt="2023-04-24T18:10:12.992" v="609" actId="1076"/>
        <pc:sldMkLst>
          <pc:docMk/>
          <pc:sldMk cId="3685213207" sldId="258"/>
        </pc:sldMkLst>
        <pc:spChg chg="add del">
          <ac:chgData name="Ellie Bloomfield (2003965)" userId="4a362647-f180-45ee-999d-9b13eaf2b800" providerId="ADAL" clId="{DDD404ED-E47D-4B95-8A33-7C67715C3C05}" dt="2023-04-24T02:00:32.035" v="406" actId="478"/>
          <ac:spMkLst>
            <pc:docMk/>
            <pc:sldMk cId="3685213207" sldId="258"/>
            <ac:spMk id="3" creationId="{8D52340F-AC46-A29A-4D36-CC8BBA708FC0}"/>
          </ac:spMkLst>
        </pc:spChg>
        <pc:spChg chg="add mod">
          <ac:chgData name="Ellie Bloomfield (2003965)" userId="4a362647-f180-45ee-999d-9b13eaf2b800" providerId="ADAL" clId="{DDD404ED-E47D-4B95-8A33-7C67715C3C05}" dt="2023-04-24T02:00:39.188" v="407"/>
          <ac:spMkLst>
            <pc:docMk/>
            <pc:sldMk cId="3685213207" sldId="258"/>
            <ac:spMk id="4" creationId="{201120C6-5285-5A4A-AD18-5BD0664F0C71}"/>
          </ac:spMkLst>
        </pc:spChg>
        <pc:spChg chg="add mod">
          <ac:chgData name="Ellie Bloomfield (2003965)" userId="4a362647-f180-45ee-999d-9b13eaf2b800" providerId="ADAL" clId="{DDD404ED-E47D-4B95-8A33-7C67715C3C05}" dt="2023-04-24T02:01:30.512" v="419" actId="14100"/>
          <ac:spMkLst>
            <pc:docMk/>
            <pc:sldMk cId="3685213207" sldId="258"/>
            <ac:spMk id="5" creationId="{F142C1F6-81C7-316D-67D8-70303A1EA97A}"/>
          </ac:spMkLst>
        </pc:spChg>
        <pc:spChg chg="add mod">
          <ac:chgData name="Ellie Bloomfield (2003965)" userId="4a362647-f180-45ee-999d-9b13eaf2b800" providerId="ADAL" clId="{DDD404ED-E47D-4B95-8A33-7C67715C3C05}" dt="2023-04-24T02:01:23.595" v="418" actId="14100"/>
          <ac:spMkLst>
            <pc:docMk/>
            <pc:sldMk cId="3685213207" sldId="258"/>
            <ac:spMk id="6" creationId="{3492D0B8-ED99-37B6-3F6B-78938935069F}"/>
          </ac:spMkLst>
        </pc:spChg>
        <pc:spChg chg="add mod">
          <ac:chgData name="Ellie Bloomfield (2003965)" userId="4a362647-f180-45ee-999d-9b13eaf2b800" providerId="ADAL" clId="{DDD404ED-E47D-4B95-8A33-7C67715C3C05}" dt="2023-04-24T02:00:46.479" v="411" actId="1076"/>
          <ac:spMkLst>
            <pc:docMk/>
            <pc:sldMk cId="3685213207" sldId="258"/>
            <ac:spMk id="7" creationId="{6F52F656-7C6E-5FCA-3883-62C3B2894C8D}"/>
          </ac:spMkLst>
        </pc:spChg>
        <pc:spChg chg="add del mod">
          <ac:chgData name="Ellie Bloomfield (2003965)" userId="4a362647-f180-45ee-999d-9b13eaf2b800" providerId="ADAL" clId="{DDD404ED-E47D-4B95-8A33-7C67715C3C05}" dt="2023-04-24T02:02:55.325" v="441" actId="478"/>
          <ac:spMkLst>
            <pc:docMk/>
            <pc:sldMk cId="3685213207" sldId="258"/>
            <ac:spMk id="8" creationId="{2C447D22-936D-997D-FF51-5D5A0FA838E4}"/>
          </ac:spMkLst>
        </pc:spChg>
        <pc:spChg chg="add mod">
          <ac:chgData name="Ellie Bloomfield (2003965)" userId="4a362647-f180-45ee-999d-9b13eaf2b800" providerId="ADAL" clId="{DDD404ED-E47D-4B95-8A33-7C67715C3C05}" dt="2023-04-24T02:07:15.960" v="489" actId="208"/>
          <ac:spMkLst>
            <pc:docMk/>
            <pc:sldMk cId="3685213207" sldId="258"/>
            <ac:spMk id="11" creationId="{9DE05BA1-536A-89EA-58C2-E36EBC93CFC3}"/>
          </ac:spMkLst>
        </pc:spChg>
        <pc:picChg chg="add mod">
          <ac:chgData name="Ellie Bloomfield (2003965)" userId="4a362647-f180-45ee-999d-9b13eaf2b800" providerId="ADAL" clId="{DDD404ED-E47D-4B95-8A33-7C67715C3C05}" dt="2023-04-24T02:04:32.124" v="466" actId="1076"/>
          <ac:picMkLst>
            <pc:docMk/>
            <pc:sldMk cId="3685213207" sldId="258"/>
            <ac:picMk id="12" creationId="{B51DF9B3-3958-EDE1-7BAC-3FE3B752D298}"/>
          </ac:picMkLst>
        </pc:picChg>
        <pc:picChg chg="add mod">
          <ac:chgData name="Ellie Bloomfield (2003965)" userId="4a362647-f180-45ee-999d-9b13eaf2b800" providerId="ADAL" clId="{DDD404ED-E47D-4B95-8A33-7C67715C3C05}" dt="2023-04-24T02:05:12.595" v="470" actId="1076"/>
          <ac:picMkLst>
            <pc:docMk/>
            <pc:sldMk cId="3685213207" sldId="258"/>
            <ac:picMk id="13" creationId="{75BFA0CA-025D-07AE-BCA6-3ED36A4C3556}"/>
          </ac:picMkLst>
        </pc:picChg>
        <pc:picChg chg="add mod">
          <ac:chgData name="Ellie Bloomfield (2003965)" userId="4a362647-f180-45ee-999d-9b13eaf2b800" providerId="ADAL" clId="{DDD404ED-E47D-4B95-8A33-7C67715C3C05}" dt="2023-04-24T18:10:12.992" v="609" actId="1076"/>
          <ac:picMkLst>
            <pc:docMk/>
            <pc:sldMk cId="3685213207" sldId="258"/>
            <ac:picMk id="14" creationId="{546B61A1-186D-323C-A9A2-5269D9439971}"/>
          </ac:picMkLst>
        </pc:picChg>
        <pc:cxnChg chg="add del mod">
          <ac:chgData name="Ellie Bloomfield (2003965)" userId="4a362647-f180-45ee-999d-9b13eaf2b800" providerId="ADAL" clId="{DDD404ED-E47D-4B95-8A33-7C67715C3C05}" dt="2023-04-24T02:02:57.582" v="442" actId="478"/>
          <ac:cxnSpMkLst>
            <pc:docMk/>
            <pc:sldMk cId="3685213207" sldId="258"/>
            <ac:cxnSpMk id="10" creationId="{44F11969-47A3-91E5-07B3-45E817D160E4}"/>
          </ac:cxnSpMkLst>
        </pc:cxnChg>
      </pc:sldChg>
      <pc:sldChg chg="addSp delSp modSp new mod">
        <pc:chgData name="Ellie Bloomfield (2003965)" userId="4a362647-f180-45ee-999d-9b13eaf2b800" providerId="ADAL" clId="{DDD404ED-E47D-4B95-8A33-7C67715C3C05}" dt="2023-04-24T18:59:21.443" v="2129" actId="1076"/>
        <pc:sldMkLst>
          <pc:docMk/>
          <pc:sldMk cId="406332139" sldId="259"/>
        </pc:sldMkLst>
        <pc:spChg chg="add mod">
          <ac:chgData name="Ellie Bloomfield (2003965)" userId="4a362647-f180-45ee-999d-9b13eaf2b800" providerId="ADAL" clId="{DDD404ED-E47D-4B95-8A33-7C67715C3C05}" dt="2023-04-24T02:05:39.825" v="473"/>
          <ac:spMkLst>
            <pc:docMk/>
            <pc:sldMk cId="406332139" sldId="259"/>
            <ac:spMk id="2" creationId="{488595A7-8E9A-88FE-0D74-488AA223E342}"/>
          </ac:spMkLst>
        </pc:spChg>
        <pc:spChg chg="add mod">
          <ac:chgData name="Ellie Bloomfield (2003965)" userId="4a362647-f180-45ee-999d-9b13eaf2b800" providerId="ADAL" clId="{DDD404ED-E47D-4B95-8A33-7C67715C3C05}" dt="2023-04-24T02:06:32.445" v="486" actId="14100"/>
          <ac:spMkLst>
            <pc:docMk/>
            <pc:sldMk cId="406332139" sldId="259"/>
            <ac:spMk id="3" creationId="{823556AC-95A4-07FF-0894-DE78A8621814}"/>
          </ac:spMkLst>
        </pc:spChg>
        <pc:spChg chg="add mod">
          <ac:chgData name="Ellie Bloomfield (2003965)" userId="4a362647-f180-45ee-999d-9b13eaf2b800" providerId="ADAL" clId="{DDD404ED-E47D-4B95-8A33-7C67715C3C05}" dt="2023-04-24T02:05:57.969" v="481" actId="14100"/>
          <ac:spMkLst>
            <pc:docMk/>
            <pc:sldMk cId="406332139" sldId="259"/>
            <ac:spMk id="4" creationId="{893800E7-728D-4DD4-7EC8-31200030A07C}"/>
          </ac:spMkLst>
        </pc:spChg>
        <pc:spChg chg="add mod">
          <ac:chgData name="Ellie Bloomfield (2003965)" userId="4a362647-f180-45ee-999d-9b13eaf2b800" providerId="ADAL" clId="{DDD404ED-E47D-4B95-8A33-7C67715C3C05}" dt="2023-04-24T02:05:45.762" v="477" actId="1076"/>
          <ac:spMkLst>
            <pc:docMk/>
            <pc:sldMk cId="406332139" sldId="259"/>
            <ac:spMk id="5" creationId="{B6DA5B24-8720-0505-C518-C8870B4CF0DE}"/>
          </ac:spMkLst>
        </pc:spChg>
        <pc:spChg chg="add del mod">
          <ac:chgData name="Ellie Bloomfield (2003965)" userId="4a362647-f180-45ee-999d-9b13eaf2b800" providerId="ADAL" clId="{DDD404ED-E47D-4B95-8A33-7C67715C3C05}" dt="2023-04-24T02:07:37.658" v="491" actId="478"/>
          <ac:spMkLst>
            <pc:docMk/>
            <pc:sldMk cId="406332139" sldId="259"/>
            <ac:spMk id="7" creationId="{67261CF3-15A1-866D-27EB-50F80946D14E}"/>
          </ac:spMkLst>
        </pc:spChg>
        <pc:spChg chg="add mod">
          <ac:chgData name="Ellie Bloomfield (2003965)" userId="4a362647-f180-45ee-999d-9b13eaf2b800" providerId="ADAL" clId="{DDD404ED-E47D-4B95-8A33-7C67715C3C05}" dt="2023-04-24T02:08:18.021" v="512" actId="115"/>
          <ac:spMkLst>
            <pc:docMk/>
            <pc:sldMk cId="406332139" sldId="259"/>
            <ac:spMk id="8" creationId="{8F2DDD91-A27F-4AE7-486A-A5A242899707}"/>
          </ac:spMkLst>
        </pc:spChg>
        <pc:spChg chg="add mod">
          <ac:chgData name="Ellie Bloomfield (2003965)" userId="4a362647-f180-45ee-999d-9b13eaf2b800" providerId="ADAL" clId="{DDD404ED-E47D-4B95-8A33-7C67715C3C05}" dt="2023-04-24T18:58:40.240" v="2124" actId="1076"/>
          <ac:spMkLst>
            <pc:docMk/>
            <pc:sldMk cId="406332139" sldId="259"/>
            <ac:spMk id="11" creationId="{2FBD3668-F01D-4582-65F2-A91DED0410B9}"/>
          </ac:spMkLst>
        </pc:spChg>
        <pc:spChg chg="add del mod">
          <ac:chgData name="Ellie Bloomfield (2003965)" userId="4a362647-f180-45ee-999d-9b13eaf2b800" providerId="ADAL" clId="{DDD404ED-E47D-4B95-8A33-7C67715C3C05}" dt="2023-04-24T18:26:27.836" v="766" actId="478"/>
          <ac:spMkLst>
            <pc:docMk/>
            <pc:sldMk cId="406332139" sldId="259"/>
            <ac:spMk id="15" creationId="{1032ED0C-660E-E2E9-FE35-3E9F943CB477}"/>
          </ac:spMkLst>
        </pc:spChg>
        <pc:spChg chg="add mod">
          <ac:chgData name="Ellie Bloomfield (2003965)" userId="4a362647-f180-45ee-999d-9b13eaf2b800" providerId="ADAL" clId="{DDD404ED-E47D-4B95-8A33-7C67715C3C05}" dt="2023-04-24T18:58:46.510" v="2125" actId="1076"/>
          <ac:spMkLst>
            <pc:docMk/>
            <pc:sldMk cId="406332139" sldId="259"/>
            <ac:spMk id="18" creationId="{2901C267-94A7-AA89-4134-1E37097850A6}"/>
          </ac:spMkLst>
        </pc:spChg>
        <pc:spChg chg="add mod">
          <ac:chgData name="Ellie Bloomfield (2003965)" userId="4a362647-f180-45ee-999d-9b13eaf2b800" providerId="ADAL" clId="{DDD404ED-E47D-4B95-8A33-7C67715C3C05}" dt="2023-04-24T18:59:21.443" v="2129" actId="1076"/>
          <ac:spMkLst>
            <pc:docMk/>
            <pc:sldMk cId="406332139" sldId="259"/>
            <ac:spMk id="19" creationId="{155B69F1-64FE-B622-EEE7-323BE7C66F25}"/>
          </ac:spMkLst>
        </pc:spChg>
        <pc:picChg chg="add mod">
          <ac:chgData name="Ellie Bloomfield (2003965)" userId="4a362647-f180-45ee-999d-9b13eaf2b800" providerId="ADAL" clId="{DDD404ED-E47D-4B95-8A33-7C67715C3C05}" dt="2023-04-24T18:58:00.655" v="2116" actId="1076"/>
          <ac:picMkLst>
            <pc:docMk/>
            <pc:sldMk cId="406332139" sldId="259"/>
            <ac:picMk id="6" creationId="{3692EAB5-EF98-0585-6724-EC2BCD7F1EC2}"/>
          </ac:picMkLst>
        </pc:picChg>
        <pc:picChg chg="add del mod">
          <ac:chgData name="Ellie Bloomfield (2003965)" userId="4a362647-f180-45ee-999d-9b13eaf2b800" providerId="ADAL" clId="{DDD404ED-E47D-4B95-8A33-7C67715C3C05}" dt="2023-04-24T02:08:30.322" v="514" actId="478"/>
          <ac:picMkLst>
            <pc:docMk/>
            <pc:sldMk cId="406332139" sldId="259"/>
            <ac:picMk id="9" creationId="{3AE95A6C-3C38-47BD-69CF-C00B676F87C4}"/>
          </ac:picMkLst>
        </pc:picChg>
        <pc:picChg chg="add mod">
          <ac:chgData name="Ellie Bloomfield (2003965)" userId="4a362647-f180-45ee-999d-9b13eaf2b800" providerId="ADAL" clId="{DDD404ED-E47D-4B95-8A33-7C67715C3C05}" dt="2023-04-24T18:58:30.933" v="2123" actId="1076"/>
          <ac:picMkLst>
            <pc:docMk/>
            <pc:sldMk cId="406332139" sldId="259"/>
            <ac:picMk id="12" creationId="{4231D54B-AEAF-8A15-2EBB-55EFF7009CA0}"/>
          </ac:picMkLst>
        </pc:picChg>
        <pc:picChg chg="add del mod">
          <ac:chgData name="Ellie Bloomfield (2003965)" userId="4a362647-f180-45ee-999d-9b13eaf2b800" providerId="ADAL" clId="{DDD404ED-E47D-4B95-8A33-7C67715C3C05}" dt="2023-04-24T18:26:34.381" v="767" actId="478"/>
          <ac:picMkLst>
            <pc:docMk/>
            <pc:sldMk cId="406332139" sldId="259"/>
            <ac:picMk id="13" creationId="{7134DAB3-FD8F-3111-C31A-E4CB50AC342C}"/>
          </ac:picMkLst>
        </pc:picChg>
        <pc:picChg chg="add del mod">
          <ac:chgData name="Ellie Bloomfield (2003965)" userId="4a362647-f180-45ee-999d-9b13eaf2b800" providerId="ADAL" clId="{DDD404ED-E47D-4B95-8A33-7C67715C3C05}" dt="2023-04-24T18:27:10.439" v="789" actId="478"/>
          <ac:picMkLst>
            <pc:docMk/>
            <pc:sldMk cId="406332139" sldId="259"/>
            <ac:picMk id="16" creationId="{F42D9BB8-4D03-C554-D588-407E44640428}"/>
          </ac:picMkLst>
        </pc:picChg>
        <pc:picChg chg="add del mod">
          <ac:chgData name="Ellie Bloomfield (2003965)" userId="4a362647-f180-45ee-999d-9b13eaf2b800" providerId="ADAL" clId="{DDD404ED-E47D-4B95-8A33-7C67715C3C05}" dt="2023-04-24T18:27:07.865" v="788" actId="478"/>
          <ac:picMkLst>
            <pc:docMk/>
            <pc:sldMk cId="406332139" sldId="259"/>
            <ac:picMk id="17" creationId="{ADB0148B-708E-34DC-6A58-4D159AF4DCC1}"/>
          </ac:picMkLst>
        </pc:picChg>
      </pc:sldChg>
      <pc:sldChg chg="addSp modSp new mod">
        <pc:chgData name="Ellie Bloomfield (2003965)" userId="4a362647-f180-45ee-999d-9b13eaf2b800" providerId="ADAL" clId="{DDD404ED-E47D-4B95-8A33-7C67715C3C05}" dt="2023-04-24T19:19:34.880" v="2145" actId="1076"/>
        <pc:sldMkLst>
          <pc:docMk/>
          <pc:sldMk cId="508603182" sldId="260"/>
        </pc:sldMkLst>
        <pc:spChg chg="add mod">
          <ac:chgData name="Ellie Bloomfield (2003965)" userId="4a362647-f180-45ee-999d-9b13eaf2b800" providerId="ADAL" clId="{DDD404ED-E47D-4B95-8A33-7C67715C3C05}" dt="2023-04-24T02:13:27.992" v="555"/>
          <ac:spMkLst>
            <pc:docMk/>
            <pc:sldMk cId="508603182" sldId="260"/>
            <ac:spMk id="2" creationId="{72584BC6-FF3A-B836-141A-90A5F4DF0273}"/>
          </ac:spMkLst>
        </pc:spChg>
        <pc:spChg chg="add mod">
          <ac:chgData name="Ellie Bloomfield (2003965)" userId="4a362647-f180-45ee-999d-9b13eaf2b800" providerId="ADAL" clId="{DDD404ED-E47D-4B95-8A33-7C67715C3C05}" dt="2023-04-24T18:38:05.693" v="1445" actId="1076"/>
          <ac:spMkLst>
            <pc:docMk/>
            <pc:sldMk cId="508603182" sldId="260"/>
            <ac:spMk id="3" creationId="{A09FECB2-E11F-34DA-FDAF-1D0438100E36}"/>
          </ac:spMkLst>
        </pc:spChg>
        <pc:spChg chg="add mod">
          <ac:chgData name="Ellie Bloomfield (2003965)" userId="4a362647-f180-45ee-999d-9b13eaf2b800" providerId="ADAL" clId="{DDD404ED-E47D-4B95-8A33-7C67715C3C05}" dt="2023-04-24T02:14:00.341" v="566" actId="14100"/>
          <ac:spMkLst>
            <pc:docMk/>
            <pc:sldMk cId="508603182" sldId="260"/>
            <ac:spMk id="4" creationId="{D8960837-8361-73E1-E3C0-3DEFE5FF2D94}"/>
          </ac:spMkLst>
        </pc:spChg>
        <pc:spChg chg="add mod">
          <ac:chgData name="Ellie Bloomfield (2003965)" userId="4a362647-f180-45ee-999d-9b13eaf2b800" providerId="ADAL" clId="{DDD404ED-E47D-4B95-8A33-7C67715C3C05}" dt="2023-04-24T02:13:34.773" v="559" actId="1076"/>
          <ac:spMkLst>
            <pc:docMk/>
            <pc:sldMk cId="508603182" sldId="260"/>
            <ac:spMk id="5" creationId="{77E01675-06BB-1B51-9C3E-C56C1C85CB1F}"/>
          </ac:spMkLst>
        </pc:spChg>
        <pc:spChg chg="add mod">
          <ac:chgData name="Ellie Bloomfield (2003965)" userId="4a362647-f180-45ee-999d-9b13eaf2b800" providerId="ADAL" clId="{DDD404ED-E47D-4B95-8A33-7C67715C3C05}" dt="2023-04-24T19:19:34.880" v="2145" actId="1076"/>
          <ac:spMkLst>
            <pc:docMk/>
            <pc:sldMk cId="508603182" sldId="260"/>
            <ac:spMk id="6" creationId="{C01EAA28-7313-6C8E-7EB5-117C1D2A6696}"/>
          </ac:spMkLst>
        </pc:spChg>
        <pc:spChg chg="add mod">
          <ac:chgData name="Ellie Bloomfield (2003965)" userId="4a362647-f180-45ee-999d-9b13eaf2b800" providerId="ADAL" clId="{DDD404ED-E47D-4B95-8A33-7C67715C3C05}" dt="2023-04-24T18:26:19.562" v="764" actId="1076"/>
          <ac:spMkLst>
            <pc:docMk/>
            <pc:sldMk cId="508603182" sldId="260"/>
            <ac:spMk id="8" creationId="{B407AD60-36CA-F467-4C1B-C4D9BE306122}"/>
          </ac:spMkLst>
        </pc:spChg>
        <pc:spChg chg="add mod">
          <ac:chgData name="Ellie Bloomfield (2003965)" userId="4a362647-f180-45ee-999d-9b13eaf2b800" providerId="ADAL" clId="{DDD404ED-E47D-4B95-8A33-7C67715C3C05}" dt="2023-04-24T18:38:15.342" v="1447" actId="20577"/>
          <ac:spMkLst>
            <pc:docMk/>
            <pc:sldMk cId="508603182" sldId="260"/>
            <ac:spMk id="11" creationId="{BB17739F-B444-1A22-5D14-1E2C2BD9CD7E}"/>
          </ac:spMkLst>
        </pc:spChg>
        <pc:picChg chg="add mod">
          <ac:chgData name="Ellie Bloomfield (2003965)" userId="4a362647-f180-45ee-999d-9b13eaf2b800" providerId="ADAL" clId="{DDD404ED-E47D-4B95-8A33-7C67715C3C05}" dt="2023-04-24T18:36:18.460" v="1333" actId="14100"/>
          <ac:picMkLst>
            <pc:docMk/>
            <pc:sldMk cId="508603182" sldId="260"/>
            <ac:picMk id="9" creationId="{54E5E34B-B476-D0A3-F7B5-244E8399FE41}"/>
          </ac:picMkLst>
        </pc:picChg>
        <pc:picChg chg="add mod">
          <ac:chgData name="Ellie Bloomfield (2003965)" userId="4a362647-f180-45ee-999d-9b13eaf2b800" providerId="ADAL" clId="{DDD404ED-E47D-4B95-8A33-7C67715C3C05}" dt="2023-04-24T18:36:22.245" v="1334" actId="1076"/>
          <ac:picMkLst>
            <pc:docMk/>
            <pc:sldMk cId="508603182" sldId="260"/>
            <ac:picMk id="10" creationId="{0F2759AC-399E-3F5F-11DF-F09B0FED091D}"/>
          </ac:picMkLst>
        </pc:picChg>
      </pc:sldChg>
      <pc:sldChg chg="addSp modSp new mod">
        <pc:chgData name="Ellie Bloomfield (2003965)" userId="4a362647-f180-45ee-999d-9b13eaf2b800" providerId="ADAL" clId="{DDD404ED-E47D-4B95-8A33-7C67715C3C05}" dt="2023-04-24T19:27:06.953" v="2452" actId="1076"/>
        <pc:sldMkLst>
          <pc:docMk/>
          <pc:sldMk cId="648463978" sldId="261"/>
        </pc:sldMkLst>
        <pc:spChg chg="add mod">
          <ac:chgData name="Ellie Bloomfield (2003965)" userId="4a362647-f180-45ee-999d-9b13eaf2b800" providerId="ADAL" clId="{DDD404ED-E47D-4B95-8A33-7C67715C3C05}" dt="2023-04-24T19:18:44.716" v="2131"/>
          <ac:spMkLst>
            <pc:docMk/>
            <pc:sldMk cId="648463978" sldId="261"/>
            <ac:spMk id="2" creationId="{72ED802E-A24D-64C4-5CA6-3B65CD05F007}"/>
          </ac:spMkLst>
        </pc:spChg>
        <pc:spChg chg="add mod">
          <ac:chgData name="Ellie Bloomfield (2003965)" userId="4a362647-f180-45ee-999d-9b13eaf2b800" providerId="ADAL" clId="{DDD404ED-E47D-4B95-8A33-7C67715C3C05}" dt="2023-04-24T19:21:05.089" v="2183" actId="1076"/>
          <ac:spMkLst>
            <pc:docMk/>
            <pc:sldMk cId="648463978" sldId="261"/>
            <ac:spMk id="3" creationId="{778773B5-F61C-8066-53FE-7C019855425A}"/>
          </ac:spMkLst>
        </pc:spChg>
        <pc:spChg chg="add mod">
          <ac:chgData name="Ellie Bloomfield (2003965)" userId="4a362647-f180-45ee-999d-9b13eaf2b800" providerId="ADAL" clId="{DDD404ED-E47D-4B95-8A33-7C67715C3C05}" dt="2023-04-24T19:19:25.651" v="2144" actId="14100"/>
          <ac:spMkLst>
            <pc:docMk/>
            <pc:sldMk cId="648463978" sldId="261"/>
            <ac:spMk id="4" creationId="{1A5F42B8-9F02-78EE-0596-7E40F9155CA1}"/>
          </ac:spMkLst>
        </pc:spChg>
        <pc:spChg chg="add mod">
          <ac:chgData name="Ellie Bloomfield (2003965)" userId="4a362647-f180-45ee-999d-9b13eaf2b800" providerId="ADAL" clId="{DDD404ED-E47D-4B95-8A33-7C67715C3C05}" dt="2023-04-24T19:18:52.050" v="2135" actId="1076"/>
          <ac:spMkLst>
            <pc:docMk/>
            <pc:sldMk cId="648463978" sldId="261"/>
            <ac:spMk id="5" creationId="{025D012A-9D22-7E12-2CE1-03D505F2A680}"/>
          </ac:spMkLst>
        </pc:spChg>
        <pc:spChg chg="add mod">
          <ac:chgData name="Ellie Bloomfield (2003965)" userId="4a362647-f180-45ee-999d-9b13eaf2b800" providerId="ADAL" clId="{DDD404ED-E47D-4B95-8A33-7C67715C3C05}" dt="2023-04-24T19:20:32.267" v="2180" actId="20577"/>
          <ac:spMkLst>
            <pc:docMk/>
            <pc:sldMk cId="648463978" sldId="261"/>
            <ac:spMk id="6" creationId="{CDDCE757-1E2E-56A0-59B6-3F5F758EDE93}"/>
          </ac:spMkLst>
        </pc:spChg>
        <pc:spChg chg="add mod">
          <ac:chgData name="Ellie Bloomfield (2003965)" userId="4a362647-f180-45ee-999d-9b13eaf2b800" providerId="ADAL" clId="{DDD404ED-E47D-4B95-8A33-7C67715C3C05}" dt="2023-04-24T19:27:03.390" v="2451" actId="14100"/>
          <ac:spMkLst>
            <pc:docMk/>
            <pc:sldMk cId="648463978" sldId="261"/>
            <ac:spMk id="8" creationId="{C42430AF-075A-DC8D-0FD7-DADCC7B2320A}"/>
          </ac:spMkLst>
        </pc:spChg>
        <pc:picChg chg="add mod">
          <ac:chgData name="Ellie Bloomfield (2003965)" userId="4a362647-f180-45ee-999d-9b13eaf2b800" providerId="ADAL" clId="{DDD404ED-E47D-4B95-8A33-7C67715C3C05}" dt="2023-04-24T19:27:06.953" v="2452" actId="1076"/>
          <ac:picMkLst>
            <pc:docMk/>
            <pc:sldMk cId="648463978" sldId="261"/>
            <ac:picMk id="9" creationId="{4F9ABC12-A16A-1F30-C2D0-9395EF9CACC2}"/>
          </ac:picMkLst>
        </pc:picChg>
      </pc:sldChg>
      <pc:sldChg chg="addSp delSp modSp new mod">
        <pc:chgData name="Ellie Bloomfield (2003965)" userId="4a362647-f180-45ee-999d-9b13eaf2b800" providerId="ADAL" clId="{DDD404ED-E47D-4B95-8A33-7C67715C3C05}" dt="2023-04-24T19:43:54.345" v="3084" actId="1076"/>
        <pc:sldMkLst>
          <pc:docMk/>
          <pc:sldMk cId="4204031517" sldId="262"/>
        </pc:sldMkLst>
        <pc:spChg chg="add mod">
          <ac:chgData name="Ellie Bloomfield (2003965)" userId="4a362647-f180-45ee-999d-9b13eaf2b800" providerId="ADAL" clId="{DDD404ED-E47D-4B95-8A33-7C67715C3C05}" dt="2023-04-24T19:27:19.476" v="2454"/>
          <ac:spMkLst>
            <pc:docMk/>
            <pc:sldMk cId="4204031517" sldId="262"/>
            <ac:spMk id="2" creationId="{75159B9F-8C67-4DEA-2D22-0148B01A3B9C}"/>
          </ac:spMkLst>
        </pc:spChg>
        <pc:spChg chg="add mod">
          <ac:chgData name="Ellie Bloomfield (2003965)" userId="4a362647-f180-45ee-999d-9b13eaf2b800" providerId="ADAL" clId="{DDD404ED-E47D-4B95-8A33-7C67715C3C05}" dt="2023-04-24T19:27:55.216" v="2466" actId="14100"/>
          <ac:spMkLst>
            <pc:docMk/>
            <pc:sldMk cId="4204031517" sldId="262"/>
            <ac:spMk id="3" creationId="{49AF6EBE-077B-246E-DE29-3B209EE1E40D}"/>
          </ac:spMkLst>
        </pc:spChg>
        <pc:spChg chg="add mod">
          <ac:chgData name="Ellie Bloomfield (2003965)" userId="4a362647-f180-45ee-999d-9b13eaf2b800" providerId="ADAL" clId="{DDD404ED-E47D-4B95-8A33-7C67715C3C05}" dt="2023-04-24T19:28:04.626" v="2468" actId="14100"/>
          <ac:spMkLst>
            <pc:docMk/>
            <pc:sldMk cId="4204031517" sldId="262"/>
            <ac:spMk id="4" creationId="{A2D14B56-7EE3-F0A4-5E41-C36C61357271}"/>
          </ac:spMkLst>
        </pc:spChg>
        <pc:spChg chg="add mod">
          <ac:chgData name="Ellie Bloomfield (2003965)" userId="4a362647-f180-45ee-999d-9b13eaf2b800" providerId="ADAL" clId="{DDD404ED-E47D-4B95-8A33-7C67715C3C05}" dt="2023-04-24T19:27:26.356" v="2458" actId="1076"/>
          <ac:spMkLst>
            <pc:docMk/>
            <pc:sldMk cId="4204031517" sldId="262"/>
            <ac:spMk id="5" creationId="{0E7D248D-F4C0-2C3E-6910-561FC2BD25F5}"/>
          </ac:spMkLst>
        </pc:spChg>
        <pc:spChg chg="add mod">
          <ac:chgData name="Ellie Bloomfield (2003965)" userId="4a362647-f180-45ee-999d-9b13eaf2b800" providerId="ADAL" clId="{DDD404ED-E47D-4B95-8A33-7C67715C3C05}" dt="2023-04-24T19:29:09.107" v="2511" actId="20577"/>
          <ac:spMkLst>
            <pc:docMk/>
            <pc:sldMk cId="4204031517" sldId="262"/>
            <ac:spMk id="6" creationId="{B378E74A-B193-7D59-8D77-E6B65ED9391B}"/>
          </ac:spMkLst>
        </pc:spChg>
        <pc:spChg chg="add mod">
          <ac:chgData name="Ellie Bloomfield (2003965)" userId="4a362647-f180-45ee-999d-9b13eaf2b800" providerId="ADAL" clId="{DDD404ED-E47D-4B95-8A33-7C67715C3C05}" dt="2023-04-24T19:43:47.157" v="3082" actId="1076"/>
          <ac:spMkLst>
            <pc:docMk/>
            <pc:sldMk cId="4204031517" sldId="262"/>
            <ac:spMk id="14" creationId="{848CF2A6-DCF1-8423-0B9A-576DB87F463B}"/>
          </ac:spMkLst>
        </pc:spChg>
        <pc:picChg chg="add mod">
          <ac:chgData name="Ellie Bloomfield (2003965)" userId="4a362647-f180-45ee-999d-9b13eaf2b800" providerId="ADAL" clId="{DDD404ED-E47D-4B95-8A33-7C67715C3C05}" dt="2023-04-24T19:43:30.539" v="3079" actId="1076"/>
          <ac:picMkLst>
            <pc:docMk/>
            <pc:sldMk cId="4204031517" sldId="262"/>
            <ac:picMk id="7" creationId="{0297A41A-4668-186F-48CB-A6903165D3AC}"/>
          </ac:picMkLst>
        </pc:picChg>
        <pc:picChg chg="add mod">
          <ac:chgData name="Ellie Bloomfield (2003965)" userId="4a362647-f180-45ee-999d-9b13eaf2b800" providerId="ADAL" clId="{DDD404ED-E47D-4B95-8A33-7C67715C3C05}" dt="2023-04-24T19:43:49.928" v="3083" actId="1076"/>
          <ac:picMkLst>
            <pc:docMk/>
            <pc:sldMk cId="4204031517" sldId="262"/>
            <ac:picMk id="8" creationId="{4245936C-3BE7-DE3B-94D3-3D5F361E1C35}"/>
          </ac:picMkLst>
        </pc:picChg>
        <pc:picChg chg="add mod">
          <ac:chgData name="Ellie Bloomfield (2003965)" userId="4a362647-f180-45ee-999d-9b13eaf2b800" providerId="ADAL" clId="{DDD404ED-E47D-4B95-8A33-7C67715C3C05}" dt="2023-04-24T19:31:39.995" v="2531" actId="1076"/>
          <ac:picMkLst>
            <pc:docMk/>
            <pc:sldMk cId="4204031517" sldId="262"/>
            <ac:picMk id="9" creationId="{416CC6CC-E505-AA98-42AD-05ACB7707E39}"/>
          </ac:picMkLst>
        </pc:picChg>
        <pc:picChg chg="add mod">
          <ac:chgData name="Ellie Bloomfield (2003965)" userId="4a362647-f180-45ee-999d-9b13eaf2b800" providerId="ADAL" clId="{DDD404ED-E47D-4B95-8A33-7C67715C3C05}" dt="2023-04-24T19:43:54.345" v="3084" actId="1076"/>
          <ac:picMkLst>
            <pc:docMk/>
            <pc:sldMk cId="4204031517" sldId="262"/>
            <ac:picMk id="10" creationId="{1BC0B4BC-367B-C68F-8382-0F539A531402}"/>
          </ac:picMkLst>
        </pc:picChg>
        <pc:picChg chg="add del mod">
          <ac:chgData name="Ellie Bloomfield (2003965)" userId="4a362647-f180-45ee-999d-9b13eaf2b800" providerId="ADAL" clId="{DDD404ED-E47D-4B95-8A33-7C67715C3C05}" dt="2023-04-24T19:30:29.416" v="2520" actId="478"/>
          <ac:picMkLst>
            <pc:docMk/>
            <pc:sldMk cId="4204031517" sldId="262"/>
            <ac:picMk id="11" creationId="{37393F44-E700-1CC2-E4BB-7B9E2F571A97}"/>
          </ac:picMkLst>
        </pc:picChg>
        <pc:picChg chg="add del mod">
          <ac:chgData name="Ellie Bloomfield (2003965)" userId="4a362647-f180-45ee-999d-9b13eaf2b800" providerId="ADAL" clId="{DDD404ED-E47D-4B95-8A33-7C67715C3C05}" dt="2023-04-24T19:30:45.004" v="2523" actId="478"/>
          <ac:picMkLst>
            <pc:docMk/>
            <pc:sldMk cId="4204031517" sldId="262"/>
            <ac:picMk id="12" creationId="{0B4D19B6-418A-CF60-94BD-6581AEA2A8B8}"/>
          </ac:picMkLst>
        </pc:picChg>
        <pc:picChg chg="add mod">
          <ac:chgData name="Ellie Bloomfield (2003965)" userId="4a362647-f180-45ee-999d-9b13eaf2b800" providerId="ADAL" clId="{DDD404ED-E47D-4B95-8A33-7C67715C3C05}" dt="2023-04-24T19:43:09.708" v="3074" actId="1076"/>
          <ac:picMkLst>
            <pc:docMk/>
            <pc:sldMk cId="4204031517" sldId="262"/>
            <ac:picMk id="13" creationId="{DDD44BE0-39BE-0216-B6B1-99AC1F54601F}"/>
          </ac:picMkLst>
        </pc:picChg>
      </pc:sldChg>
      <pc:sldChg chg="addSp delSp modSp add del mod">
        <pc:chgData name="Ellie Bloomfield (2003965)" userId="4a362647-f180-45ee-999d-9b13eaf2b800" providerId="ADAL" clId="{DDD404ED-E47D-4B95-8A33-7C67715C3C05}" dt="2023-04-24T19:55:42.955" v="3360" actId="1076"/>
        <pc:sldMkLst>
          <pc:docMk/>
          <pc:sldMk cId="118753360" sldId="263"/>
        </pc:sldMkLst>
        <pc:spChg chg="add mod">
          <ac:chgData name="Ellie Bloomfield (2003965)" userId="4a362647-f180-45ee-999d-9b13eaf2b800" providerId="ADAL" clId="{DDD404ED-E47D-4B95-8A33-7C67715C3C05}" dt="2023-04-24T19:44:38.541" v="3115" actId="20577"/>
          <ac:spMkLst>
            <pc:docMk/>
            <pc:sldMk cId="118753360" sldId="263"/>
            <ac:spMk id="6" creationId="{16FFCA03-C667-237F-1D43-0F4DC7211536}"/>
          </ac:spMkLst>
        </pc:spChg>
        <pc:spChg chg="add mod">
          <ac:chgData name="Ellie Bloomfield (2003965)" userId="4a362647-f180-45ee-999d-9b13eaf2b800" providerId="ADAL" clId="{DDD404ED-E47D-4B95-8A33-7C67715C3C05}" dt="2023-04-24T19:55:42.955" v="3360" actId="1076"/>
          <ac:spMkLst>
            <pc:docMk/>
            <pc:sldMk cId="118753360" sldId="263"/>
            <ac:spMk id="11" creationId="{005D96DF-4F49-D0E3-DC16-20C42ECBDAF5}"/>
          </ac:spMkLst>
        </pc:spChg>
        <pc:picChg chg="add del mod">
          <ac:chgData name="Ellie Bloomfield (2003965)" userId="4a362647-f180-45ee-999d-9b13eaf2b800" providerId="ADAL" clId="{DDD404ED-E47D-4B95-8A33-7C67715C3C05}" dt="2023-04-24T19:45:10.732" v="3121" actId="478"/>
          <ac:picMkLst>
            <pc:docMk/>
            <pc:sldMk cId="118753360" sldId="263"/>
            <ac:picMk id="8" creationId="{A3FEB665-0CE9-AA87-380D-80CA49DE85FB}"/>
          </ac:picMkLst>
        </pc:picChg>
        <pc:picChg chg="add mod">
          <ac:chgData name="Ellie Bloomfield (2003965)" userId="4a362647-f180-45ee-999d-9b13eaf2b800" providerId="ADAL" clId="{DDD404ED-E47D-4B95-8A33-7C67715C3C05}" dt="2023-04-24T19:51:04.894" v="3129" actId="1076"/>
          <ac:picMkLst>
            <pc:docMk/>
            <pc:sldMk cId="118753360" sldId="263"/>
            <ac:picMk id="10" creationId="{D6C048A8-163A-C2C8-6E0E-5D8A672F01FF}"/>
          </ac:picMkLst>
        </pc:picChg>
      </pc:sldChg>
      <pc:sldChg chg="add del">
        <pc:chgData name="Ellie Bloomfield (2003965)" userId="4a362647-f180-45ee-999d-9b13eaf2b800" providerId="ADAL" clId="{DDD404ED-E47D-4B95-8A33-7C67715C3C05}" dt="2023-04-24T19:28:28.761" v="2471" actId="47"/>
        <pc:sldMkLst>
          <pc:docMk/>
          <pc:sldMk cId="768515808" sldId="264"/>
        </pc:sldMkLst>
      </pc:sldChg>
      <pc:sldChg chg="add del">
        <pc:chgData name="Ellie Bloomfield (2003965)" userId="4a362647-f180-45ee-999d-9b13eaf2b800" providerId="ADAL" clId="{DDD404ED-E47D-4B95-8A33-7C67715C3C05}" dt="2023-04-24T19:28:37.062" v="2473" actId="47"/>
        <pc:sldMkLst>
          <pc:docMk/>
          <pc:sldMk cId="1692822792" sldId="264"/>
        </pc:sldMkLst>
      </pc:sldChg>
      <pc:sldChg chg="addSp delSp modSp new mod ord">
        <pc:chgData name="Ellie Bloomfield (2003965)" userId="4a362647-f180-45ee-999d-9b13eaf2b800" providerId="ADAL" clId="{DDD404ED-E47D-4B95-8A33-7C67715C3C05}" dt="2023-04-24T20:07:48.880" v="3718" actId="1076"/>
        <pc:sldMkLst>
          <pc:docMk/>
          <pc:sldMk cId="2421491026" sldId="264"/>
        </pc:sldMkLst>
        <pc:spChg chg="del">
          <ac:chgData name="Ellie Bloomfield (2003965)" userId="4a362647-f180-45ee-999d-9b13eaf2b800" providerId="ADAL" clId="{DDD404ED-E47D-4B95-8A33-7C67715C3C05}" dt="2023-04-24T19:56:00.655" v="3362" actId="478"/>
          <ac:spMkLst>
            <pc:docMk/>
            <pc:sldMk cId="2421491026" sldId="264"/>
            <ac:spMk id="2" creationId="{2D6082E4-1DFD-9D6E-C290-BC9C6587A267}"/>
          </ac:spMkLst>
        </pc:spChg>
        <pc:spChg chg="del">
          <ac:chgData name="Ellie Bloomfield (2003965)" userId="4a362647-f180-45ee-999d-9b13eaf2b800" providerId="ADAL" clId="{DDD404ED-E47D-4B95-8A33-7C67715C3C05}" dt="2023-04-24T19:56:02.890" v="3363" actId="478"/>
          <ac:spMkLst>
            <pc:docMk/>
            <pc:sldMk cId="2421491026" sldId="264"/>
            <ac:spMk id="3" creationId="{5F794D6D-3DAD-D50E-109F-988D4E415D00}"/>
          </ac:spMkLst>
        </pc:spChg>
        <pc:spChg chg="add mod">
          <ac:chgData name="Ellie Bloomfield (2003965)" userId="4a362647-f180-45ee-999d-9b13eaf2b800" providerId="ADAL" clId="{DDD404ED-E47D-4B95-8A33-7C67715C3C05}" dt="2023-04-24T19:56:05.586" v="3364"/>
          <ac:spMkLst>
            <pc:docMk/>
            <pc:sldMk cId="2421491026" sldId="264"/>
            <ac:spMk id="4" creationId="{FD210A18-05EB-D1C3-40A1-65C2FBEC4465}"/>
          </ac:spMkLst>
        </pc:spChg>
        <pc:spChg chg="add mod">
          <ac:chgData name="Ellie Bloomfield (2003965)" userId="4a362647-f180-45ee-999d-9b13eaf2b800" providerId="ADAL" clId="{DDD404ED-E47D-4B95-8A33-7C67715C3C05}" dt="2023-04-24T19:56:32.870" v="3374" actId="14100"/>
          <ac:spMkLst>
            <pc:docMk/>
            <pc:sldMk cId="2421491026" sldId="264"/>
            <ac:spMk id="5" creationId="{C0427255-FAA8-354D-C53D-9AD49D7272EE}"/>
          </ac:spMkLst>
        </pc:spChg>
        <pc:spChg chg="add mod">
          <ac:chgData name="Ellie Bloomfield (2003965)" userId="4a362647-f180-45ee-999d-9b13eaf2b800" providerId="ADAL" clId="{DDD404ED-E47D-4B95-8A33-7C67715C3C05}" dt="2023-04-24T19:56:41.533" v="3376" actId="14100"/>
          <ac:spMkLst>
            <pc:docMk/>
            <pc:sldMk cId="2421491026" sldId="264"/>
            <ac:spMk id="6" creationId="{51173714-52AA-B2C2-131C-924DDC4DF691}"/>
          </ac:spMkLst>
        </pc:spChg>
        <pc:spChg chg="add mod">
          <ac:chgData name="Ellie Bloomfield (2003965)" userId="4a362647-f180-45ee-999d-9b13eaf2b800" providerId="ADAL" clId="{DDD404ED-E47D-4B95-8A33-7C67715C3C05}" dt="2023-04-24T19:56:11.614" v="3368" actId="1076"/>
          <ac:spMkLst>
            <pc:docMk/>
            <pc:sldMk cId="2421491026" sldId="264"/>
            <ac:spMk id="7" creationId="{411F670A-5240-EF3F-CD74-C71338C89003}"/>
          </ac:spMkLst>
        </pc:spChg>
        <pc:spChg chg="add mod">
          <ac:chgData name="Ellie Bloomfield (2003965)" userId="4a362647-f180-45ee-999d-9b13eaf2b800" providerId="ADAL" clId="{DDD404ED-E47D-4B95-8A33-7C67715C3C05}" dt="2023-04-24T20:01:45.197" v="3440" actId="1076"/>
          <ac:spMkLst>
            <pc:docMk/>
            <pc:sldMk cId="2421491026" sldId="264"/>
            <ac:spMk id="8" creationId="{F0265514-EA48-59BF-7078-0A28B3F0E6A9}"/>
          </ac:spMkLst>
        </pc:spChg>
        <pc:spChg chg="add mod">
          <ac:chgData name="Ellie Bloomfield (2003965)" userId="4a362647-f180-45ee-999d-9b13eaf2b800" providerId="ADAL" clId="{DDD404ED-E47D-4B95-8A33-7C67715C3C05}" dt="2023-04-24T20:07:48.880" v="3718" actId="1076"/>
          <ac:spMkLst>
            <pc:docMk/>
            <pc:sldMk cId="2421491026" sldId="264"/>
            <ac:spMk id="13" creationId="{9F543DBF-DDC7-927C-C4C5-5FE838F043DA}"/>
          </ac:spMkLst>
        </pc:spChg>
        <pc:spChg chg="add mod">
          <ac:chgData name="Ellie Bloomfield (2003965)" userId="4a362647-f180-45ee-999d-9b13eaf2b800" providerId="ADAL" clId="{DDD404ED-E47D-4B95-8A33-7C67715C3C05}" dt="2023-04-24T20:07:20.870" v="3713" actId="1076"/>
          <ac:spMkLst>
            <pc:docMk/>
            <pc:sldMk cId="2421491026" sldId="264"/>
            <ac:spMk id="14" creationId="{2909C5A3-A215-0E58-E282-B76843807A8F}"/>
          </ac:spMkLst>
        </pc:spChg>
        <pc:spChg chg="add mod">
          <ac:chgData name="Ellie Bloomfield (2003965)" userId="4a362647-f180-45ee-999d-9b13eaf2b800" providerId="ADAL" clId="{DDD404ED-E47D-4B95-8A33-7C67715C3C05}" dt="2023-04-24T20:06:25.136" v="3703" actId="1076"/>
          <ac:spMkLst>
            <pc:docMk/>
            <pc:sldMk cId="2421491026" sldId="264"/>
            <ac:spMk id="15" creationId="{BDC90C7B-1D03-A3BA-F357-1F16B6CCE575}"/>
          </ac:spMkLst>
        </pc:spChg>
        <pc:spChg chg="add mod">
          <ac:chgData name="Ellie Bloomfield (2003965)" userId="4a362647-f180-45ee-999d-9b13eaf2b800" providerId="ADAL" clId="{DDD404ED-E47D-4B95-8A33-7C67715C3C05}" dt="2023-04-24T20:07:15.124" v="3712" actId="1076"/>
          <ac:spMkLst>
            <pc:docMk/>
            <pc:sldMk cId="2421491026" sldId="264"/>
            <ac:spMk id="16" creationId="{D81CB211-2BE2-42BE-BCBE-7A689530EC27}"/>
          </ac:spMkLst>
        </pc:spChg>
        <pc:spChg chg="add mod">
          <ac:chgData name="Ellie Bloomfield (2003965)" userId="4a362647-f180-45ee-999d-9b13eaf2b800" providerId="ADAL" clId="{DDD404ED-E47D-4B95-8A33-7C67715C3C05}" dt="2023-04-24T20:07:01.936" v="3711" actId="14100"/>
          <ac:spMkLst>
            <pc:docMk/>
            <pc:sldMk cId="2421491026" sldId="264"/>
            <ac:spMk id="17" creationId="{27B2D649-4CA5-B970-E618-BF210A7258C5}"/>
          </ac:spMkLst>
        </pc:spChg>
        <pc:spChg chg="add mod">
          <ac:chgData name="Ellie Bloomfield (2003965)" userId="4a362647-f180-45ee-999d-9b13eaf2b800" providerId="ADAL" clId="{DDD404ED-E47D-4B95-8A33-7C67715C3C05}" dt="2023-04-24T20:06:44.706" v="3709" actId="1076"/>
          <ac:spMkLst>
            <pc:docMk/>
            <pc:sldMk cId="2421491026" sldId="264"/>
            <ac:spMk id="18" creationId="{21A34A91-E927-0B7E-50E8-2A168A2DAF5E}"/>
          </ac:spMkLst>
        </pc:spChg>
        <pc:spChg chg="add mod">
          <ac:chgData name="Ellie Bloomfield (2003965)" userId="4a362647-f180-45ee-999d-9b13eaf2b800" providerId="ADAL" clId="{DDD404ED-E47D-4B95-8A33-7C67715C3C05}" dt="2023-04-24T20:06:38.400" v="3708" actId="1076"/>
          <ac:spMkLst>
            <pc:docMk/>
            <pc:sldMk cId="2421491026" sldId="264"/>
            <ac:spMk id="19" creationId="{1AD050E8-C9CF-83F6-61C7-B57940856B32}"/>
          </ac:spMkLst>
        </pc:spChg>
        <pc:spChg chg="add mod">
          <ac:chgData name="Ellie Bloomfield (2003965)" userId="4a362647-f180-45ee-999d-9b13eaf2b800" providerId="ADAL" clId="{DDD404ED-E47D-4B95-8A33-7C67715C3C05}" dt="2023-04-24T20:07:27.834" v="3715" actId="1076"/>
          <ac:spMkLst>
            <pc:docMk/>
            <pc:sldMk cId="2421491026" sldId="264"/>
            <ac:spMk id="20" creationId="{1274E3E0-972E-B484-C450-3B480CB3E3A6}"/>
          </ac:spMkLst>
        </pc:spChg>
        <pc:spChg chg="add mod">
          <ac:chgData name="Ellie Bloomfield (2003965)" userId="4a362647-f180-45ee-999d-9b13eaf2b800" providerId="ADAL" clId="{DDD404ED-E47D-4B95-8A33-7C67715C3C05}" dt="2023-04-24T20:07:34.068" v="3717" actId="1076"/>
          <ac:spMkLst>
            <pc:docMk/>
            <pc:sldMk cId="2421491026" sldId="264"/>
            <ac:spMk id="21" creationId="{F06A0BCE-36ED-EE8C-6D54-5DBFF3303854}"/>
          </ac:spMkLst>
        </pc:spChg>
        <pc:picChg chg="add mod">
          <ac:chgData name="Ellie Bloomfield (2003965)" userId="4a362647-f180-45ee-999d-9b13eaf2b800" providerId="ADAL" clId="{DDD404ED-E47D-4B95-8A33-7C67715C3C05}" dt="2023-04-24T20:02:08.768" v="3443" actId="1076"/>
          <ac:picMkLst>
            <pc:docMk/>
            <pc:sldMk cId="2421491026" sldId="264"/>
            <ac:picMk id="10" creationId="{A86E1A73-D7D8-41D3-F346-71A908386989}"/>
          </ac:picMkLst>
        </pc:picChg>
        <pc:picChg chg="add mod">
          <ac:chgData name="Ellie Bloomfield (2003965)" userId="4a362647-f180-45ee-999d-9b13eaf2b800" providerId="ADAL" clId="{DDD404ED-E47D-4B95-8A33-7C67715C3C05}" dt="2023-04-24T20:06:13.257" v="3701" actId="1076"/>
          <ac:picMkLst>
            <pc:docMk/>
            <pc:sldMk cId="2421491026" sldId="264"/>
            <ac:picMk id="12" creationId="{73CB8E94-B9DA-070D-02CC-4DCE623FD914}"/>
          </ac:picMkLst>
        </pc:picChg>
      </pc:sldChg>
      <pc:sldChg chg="addSp modSp new mod">
        <pc:chgData name="Ellie Bloomfield (2003965)" userId="4a362647-f180-45ee-999d-9b13eaf2b800" providerId="ADAL" clId="{DDD404ED-E47D-4B95-8A33-7C67715C3C05}" dt="2023-04-24T20:36:43.858" v="5302" actId="20577"/>
        <pc:sldMkLst>
          <pc:docMk/>
          <pc:sldMk cId="2955876848" sldId="265"/>
        </pc:sldMkLst>
        <pc:spChg chg="add mod">
          <ac:chgData name="Ellie Bloomfield (2003965)" userId="4a362647-f180-45ee-999d-9b13eaf2b800" providerId="ADAL" clId="{DDD404ED-E47D-4B95-8A33-7C67715C3C05}" dt="2023-04-24T20:08:35.135" v="3720"/>
          <ac:spMkLst>
            <pc:docMk/>
            <pc:sldMk cId="2955876848" sldId="265"/>
            <ac:spMk id="2" creationId="{02AFCE6E-593E-CE8D-B04E-03AC8B193A75}"/>
          </ac:spMkLst>
        </pc:spChg>
        <pc:spChg chg="add mod">
          <ac:chgData name="Ellie Bloomfield (2003965)" userId="4a362647-f180-45ee-999d-9b13eaf2b800" providerId="ADAL" clId="{DDD404ED-E47D-4B95-8A33-7C67715C3C05}" dt="2023-04-24T20:09:07.331" v="3729" actId="1076"/>
          <ac:spMkLst>
            <pc:docMk/>
            <pc:sldMk cId="2955876848" sldId="265"/>
            <ac:spMk id="3" creationId="{2A0B5578-6188-BFC6-7C30-BC42FE09A7D5}"/>
          </ac:spMkLst>
        </pc:spChg>
        <pc:spChg chg="add mod">
          <ac:chgData name="Ellie Bloomfield (2003965)" userId="4a362647-f180-45ee-999d-9b13eaf2b800" providerId="ADAL" clId="{DDD404ED-E47D-4B95-8A33-7C67715C3C05}" dt="2023-04-24T20:09:26.582" v="3732" actId="14100"/>
          <ac:spMkLst>
            <pc:docMk/>
            <pc:sldMk cId="2955876848" sldId="265"/>
            <ac:spMk id="4" creationId="{8BFF4F24-4300-287D-6547-397C66BDACBE}"/>
          </ac:spMkLst>
        </pc:spChg>
        <pc:spChg chg="add mod">
          <ac:chgData name="Ellie Bloomfield (2003965)" userId="4a362647-f180-45ee-999d-9b13eaf2b800" providerId="ADAL" clId="{DDD404ED-E47D-4B95-8A33-7C67715C3C05}" dt="2023-04-24T20:08:45.083" v="3724" actId="1076"/>
          <ac:spMkLst>
            <pc:docMk/>
            <pc:sldMk cId="2955876848" sldId="265"/>
            <ac:spMk id="5" creationId="{224156A3-4677-8D7B-8277-3770E5DA0042}"/>
          </ac:spMkLst>
        </pc:spChg>
        <pc:spChg chg="add mod">
          <ac:chgData name="Ellie Bloomfield (2003965)" userId="4a362647-f180-45ee-999d-9b13eaf2b800" providerId="ADAL" clId="{DDD404ED-E47D-4B95-8A33-7C67715C3C05}" dt="2023-04-24T20:13:06.671" v="3981" actId="20577"/>
          <ac:spMkLst>
            <pc:docMk/>
            <pc:sldMk cId="2955876848" sldId="265"/>
            <ac:spMk id="6" creationId="{0C70B38B-5056-8BBC-1AED-1665376415F8}"/>
          </ac:spMkLst>
        </pc:spChg>
        <pc:spChg chg="add mod">
          <ac:chgData name="Ellie Bloomfield (2003965)" userId="4a362647-f180-45ee-999d-9b13eaf2b800" providerId="ADAL" clId="{DDD404ED-E47D-4B95-8A33-7C67715C3C05}" dt="2023-04-24T20:36:43.858" v="5302" actId="20577"/>
          <ac:spMkLst>
            <pc:docMk/>
            <pc:sldMk cId="2955876848" sldId="265"/>
            <ac:spMk id="7" creationId="{60028AC8-D664-06DD-07EC-44C886587B1C}"/>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850BE55-5E0A-4B7E-9DAA-64632A818323}" type="datetimeFigureOut">
              <a:rPr lang="en-GB" smtClean="0"/>
              <a:t>24/04/2023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BA9514-4659-405E-9FB7-7313F486EC77}" type="slidenum">
              <a:rPr lang="en-GB" smtClean="0"/>
              <a:t>‹#›</a:t>
            </a:fld>
            <a:endParaRPr lang="en-GB"/>
          </a:p>
        </p:txBody>
      </p:sp>
    </p:spTree>
    <p:extLst>
      <p:ext uri="{BB962C8B-B14F-4D97-AF65-F5344CB8AC3E}">
        <p14:creationId xmlns:p14="http://schemas.microsoft.com/office/powerpoint/2010/main" val="33231328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107424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28683996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FEB021E-1448-495B-AED3-7418B9D92C70}"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850012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FEB021E-1448-495B-AED3-7418B9D92C70}"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08213932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FEB021E-1448-495B-AED3-7418B9D92C70}" type="datetimeFigureOut">
              <a:rPr lang="en-GB" smtClean="0"/>
              <a:t>24/04/2023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826502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FEB021E-1448-495B-AED3-7418B9D92C70}" type="datetimeFigureOut">
              <a:rPr lang="en-GB" smtClean="0"/>
              <a:t>24/04/2023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8843707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FEB021E-1448-495B-AED3-7418B9D92C70}" type="datetimeFigureOut">
              <a:rPr lang="en-GB" smtClean="0"/>
              <a:t>24/04/2023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144303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EB021E-1448-495B-AED3-7418B9D92C70}"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408251126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FFEB021E-1448-495B-AED3-7418B9D92C70}" type="datetimeFigureOut">
              <a:rPr lang="en-GB" smtClean="0"/>
              <a:t>24/04/2023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5606753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39374671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FEB021E-1448-495B-AED3-7418B9D92C70}" type="datetimeFigureOut">
              <a:rPr lang="en-GB" smtClean="0"/>
              <a:t>24/04/2023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2A40CEF-3D22-4F69-A921-A48854309217}" type="slidenum">
              <a:rPr lang="en-GB" smtClean="0"/>
              <a:t>‹#›</a:t>
            </a:fld>
            <a:endParaRPr lang="en-GB"/>
          </a:p>
        </p:txBody>
      </p:sp>
    </p:spTree>
    <p:extLst>
      <p:ext uri="{BB962C8B-B14F-4D97-AF65-F5344CB8AC3E}">
        <p14:creationId xmlns:p14="http://schemas.microsoft.com/office/powerpoint/2010/main" val="1527920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FEB021E-1448-495B-AED3-7418B9D92C70}" type="datetimeFigureOut">
              <a:rPr lang="en-GB" smtClean="0"/>
              <a:t>24/04/2023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2A40CEF-3D22-4F69-A921-A48854309217}" type="slidenum">
              <a:rPr lang="en-GB" smtClean="0"/>
              <a:t>‹#›</a:t>
            </a:fld>
            <a:endParaRPr lang="en-GB"/>
          </a:p>
        </p:txBody>
      </p:sp>
    </p:spTree>
    <p:extLst>
      <p:ext uri="{BB962C8B-B14F-4D97-AF65-F5344CB8AC3E}">
        <p14:creationId xmlns:p14="http://schemas.microsoft.com/office/powerpoint/2010/main" val="2996131258"/>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tmp"/><Relationship Id="rId2" Type="http://schemas.openxmlformats.org/officeDocument/2006/relationships/image" Target="../media/image1.tmp"/><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3" Type="http://schemas.openxmlformats.org/officeDocument/2006/relationships/image" Target="../media/image5.tmp"/><Relationship Id="rId2" Type="http://schemas.openxmlformats.org/officeDocument/2006/relationships/image" Target="../media/image4.tmp"/><Relationship Id="rId1" Type="http://schemas.openxmlformats.org/officeDocument/2006/relationships/slideLayout" Target="../slideLayouts/slideLayout7.xml"/><Relationship Id="rId4" Type="http://schemas.openxmlformats.org/officeDocument/2006/relationships/image" Target="../media/image6.tmp"/></Relationships>
</file>

<file path=ppt/slides/_rels/slide5.xml.rels><?xml version="1.0" encoding="UTF-8" standalone="yes"?>
<Relationships xmlns="http://schemas.openxmlformats.org/package/2006/relationships"><Relationship Id="rId3" Type="http://schemas.openxmlformats.org/officeDocument/2006/relationships/image" Target="../media/image8.tmp"/><Relationship Id="rId2" Type="http://schemas.openxmlformats.org/officeDocument/2006/relationships/image" Target="../media/image7.tmp"/><Relationship Id="rId1" Type="http://schemas.openxmlformats.org/officeDocument/2006/relationships/slideLayout" Target="../slideLayouts/slideLayout7.xml"/></Relationships>
</file>

<file path=ppt/slides/_rels/slide6.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image" Target="../media/image9.tmp"/><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2" Type="http://schemas.openxmlformats.org/officeDocument/2006/relationships/image" Target="../media/image11.tmp"/><Relationship Id="rId1" Type="http://schemas.openxmlformats.org/officeDocument/2006/relationships/slideLayout" Target="../slideLayouts/slideLayout7.xml"/></Relationships>
</file>

<file path=ppt/slides/_rels/slide8.xml.rels><?xml version="1.0" encoding="UTF-8" standalone="yes"?>
<Relationships xmlns="http://schemas.openxmlformats.org/package/2006/relationships"><Relationship Id="rId3" Type="http://schemas.openxmlformats.org/officeDocument/2006/relationships/image" Target="../media/image13.tmp"/><Relationship Id="rId2" Type="http://schemas.openxmlformats.org/officeDocument/2006/relationships/image" Target="../media/image12.tmp"/><Relationship Id="rId1" Type="http://schemas.openxmlformats.org/officeDocument/2006/relationships/slideLayout" Target="../slideLayouts/slideLayout7.xml"/><Relationship Id="rId6" Type="http://schemas.openxmlformats.org/officeDocument/2006/relationships/image" Target="../media/image16.tmp"/><Relationship Id="rId5" Type="http://schemas.openxmlformats.org/officeDocument/2006/relationships/image" Target="../media/image15.tmp"/><Relationship Id="rId4" Type="http://schemas.openxmlformats.org/officeDocument/2006/relationships/image" Target="../media/image14.tmp"/></Relationships>
</file>

<file path=ppt/slides/_rels/slide9.xml.rels><?xml version="1.0" encoding="UTF-8" standalone="yes"?>
<Relationships xmlns="http://schemas.openxmlformats.org/package/2006/relationships"><Relationship Id="rId2" Type="http://schemas.openxmlformats.org/officeDocument/2006/relationships/image" Target="../media/image17.tmp"/><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3EADA4-756F-B490-DD96-6C9CA9CB054C}"/>
              </a:ext>
            </a:extLst>
          </p:cNvPr>
          <p:cNvSpPr>
            <a:spLocks noGrp="1"/>
          </p:cNvSpPr>
          <p:nvPr>
            <p:ph type="ctrTitle"/>
          </p:nvPr>
        </p:nvSpPr>
        <p:spPr>
          <a:xfrm>
            <a:off x="1524000" y="2794000"/>
            <a:ext cx="9144000" cy="1088496"/>
          </a:xfrm>
        </p:spPr>
        <p:txBody>
          <a:bodyPr/>
          <a:lstStyle/>
          <a:p>
            <a:r>
              <a:rPr lang="en-GB" dirty="0"/>
              <a:t>Placement Portfolio</a:t>
            </a:r>
          </a:p>
        </p:txBody>
      </p:sp>
      <p:sp>
        <p:nvSpPr>
          <p:cNvPr id="5" name="Rectangle 4">
            <a:extLst>
              <a:ext uri="{FF2B5EF4-FFF2-40B4-BE49-F238E27FC236}">
                <a16:creationId xmlns:a16="http://schemas.microsoft.com/office/drawing/2014/main" id="{A62BE301-C87D-C8DB-BEF5-2923BC4B2D33}"/>
              </a:ext>
            </a:extLst>
          </p:cNvPr>
          <p:cNvSpPr/>
          <p:nvPr/>
        </p:nvSpPr>
        <p:spPr>
          <a:xfrm>
            <a:off x="0" y="0"/>
            <a:ext cx="12192000" cy="64839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482678BE-F9FB-766A-8F8B-2D74A844165D}"/>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D8D6F57B-BE5E-0CFF-97B8-B9DDBE69F825}"/>
              </a:ext>
            </a:extLst>
          </p:cNvPr>
          <p:cNvSpPr/>
          <p:nvPr/>
        </p:nvSpPr>
        <p:spPr>
          <a:xfrm rot="5400000">
            <a:off x="5759336" y="425336"/>
            <a:ext cx="673331" cy="12191999"/>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D7E0554E-DDDD-00DE-E760-033C5E2EA215}"/>
              </a:ext>
            </a:extLst>
          </p:cNvPr>
          <p:cNvSpPr/>
          <p:nvPr/>
        </p:nvSpPr>
        <p:spPr>
          <a:xfrm>
            <a:off x="11518669" y="-12469"/>
            <a:ext cx="673331" cy="6858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10" name="Straight Connector 9">
            <a:extLst>
              <a:ext uri="{FF2B5EF4-FFF2-40B4-BE49-F238E27FC236}">
                <a16:creationId xmlns:a16="http://schemas.microsoft.com/office/drawing/2014/main" id="{E552B3B3-8FF1-AEBC-C1B0-F79E204297EA}"/>
              </a:ext>
            </a:extLst>
          </p:cNvPr>
          <p:cNvCxnSpPr/>
          <p:nvPr/>
        </p:nvCxnSpPr>
        <p:spPr>
          <a:xfrm>
            <a:off x="2975956" y="3823855"/>
            <a:ext cx="6192982" cy="0"/>
          </a:xfrm>
          <a:prstGeom prst="line">
            <a:avLst/>
          </a:prstGeom>
          <a:ln>
            <a:solidFill>
              <a:srgbClr val="F79A1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7579717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FD210A18-05EB-D1C3-40A1-65C2FBEC4465}"/>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C0427255-FAA8-354D-C53D-9AD49D7272EE}"/>
              </a:ext>
            </a:extLst>
          </p:cNvPr>
          <p:cNvSpPr/>
          <p:nvPr/>
        </p:nvSpPr>
        <p:spPr>
          <a:xfrm rot="5400000">
            <a:off x="5710845" y="-5710844"/>
            <a:ext cx="673331" cy="1209502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51173714-52AA-B2C2-131C-924DDC4DF691}"/>
              </a:ext>
            </a:extLst>
          </p:cNvPr>
          <p:cNvSpPr/>
          <p:nvPr/>
        </p:nvSpPr>
        <p:spPr>
          <a:xfrm rot="5400000">
            <a:off x="5759335" y="425335"/>
            <a:ext cx="673331" cy="1219200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411F670A-5240-EF3F-CD74-C71338C89003}"/>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 name="Rectangle 7">
            <a:extLst>
              <a:ext uri="{FF2B5EF4-FFF2-40B4-BE49-F238E27FC236}">
                <a16:creationId xmlns:a16="http://schemas.microsoft.com/office/drawing/2014/main" id="{F0265514-EA48-59BF-7078-0A28B3F0E6A9}"/>
              </a:ext>
            </a:extLst>
          </p:cNvPr>
          <p:cNvSpPr/>
          <p:nvPr/>
        </p:nvSpPr>
        <p:spPr>
          <a:xfrm>
            <a:off x="2951020" y="336666"/>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Emails securing placement</a:t>
            </a:r>
          </a:p>
        </p:txBody>
      </p:sp>
      <p:pic>
        <p:nvPicPr>
          <p:cNvPr id="10" name="Picture 9" descr="Graphical user interface, text, application, email">
            <a:extLst>
              <a:ext uri="{FF2B5EF4-FFF2-40B4-BE49-F238E27FC236}">
                <a16:creationId xmlns:a16="http://schemas.microsoft.com/office/drawing/2014/main" id="{A86E1A73-D7D8-41D3-F346-71A908386989}"/>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95783" y="1455980"/>
            <a:ext cx="4222884" cy="4515462"/>
          </a:xfrm>
          <a:prstGeom prst="rect">
            <a:avLst/>
          </a:prstGeom>
        </p:spPr>
      </p:pic>
      <p:pic>
        <p:nvPicPr>
          <p:cNvPr id="12" name="Picture 11" descr="Graphical user interface, text, application, email&#10;&#10;Description automatically generated">
            <a:extLst>
              <a:ext uri="{FF2B5EF4-FFF2-40B4-BE49-F238E27FC236}">
                <a16:creationId xmlns:a16="http://schemas.microsoft.com/office/drawing/2014/main" id="{73CB8E94-B9DA-070D-02CC-4DCE623FD91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89289" y="1325262"/>
            <a:ext cx="4126307" cy="4777325"/>
          </a:xfrm>
          <a:prstGeom prst="rect">
            <a:avLst/>
          </a:prstGeom>
        </p:spPr>
      </p:pic>
      <p:sp>
        <p:nvSpPr>
          <p:cNvPr id="13" name="TextBox 12">
            <a:extLst>
              <a:ext uri="{FF2B5EF4-FFF2-40B4-BE49-F238E27FC236}">
                <a16:creationId xmlns:a16="http://schemas.microsoft.com/office/drawing/2014/main" id="{9F543DBF-DDC7-927C-C4C5-5FE838F043DA}"/>
              </a:ext>
            </a:extLst>
          </p:cNvPr>
          <p:cNvSpPr txBox="1"/>
          <p:nvPr/>
        </p:nvSpPr>
        <p:spPr>
          <a:xfrm>
            <a:off x="4929487" y="1760653"/>
            <a:ext cx="2380185" cy="3416320"/>
          </a:xfrm>
          <a:prstGeom prst="rect">
            <a:avLst/>
          </a:prstGeom>
          <a:noFill/>
        </p:spPr>
        <p:txBody>
          <a:bodyPr wrap="square" rtlCol="0">
            <a:spAutoFit/>
          </a:bodyPr>
          <a:lstStyle/>
          <a:p>
            <a:r>
              <a:rPr lang="en-GB" dirty="0"/>
              <a:t>The first screenshot is the first conversation I had regarding my placement.</a:t>
            </a:r>
          </a:p>
          <a:p>
            <a:endParaRPr lang="en-GB" dirty="0"/>
          </a:p>
          <a:p>
            <a:endParaRPr lang="en-GB" dirty="0"/>
          </a:p>
          <a:p>
            <a:r>
              <a:rPr lang="en-GB" dirty="0"/>
              <a:t>The second is correspondence between how I worked with and the lecturer of the placement module. </a:t>
            </a:r>
          </a:p>
        </p:txBody>
      </p:sp>
      <p:sp>
        <p:nvSpPr>
          <p:cNvPr id="14" name="Rectangle 13">
            <a:extLst>
              <a:ext uri="{FF2B5EF4-FFF2-40B4-BE49-F238E27FC236}">
                <a16:creationId xmlns:a16="http://schemas.microsoft.com/office/drawing/2014/main" id="{2909C5A3-A215-0E58-E282-B76843807A8F}"/>
              </a:ext>
            </a:extLst>
          </p:cNvPr>
          <p:cNvSpPr/>
          <p:nvPr/>
        </p:nvSpPr>
        <p:spPr>
          <a:xfrm>
            <a:off x="2263809" y="1372420"/>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5" name="Rectangle 14">
            <a:extLst>
              <a:ext uri="{FF2B5EF4-FFF2-40B4-BE49-F238E27FC236}">
                <a16:creationId xmlns:a16="http://schemas.microsoft.com/office/drawing/2014/main" id="{BDC90C7B-1D03-A3BA-F357-1F16B6CCE575}"/>
              </a:ext>
            </a:extLst>
          </p:cNvPr>
          <p:cNvSpPr/>
          <p:nvPr/>
        </p:nvSpPr>
        <p:spPr>
          <a:xfrm>
            <a:off x="1644515" y="1649252"/>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6" name="Rectangle 15">
            <a:extLst>
              <a:ext uri="{FF2B5EF4-FFF2-40B4-BE49-F238E27FC236}">
                <a16:creationId xmlns:a16="http://schemas.microsoft.com/office/drawing/2014/main" id="{D81CB211-2BE2-42BE-BCBE-7A689530EC27}"/>
              </a:ext>
            </a:extLst>
          </p:cNvPr>
          <p:cNvSpPr/>
          <p:nvPr/>
        </p:nvSpPr>
        <p:spPr>
          <a:xfrm>
            <a:off x="8437400" y="3546610"/>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7" name="Rectangle 16">
            <a:extLst>
              <a:ext uri="{FF2B5EF4-FFF2-40B4-BE49-F238E27FC236}">
                <a16:creationId xmlns:a16="http://schemas.microsoft.com/office/drawing/2014/main" id="{27B2D649-4CA5-B970-E618-BF210A7258C5}"/>
              </a:ext>
            </a:extLst>
          </p:cNvPr>
          <p:cNvSpPr/>
          <p:nvPr/>
        </p:nvSpPr>
        <p:spPr>
          <a:xfrm>
            <a:off x="8886258" y="1926556"/>
            <a:ext cx="1629341" cy="184877"/>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8" name="Rectangle 17">
            <a:extLst>
              <a:ext uri="{FF2B5EF4-FFF2-40B4-BE49-F238E27FC236}">
                <a16:creationId xmlns:a16="http://schemas.microsoft.com/office/drawing/2014/main" id="{21A34A91-E927-0B7E-50E8-2A168A2DAF5E}"/>
              </a:ext>
            </a:extLst>
          </p:cNvPr>
          <p:cNvSpPr/>
          <p:nvPr/>
        </p:nvSpPr>
        <p:spPr>
          <a:xfrm>
            <a:off x="2161311" y="3175478"/>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Rectangle 18">
            <a:extLst>
              <a:ext uri="{FF2B5EF4-FFF2-40B4-BE49-F238E27FC236}">
                <a16:creationId xmlns:a16="http://schemas.microsoft.com/office/drawing/2014/main" id="{1AD050E8-C9CF-83F6-61C7-B57940856B32}"/>
              </a:ext>
            </a:extLst>
          </p:cNvPr>
          <p:cNvSpPr/>
          <p:nvPr/>
        </p:nvSpPr>
        <p:spPr>
          <a:xfrm>
            <a:off x="1795552" y="2899076"/>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Rectangle 19">
            <a:extLst>
              <a:ext uri="{FF2B5EF4-FFF2-40B4-BE49-F238E27FC236}">
                <a16:creationId xmlns:a16="http://schemas.microsoft.com/office/drawing/2014/main" id="{1274E3E0-972E-B484-C450-3B480CB3E3A6}"/>
              </a:ext>
            </a:extLst>
          </p:cNvPr>
          <p:cNvSpPr/>
          <p:nvPr/>
        </p:nvSpPr>
        <p:spPr>
          <a:xfrm>
            <a:off x="8499765" y="3815537"/>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Rectangle 20">
            <a:extLst>
              <a:ext uri="{FF2B5EF4-FFF2-40B4-BE49-F238E27FC236}">
                <a16:creationId xmlns:a16="http://schemas.microsoft.com/office/drawing/2014/main" id="{F06A0BCE-36ED-EE8C-6D54-5DBFF3303854}"/>
              </a:ext>
            </a:extLst>
          </p:cNvPr>
          <p:cNvSpPr/>
          <p:nvPr/>
        </p:nvSpPr>
        <p:spPr>
          <a:xfrm>
            <a:off x="8786533" y="3979104"/>
            <a:ext cx="1579418" cy="111401"/>
          </a:xfrm>
          <a:prstGeom prst="rect">
            <a:avLst/>
          </a:prstGeom>
          <a:solidFill>
            <a:schemeClr val="bg1"/>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24214910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8EBA18E-AE32-F579-4774-4F94BF64C9FE}"/>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8673CA7-EDD4-590A-2A3C-5960C6934A41}"/>
              </a:ext>
            </a:extLst>
          </p:cNvPr>
          <p:cNvSpPr/>
          <p:nvPr/>
        </p:nvSpPr>
        <p:spPr>
          <a:xfrm rot="5400000">
            <a:off x="5719158" y="-5719158"/>
            <a:ext cx="673331" cy="12111645"/>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0523E861-76F6-596D-0202-06A0CC87F11F}"/>
              </a:ext>
            </a:extLst>
          </p:cNvPr>
          <p:cNvSpPr/>
          <p:nvPr/>
        </p:nvSpPr>
        <p:spPr>
          <a:xfrm rot="5400000">
            <a:off x="5759335" y="425335"/>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535618B2-5748-35CB-18B7-65620EE0CD61}"/>
              </a:ext>
            </a:extLst>
          </p:cNvPr>
          <p:cNvSpPr/>
          <p:nvPr/>
        </p:nvSpPr>
        <p:spPr>
          <a:xfrm>
            <a:off x="11518668"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666E0CC8-FF9E-5486-929F-9B5EABD9AFD8}"/>
              </a:ext>
            </a:extLst>
          </p:cNvPr>
          <p:cNvSpPr/>
          <p:nvPr/>
        </p:nvSpPr>
        <p:spPr>
          <a:xfrm>
            <a:off x="274321" y="989214"/>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OVERVIEW</a:t>
            </a:r>
          </a:p>
        </p:txBody>
      </p:sp>
      <p:pic>
        <p:nvPicPr>
          <p:cNvPr id="7" name="Picture 6">
            <a:extLst>
              <a:ext uri="{FF2B5EF4-FFF2-40B4-BE49-F238E27FC236}">
                <a16:creationId xmlns:a16="http://schemas.microsoft.com/office/drawing/2014/main" id="{C9821C78-C9CC-A938-8F08-AD0398BC2ABD}"/>
              </a:ext>
            </a:extLst>
          </p:cNvPr>
          <p:cNvPicPr>
            <a:picLocks noChangeAspect="1"/>
          </p:cNvPicPr>
          <p:nvPr/>
        </p:nvPicPr>
        <p:blipFill>
          <a:blip r:embed="rId2"/>
          <a:stretch>
            <a:fillRect/>
          </a:stretch>
        </p:blipFill>
        <p:spPr>
          <a:xfrm>
            <a:off x="8562975" y="732597"/>
            <a:ext cx="2833158" cy="1362785"/>
          </a:xfrm>
          <a:prstGeom prst="rect">
            <a:avLst/>
          </a:prstGeom>
        </p:spPr>
      </p:pic>
      <p:sp>
        <p:nvSpPr>
          <p:cNvPr id="8" name="TextBox 7">
            <a:extLst>
              <a:ext uri="{FF2B5EF4-FFF2-40B4-BE49-F238E27FC236}">
                <a16:creationId xmlns:a16="http://schemas.microsoft.com/office/drawing/2014/main" id="{6187A413-A7EA-A457-0DB7-B64BE641D816}"/>
              </a:ext>
            </a:extLst>
          </p:cNvPr>
          <p:cNvSpPr txBox="1"/>
          <p:nvPr/>
        </p:nvSpPr>
        <p:spPr>
          <a:xfrm>
            <a:off x="872837" y="2408154"/>
            <a:ext cx="10365971" cy="3662541"/>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As part of my placement I volunteered to work with the universities student wellbeing support service, connect.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They help students with their mental health as well as teaching them how to deal with stress and other matters surrounding student life.</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My role was to provide social media content for them that helped advertise certain events they were providing.</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In this role I had to create pictures for their social media platforms as well as writing headlines for them and helping to gather people to join in.</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I also had to make posters in both English and Welsh as well as distributing them and making sure the wording was inclusive to everyone. </a:t>
            </a:r>
          </a:p>
          <a:p>
            <a:pPr marL="285750" indent="-285750">
              <a:buFont typeface="Arial" panose="020B0604020202020204" pitchFamily="34" charset="0"/>
              <a:buChar char="•"/>
            </a:pPr>
            <a:r>
              <a:rPr lang="en-GB" dirty="0">
                <a:latin typeface="Arial" panose="020B0604020202020204" pitchFamily="34" charset="0"/>
                <a:cs typeface="Arial" panose="020B0604020202020204" pitchFamily="34" charset="0"/>
              </a:rPr>
              <a:t>Even though I only participated in two activities, they were time consuming and I also filled up the hours with numerous teams calls and emails.  </a:t>
            </a:r>
          </a:p>
          <a:p>
            <a:pPr marL="285750" indent="-285750">
              <a:buFont typeface="Arial" panose="020B0604020202020204" pitchFamily="34" charset="0"/>
              <a:buChar char="•"/>
            </a:pPr>
            <a:endParaRPr lang="en-GB" sz="1600" dirty="0"/>
          </a:p>
        </p:txBody>
      </p:sp>
    </p:spTree>
    <p:extLst>
      <p:ext uri="{BB962C8B-B14F-4D97-AF65-F5344CB8AC3E}">
        <p14:creationId xmlns:p14="http://schemas.microsoft.com/office/powerpoint/2010/main" val="26135770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201120C6-5285-5A4A-AD18-5BD0664F0C71}"/>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F142C1F6-81C7-316D-67D8-70303A1EA97A}"/>
              </a:ext>
            </a:extLst>
          </p:cNvPr>
          <p:cNvSpPr/>
          <p:nvPr/>
        </p:nvSpPr>
        <p:spPr>
          <a:xfrm rot="5400000">
            <a:off x="5719158" y="-5719157"/>
            <a:ext cx="673331" cy="12111646"/>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3492D0B8-ED99-37B6-3F6B-78938935069F}"/>
              </a:ext>
            </a:extLst>
          </p:cNvPr>
          <p:cNvSpPr/>
          <p:nvPr/>
        </p:nvSpPr>
        <p:spPr>
          <a:xfrm rot="16200000">
            <a:off x="5759334" y="425332"/>
            <a:ext cx="673331" cy="1219200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Rectangle 6">
            <a:extLst>
              <a:ext uri="{FF2B5EF4-FFF2-40B4-BE49-F238E27FC236}">
                <a16:creationId xmlns:a16="http://schemas.microsoft.com/office/drawing/2014/main" id="{6F52F656-7C6E-5FCA-3883-62C3B2894C8D}"/>
              </a:ext>
            </a:extLst>
          </p:cNvPr>
          <p:cNvSpPr/>
          <p:nvPr/>
        </p:nvSpPr>
        <p:spPr>
          <a:xfrm>
            <a:off x="11550534"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1" name="Rectangle 10">
            <a:extLst>
              <a:ext uri="{FF2B5EF4-FFF2-40B4-BE49-F238E27FC236}">
                <a16:creationId xmlns:a16="http://schemas.microsoft.com/office/drawing/2014/main" id="{9DE05BA1-536A-89EA-58C2-E36EBC93CFC3}"/>
              </a:ext>
            </a:extLst>
          </p:cNvPr>
          <p:cNvSpPr/>
          <p:nvPr/>
        </p:nvSpPr>
        <p:spPr>
          <a:xfrm>
            <a:off x="6799810" y="395745"/>
            <a:ext cx="4929447" cy="897774"/>
          </a:xfrm>
          <a:prstGeom prst="rect">
            <a:avLst/>
          </a:prstGeom>
          <a:solidFill>
            <a:schemeClr val="accent2">
              <a:lumMod val="20000"/>
              <a:lumOff val="80000"/>
            </a:schemeClr>
          </a:solidFill>
          <a:ln>
            <a:solidFill>
              <a:srgbClr val="F79A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rPr>
              <a:t>LOGBOOK</a:t>
            </a:r>
          </a:p>
        </p:txBody>
      </p:sp>
      <p:pic>
        <p:nvPicPr>
          <p:cNvPr id="12" name="Picture 11" descr="Text&#10;&#10;Description automatically generated">
            <a:extLst>
              <a:ext uri="{FF2B5EF4-FFF2-40B4-BE49-F238E27FC236}">
                <a16:creationId xmlns:a16="http://schemas.microsoft.com/office/drawing/2014/main" id="{B51DF9B3-3958-EDE1-7BAC-3FE3B752D29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10353" y="914991"/>
            <a:ext cx="4689740" cy="5028016"/>
          </a:xfrm>
          <a:prstGeom prst="rect">
            <a:avLst/>
          </a:prstGeom>
        </p:spPr>
      </p:pic>
      <p:pic>
        <p:nvPicPr>
          <p:cNvPr id="13" name="Picture 12" descr="Text&#10;&#10;Description automatically generated">
            <a:extLst>
              <a:ext uri="{FF2B5EF4-FFF2-40B4-BE49-F238E27FC236}">
                <a16:creationId xmlns:a16="http://schemas.microsoft.com/office/drawing/2014/main" id="{75BFA0CA-025D-07AE-BCA6-3ED36A4C3556}"/>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5662135" y="1315418"/>
            <a:ext cx="5778797" cy="2133710"/>
          </a:xfrm>
          <a:prstGeom prst="rect">
            <a:avLst/>
          </a:prstGeom>
        </p:spPr>
      </p:pic>
      <p:pic>
        <p:nvPicPr>
          <p:cNvPr id="14" name="Picture 13" descr="Text&#10;&#10;Description automatically generated">
            <a:extLst>
              <a:ext uri="{FF2B5EF4-FFF2-40B4-BE49-F238E27FC236}">
                <a16:creationId xmlns:a16="http://schemas.microsoft.com/office/drawing/2014/main" id="{546B61A1-186D-323C-A9A2-5269D943997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21681" y="3471027"/>
            <a:ext cx="5874052" cy="2717940"/>
          </a:xfrm>
          <a:prstGeom prst="rect">
            <a:avLst/>
          </a:prstGeom>
        </p:spPr>
      </p:pic>
    </p:spTree>
    <p:extLst>
      <p:ext uri="{BB962C8B-B14F-4D97-AF65-F5344CB8AC3E}">
        <p14:creationId xmlns:p14="http://schemas.microsoft.com/office/powerpoint/2010/main" val="368521320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488595A7-8E9A-88FE-0D74-488AA223E342}"/>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823556AC-95A4-07FF-0894-DE78A8621814}"/>
              </a:ext>
            </a:extLst>
          </p:cNvPr>
          <p:cNvSpPr/>
          <p:nvPr/>
        </p:nvSpPr>
        <p:spPr>
          <a:xfrm rot="5400000">
            <a:off x="5759333" y="429490"/>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93800E7-728D-4DD4-7EC8-31200030A07C}"/>
              </a:ext>
            </a:extLst>
          </p:cNvPr>
          <p:cNvSpPr/>
          <p:nvPr/>
        </p:nvSpPr>
        <p:spPr>
          <a:xfrm rot="5400000">
            <a:off x="5759335" y="-5759335"/>
            <a:ext cx="673331" cy="1219200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B6DA5B24-8720-0505-C518-C8870B4CF0DE}"/>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6" name="Picture 5" descr="Diagram&#10;&#10;Description automatically generated">
            <a:extLst>
              <a:ext uri="{FF2B5EF4-FFF2-40B4-BE49-F238E27FC236}">
                <a16:creationId xmlns:a16="http://schemas.microsoft.com/office/drawing/2014/main" id="{3692EAB5-EF98-0585-6724-EC2BCD7F1E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509707" y="847039"/>
            <a:ext cx="2820540" cy="2823182"/>
          </a:xfrm>
          <a:prstGeom prst="rect">
            <a:avLst/>
          </a:prstGeom>
        </p:spPr>
      </p:pic>
      <p:sp>
        <p:nvSpPr>
          <p:cNvPr id="8" name="Rectangle 7">
            <a:extLst>
              <a:ext uri="{FF2B5EF4-FFF2-40B4-BE49-F238E27FC236}">
                <a16:creationId xmlns:a16="http://schemas.microsoft.com/office/drawing/2014/main" id="{8F2DDD91-A27F-4AE7-486A-A5A242899707}"/>
              </a:ext>
            </a:extLst>
          </p:cNvPr>
          <p:cNvSpPr/>
          <p:nvPr/>
        </p:nvSpPr>
        <p:spPr>
          <a:xfrm>
            <a:off x="448887" y="847039"/>
            <a:ext cx="4713317" cy="906946"/>
          </a:xfrm>
          <a:prstGeom prst="rect">
            <a:avLst/>
          </a:prstGeom>
          <a:solidFill>
            <a:schemeClr val="accent2">
              <a:lumMod val="20000"/>
              <a:lumOff val="80000"/>
            </a:schemeClr>
          </a:solidFill>
          <a:ln>
            <a:solidFill>
              <a:srgbClr val="F79A1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rPr>
              <a:t>First task </a:t>
            </a:r>
          </a:p>
        </p:txBody>
      </p:sp>
      <p:sp>
        <p:nvSpPr>
          <p:cNvPr id="11" name="TextBox 10">
            <a:extLst>
              <a:ext uri="{FF2B5EF4-FFF2-40B4-BE49-F238E27FC236}">
                <a16:creationId xmlns:a16="http://schemas.microsoft.com/office/drawing/2014/main" id="{2FBD3668-F01D-4582-65F2-A91DED0410B9}"/>
              </a:ext>
            </a:extLst>
          </p:cNvPr>
          <p:cNvSpPr txBox="1"/>
          <p:nvPr/>
        </p:nvSpPr>
        <p:spPr>
          <a:xfrm>
            <a:off x="764771" y="1722651"/>
            <a:ext cx="7575665" cy="3170099"/>
          </a:xfrm>
          <a:prstGeom prst="rect">
            <a:avLst/>
          </a:prstGeom>
          <a:noFill/>
        </p:spPr>
        <p:txBody>
          <a:bodyPr wrap="square">
            <a:spAutoFit/>
          </a:bodyPr>
          <a:lstStyle/>
          <a:p>
            <a:r>
              <a:rPr lang="en-GB" sz="1400" dirty="0">
                <a:latin typeface="Arial" panose="020B0604020202020204" pitchFamily="34" charset="0"/>
                <a:cs typeface="Arial" panose="020B0604020202020204" pitchFamily="34" charset="0"/>
              </a:rPr>
              <a:t>This was the first poster I made, it was for an event taking place on the Lampeter</a:t>
            </a:r>
            <a:r>
              <a:rPr lang="en-GB" dirty="0">
                <a:latin typeface="Arial" panose="020B0604020202020204" pitchFamily="34" charset="0"/>
                <a:cs typeface="Arial" panose="020B0604020202020204" pitchFamily="34" charset="0"/>
              </a:rPr>
              <a:t> </a:t>
            </a:r>
            <a:r>
              <a:rPr lang="en-GB" sz="1400" dirty="0">
                <a:latin typeface="Arial" panose="020B0604020202020204" pitchFamily="34" charset="0"/>
                <a:cs typeface="Arial" panose="020B0604020202020204" pitchFamily="34" charset="0"/>
              </a:rPr>
              <a:t>campus and it was my job to create this image as well as the writing that went above this on social media platform. During this, I had constant contact with the head of connect just to make sure that I was doing everything correctly. As this was my first one, I was very nervous and didn’t think I was going to do as well as everyone else but when I got out of my own head and sent what I’ve done to the leader she loved it which made me more confident in myself. For the writing below, I wanted it to be short and engaging, I believe I achieved this as multiple people turned up. This then made me more confident and I wasn’t worried or anxious that it wasn’t up to standard. This first project helped improve my time management as there was deadlines regarding when each section was due in, for example, the poster would be due one week and the writing the next. I also learnt how to use Canva, which is the platform they use to create these images. Another thing I learnt was how to use a spreadsheet, the one used had dates, times and everybody's translations and I had to add mine and look at other peoples, it was very challenging at first but the more I used it the more confident I got. </a:t>
            </a:r>
          </a:p>
        </p:txBody>
      </p:sp>
      <p:pic>
        <p:nvPicPr>
          <p:cNvPr id="12" name="Picture 11" descr="Graphical user interface, text, application&#10;&#10;Description automatically generated">
            <a:extLst>
              <a:ext uri="{FF2B5EF4-FFF2-40B4-BE49-F238E27FC236}">
                <a16:creationId xmlns:a16="http://schemas.microsoft.com/office/drawing/2014/main" id="{4231D54B-AEAF-8A15-2EBB-55EFF7009CA0}"/>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467016" y="4618392"/>
            <a:ext cx="4051651" cy="1566276"/>
          </a:xfrm>
          <a:prstGeom prst="rect">
            <a:avLst/>
          </a:prstGeom>
        </p:spPr>
      </p:pic>
      <p:sp>
        <p:nvSpPr>
          <p:cNvPr id="18" name="TextBox 17">
            <a:extLst>
              <a:ext uri="{FF2B5EF4-FFF2-40B4-BE49-F238E27FC236}">
                <a16:creationId xmlns:a16="http://schemas.microsoft.com/office/drawing/2014/main" id="{2901C267-94A7-AA89-4134-1E37097850A6}"/>
              </a:ext>
            </a:extLst>
          </p:cNvPr>
          <p:cNvSpPr txBox="1"/>
          <p:nvPr/>
        </p:nvSpPr>
        <p:spPr>
          <a:xfrm>
            <a:off x="971763" y="5183587"/>
            <a:ext cx="5759602" cy="584775"/>
          </a:xfrm>
          <a:prstGeom prst="rect">
            <a:avLst/>
          </a:prstGeom>
          <a:noFill/>
        </p:spPr>
        <p:txBody>
          <a:bodyPr wrap="square" rtlCol="0">
            <a:spAutoFit/>
          </a:bodyPr>
          <a:lstStyle/>
          <a:p>
            <a:r>
              <a:rPr lang="en-GB" sz="1600" dirty="0"/>
              <a:t>This is an example of the caption I came up with and how I had it translated into Welsh so that it was assessable to everybody.</a:t>
            </a:r>
          </a:p>
        </p:txBody>
      </p:sp>
      <p:sp>
        <p:nvSpPr>
          <p:cNvPr id="19" name="Arrow: Right 18">
            <a:extLst>
              <a:ext uri="{FF2B5EF4-FFF2-40B4-BE49-F238E27FC236}">
                <a16:creationId xmlns:a16="http://schemas.microsoft.com/office/drawing/2014/main" id="{155B69F1-64FE-B622-EEE7-323BE7C66F25}"/>
              </a:ext>
            </a:extLst>
          </p:cNvPr>
          <p:cNvSpPr/>
          <p:nvPr/>
        </p:nvSpPr>
        <p:spPr>
          <a:xfrm>
            <a:off x="6567055" y="5273420"/>
            <a:ext cx="717081" cy="365760"/>
          </a:xfrm>
          <a:prstGeom prst="rightArrow">
            <a:avLst/>
          </a:prstGeom>
          <a:solidFill>
            <a:schemeClr val="accent2"/>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Tree>
    <p:extLst>
      <p:ext uri="{BB962C8B-B14F-4D97-AF65-F5344CB8AC3E}">
        <p14:creationId xmlns:p14="http://schemas.microsoft.com/office/powerpoint/2010/main" val="40633213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584BC6-FF3A-B836-141A-90A5F4DF0273}"/>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A09FECB2-E11F-34DA-FDAF-1D0438100E36}"/>
              </a:ext>
            </a:extLst>
          </p:cNvPr>
          <p:cNvSpPr/>
          <p:nvPr/>
        </p:nvSpPr>
        <p:spPr>
          <a:xfrm rot="5400000">
            <a:off x="5727469" y="535376"/>
            <a:ext cx="673331" cy="1212827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D8960837-8361-73E1-E3C0-3DEFE5FF2D94}"/>
              </a:ext>
            </a:extLst>
          </p:cNvPr>
          <p:cNvSpPr/>
          <p:nvPr/>
        </p:nvSpPr>
        <p:spPr>
          <a:xfrm rot="5400000">
            <a:off x="5673437" y="-5673439"/>
            <a:ext cx="673331" cy="12020207"/>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77E01675-06BB-1B51-9C3E-C56C1C85CB1F}"/>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01EAA28-7313-6C8E-7EB5-117C1D2A6696}"/>
              </a:ext>
            </a:extLst>
          </p:cNvPr>
          <p:cNvSpPr/>
          <p:nvPr/>
        </p:nvSpPr>
        <p:spPr>
          <a:xfrm>
            <a:off x="6234547" y="869633"/>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Emails and teams chats</a:t>
            </a:r>
          </a:p>
        </p:txBody>
      </p:sp>
      <p:sp>
        <p:nvSpPr>
          <p:cNvPr id="8" name="TextBox 7">
            <a:extLst>
              <a:ext uri="{FF2B5EF4-FFF2-40B4-BE49-F238E27FC236}">
                <a16:creationId xmlns:a16="http://schemas.microsoft.com/office/drawing/2014/main" id="{B407AD60-36CA-F467-4C1B-C4D9BE306122}"/>
              </a:ext>
            </a:extLst>
          </p:cNvPr>
          <p:cNvSpPr txBox="1"/>
          <p:nvPr/>
        </p:nvSpPr>
        <p:spPr>
          <a:xfrm>
            <a:off x="732560" y="1000896"/>
            <a:ext cx="5442758" cy="1754326"/>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Here are some of the conversations via emails and teams chats that I had to help me improve on my work. I also had many teams meeting that lasted around 30 mins- an hour every week to talk about </a:t>
            </a:r>
            <a:r>
              <a:rPr lang="en-GB" dirty="0">
                <a:latin typeface="Arial" panose="020B0604020202020204" pitchFamily="34" charset="0"/>
                <a:cs typeface="Arial" panose="020B0604020202020204" pitchFamily="34" charset="0"/>
              </a:rPr>
              <a:t>if anything needed improving, </a:t>
            </a:r>
            <a:r>
              <a:rPr lang="en-GB" sz="1800" dirty="0">
                <a:latin typeface="Arial" panose="020B0604020202020204" pitchFamily="34" charset="0"/>
                <a:cs typeface="Arial" panose="020B0604020202020204" pitchFamily="34" charset="0"/>
              </a:rPr>
              <a:t>what to do next and how I was finding everything.  </a:t>
            </a:r>
          </a:p>
        </p:txBody>
      </p:sp>
      <p:pic>
        <p:nvPicPr>
          <p:cNvPr id="9" name="Picture 8">
            <a:extLst>
              <a:ext uri="{FF2B5EF4-FFF2-40B4-BE49-F238E27FC236}">
                <a16:creationId xmlns:a16="http://schemas.microsoft.com/office/drawing/2014/main" id="{54E5E34B-B476-D0A3-F7B5-244E8399FE4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61282" y="4888234"/>
            <a:ext cx="6312849" cy="825654"/>
          </a:xfrm>
          <a:prstGeom prst="rect">
            <a:avLst/>
          </a:prstGeom>
        </p:spPr>
      </p:pic>
      <p:pic>
        <p:nvPicPr>
          <p:cNvPr id="10" name="Picture 9" descr="Text&#10;&#10;Description automatically generated">
            <a:extLst>
              <a:ext uri="{FF2B5EF4-FFF2-40B4-BE49-F238E27FC236}">
                <a16:creationId xmlns:a16="http://schemas.microsoft.com/office/drawing/2014/main" id="{0F2759AC-399E-3F5F-11DF-F09B0FED091D}"/>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88041" y="3089949"/>
            <a:ext cx="5534885" cy="1318881"/>
          </a:xfrm>
          <a:prstGeom prst="rect">
            <a:avLst/>
          </a:prstGeom>
        </p:spPr>
      </p:pic>
      <p:sp>
        <p:nvSpPr>
          <p:cNvPr id="11" name="TextBox 10">
            <a:extLst>
              <a:ext uri="{FF2B5EF4-FFF2-40B4-BE49-F238E27FC236}">
                <a16:creationId xmlns:a16="http://schemas.microsoft.com/office/drawing/2014/main" id="{BB17739F-B444-1A22-5D14-1E2C2BD9CD7E}"/>
              </a:ext>
            </a:extLst>
          </p:cNvPr>
          <p:cNvSpPr txBox="1"/>
          <p:nvPr/>
        </p:nvSpPr>
        <p:spPr>
          <a:xfrm>
            <a:off x="6834448" y="2202715"/>
            <a:ext cx="4488873" cy="3785652"/>
          </a:xfrm>
          <a:prstGeom prst="rect">
            <a:avLst/>
          </a:prstGeom>
          <a:noFill/>
        </p:spPr>
        <p:txBody>
          <a:bodyPr wrap="square" rtlCol="0">
            <a:spAutoFit/>
          </a:bodyPr>
          <a:lstStyle/>
          <a:p>
            <a:pPr marL="285750" indent="-285750">
              <a:buFont typeface="Arial" panose="020B0604020202020204" pitchFamily="34" charset="0"/>
              <a:buChar char="•"/>
            </a:pPr>
            <a:r>
              <a:rPr lang="en-GB" sz="1600" dirty="0"/>
              <a:t>For example, this was the first conversation  I had with Natalie about the cross stitch poster. She gave me a rough idea of what to write and then I went off and created my own version of it, making sure to add all the necessary information. </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The slide above includes what the caption read and how I reworded Natalie's idea.</a:t>
            </a:r>
          </a:p>
          <a:p>
            <a:pPr marL="285750" indent="-285750">
              <a:buFont typeface="Arial" panose="020B0604020202020204" pitchFamily="34" charset="0"/>
              <a:buChar char="•"/>
            </a:pPr>
            <a:endParaRPr lang="en-GB" sz="1600" dirty="0"/>
          </a:p>
          <a:p>
            <a:pPr marL="285750" indent="-285750">
              <a:buFont typeface="Arial" panose="020B0604020202020204" pitchFamily="34" charset="0"/>
              <a:buChar char="•"/>
            </a:pPr>
            <a:r>
              <a:rPr lang="en-GB" sz="1600" dirty="0"/>
              <a:t>Once I finished the poster for the social media and the writing that would go in the caption, I sent it to her to make sure everything was okay and I included everything that needed to be included. </a:t>
            </a:r>
          </a:p>
        </p:txBody>
      </p:sp>
    </p:spTree>
    <p:extLst>
      <p:ext uri="{BB962C8B-B14F-4D97-AF65-F5344CB8AC3E}">
        <p14:creationId xmlns:p14="http://schemas.microsoft.com/office/powerpoint/2010/main" val="50860318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2ED802E-A24D-64C4-5CA6-3B65CD05F007}"/>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778773B5-F61C-8066-53FE-7C019855425A}"/>
              </a:ext>
            </a:extLst>
          </p:cNvPr>
          <p:cNvSpPr/>
          <p:nvPr/>
        </p:nvSpPr>
        <p:spPr>
          <a:xfrm rot="5400000">
            <a:off x="5767648" y="533400"/>
            <a:ext cx="673331" cy="12192001"/>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1A5F42B8-9F02-78EE-0596-7E40F9155CA1}"/>
              </a:ext>
            </a:extLst>
          </p:cNvPr>
          <p:cNvSpPr/>
          <p:nvPr/>
        </p:nvSpPr>
        <p:spPr>
          <a:xfrm rot="5400000">
            <a:off x="5890954" y="-5627719"/>
            <a:ext cx="673331" cy="1192876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25D012A-9D22-7E12-2CE1-03D505F2A680}"/>
              </a:ext>
            </a:extLst>
          </p:cNvPr>
          <p:cNvSpPr/>
          <p:nvPr/>
        </p:nvSpPr>
        <p:spPr>
          <a:xfrm>
            <a:off x="11550534"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CDDCE757-1E2E-56A0-59B6-3F5F758EDE93}"/>
              </a:ext>
            </a:extLst>
          </p:cNvPr>
          <p:cNvSpPr/>
          <p:nvPr/>
        </p:nvSpPr>
        <p:spPr>
          <a:xfrm>
            <a:off x="336665" y="861320"/>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Second task</a:t>
            </a:r>
          </a:p>
        </p:txBody>
      </p:sp>
      <p:sp>
        <p:nvSpPr>
          <p:cNvPr id="8" name="TextBox 7">
            <a:extLst>
              <a:ext uri="{FF2B5EF4-FFF2-40B4-BE49-F238E27FC236}">
                <a16:creationId xmlns:a16="http://schemas.microsoft.com/office/drawing/2014/main" id="{C42430AF-075A-DC8D-0FD7-DADCC7B2320A}"/>
              </a:ext>
            </a:extLst>
          </p:cNvPr>
          <p:cNvSpPr txBox="1"/>
          <p:nvPr/>
        </p:nvSpPr>
        <p:spPr>
          <a:xfrm>
            <a:off x="814647" y="1906412"/>
            <a:ext cx="7183924" cy="4247317"/>
          </a:xfrm>
          <a:prstGeom prst="rect">
            <a:avLst/>
          </a:prstGeom>
          <a:noFill/>
        </p:spPr>
        <p:txBody>
          <a:bodyPr wrap="square">
            <a:spAutoFit/>
          </a:bodyPr>
          <a:lstStyle/>
          <a:p>
            <a:r>
              <a:rPr lang="en-GB" sz="1800" dirty="0">
                <a:latin typeface="Arial" panose="020B0604020202020204" pitchFamily="34" charset="0"/>
                <a:cs typeface="Arial" panose="020B0604020202020204" pitchFamily="34" charset="0"/>
              </a:rPr>
              <a:t>The second project I took part in</a:t>
            </a:r>
            <a:r>
              <a:rPr lang="en-GB" dirty="0">
                <a:latin typeface="Arial" panose="020B0604020202020204" pitchFamily="34" charset="0"/>
                <a:cs typeface="Arial" panose="020B0604020202020204" pitchFamily="34" charset="0"/>
              </a:rPr>
              <a:t> </a:t>
            </a:r>
            <a:r>
              <a:rPr lang="en-GB" sz="1800" dirty="0">
                <a:latin typeface="Arial" panose="020B0604020202020204" pitchFamily="34" charset="0"/>
                <a:cs typeface="Arial" panose="020B0604020202020204" pitchFamily="34" charset="0"/>
              </a:rPr>
              <a:t>was significantly longer. I was asked to join student services in advertising a talk surrounding period dignity which is an event that will be taking place over the next couple of months. I was asked to work with another student, from a different campus, to produce social media content as well as posters to be put up around each campus. This was a big step from the last project as it was much bigger and took up a lot more of my time. This then further increased my time management skills as I had to get these posters finished by a certain time. I also improved my group working skills as normally I would just work through something on my own but I had a partner for this one with encouraged me to not only talk more but to also not be afraid to give my own opinions. My communication skills and my confidence also improved because not only did I help produce the content but I have also been getting other students involved and encouraging them to turn up. </a:t>
            </a:r>
          </a:p>
        </p:txBody>
      </p:sp>
      <p:pic>
        <p:nvPicPr>
          <p:cNvPr id="9" name="Picture 8" descr="A picture containing text&#10;&#10;Description automatically generated">
            <a:extLst>
              <a:ext uri="{FF2B5EF4-FFF2-40B4-BE49-F238E27FC236}">
                <a16:creationId xmlns:a16="http://schemas.microsoft.com/office/drawing/2014/main" id="{4F9ABC12-A16A-1F30-C2D0-9395EF9CACC2}"/>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8096937" y="2310210"/>
            <a:ext cx="3355231" cy="3296555"/>
          </a:xfrm>
          <a:prstGeom prst="rect">
            <a:avLst/>
          </a:prstGeom>
        </p:spPr>
      </p:pic>
    </p:spTree>
    <p:extLst>
      <p:ext uri="{BB962C8B-B14F-4D97-AF65-F5344CB8AC3E}">
        <p14:creationId xmlns:p14="http://schemas.microsoft.com/office/powerpoint/2010/main" val="648463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159B9F-8C67-4DEA-2D22-0148B01A3B9C}"/>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AF6EBE-077B-246E-DE29-3B209EE1E40D}"/>
              </a:ext>
            </a:extLst>
          </p:cNvPr>
          <p:cNvSpPr/>
          <p:nvPr/>
        </p:nvSpPr>
        <p:spPr>
          <a:xfrm rot="5400000">
            <a:off x="5633260" y="-5547361"/>
            <a:ext cx="673331" cy="1176805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2D14B56-7EE3-F0A4-5E41-C36C61357271}"/>
              </a:ext>
            </a:extLst>
          </p:cNvPr>
          <p:cNvSpPr/>
          <p:nvPr/>
        </p:nvSpPr>
        <p:spPr>
          <a:xfrm rot="16200000">
            <a:off x="5884026" y="637307"/>
            <a:ext cx="673331" cy="11768054"/>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E7D248D-F4C0-2C3E-6910-561FC2BD25F5}"/>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B378E74A-B193-7D59-8D77-E6B65ED9391B}"/>
              </a:ext>
            </a:extLst>
          </p:cNvPr>
          <p:cNvSpPr/>
          <p:nvPr/>
        </p:nvSpPr>
        <p:spPr>
          <a:xfrm>
            <a:off x="6321828" y="844695"/>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Emails and teams chats</a:t>
            </a:r>
          </a:p>
        </p:txBody>
      </p:sp>
      <p:pic>
        <p:nvPicPr>
          <p:cNvPr id="7" name="Picture 6" descr="Graphical user interface, text, application, email&#10;&#10;Description automatically generated">
            <a:extLst>
              <a:ext uri="{FF2B5EF4-FFF2-40B4-BE49-F238E27FC236}">
                <a16:creationId xmlns:a16="http://schemas.microsoft.com/office/drawing/2014/main" id="{0297A41A-4668-186F-48CB-A6903165D3A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84506" y="613070"/>
            <a:ext cx="4827833" cy="2041261"/>
          </a:xfrm>
          <a:prstGeom prst="rect">
            <a:avLst/>
          </a:prstGeom>
        </p:spPr>
      </p:pic>
      <p:pic>
        <p:nvPicPr>
          <p:cNvPr id="8" name="Picture 7" descr="Graphical user interface, text, application, email&#10;&#10;Description automatically generated">
            <a:extLst>
              <a:ext uri="{FF2B5EF4-FFF2-40B4-BE49-F238E27FC236}">
                <a16:creationId xmlns:a16="http://schemas.microsoft.com/office/drawing/2014/main" id="{4245936C-3BE7-DE3B-94D3-3D5F361E1C35}"/>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118754" y="2625996"/>
            <a:ext cx="4430684" cy="1182307"/>
          </a:xfrm>
          <a:prstGeom prst="rect">
            <a:avLst/>
          </a:prstGeom>
        </p:spPr>
      </p:pic>
      <p:pic>
        <p:nvPicPr>
          <p:cNvPr id="9" name="Picture 8">
            <a:extLst>
              <a:ext uri="{FF2B5EF4-FFF2-40B4-BE49-F238E27FC236}">
                <a16:creationId xmlns:a16="http://schemas.microsoft.com/office/drawing/2014/main" id="{416CC6CC-E505-AA98-42AD-05ACB7707E39}"/>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846840" y="5625935"/>
            <a:ext cx="6991709" cy="387370"/>
          </a:xfrm>
          <a:prstGeom prst="rect">
            <a:avLst/>
          </a:prstGeom>
        </p:spPr>
      </p:pic>
      <p:pic>
        <p:nvPicPr>
          <p:cNvPr id="10" name="Picture 9">
            <a:extLst>
              <a:ext uri="{FF2B5EF4-FFF2-40B4-BE49-F238E27FC236}">
                <a16:creationId xmlns:a16="http://schemas.microsoft.com/office/drawing/2014/main" id="{1BC0B4BC-367B-C68F-8382-0F539A531402}"/>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252321" y="3956687"/>
            <a:ext cx="5237150" cy="902173"/>
          </a:xfrm>
          <a:prstGeom prst="rect">
            <a:avLst/>
          </a:prstGeom>
        </p:spPr>
      </p:pic>
      <p:pic>
        <p:nvPicPr>
          <p:cNvPr id="13" name="Picture 12">
            <a:extLst>
              <a:ext uri="{FF2B5EF4-FFF2-40B4-BE49-F238E27FC236}">
                <a16:creationId xmlns:a16="http://schemas.microsoft.com/office/drawing/2014/main" id="{DDD44BE0-39BE-0216-B6B1-99AC1F54601F}"/>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4658367" y="5150191"/>
            <a:ext cx="6623390" cy="330217"/>
          </a:xfrm>
          <a:prstGeom prst="rect">
            <a:avLst/>
          </a:prstGeom>
        </p:spPr>
      </p:pic>
      <p:sp>
        <p:nvSpPr>
          <p:cNvPr id="14" name="TextBox 13">
            <a:extLst>
              <a:ext uri="{FF2B5EF4-FFF2-40B4-BE49-F238E27FC236}">
                <a16:creationId xmlns:a16="http://schemas.microsoft.com/office/drawing/2014/main" id="{848CF2A6-DCF1-8423-0B9A-576DB87F463B}"/>
              </a:ext>
            </a:extLst>
          </p:cNvPr>
          <p:cNvSpPr txBox="1"/>
          <p:nvPr/>
        </p:nvSpPr>
        <p:spPr>
          <a:xfrm>
            <a:off x="5612339" y="2044027"/>
            <a:ext cx="6111372" cy="1569660"/>
          </a:xfrm>
          <a:prstGeom prst="rect">
            <a:avLst/>
          </a:prstGeom>
          <a:noFill/>
        </p:spPr>
        <p:txBody>
          <a:bodyPr wrap="square" rtlCol="0">
            <a:spAutoFit/>
          </a:bodyPr>
          <a:lstStyle/>
          <a:p>
            <a:pPr marL="285750" indent="-285750">
              <a:buFont typeface="Arial" panose="020B0604020202020204" pitchFamily="34" charset="0"/>
              <a:buChar char="•"/>
            </a:pPr>
            <a:r>
              <a:rPr lang="en-GB" sz="1600" dirty="0"/>
              <a:t>This was the first email I received asking if I could help with the campaign.</a:t>
            </a:r>
          </a:p>
          <a:p>
            <a:pPr marL="285750" indent="-285750">
              <a:buFont typeface="Arial" panose="020B0604020202020204" pitchFamily="34" charset="0"/>
              <a:buChar char="•"/>
            </a:pPr>
            <a:r>
              <a:rPr lang="en-GB" sz="1600" dirty="0"/>
              <a:t>The rest of the emails were arranging teams calls and sending the images back and fourth and after that the conversations were just making sure everything was up to standard and then just arranging a time we could both meet up and print and distribute the posters.</a:t>
            </a:r>
          </a:p>
        </p:txBody>
      </p:sp>
    </p:spTree>
    <p:extLst>
      <p:ext uri="{BB962C8B-B14F-4D97-AF65-F5344CB8AC3E}">
        <p14:creationId xmlns:p14="http://schemas.microsoft.com/office/powerpoint/2010/main" val="420403151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75159B9F-8C67-4DEA-2D22-0148B01A3B9C}"/>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49AF6EBE-077B-246E-DE29-3B209EE1E40D}"/>
              </a:ext>
            </a:extLst>
          </p:cNvPr>
          <p:cNvSpPr/>
          <p:nvPr/>
        </p:nvSpPr>
        <p:spPr>
          <a:xfrm rot="5400000">
            <a:off x="5633260" y="-5547361"/>
            <a:ext cx="673331" cy="11768052"/>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A2D14B56-7EE3-F0A4-5E41-C36C61357271}"/>
              </a:ext>
            </a:extLst>
          </p:cNvPr>
          <p:cNvSpPr/>
          <p:nvPr/>
        </p:nvSpPr>
        <p:spPr>
          <a:xfrm rot="16200000">
            <a:off x="5884026" y="637307"/>
            <a:ext cx="673331" cy="11768054"/>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0E7D248D-F4C0-2C3E-6910-561FC2BD25F5}"/>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16FFCA03-C667-237F-1D43-0F4DC7211536}"/>
              </a:ext>
            </a:extLst>
          </p:cNvPr>
          <p:cNvSpPr/>
          <p:nvPr/>
        </p:nvSpPr>
        <p:spPr>
          <a:xfrm>
            <a:off x="336664" y="869633"/>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200" u="sng" dirty="0">
                <a:solidFill>
                  <a:schemeClr val="tx1"/>
                </a:solidFill>
                <a:latin typeface="Arial" panose="020B0604020202020204" pitchFamily="34" charset="0"/>
                <a:cs typeface="Arial" panose="020B0604020202020204" pitchFamily="34" charset="0"/>
              </a:rPr>
              <a:t>Attendance form</a:t>
            </a:r>
          </a:p>
        </p:txBody>
      </p:sp>
      <p:pic>
        <p:nvPicPr>
          <p:cNvPr id="10" name="Picture 9" descr="Table&#10;&#10;Description automatically generated">
            <a:extLst>
              <a:ext uri="{FF2B5EF4-FFF2-40B4-BE49-F238E27FC236}">
                <a16:creationId xmlns:a16="http://schemas.microsoft.com/office/drawing/2014/main" id="{D6C048A8-163A-C2C8-6E0E-5D8A672F01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575349" y="603037"/>
            <a:ext cx="4605272" cy="5651925"/>
          </a:xfrm>
          <a:prstGeom prst="rect">
            <a:avLst/>
          </a:prstGeom>
        </p:spPr>
      </p:pic>
      <p:sp>
        <p:nvSpPr>
          <p:cNvPr id="11" name="TextBox 10">
            <a:extLst>
              <a:ext uri="{FF2B5EF4-FFF2-40B4-BE49-F238E27FC236}">
                <a16:creationId xmlns:a16="http://schemas.microsoft.com/office/drawing/2014/main" id="{005D96DF-4F49-D0E3-DC16-20C42ECBDAF5}"/>
              </a:ext>
            </a:extLst>
          </p:cNvPr>
          <p:cNvSpPr txBox="1"/>
          <p:nvPr/>
        </p:nvSpPr>
        <p:spPr>
          <a:xfrm>
            <a:off x="1377474" y="3077357"/>
            <a:ext cx="4493732" cy="1200329"/>
          </a:xfrm>
          <a:prstGeom prst="rect">
            <a:avLst/>
          </a:prstGeom>
          <a:noFill/>
        </p:spPr>
        <p:txBody>
          <a:bodyPr wrap="square" rtlCol="0">
            <a:spAutoFit/>
          </a:bodyPr>
          <a:lstStyle/>
          <a:p>
            <a:r>
              <a:rPr lang="en-GB" dirty="0"/>
              <a:t>This is the attendance form that I had to send to the woman I was working with to fill in to show when I attended my placement and to show that the hours were completed.</a:t>
            </a:r>
          </a:p>
        </p:txBody>
      </p:sp>
    </p:spTree>
    <p:extLst>
      <p:ext uri="{BB962C8B-B14F-4D97-AF65-F5344CB8AC3E}">
        <p14:creationId xmlns:p14="http://schemas.microsoft.com/office/powerpoint/2010/main" val="1187533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a:extLst>
              <a:ext uri="{FF2B5EF4-FFF2-40B4-BE49-F238E27FC236}">
                <a16:creationId xmlns:a16="http://schemas.microsoft.com/office/drawing/2014/main" id="{02AFCE6E-593E-CE8D-B04E-03AC8B193A75}"/>
              </a:ext>
            </a:extLst>
          </p:cNvPr>
          <p:cNvSpPr/>
          <p:nvPr/>
        </p:nvSpPr>
        <p:spPr>
          <a:xfrm>
            <a:off x="0"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Rectangle 2">
            <a:extLst>
              <a:ext uri="{FF2B5EF4-FFF2-40B4-BE49-F238E27FC236}">
                <a16:creationId xmlns:a16="http://schemas.microsoft.com/office/drawing/2014/main" id="{2A0B5578-6188-BFC6-7C30-BC42FE09A7D5}"/>
              </a:ext>
            </a:extLst>
          </p:cNvPr>
          <p:cNvSpPr/>
          <p:nvPr/>
        </p:nvSpPr>
        <p:spPr>
          <a:xfrm rot="5400000">
            <a:off x="5541819" y="-5439296"/>
            <a:ext cx="673331" cy="11551923"/>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4" name="Rectangle 3">
            <a:extLst>
              <a:ext uri="{FF2B5EF4-FFF2-40B4-BE49-F238E27FC236}">
                <a16:creationId xmlns:a16="http://schemas.microsoft.com/office/drawing/2014/main" id="{8BFF4F24-4300-287D-6547-397C66BDACBE}"/>
              </a:ext>
            </a:extLst>
          </p:cNvPr>
          <p:cNvSpPr/>
          <p:nvPr/>
        </p:nvSpPr>
        <p:spPr>
          <a:xfrm rot="5400000">
            <a:off x="5817525" y="630382"/>
            <a:ext cx="673331" cy="11781907"/>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5" name="Rectangle 4">
            <a:extLst>
              <a:ext uri="{FF2B5EF4-FFF2-40B4-BE49-F238E27FC236}">
                <a16:creationId xmlns:a16="http://schemas.microsoft.com/office/drawing/2014/main" id="{224156A3-4677-8D7B-8277-3770E5DA0042}"/>
              </a:ext>
            </a:extLst>
          </p:cNvPr>
          <p:cNvSpPr/>
          <p:nvPr/>
        </p:nvSpPr>
        <p:spPr>
          <a:xfrm>
            <a:off x="11518669" y="0"/>
            <a:ext cx="673331" cy="6858000"/>
          </a:xfrm>
          <a:prstGeom prst="rect">
            <a:avLst/>
          </a:prstGeom>
          <a:solidFill>
            <a:schemeClr val="accent2">
              <a:lumMod val="60000"/>
              <a:lumOff val="40000"/>
            </a:schemeClr>
          </a:solidFill>
          <a:ln>
            <a:solidFill>
              <a:schemeClr val="accent2">
                <a:lumMod val="60000"/>
                <a:lumOff val="40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Rectangle 5">
            <a:extLst>
              <a:ext uri="{FF2B5EF4-FFF2-40B4-BE49-F238E27FC236}">
                <a16:creationId xmlns:a16="http://schemas.microsoft.com/office/drawing/2014/main" id="{0C70B38B-5056-8BBC-1AED-1665376415F8}"/>
              </a:ext>
            </a:extLst>
          </p:cNvPr>
          <p:cNvSpPr/>
          <p:nvPr/>
        </p:nvSpPr>
        <p:spPr>
          <a:xfrm>
            <a:off x="6251172" y="814647"/>
            <a:ext cx="5688676" cy="906087"/>
          </a:xfrm>
          <a:prstGeom prst="rect">
            <a:avLst/>
          </a:prstGeom>
          <a:solidFill>
            <a:schemeClr val="accent2">
              <a:lumMod val="20000"/>
              <a:lumOff val="80000"/>
            </a:schemeClr>
          </a:solidFill>
          <a:ln>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3600" u="sng" dirty="0">
                <a:solidFill>
                  <a:schemeClr val="tx1"/>
                </a:solidFill>
                <a:latin typeface="Arial" panose="020B0604020202020204" pitchFamily="34" charset="0"/>
                <a:cs typeface="Arial" panose="020B0604020202020204" pitchFamily="34" charset="0"/>
              </a:rPr>
              <a:t>What I’ve learnt </a:t>
            </a:r>
          </a:p>
        </p:txBody>
      </p:sp>
      <p:sp>
        <p:nvSpPr>
          <p:cNvPr id="7" name="TextBox 6">
            <a:extLst>
              <a:ext uri="{FF2B5EF4-FFF2-40B4-BE49-F238E27FC236}">
                <a16:creationId xmlns:a16="http://schemas.microsoft.com/office/drawing/2014/main" id="{60028AC8-D664-06DD-07EC-44C886587B1C}"/>
              </a:ext>
            </a:extLst>
          </p:cNvPr>
          <p:cNvSpPr txBox="1"/>
          <p:nvPr/>
        </p:nvSpPr>
        <p:spPr>
          <a:xfrm>
            <a:off x="1145771" y="2031089"/>
            <a:ext cx="9900458" cy="3970318"/>
          </a:xfrm>
          <a:prstGeom prst="rect">
            <a:avLst/>
          </a:prstGeom>
          <a:noFill/>
        </p:spPr>
        <p:txBody>
          <a:bodyPr wrap="square" rtlCol="0">
            <a:spAutoFit/>
          </a:bodyPr>
          <a:lstStyle/>
          <a:p>
            <a:r>
              <a:rPr lang="en-GB" dirty="0"/>
              <a:t>During this time, I have learnt many different things and I have been given many opportunities to grow and continue to add to my experiences. </a:t>
            </a:r>
          </a:p>
          <a:p>
            <a:pPr marL="285750" indent="-285750">
              <a:buFont typeface="Arial" panose="020B0604020202020204" pitchFamily="34" charset="0"/>
              <a:buChar char="•"/>
            </a:pPr>
            <a:r>
              <a:rPr lang="en-GB" dirty="0"/>
              <a:t>I have learnt to work not only individually but as part of a group. </a:t>
            </a:r>
          </a:p>
          <a:p>
            <a:pPr marL="285750" indent="-285750">
              <a:buFont typeface="Arial" panose="020B0604020202020204" pitchFamily="34" charset="0"/>
              <a:buChar char="•"/>
            </a:pPr>
            <a:r>
              <a:rPr lang="en-GB" dirty="0"/>
              <a:t>My communication skills have improved massively as I have to maintain regular contact with many different people. </a:t>
            </a:r>
          </a:p>
          <a:p>
            <a:pPr marL="285750" indent="-285750">
              <a:buFont typeface="Arial" panose="020B0604020202020204" pitchFamily="34" charset="0"/>
              <a:buChar char="•"/>
            </a:pPr>
            <a:r>
              <a:rPr lang="en-GB" dirty="0"/>
              <a:t>I learnt how to use the network Canva to create the posters and social media posts.</a:t>
            </a:r>
          </a:p>
          <a:p>
            <a:pPr marL="285750" indent="-285750">
              <a:buFont typeface="Arial" panose="020B0604020202020204" pitchFamily="34" charset="0"/>
              <a:buChar char="•"/>
            </a:pPr>
            <a:r>
              <a:rPr lang="en-GB" dirty="0"/>
              <a:t>I learnt how to use spreadsheets and add my information into it so that everything went out when it needed to. </a:t>
            </a:r>
          </a:p>
          <a:p>
            <a:pPr marL="285750" indent="-285750">
              <a:buFont typeface="Arial" panose="020B0604020202020204" pitchFamily="34" charset="0"/>
              <a:buChar char="•"/>
            </a:pPr>
            <a:r>
              <a:rPr lang="en-GB" dirty="0"/>
              <a:t>My confidence also improved massively as I learnt to stop second guessing what I’ve created because it was always amazing and got approval straight away. </a:t>
            </a:r>
          </a:p>
          <a:p>
            <a:pPr marL="285750" indent="-285750">
              <a:buFont typeface="Arial" panose="020B0604020202020204" pitchFamily="34" charset="0"/>
              <a:buChar char="•"/>
            </a:pPr>
            <a:r>
              <a:rPr lang="en-GB" dirty="0"/>
              <a:t>I also feel like my creativity also improved as once I got out of my own head the ideas came spilling out. </a:t>
            </a:r>
          </a:p>
          <a:p>
            <a:pPr marL="285750" indent="-285750">
              <a:buFont typeface="Arial" panose="020B0604020202020204" pitchFamily="34" charset="0"/>
              <a:buChar char="•"/>
            </a:pPr>
            <a:r>
              <a:rPr lang="en-GB" dirty="0"/>
              <a:t>Everything that I have learnt can and will help me in my own life outside of university, this placement made me reflect on myself and improve.</a:t>
            </a:r>
          </a:p>
        </p:txBody>
      </p:sp>
    </p:spTree>
    <p:extLst>
      <p:ext uri="{BB962C8B-B14F-4D97-AF65-F5344CB8AC3E}">
        <p14:creationId xmlns:p14="http://schemas.microsoft.com/office/powerpoint/2010/main" val="2955876848"/>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 2013 - 2022</Template>
  <TotalTime>1158</TotalTime>
  <Words>1125</Words>
  <Application>Microsoft Office PowerPoint</Application>
  <PresentationFormat>Widescreen</PresentationFormat>
  <Paragraphs>40</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Arial</vt:lpstr>
      <vt:lpstr>Calibri</vt:lpstr>
      <vt:lpstr>Calibri Light</vt:lpstr>
      <vt:lpstr>Office Theme</vt:lpstr>
      <vt:lpstr>Placement Portfolio</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Placement Portfolio</dc:title>
  <dc:creator>Ellie Bloomfield (2003965)</dc:creator>
  <cp:lastModifiedBy>Ellie Bloomfield (2003965)</cp:lastModifiedBy>
  <cp:revision>1</cp:revision>
  <dcterms:created xsi:type="dcterms:W3CDTF">2023-04-24T01:18:18Z</dcterms:created>
  <dcterms:modified xsi:type="dcterms:W3CDTF">2023-04-24T20:36:49Z</dcterms:modified>
</cp:coreProperties>
</file>