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0"/>
  </p:normalViewPr>
  <p:slideViewPr>
    <p:cSldViewPr snapToGrid="0">
      <p:cViewPr varScale="1">
        <p:scale>
          <a:sx n="104" d="100"/>
          <a:sy n="104" d="100"/>
        </p:scale>
        <p:origin x="28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292C-064B-4DFF-B04D-DA5CA4875320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FA8789D-33E5-4DDA-930F-FB1245D4ABE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organizational structures struggle to keep pace with the rapid changes and dynamic market demands of the contemporary business landscape.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FE780D-0C80-486F-B956-6AEBF82F4F52}" type="parTrans" cxnId="{5EBC8412-508C-4BB5-8643-6A5844BF3F34}">
      <dgm:prSet/>
      <dgm:spPr/>
      <dgm:t>
        <a:bodyPr/>
        <a:lstStyle/>
        <a:p>
          <a:endParaRPr lang="en-US"/>
        </a:p>
      </dgm:t>
    </dgm:pt>
    <dgm:pt modelId="{459DA2FA-CDD1-47A2-9304-62F95DC9D87F}" type="sibTrans" cxnId="{5EBC8412-508C-4BB5-8643-6A5844BF3F3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202A1C2-B2A3-4516-8DFA-8C04F99A95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Virtual enterprises (VEs) have emerged as a transformative paradigm, offering a flexible and collaborative approach to project execution and resource utilization. 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A56034-57F5-4510-9624-6292132D60AE}" type="parTrans" cxnId="{B3587230-B2B8-42BD-8179-D771F922B779}">
      <dgm:prSet/>
      <dgm:spPr/>
      <dgm:t>
        <a:bodyPr/>
        <a:lstStyle/>
        <a:p>
          <a:endParaRPr lang="en-US"/>
        </a:p>
      </dgm:t>
    </dgm:pt>
    <dgm:pt modelId="{4DF85694-A0FA-47A7-B1CF-AEE23C1548B7}" type="sibTrans" cxnId="{B3587230-B2B8-42BD-8179-D771F922B77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8ED8F87-841D-4E17-9722-5CDD1E51ABE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VE leverages virtual engineering (VE) to enable diverse companies to seamlessly collaborate on common projects by leveraging their collective resources and competencies. 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1F6D5A-74A4-4A20-99DD-BA01F9F358A9}" type="parTrans" cxnId="{A4B026FF-E8D0-4986-9927-037FE22F5303}">
      <dgm:prSet/>
      <dgm:spPr/>
      <dgm:t>
        <a:bodyPr/>
        <a:lstStyle/>
        <a:p>
          <a:endParaRPr lang="en-US"/>
        </a:p>
      </dgm:t>
    </dgm:pt>
    <dgm:pt modelId="{23E5897E-C878-40E9-B7C2-539C18F21452}" type="sibTrans" cxnId="{A4B026FF-E8D0-4986-9927-037FE22F530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AA8DA77-BE66-492F-BE31-9889780335F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VE fosters innovation and strategic partnerships in an increasingly interconnected global economy.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EE850E-D8DC-44FF-A1A5-6EC8AB8A3E6F}" type="parTrans" cxnId="{65788D33-9B42-4D10-A149-30E8DBDBA109}">
      <dgm:prSet/>
      <dgm:spPr/>
      <dgm:t>
        <a:bodyPr/>
        <a:lstStyle/>
        <a:p>
          <a:endParaRPr lang="en-US"/>
        </a:p>
      </dgm:t>
    </dgm:pt>
    <dgm:pt modelId="{070E7C88-A16F-477F-8509-2E960AFBECBC}" type="sibTrans" cxnId="{65788D33-9B42-4D10-A149-30E8DBDBA109}">
      <dgm:prSet/>
      <dgm:spPr/>
      <dgm:t>
        <a:bodyPr/>
        <a:lstStyle/>
        <a:p>
          <a:endParaRPr lang="en-US"/>
        </a:p>
      </dgm:t>
    </dgm:pt>
    <dgm:pt modelId="{A61ABBCF-0EE9-49F6-9AC7-1EF3E6E2FB57}" type="pres">
      <dgm:prSet presAssocID="{4FD6292C-064B-4DFF-B04D-DA5CA4875320}" presName="root" presStyleCnt="0">
        <dgm:presLayoutVars>
          <dgm:dir/>
          <dgm:resizeHandles val="exact"/>
        </dgm:presLayoutVars>
      </dgm:prSet>
      <dgm:spPr/>
    </dgm:pt>
    <dgm:pt modelId="{94C27E61-1014-428F-ABE5-674BFBC640B2}" type="pres">
      <dgm:prSet presAssocID="{4FD6292C-064B-4DFF-B04D-DA5CA4875320}" presName="container" presStyleCnt="0">
        <dgm:presLayoutVars>
          <dgm:dir/>
          <dgm:resizeHandles val="exact"/>
        </dgm:presLayoutVars>
      </dgm:prSet>
      <dgm:spPr/>
    </dgm:pt>
    <dgm:pt modelId="{81F8AF22-27E4-4D15-81D5-32187946C268}" type="pres">
      <dgm:prSet presAssocID="{7FA8789D-33E5-4DDA-930F-FB1245D4ABE2}" presName="compNode" presStyleCnt="0"/>
      <dgm:spPr/>
    </dgm:pt>
    <dgm:pt modelId="{B1FD9601-7803-415E-BF29-68B8E53BF8E1}" type="pres">
      <dgm:prSet presAssocID="{7FA8789D-33E5-4DDA-930F-FB1245D4ABE2}" presName="iconBgRect" presStyleLbl="bgShp" presStyleIdx="0" presStyleCnt="4"/>
      <dgm:spPr/>
    </dgm:pt>
    <dgm:pt modelId="{C40F1C7F-8225-416C-8DE4-0E029DB0C6B9}" type="pres">
      <dgm:prSet presAssocID="{7FA8789D-33E5-4DDA-930F-FB1245D4ABE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DC016002-7AA5-4E5D-B47D-FB92046FF818}" type="pres">
      <dgm:prSet presAssocID="{7FA8789D-33E5-4DDA-930F-FB1245D4ABE2}" presName="spaceRect" presStyleCnt="0"/>
      <dgm:spPr/>
    </dgm:pt>
    <dgm:pt modelId="{AE6AEBC0-B960-4446-8623-0E0CF190B9C1}" type="pres">
      <dgm:prSet presAssocID="{7FA8789D-33E5-4DDA-930F-FB1245D4ABE2}" presName="textRect" presStyleLbl="revTx" presStyleIdx="0" presStyleCnt="4">
        <dgm:presLayoutVars>
          <dgm:chMax val="1"/>
          <dgm:chPref val="1"/>
        </dgm:presLayoutVars>
      </dgm:prSet>
      <dgm:spPr/>
    </dgm:pt>
    <dgm:pt modelId="{76B2E39E-7C7B-4D9D-B42C-2A65AE2D72EB}" type="pres">
      <dgm:prSet presAssocID="{459DA2FA-CDD1-47A2-9304-62F95DC9D87F}" presName="sibTrans" presStyleLbl="sibTrans2D1" presStyleIdx="0" presStyleCnt="0"/>
      <dgm:spPr/>
    </dgm:pt>
    <dgm:pt modelId="{104B626A-81DF-450B-819F-E28586ED6696}" type="pres">
      <dgm:prSet presAssocID="{5202A1C2-B2A3-4516-8DFA-8C04F99A958D}" presName="compNode" presStyleCnt="0"/>
      <dgm:spPr/>
    </dgm:pt>
    <dgm:pt modelId="{ED77032E-6257-4289-9718-E773AE277A0D}" type="pres">
      <dgm:prSet presAssocID="{5202A1C2-B2A3-4516-8DFA-8C04F99A958D}" presName="iconBgRect" presStyleLbl="bgShp" presStyleIdx="1" presStyleCnt="4"/>
      <dgm:spPr/>
    </dgm:pt>
    <dgm:pt modelId="{199B3AC7-8BEC-47B9-A201-444C89DB7776}" type="pres">
      <dgm:prSet presAssocID="{5202A1C2-B2A3-4516-8DFA-8C04F99A958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84A02871-D884-4EE2-A7EB-2497B6CC15A1}" type="pres">
      <dgm:prSet presAssocID="{5202A1C2-B2A3-4516-8DFA-8C04F99A958D}" presName="spaceRect" presStyleCnt="0"/>
      <dgm:spPr/>
    </dgm:pt>
    <dgm:pt modelId="{3D3A7029-67E9-4181-8979-DCC7E3391989}" type="pres">
      <dgm:prSet presAssocID="{5202A1C2-B2A3-4516-8DFA-8C04F99A958D}" presName="textRect" presStyleLbl="revTx" presStyleIdx="1" presStyleCnt="4">
        <dgm:presLayoutVars>
          <dgm:chMax val="1"/>
          <dgm:chPref val="1"/>
        </dgm:presLayoutVars>
      </dgm:prSet>
      <dgm:spPr/>
    </dgm:pt>
    <dgm:pt modelId="{B745E200-B304-4119-B263-3F3690B56A35}" type="pres">
      <dgm:prSet presAssocID="{4DF85694-A0FA-47A7-B1CF-AEE23C1548B7}" presName="sibTrans" presStyleLbl="sibTrans2D1" presStyleIdx="0" presStyleCnt="0"/>
      <dgm:spPr/>
    </dgm:pt>
    <dgm:pt modelId="{FE74AA4E-EF89-46F5-82AE-0E47CE98141B}" type="pres">
      <dgm:prSet presAssocID="{C8ED8F87-841D-4E17-9722-5CDD1E51ABE8}" presName="compNode" presStyleCnt="0"/>
      <dgm:spPr/>
    </dgm:pt>
    <dgm:pt modelId="{785BF5F4-8E28-4515-913B-167C6CA46748}" type="pres">
      <dgm:prSet presAssocID="{C8ED8F87-841D-4E17-9722-5CDD1E51ABE8}" presName="iconBgRect" presStyleLbl="bgShp" presStyleIdx="2" presStyleCnt="4"/>
      <dgm:spPr/>
    </dgm:pt>
    <dgm:pt modelId="{720FCA8C-4B2C-44FC-9656-3F816932BED9}" type="pres">
      <dgm:prSet presAssocID="{C8ED8F87-841D-4E17-9722-5CDD1E51ABE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8AF0148B-3064-4EDC-8468-5977B7DE07C8}" type="pres">
      <dgm:prSet presAssocID="{C8ED8F87-841D-4E17-9722-5CDD1E51ABE8}" presName="spaceRect" presStyleCnt="0"/>
      <dgm:spPr/>
    </dgm:pt>
    <dgm:pt modelId="{B2E3CD02-AA9F-4279-A666-6BB8A9EF5942}" type="pres">
      <dgm:prSet presAssocID="{C8ED8F87-841D-4E17-9722-5CDD1E51ABE8}" presName="textRect" presStyleLbl="revTx" presStyleIdx="2" presStyleCnt="4">
        <dgm:presLayoutVars>
          <dgm:chMax val="1"/>
          <dgm:chPref val="1"/>
        </dgm:presLayoutVars>
      </dgm:prSet>
      <dgm:spPr/>
    </dgm:pt>
    <dgm:pt modelId="{C2FED340-CE41-4C5A-B361-EBEB32F9409A}" type="pres">
      <dgm:prSet presAssocID="{23E5897E-C878-40E9-B7C2-539C18F21452}" presName="sibTrans" presStyleLbl="sibTrans2D1" presStyleIdx="0" presStyleCnt="0"/>
      <dgm:spPr/>
    </dgm:pt>
    <dgm:pt modelId="{4E4D3E04-7636-499A-95E9-E115CF2386C5}" type="pres">
      <dgm:prSet presAssocID="{2AA8DA77-BE66-492F-BE31-9889780335FC}" presName="compNode" presStyleCnt="0"/>
      <dgm:spPr/>
    </dgm:pt>
    <dgm:pt modelId="{01394F80-B9D5-49A4-B241-4ED5E284A210}" type="pres">
      <dgm:prSet presAssocID="{2AA8DA77-BE66-492F-BE31-9889780335FC}" presName="iconBgRect" presStyleLbl="bgShp" presStyleIdx="3" presStyleCnt="4"/>
      <dgm:spPr/>
    </dgm:pt>
    <dgm:pt modelId="{16BA9978-4DD6-44CF-B210-0BCDAAE8FCB4}" type="pres">
      <dgm:prSet presAssocID="{2AA8DA77-BE66-492F-BE31-9889780335F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228DDCC7-D0D4-490D-9381-53F07C6FDF8D}" type="pres">
      <dgm:prSet presAssocID="{2AA8DA77-BE66-492F-BE31-9889780335FC}" presName="spaceRect" presStyleCnt="0"/>
      <dgm:spPr/>
    </dgm:pt>
    <dgm:pt modelId="{F88CD8A9-999E-4729-9066-492162F516EA}" type="pres">
      <dgm:prSet presAssocID="{2AA8DA77-BE66-492F-BE31-9889780335F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EBC8412-508C-4BB5-8643-6A5844BF3F34}" srcId="{4FD6292C-064B-4DFF-B04D-DA5CA4875320}" destId="{7FA8789D-33E5-4DDA-930F-FB1245D4ABE2}" srcOrd="0" destOrd="0" parTransId="{0EFE780D-0C80-486F-B956-6AEBF82F4F52}" sibTransId="{459DA2FA-CDD1-47A2-9304-62F95DC9D87F}"/>
    <dgm:cxn modelId="{B3587230-B2B8-42BD-8179-D771F922B779}" srcId="{4FD6292C-064B-4DFF-B04D-DA5CA4875320}" destId="{5202A1C2-B2A3-4516-8DFA-8C04F99A958D}" srcOrd="1" destOrd="0" parTransId="{3CA56034-57F5-4510-9624-6292132D60AE}" sibTransId="{4DF85694-A0FA-47A7-B1CF-AEE23C1548B7}"/>
    <dgm:cxn modelId="{65788D33-9B42-4D10-A149-30E8DBDBA109}" srcId="{4FD6292C-064B-4DFF-B04D-DA5CA4875320}" destId="{2AA8DA77-BE66-492F-BE31-9889780335FC}" srcOrd="3" destOrd="0" parTransId="{45EE850E-D8DC-44FF-A1A5-6EC8AB8A3E6F}" sibTransId="{070E7C88-A16F-477F-8509-2E960AFBECBC}"/>
    <dgm:cxn modelId="{DEC4D25C-AA39-4316-BB3C-B776FA0508E0}" type="presOf" srcId="{C8ED8F87-841D-4E17-9722-5CDD1E51ABE8}" destId="{B2E3CD02-AA9F-4279-A666-6BB8A9EF5942}" srcOrd="0" destOrd="0" presId="urn:microsoft.com/office/officeart/2018/2/layout/IconCircleList"/>
    <dgm:cxn modelId="{3AA3BE6E-0A5D-42A5-8B5A-88B427D3A78C}" type="presOf" srcId="{23E5897E-C878-40E9-B7C2-539C18F21452}" destId="{C2FED340-CE41-4C5A-B361-EBEB32F9409A}" srcOrd="0" destOrd="0" presId="urn:microsoft.com/office/officeart/2018/2/layout/IconCircleList"/>
    <dgm:cxn modelId="{6045A787-4BE6-4735-8217-87623BDAF9A5}" type="presOf" srcId="{7FA8789D-33E5-4DDA-930F-FB1245D4ABE2}" destId="{AE6AEBC0-B960-4446-8623-0E0CF190B9C1}" srcOrd="0" destOrd="0" presId="urn:microsoft.com/office/officeart/2018/2/layout/IconCircleList"/>
    <dgm:cxn modelId="{E0B659A3-3BD5-4985-B382-1CA952BC7736}" type="presOf" srcId="{459DA2FA-CDD1-47A2-9304-62F95DC9D87F}" destId="{76B2E39E-7C7B-4D9D-B42C-2A65AE2D72EB}" srcOrd="0" destOrd="0" presId="urn:microsoft.com/office/officeart/2018/2/layout/IconCircleList"/>
    <dgm:cxn modelId="{33DD80A8-0416-4CEB-AC3B-0DC087F25630}" type="presOf" srcId="{4FD6292C-064B-4DFF-B04D-DA5CA4875320}" destId="{A61ABBCF-0EE9-49F6-9AC7-1EF3E6E2FB57}" srcOrd="0" destOrd="0" presId="urn:microsoft.com/office/officeart/2018/2/layout/IconCircleList"/>
    <dgm:cxn modelId="{360523CA-79D2-40E2-A6F2-C872ED25544A}" type="presOf" srcId="{4DF85694-A0FA-47A7-B1CF-AEE23C1548B7}" destId="{B745E200-B304-4119-B263-3F3690B56A35}" srcOrd="0" destOrd="0" presId="urn:microsoft.com/office/officeart/2018/2/layout/IconCircleList"/>
    <dgm:cxn modelId="{8F61F0CC-2881-4420-B288-1CADE3C7F4BB}" type="presOf" srcId="{5202A1C2-B2A3-4516-8DFA-8C04F99A958D}" destId="{3D3A7029-67E9-4181-8979-DCC7E3391989}" srcOrd="0" destOrd="0" presId="urn:microsoft.com/office/officeart/2018/2/layout/IconCircleList"/>
    <dgm:cxn modelId="{994617DA-6DBC-47DC-89AA-C340719F0C0D}" type="presOf" srcId="{2AA8DA77-BE66-492F-BE31-9889780335FC}" destId="{F88CD8A9-999E-4729-9066-492162F516EA}" srcOrd="0" destOrd="0" presId="urn:microsoft.com/office/officeart/2018/2/layout/IconCircleList"/>
    <dgm:cxn modelId="{A4B026FF-E8D0-4986-9927-037FE22F5303}" srcId="{4FD6292C-064B-4DFF-B04D-DA5CA4875320}" destId="{C8ED8F87-841D-4E17-9722-5CDD1E51ABE8}" srcOrd="2" destOrd="0" parTransId="{A91F6D5A-74A4-4A20-99DD-BA01F9F358A9}" sibTransId="{23E5897E-C878-40E9-B7C2-539C18F21452}"/>
    <dgm:cxn modelId="{4DAD9F3D-1968-4FE6-AC92-AB4958D184B7}" type="presParOf" srcId="{A61ABBCF-0EE9-49F6-9AC7-1EF3E6E2FB57}" destId="{94C27E61-1014-428F-ABE5-674BFBC640B2}" srcOrd="0" destOrd="0" presId="urn:microsoft.com/office/officeart/2018/2/layout/IconCircleList"/>
    <dgm:cxn modelId="{1737ABED-EA88-4CFE-B4FA-C8AC6550ED5D}" type="presParOf" srcId="{94C27E61-1014-428F-ABE5-674BFBC640B2}" destId="{81F8AF22-27E4-4D15-81D5-32187946C268}" srcOrd="0" destOrd="0" presId="urn:microsoft.com/office/officeart/2018/2/layout/IconCircleList"/>
    <dgm:cxn modelId="{E762DA0A-8EFB-40BB-BD72-91C365A6588B}" type="presParOf" srcId="{81F8AF22-27E4-4D15-81D5-32187946C268}" destId="{B1FD9601-7803-415E-BF29-68B8E53BF8E1}" srcOrd="0" destOrd="0" presId="urn:microsoft.com/office/officeart/2018/2/layout/IconCircleList"/>
    <dgm:cxn modelId="{2ED1094E-4EEC-430F-9E58-8985D8D77017}" type="presParOf" srcId="{81F8AF22-27E4-4D15-81D5-32187946C268}" destId="{C40F1C7F-8225-416C-8DE4-0E029DB0C6B9}" srcOrd="1" destOrd="0" presId="urn:microsoft.com/office/officeart/2018/2/layout/IconCircleList"/>
    <dgm:cxn modelId="{2AAC5C48-2898-4AA5-8DEB-14CDBE3AAC77}" type="presParOf" srcId="{81F8AF22-27E4-4D15-81D5-32187946C268}" destId="{DC016002-7AA5-4E5D-B47D-FB92046FF818}" srcOrd="2" destOrd="0" presId="urn:microsoft.com/office/officeart/2018/2/layout/IconCircleList"/>
    <dgm:cxn modelId="{9FED2C91-AB7C-4032-8517-FDA5B932105A}" type="presParOf" srcId="{81F8AF22-27E4-4D15-81D5-32187946C268}" destId="{AE6AEBC0-B960-4446-8623-0E0CF190B9C1}" srcOrd="3" destOrd="0" presId="urn:microsoft.com/office/officeart/2018/2/layout/IconCircleList"/>
    <dgm:cxn modelId="{4C5CEF4A-86EE-4F98-9CA7-CE310EBD6718}" type="presParOf" srcId="{94C27E61-1014-428F-ABE5-674BFBC640B2}" destId="{76B2E39E-7C7B-4D9D-B42C-2A65AE2D72EB}" srcOrd="1" destOrd="0" presId="urn:microsoft.com/office/officeart/2018/2/layout/IconCircleList"/>
    <dgm:cxn modelId="{168D0595-CC08-4CA8-BAE6-20D5DDAB7456}" type="presParOf" srcId="{94C27E61-1014-428F-ABE5-674BFBC640B2}" destId="{104B626A-81DF-450B-819F-E28586ED6696}" srcOrd="2" destOrd="0" presId="urn:microsoft.com/office/officeart/2018/2/layout/IconCircleList"/>
    <dgm:cxn modelId="{AA6DE7E5-0AD9-424A-A4E3-5469C4F731E3}" type="presParOf" srcId="{104B626A-81DF-450B-819F-E28586ED6696}" destId="{ED77032E-6257-4289-9718-E773AE277A0D}" srcOrd="0" destOrd="0" presId="urn:microsoft.com/office/officeart/2018/2/layout/IconCircleList"/>
    <dgm:cxn modelId="{661E625F-F22F-470B-B43D-24E1F96BA774}" type="presParOf" srcId="{104B626A-81DF-450B-819F-E28586ED6696}" destId="{199B3AC7-8BEC-47B9-A201-444C89DB7776}" srcOrd="1" destOrd="0" presId="urn:microsoft.com/office/officeart/2018/2/layout/IconCircleList"/>
    <dgm:cxn modelId="{0585E6C6-A7EB-4599-BF14-F0B5B21A457F}" type="presParOf" srcId="{104B626A-81DF-450B-819F-E28586ED6696}" destId="{84A02871-D884-4EE2-A7EB-2497B6CC15A1}" srcOrd="2" destOrd="0" presId="urn:microsoft.com/office/officeart/2018/2/layout/IconCircleList"/>
    <dgm:cxn modelId="{928CD752-E726-4E6E-B2EC-EEE20CF8C9CB}" type="presParOf" srcId="{104B626A-81DF-450B-819F-E28586ED6696}" destId="{3D3A7029-67E9-4181-8979-DCC7E3391989}" srcOrd="3" destOrd="0" presId="urn:microsoft.com/office/officeart/2018/2/layout/IconCircleList"/>
    <dgm:cxn modelId="{803A51C4-770A-49B5-B28E-7789F6ED8BD0}" type="presParOf" srcId="{94C27E61-1014-428F-ABE5-674BFBC640B2}" destId="{B745E200-B304-4119-B263-3F3690B56A35}" srcOrd="3" destOrd="0" presId="urn:microsoft.com/office/officeart/2018/2/layout/IconCircleList"/>
    <dgm:cxn modelId="{5267FF66-BA2B-46A1-963E-110545565837}" type="presParOf" srcId="{94C27E61-1014-428F-ABE5-674BFBC640B2}" destId="{FE74AA4E-EF89-46F5-82AE-0E47CE98141B}" srcOrd="4" destOrd="0" presId="urn:microsoft.com/office/officeart/2018/2/layout/IconCircleList"/>
    <dgm:cxn modelId="{DAAF1965-F33F-4329-B0E2-4F6CEC51C51E}" type="presParOf" srcId="{FE74AA4E-EF89-46F5-82AE-0E47CE98141B}" destId="{785BF5F4-8E28-4515-913B-167C6CA46748}" srcOrd="0" destOrd="0" presId="urn:microsoft.com/office/officeart/2018/2/layout/IconCircleList"/>
    <dgm:cxn modelId="{6E5314D1-5671-4A8D-BEED-0C2ED65DAE39}" type="presParOf" srcId="{FE74AA4E-EF89-46F5-82AE-0E47CE98141B}" destId="{720FCA8C-4B2C-44FC-9656-3F816932BED9}" srcOrd="1" destOrd="0" presId="urn:microsoft.com/office/officeart/2018/2/layout/IconCircleList"/>
    <dgm:cxn modelId="{6B1F7121-C568-4C85-BB28-DB435918F161}" type="presParOf" srcId="{FE74AA4E-EF89-46F5-82AE-0E47CE98141B}" destId="{8AF0148B-3064-4EDC-8468-5977B7DE07C8}" srcOrd="2" destOrd="0" presId="urn:microsoft.com/office/officeart/2018/2/layout/IconCircleList"/>
    <dgm:cxn modelId="{2C63E0D9-1AB5-4A06-A66B-1FDFAA290E32}" type="presParOf" srcId="{FE74AA4E-EF89-46F5-82AE-0E47CE98141B}" destId="{B2E3CD02-AA9F-4279-A666-6BB8A9EF5942}" srcOrd="3" destOrd="0" presId="urn:microsoft.com/office/officeart/2018/2/layout/IconCircleList"/>
    <dgm:cxn modelId="{25B40D3B-9B38-4839-9C12-BA40601FB41A}" type="presParOf" srcId="{94C27E61-1014-428F-ABE5-674BFBC640B2}" destId="{C2FED340-CE41-4C5A-B361-EBEB32F9409A}" srcOrd="5" destOrd="0" presId="urn:microsoft.com/office/officeart/2018/2/layout/IconCircleList"/>
    <dgm:cxn modelId="{F4527B51-8D81-45C7-8A35-FEA9E8E8F00F}" type="presParOf" srcId="{94C27E61-1014-428F-ABE5-674BFBC640B2}" destId="{4E4D3E04-7636-499A-95E9-E115CF2386C5}" srcOrd="6" destOrd="0" presId="urn:microsoft.com/office/officeart/2018/2/layout/IconCircleList"/>
    <dgm:cxn modelId="{9DE08772-B153-4F8E-BD12-AF862F3F7EFF}" type="presParOf" srcId="{4E4D3E04-7636-499A-95E9-E115CF2386C5}" destId="{01394F80-B9D5-49A4-B241-4ED5E284A210}" srcOrd="0" destOrd="0" presId="urn:microsoft.com/office/officeart/2018/2/layout/IconCircleList"/>
    <dgm:cxn modelId="{260BBBA0-4728-446A-B031-C5122E544972}" type="presParOf" srcId="{4E4D3E04-7636-499A-95E9-E115CF2386C5}" destId="{16BA9978-4DD6-44CF-B210-0BCDAAE8FCB4}" srcOrd="1" destOrd="0" presId="urn:microsoft.com/office/officeart/2018/2/layout/IconCircleList"/>
    <dgm:cxn modelId="{08373195-1A0A-408F-A733-0A30224B7786}" type="presParOf" srcId="{4E4D3E04-7636-499A-95E9-E115CF2386C5}" destId="{228DDCC7-D0D4-490D-9381-53F07C6FDF8D}" srcOrd="2" destOrd="0" presId="urn:microsoft.com/office/officeart/2018/2/layout/IconCircleList"/>
    <dgm:cxn modelId="{10B09591-C6BA-4B32-A505-7CB40BC794BD}" type="presParOf" srcId="{4E4D3E04-7636-499A-95E9-E115CF2386C5}" destId="{F88CD8A9-999E-4729-9066-492162F516E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D9601-7803-415E-BF29-68B8E53BF8E1}">
      <dsp:nvSpPr>
        <dsp:cNvPr id="0" name=""/>
        <dsp:cNvSpPr/>
      </dsp:nvSpPr>
      <dsp:spPr>
        <a:xfrm>
          <a:off x="22426" y="490661"/>
          <a:ext cx="1469827" cy="146982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0F1C7F-8225-416C-8DE4-0E029DB0C6B9}">
      <dsp:nvSpPr>
        <dsp:cNvPr id="0" name=""/>
        <dsp:cNvSpPr/>
      </dsp:nvSpPr>
      <dsp:spPr>
        <a:xfrm>
          <a:off x="331090" y="799325"/>
          <a:ext cx="852500" cy="852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6AEBC0-B960-4446-8623-0E0CF190B9C1}">
      <dsp:nvSpPr>
        <dsp:cNvPr id="0" name=""/>
        <dsp:cNvSpPr/>
      </dsp:nvSpPr>
      <dsp:spPr>
        <a:xfrm>
          <a:off x="1807217" y="490661"/>
          <a:ext cx="3464594" cy="146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organizational structures struggle to keep pace with the rapid changes and dynamic market demands of the contemporary business landscape.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7217" y="490661"/>
        <a:ext cx="3464594" cy="1469827"/>
      </dsp:txXfrm>
    </dsp:sp>
    <dsp:sp modelId="{ED77032E-6257-4289-9718-E773AE277A0D}">
      <dsp:nvSpPr>
        <dsp:cNvPr id="0" name=""/>
        <dsp:cNvSpPr/>
      </dsp:nvSpPr>
      <dsp:spPr>
        <a:xfrm>
          <a:off x="5875491" y="490661"/>
          <a:ext cx="1469827" cy="146982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B3AC7-8BEC-47B9-A201-444C89DB7776}">
      <dsp:nvSpPr>
        <dsp:cNvPr id="0" name=""/>
        <dsp:cNvSpPr/>
      </dsp:nvSpPr>
      <dsp:spPr>
        <a:xfrm>
          <a:off x="6184155" y="799325"/>
          <a:ext cx="852500" cy="852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3A7029-67E9-4181-8979-DCC7E3391989}">
      <dsp:nvSpPr>
        <dsp:cNvPr id="0" name=""/>
        <dsp:cNvSpPr/>
      </dsp:nvSpPr>
      <dsp:spPr>
        <a:xfrm>
          <a:off x="7660282" y="490661"/>
          <a:ext cx="3464594" cy="146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Virtual enterprises (VEs) have emerged as a transformative paradigm, offering a flexible and collaborative approach to project execution and resource utilization. 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60282" y="490661"/>
        <a:ext cx="3464594" cy="1469827"/>
      </dsp:txXfrm>
    </dsp:sp>
    <dsp:sp modelId="{785BF5F4-8E28-4515-913B-167C6CA46748}">
      <dsp:nvSpPr>
        <dsp:cNvPr id="0" name=""/>
        <dsp:cNvSpPr/>
      </dsp:nvSpPr>
      <dsp:spPr>
        <a:xfrm>
          <a:off x="22426" y="2763581"/>
          <a:ext cx="1469827" cy="146982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0FCA8C-4B2C-44FC-9656-3F816932BED9}">
      <dsp:nvSpPr>
        <dsp:cNvPr id="0" name=""/>
        <dsp:cNvSpPr/>
      </dsp:nvSpPr>
      <dsp:spPr>
        <a:xfrm>
          <a:off x="331090" y="3072245"/>
          <a:ext cx="852500" cy="8525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E3CD02-AA9F-4279-A666-6BB8A9EF5942}">
      <dsp:nvSpPr>
        <dsp:cNvPr id="0" name=""/>
        <dsp:cNvSpPr/>
      </dsp:nvSpPr>
      <dsp:spPr>
        <a:xfrm>
          <a:off x="1807217" y="2763581"/>
          <a:ext cx="3464594" cy="146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 leverages virtual engineering (VE) to enable diverse companies to seamlessly collaborate on common projects by leveraging their collective resources and competencies. 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7217" y="2763581"/>
        <a:ext cx="3464594" cy="1469827"/>
      </dsp:txXfrm>
    </dsp:sp>
    <dsp:sp modelId="{01394F80-B9D5-49A4-B241-4ED5E284A210}">
      <dsp:nvSpPr>
        <dsp:cNvPr id="0" name=""/>
        <dsp:cNvSpPr/>
      </dsp:nvSpPr>
      <dsp:spPr>
        <a:xfrm>
          <a:off x="5875491" y="2763581"/>
          <a:ext cx="1469827" cy="146982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BA9978-4DD6-44CF-B210-0BCDAAE8FCB4}">
      <dsp:nvSpPr>
        <dsp:cNvPr id="0" name=""/>
        <dsp:cNvSpPr/>
      </dsp:nvSpPr>
      <dsp:spPr>
        <a:xfrm>
          <a:off x="6184155" y="3072245"/>
          <a:ext cx="852500" cy="8525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8CD8A9-999E-4729-9066-492162F516EA}">
      <dsp:nvSpPr>
        <dsp:cNvPr id="0" name=""/>
        <dsp:cNvSpPr/>
      </dsp:nvSpPr>
      <dsp:spPr>
        <a:xfrm>
          <a:off x="7660282" y="2763581"/>
          <a:ext cx="3464594" cy="146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 fosters innovation and strategic partnerships in an increasingly interconnected global economy.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60282" y="2763581"/>
        <a:ext cx="3464594" cy="14698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DC3D3-7B13-D356-F498-35B96DA3BF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D71EB-D396-454C-6B6F-7FA3DA077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C506C-D7A6-11F8-6F5A-B69EE51F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500DA-B0DD-5AF5-C54A-004076B9F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EA4A0-EC76-A15E-28DA-8C8DF28B7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41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8FF78-A7CC-A0BB-63EA-92EFAA8E0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EE014-D295-F475-3E99-C2D3A9FEA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327C-6B2D-4C0E-27A6-6AD67684D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8F0FF6-C16F-8BFA-B5A9-E93FB85E2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13F23-2279-36B7-0F9F-BFF162F8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275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C0C18-D43F-76C1-92C4-947C93259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90E54-4327-6652-0924-9AE03A67B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9B60E4-CB59-5D91-33C1-7A7C5E1F2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451902-8A82-43AC-ABD2-7941821D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9A149-835F-FD74-2882-ED72934B9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039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B532A-1AA9-F467-B331-615D9B95A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D25BB-3966-5BC4-93D9-308C092CF5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0D6F0D-F17D-E77F-532A-9D54680A8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36F667-3192-BDFE-C31B-DB52A3EF0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E0AE11-312E-6F06-67F6-0802CF263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FE7CD5-D5FE-C1FA-F1BB-F0454A9A0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084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64DBB-91FC-0324-6613-C7869ABED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B45DC-AF0F-C765-0949-CB6D29C9F0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B281B8-41F0-B694-AE25-D7B913A04D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849226-E72C-F56C-0ED5-51B900F4D6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F170E3-653C-9DFC-E175-DD7F67F4F1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2C94B2-7B74-11A4-8955-B313F5BB8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20D365-A8CD-759F-F9C4-BEBB1EBE0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A72979-B6C7-3117-7504-9E16A7F0C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433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B65C2-55FB-5002-E5B8-60BCE77E0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630AA-040B-EE59-7608-5D52B2D46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A1A55D-2711-10D3-B6DB-83234CF85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F353EF-30F4-4FD4-FEEF-C9F4B77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022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B395A3-674D-1508-2E15-3F994BD13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831455-0119-82A0-933C-0E66A7790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6B3E13-3432-7854-8AFC-1407DEFBA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483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B3F0F-20BA-AFAE-BEEC-9C58FFD07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20F3B-7784-C5EB-FCEB-E661C15AF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5F6DC9-2246-76D3-BA0D-86078BF958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BB198D-FAE9-549E-1DBD-7A7F6651A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7C183F-2E83-9BE2-7BC3-1EA53EBAE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3B345-3EFC-F318-62FE-1224BC1B8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272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C8A17-7547-E2E7-D855-902A26330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31A59D-92EE-0DC3-0371-C6C1729BDC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4F973E-283D-7C48-9E48-8D6001AD7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65D6E7-4AB8-874F-1166-D3758C366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C5A48-4750-D551-817A-772FDFC8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ED9EE9-6F98-8321-C13B-0AE7D7557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615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2B118-13FE-BC78-CE89-6EE3ABF38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5A02B3-F11E-A79E-B936-2D37084C37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79736-124A-45DF-FCC7-1BA8E9583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ED079-B833-0977-0CA5-684E7EC73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D5B7C-47E6-99A8-0B71-7031F8798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58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AD08B3-7B94-DC6E-CB38-EC0FB5B07A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B1F5CE-BE63-32B2-A522-CD9E6236F0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B3AD40-2E0D-1A37-408D-9F51E54C8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C17DDF-B53F-B799-DDB3-C5DF794C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4A7B4C-ABC7-5CF5-212C-764ED1665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60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DB3C4A-F0F2-205E-3673-1811746F8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2480E-717B-75EB-0CF4-8CB851684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6683C-2F7D-82EA-435E-DCD340E674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E32AEC-1DCF-7042-BF5F-1346ECC41324}" type="datetimeFigureOut">
              <a:rPr lang="en-US" smtClean="0"/>
              <a:t>5/4/24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77DCC-2B45-9512-858B-8BFBE892E5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4D6C4-B3F1-1E11-B139-BB7F288E26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8821D3-DED5-054E-86CA-EB563024D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30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7E792-5E99-1D03-EB39-CE60A8115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830289" cy="1325563"/>
          </a:xfrm>
        </p:spPr>
        <p:txBody>
          <a:bodyPr>
            <a:noAutofit/>
          </a:bodyPr>
          <a:lstStyle/>
          <a:p>
            <a:r>
              <a:rPr lang="en-US" sz="3200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Virtual Enterprises: A Paradigm for Collaborative Innovation.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EEC6C6-3921-3B1B-C889-54D6CEB644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8349045"/>
              </p:ext>
            </p:extLst>
          </p:nvPr>
        </p:nvGraphicFramePr>
        <p:xfrm>
          <a:off x="523511" y="1690688"/>
          <a:ext cx="11147303" cy="472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8292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AAD036-A659-C94B-652E-42D8704B0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0574" y="478127"/>
            <a:ext cx="5615142" cy="1454051"/>
          </a:xfrm>
        </p:spPr>
        <p:txBody>
          <a:bodyPr>
            <a:normAutofit/>
          </a:bodyPr>
          <a:lstStyle/>
          <a:p>
            <a:r>
              <a:rPr lang="en-US" sz="3200" b="1" i="0" u="sng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Types of </a:t>
            </a:r>
            <a:r>
              <a:rPr lang="en-US" sz="3200" b="1" i="0" u="sng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Virtual Enterprises</a:t>
            </a:r>
            <a:r>
              <a:rPr lang="en-US" sz="3200" u="sng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u="sng" dirty="0">
              <a:solidFill>
                <a:schemeClr val="tx2"/>
              </a:solidFill>
            </a:endParaRPr>
          </a:p>
        </p:txBody>
      </p:sp>
      <p:pic>
        <p:nvPicPr>
          <p:cNvPr id="7" name="Graphic 6" descr="Factory">
            <a:extLst>
              <a:ext uri="{FF2B5EF4-FFF2-40B4-BE49-F238E27FC236}">
                <a16:creationId xmlns:a16="http://schemas.microsoft.com/office/drawing/2014/main" id="{9BFAB9E6-7A26-A355-5CD1-7A50D15F6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3A8CE-B3E6-38DE-279B-D2BC81705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059145"/>
            <a:ext cx="5928606" cy="4390515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i="0" u="sng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Three primary categories of virtual enterprises:</a:t>
            </a:r>
          </a:p>
          <a:p>
            <a:pPr marL="0" indent="0">
              <a:buNone/>
            </a:pPr>
            <a:endParaRPr lang="en-US" sz="2000" b="1" i="0" u="sng" dirty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en-US" sz="2000" b="1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Short-term VEs</a:t>
            </a:r>
            <a:r>
              <a:rPr lang="en-US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Agile, designed for specific market opportunities or short-term projects. Lightweight structure, minimal co-engineering.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b="1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Expanded Business VEs</a:t>
            </a:r>
            <a:r>
              <a:rPr lang="en-US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Transcend traditional boundaries, involve complex interactions with stakeholders. Sophisticated coordination mechanisms required.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b="1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Consortium VEs</a:t>
            </a:r>
            <a:r>
              <a:rPr lang="en-US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Long-term collaborations for maximizing partner capabilities. Distributed control, dynamic resource allocation.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35095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549</Words>
  <Application>Microsoft Office PowerPoint</Application>
  <PresentationFormat>Widescreen</PresentationFormat>
  <Paragraphs>65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1. Virtual Enterprises: A Paradigm for Collaborative Innovation.</vt:lpstr>
      <vt:lpstr>2. Types of Virtual Enterprises.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Virtual enterprise - organisation, evolution and control  M.T. Martinez*, P. Fouletier, K.H. Park, J. Favrel  </dc:title>
  <dc:creator>Petar Konov (1919086)</dc:creator>
  <cp:lastModifiedBy>Sachin Khatik (2315380)</cp:lastModifiedBy>
  <cp:revision>14</cp:revision>
  <dcterms:created xsi:type="dcterms:W3CDTF">2024-03-18T08:55:31Z</dcterms:created>
  <dcterms:modified xsi:type="dcterms:W3CDTF">2024-05-04T06:54:54Z</dcterms:modified>
</cp:coreProperties>
</file>