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4"/>
  </p:sldMasterIdLst>
  <p:notesMasterIdLst>
    <p:notesMasterId r:id="rId40"/>
  </p:notesMasterIdLst>
  <p:handoutMasterIdLst>
    <p:handoutMasterId r:id="rId41"/>
  </p:handoutMasterIdLst>
  <p:sldIdLst>
    <p:sldId id="352" r:id="rId5"/>
    <p:sldId id="354" r:id="rId6"/>
    <p:sldId id="355" r:id="rId7"/>
    <p:sldId id="356" r:id="rId8"/>
    <p:sldId id="383" r:id="rId9"/>
    <p:sldId id="357" r:id="rId10"/>
    <p:sldId id="370" r:id="rId11"/>
    <p:sldId id="363" r:id="rId12"/>
    <p:sldId id="362" r:id="rId13"/>
    <p:sldId id="344" r:id="rId14"/>
    <p:sldId id="372" r:id="rId15"/>
    <p:sldId id="367" r:id="rId16"/>
    <p:sldId id="368" r:id="rId17"/>
    <p:sldId id="369" r:id="rId18"/>
    <p:sldId id="342" r:id="rId19"/>
    <p:sldId id="341" r:id="rId20"/>
    <p:sldId id="380" r:id="rId21"/>
    <p:sldId id="381" r:id="rId22"/>
    <p:sldId id="340" r:id="rId23"/>
    <p:sldId id="382" r:id="rId24"/>
    <p:sldId id="373" r:id="rId25"/>
    <p:sldId id="375" r:id="rId26"/>
    <p:sldId id="376" r:id="rId27"/>
    <p:sldId id="339" r:id="rId28"/>
    <p:sldId id="338" r:id="rId29"/>
    <p:sldId id="348" r:id="rId30"/>
    <p:sldId id="347" r:id="rId31"/>
    <p:sldId id="346" r:id="rId32"/>
    <p:sldId id="360" r:id="rId33"/>
    <p:sldId id="349" r:id="rId34"/>
    <p:sldId id="351" r:id="rId35"/>
    <p:sldId id="377" r:id="rId36"/>
    <p:sldId id="378" r:id="rId37"/>
    <p:sldId id="379" r:id="rId38"/>
    <p:sldId id="321" r:id="rId39"/>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orient="horz" pos="4178">
          <p15:clr>
            <a:srgbClr val="A4A3A4"/>
          </p15:clr>
        </p15:guide>
        <p15:guide id="3" orient="horz" pos="3997">
          <p15:clr>
            <a:srgbClr val="A4A3A4"/>
          </p15:clr>
        </p15:guide>
        <p15:guide id="4" orient="horz" pos="323">
          <p15:clr>
            <a:srgbClr val="A4A3A4"/>
          </p15:clr>
        </p15:guide>
        <p15:guide id="5" orient="horz" pos="640">
          <p15:clr>
            <a:srgbClr val="A4A3A4"/>
          </p15:clr>
        </p15:guide>
        <p15:guide id="6" orient="horz" pos="958">
          <p15:clr>
            <a:srgbClr val="A4A3A4"/>
          </p15:clr>
        </p15:guide>
        <p15:guide id="7" orient="horz" pos="3838">
          <p15:clr>
            <a:srgbClr val="A4A3A4"/>
          </p15:clr>
        </p15:guide>
        <p15:guide id="8" pos="317">
          <p15:clr>
            <a:srgbClr val="A4A3A4"/>
          </p15:clr>
        </p15:guide>
        <p15:guide id="9" pos="4967">
          <p15:clr>
            <a:srgbClr val="A4A3A4"/>
          </p15:clr>
        </p15:guide>
        <p15:guide id="10" pos="4309">
          <p15:clr>
            <a:srgbClr val="A4A3A4"/>
          </p15:clr>
        </p15:guide>
        <p15:guide id="11" pos="528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32977"/>
    <a:srgbClr val="1D5C56"/>
    <a:srgbClr val="00A3A8"/>
    <a:srgbClr val="075B81"/>
    <a:srgbClr val="522464"/>
    <a:srgbClr val="855199"/>
    <a:srgbClr val="B1D8CF"/>
    <a:srgbClr val="E55800"/>
    <a:srgbClr val="E87700"/>
    <a:srgbClr val="92CB9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2DE63D5-997A-4646-A377-4702673A728D}">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344" autoAdjust="0"/>
    <p:restoredTop sz="93898" autoAdjust="0"/>
  </p:normalViewPr>
  <p:slideViewPr>
    <p:cSldViewPr showGuides="1">
      <p:cViewPr varScale="1">
        <p:scale>
          <a:sx n="104" d="100"/>
          <a:sy n="104" d="100"/>
        </p:scale>
        <p:origin x="1332" y="108"/>
      </p:cViewPr>
      <p:guideLst>
        <p:guide orient="horz" pos="4178"/>
        <p:guide orient="horz" pos="3997"/>
        <p:guide orient="horz" pos="323"/>
        <p:guide orient="horz" pos="640"/>
        <p:guide orient="horz" pos="958"/>
        <p:guide orient="horz" pos="3838"/>
        <p:guide pos="317"/>
        <p:guide pos="4967"/>
        <p:guide pos="4309"/>
        <p:guide pos="5284"/>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0744F589-E07B-4902-B348-D92AD21A6D1B}" type="datetimeFigureOut">
              <a:rPr lang="en-GB" smtClean="0"/>
              <a:t>10/10/2017</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660116CC-75AE-41BB-BD9D-7D1A8B883F71}" type="slidenum">
              <a:rPr lang="en-GB" smtClean="0"/>
              <a:t>‹#›</a:t>
            </a:fld>
            <a:endParaRPr lang="en-GB" dirty="0"/>
          </a:p>
        </p:txBody>
      </p:sp>
    </p:spTree>
    <p:extLst>
      <p:ext uri="{BB962C8B-B14F-4D97-AF65-F5344CB8AC3E}">
        <p14:creationId xmlns:p14="http://schemas.microsoft.com/office/powerpoint/2010/main" val="31270235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7578935D-7718-4145-BADE-1755027D22B8}" type="datetimeFigureOut">
              <a:rPr lang="en-GB" smtClean="0"/>
              <a:t>10/10/2017</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A69422F8-42EC-4986-9E2B-7E69606F2F88}" type="slidenum">
              <a:rPr lang="en-GB" smtClean="0"/>
              <a:t>‹#›</a:t>
            </a:fld>
            <a:endParaRPr lang="en-GB" dirty="0"/>
          </a:p>
        </p:txBody>
      </p:sp>
    </p:spTree>
    <p:extLst>
      <p:ext uri="{BB962C8B-B14F-4D97-AF65-F5344CB8AC3E}">
        <p14:creationId xmlns:p14="http://schemas.microsoft.com/office/powerpoint/2010/main" val="1943726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png"/><Relationship Id="rId1" Type="http://schemas.openxmlformats.org/officeDocument/2006/relationships/slideMaster" Target="../slideMasters/slideMaster1.xml"/><Relationship Id="rId5" Type="http://schemas.openxmlformats.org/officeDocument/2006/relationships/image" Target="../media/image16.png"/><Relationship Id="rId4" Type="http://schemas.openxmlformats.org/officeDocument/2006/relationships/image" Target="../media/image15.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507" y="381"/>
            <a:ext cx="9142985" cy="6857238"/>
          </a:xfrm>
          <a:prstGeom prst="rect">
            <a:avLst/>
          </a:prstGeom>
        </p:spPr>
      </p:pic>
      <p:sp>
        <p:nvSpPr>
          <p:cNvPr id="2" name="Title 1"/>
          <p:cNvSpPr>
            <a:spLocks noGrp="1"/>
          </p:cNvSpPr>
          <p:nvPr>
            <p:ph type="ctrTitle"/>
          </p:nvPr>
        </p:nvSpPr>
        <p:spPr>
          <a:xfrm>
            <a:off x="540000" y="4788000"/>
            <a:ext cx="7848350" cy="643281"/>
          </a:xfrm>
        </p:spPr>
        <p:txBody>
          <a:bodyPr anchor="t" anchorCtr="0">
            <a:normAutofit/>
          </a:bodyPr>
          <a:lstStyle>
            <a:lvl1pPr algn="l">
              <a:defRPr sz="3200">
                <a:solidFill>
                  <a:schemeClr val="bg1"/>
                </a:solidFill>
              </a:defRPr>
            </a:lvl1pPr>
          </a:lstStyle>
          <a:p>
            <a:r>
              <a:rPr lang="en-US" smtClean="0"/>
              <a:t>Click to edit Master title style</a:t>
            </a:r>
            <a:endParaRPr lang="en-GB" dirty="0"/>
          </a:p>
        </p:txBody>
      </p:sp>
      <p:sp>
        <p:nvSpPr>
          <p:cNvPr id="3" name="Subtitle 2"/>
          <p:cNvSpPr>
            <a:spLocks noGrp="1"/>
          </p:cNvSpPr>
          <p:nvPr>
            <p:ph type="subTitle" idx="1"/>
          </p:nvPr>
        </p:nvSpPr>
        <p:spPr>
          <a:xfrm>
            <a:off x="540000" y="5256000"/>
            <a:ext cx="7848350" cy="766936"/>
          </a:xfrm>
        </p:spPr>
        <p:txBody>
          <a:bodyPr anchor="t" anchorCtr="0">
            <a:normAutofit/>
          </a:bodyPr>
          <a:lstStyle>
            <a:lvl1pPr marL="0" indent="0" algn="l">
              <a:buNone/>
              <a:defRPr sz="32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dirty="0"/>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40000" y="4176000"/>
            <a:ext cx="1800000" cy="376801"/>
          </a:xfrm>
          <a:prstGeom prst="rect">
            <a:avLst/>
          </a:prstGeom>
        </p:spPr>
      </p:pic>
    </p:spTree>
    <p:extLst>
      <p:ext uri="{BB962C8B-B14F-4D97-AF65-F5344CB8AC3E}">
        <p14:creationId xmlns:p14="http://schemas.microsoft.com/office/powerpoint/2010/main" val="17199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One col">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9144000" cy="6857999"/>
          </a:xfrm>
          <a:prstGeom prst="rect">
            <a:avLst/>
          </a:prstGeom>
        </p:spPr>
      </p:pic>
      <p:sp>
        <p:nvSpPr>
          <p:cNvPr id="13" name="Slide Number Placeholder 13"/>
          <p:cNvSpPr>
            <a:spLocks noGrp="1"/>
          </p:cNvSpPr>
          <p:nvPr>
            <p:ph type="sldNum" sz="quarter" idx="16"/>
          </p:nvPr>
        </p:nvSpPr>
        <p:spPr>
          <a:xfrm>
            <a:off x="3954742" y="6309320"/>
            <a:ext cx="1233500" cy="365125"/>
          </a:xfrm>
        </p:spPr>
        <p:txBody>
          <a:bodyPr lIns="0" tIns="0" rIns="0" bIns="0" anchor="t" anchorCtr="0"/>
          <a:lstStyle>
            <a:lvl1pPr algn="ctr">
              <a:defRPr>
                <a:latin typeface="Liberation Sans" panose="020B0604020202020204" pitchFamily="34" charset="0"/>
                <a:ea typeface="Liberation Sans" panose="020B0604020202020204" pitchFamily="34" charset="0"/>
                <a:cs typeface="Liberation Sans" panose="020B0604020202020204" pitchFamily="34" charset="0"/>
              </a:defRPr>
            </a:lvl1pPr>
          </a:lstStyle>
          <a:p>
            <a:fld id="{702C51A5-30FB-4CEB-9C7C-A7D3DCD76AFF}" type="slidenum">
              <a:rPr lang="en-GB" smtClean="0"/>
              <a:pPr/>
              <a:t>‹#›</a:t>
            </a:fld>
            <a:endParaRPr lang="en-GB" dirty="0"/>
          </a:p>
        </p:txBody>
      </p:sp>
      <p:sp>
        <p:nvSpPr>
          <p:cNvPr id="15"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1</a:t>
            </a:r>
          </a:p>
        </p:txBody>
      </p:sp>
      <p:sp>
        <p:nvSpPr>
          <p:cNvPr id="18"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2</a:t>
            </a:r>
          </a:p>
        </p:txBody>
      </p:sp>
      <p:sp>
        <p:nvSpPr>
          <p:cNvPr id="19" name="Title 1"/>
          <p:cNvSpPr>
            <a:spLocks noGrp="1"/>
          </p:cNvSpPr>
          <p:nvPr>
            <p:ph type="title"/>
          </p:nvPr>
        </p:nvSpPr>
        <p:spPr>
          <a:xfrm>
            <a:off x="503548" y="512676"/>
            <a:ext cx="5508000" cy="396000"/>
          </a:xfrm>
        </p:spPr>
        <p:txBody>
          <a:bodyPr/>
          <a:lstStyle>
            <a:lvl1pPr>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US" smtClean="0"/>
              <a:t>Click to edit Master title style</a:t>
            </a:r>
            <a:endParaRPr lang="en-GB" dirty="0"/>
          </a:p>
        </p:txBody>
      </p:sp>
      <p:sp>
        <p:nvSpPr>
          <p:cNvPr id="3" name="Content Placeholder 2"/>
          <p:cNvSpPr>
            <a:spLocks noGrp="1"/>
          </p:cNvSpPr>
          <p:nvPr>
            <p:ph sz="quarter" idx="19"/>
          </p:nvPr>
        </p:nvSpPr>
        <p:spPr>
          <a:xfrm>
            <a:off x="503238" y="1520825"/>
            <a:ext cx="63373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20" name="Text Placeholder 8"/>
          <p:cNvSpPr>
            <a:spLocks noGrp="1"/>
          </p:cNvSpPr>
          <p:nvPr>
            <p:ph type="body" sz="quarter" idx="13" hasCustomPrompt="1"/>
          </p:nvPr>
        </p:nvSpPr>
        <p:spPr>
          <a:xfrm>
            <a:off x="503746" y="944724"/>
            <a:ext cx="5508000" cy="395288"/>
          </a:xfrm>
        </p:spPr>
        <p:txBody>
          <a:bodyPr/>
          <a:lstStyle>
            <a:lvl1pPr marL="0" indent="0">
              <a:buNone/>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vl2pPr marL="0" indent="0">
              <a:buNone/>
              <a:defRPr>
                <a:solidFill>
                  <a:schemeClr val="accent1"/>
                </a:solidFill>
              </a:defRPr>
            </a:lvl2pPr>
            <a:lvl3pPr marL="0" indent="0">
              <a:buNone/>
              <a:defRPr>
                <a:solidFill>
                  <a:schemeClr val="accent1"/>
                </a:solidFill>
              </a:defRPr>
            </a:lvl3pPr>
            <a:lvl4pPr marL="0" indent="0">
              <a:buNone/>
              <a:defRPr/>
            </a:lvl4pPr>
            <a:lvl5pPr marL="0" indent="0">
              <a:buNone/>
              <a:defRPr/>
            </a:lvl5pPr>
          </a:lstStyle>
          <a:p>
            <a:pPr lvl="0"/>
            <a:r>
              <a:rPr lang="en-US" dirty="0"/>
              <a:t>Click to edit sub </a:t>
            </a:r>
            <a:r>
              <a:rPr lang="en-US" dirty="0" smtClean="0"/>
              <a:t>title</a:t>
            </a:r>
          </a:p>
        </p:txBody>
      </p:sp>
    </p:spTree>
    <p:extLst>
      <p:ext uri="{BB962C8B-B14F-4D97-AF65-F5344CB8AC3E}">
        <p14:creationId xmlns:p14="http://schemas.microsoft.com/office/powerpoint/2010/main" val="3878846354"/>
      </p:ext>
    </p:extLst>
  </p:cSld>
  <p:clrMapOvr>
    <a:masterClrMapping/>
  </p:clrMapOvr>
  <p:extLst mod="1">
    <p:ext uri="{DCECCB84-F9BA-43D5-87BE-67443E8EF086}">
      <p15:sldGuideLst xmlns:p15="http://schemas.microsoft.com/office/powerpoint/2012/main">
        <p15:guide id="1" orient="horz" pos="323" userDrawn="1">
          <p15:clr>
            <a:srgbClr val="FBAE40"/>
          </p15:clr>
        </p15:guide>
        <p15:guide id="2" pos="317" userDrawn="1">
          <p15:clr>
            <a:srgbClr val="FBAE40"/>
          </p15:clr>
        </p15:guide>
        <p15:guide id="3" orient="horz" pos="595" userDrawn="1">
          <p15:clr>
            <a:srgbClr val="FBAE40"/>
          </p15:clr>
        </p15:guide>
        <p15:guide id="4" orient="horz" pos="958" userDrawn="1">
          <p15:clr>
            <a:srgbClr val="FBAE40"/>
          </p15:clr>
        </p15:guide>
        <p15:guide id="5" orient="horz" pos="3748" userDrawn="1">
          <p15:clr>
            <a:srgbClr val="FBAE40"/>
          </p15:clr>
        </p15:guide>
        <p15:guide id="6" pos="4309"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col">
    <p:spTree>
      <p:nvGrpSpPr>
        <p:cNvPr id="1" name=""/>
        <p:cNvGrpSpPr/>
        <p:nvPr/>
      </p:nvGrpSpPr>
      <p:grpSpPr>
        <a:xfrm>
          <a:off x="0" y="0"/>
          <a:ext cx="0" cy="0"/>
          <a:chOff x="0" y="0"/>
          <a:chExt cx="0" cy="0"/>
        </a:xfrm>
      </p:grpSpPr>
      <p:pic>
        <p:nvPicPr>
          <p:cNvPr id="17" name="Picture 1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9144000" cy="6857999"/>
          </a:xfrm>
          <a:prstGeom prst="rect">
            <a:avLst/>
          </a:prstGeom>
        </p:spPr>
      </p:pic>
      <p:pic>
        <p:nvPicPr>
          <p:cNvPr id="18" name="Picture 1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9"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atin typeface="Liberation Sans" panose="020B0604020202020204" pitchFamily="34" charset="0"/>
                <a:ea typeface="Liberation Sans" panose="020B0604020202020204" pitchFamily="34" charset="0"/>
                <a:cs typeface="Liberation Sans" panose="020B0604020202020204" pitchFamily="34" charset="0"/>
              </a:defRPr>
            </a:lvl1pPr>
          </a:lstStyle>
          <a:p>
            <a:fld id="{702C51A5-30FB-4CEB-9C7C-A7D3DCD76AFF}" type="slidenum">
              <a:rPr lang="en-GB" smtClean="0"/>
              <a:pPr/>
              <a:t>‹#›</a:t>
            </a:fld>
            <a:endParaRPr lang="en-GB" dirty="0"/>
          </a:p>
        </p:txBody>
      </p:sp>
      <p:sp>
        <p:nvSpPr>
          <p:cNvPr id="20" name="Title 1"/>
          <p:cNvSpPr>
            <a:spLocks noGrp="1"/>
          </p:cNvSpPr>
          <p:nvPr>
            <p:ph type="title"/>
          </p:nvPr>
        </p:nvSpPr>
        <p:spPr>
          <a:xfrm>
            <a:off x="503548" y="503952"/>
            <a:ext cx="5508315" cy="404768"/>
          </a:xfrm>
        </p:spPr>
        <p:txBody>
          <a:bodyPr/>
          <a:lstStyle>
            <a:lvl1pPr>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US" smtClean="0"/>
              <a:t>Click to edit Master title style</a:t>
            </a:r>
            <a:endParaRPr lang="en-GB" dirty="0"/>
          </a:p>
        </p:txBody>
      </p:sp>
      <p:sp>
        <p:nvSpPr>
          <p:cNvPr id="21" name="Picture Placeholder 15"/>
          <p:cNvSpPr>
            <a:spLocks noGrp="1"/>
          </p:cNvSpPr>
          <p:nvPr>
            <p:ph type="pic" sz="quarter" idx="17" hasCustomPrompt="1"/>
          </p:nvPr>
        </p:nvSpPr>
        <p:spPr>
          <a:xfrm>
            <a:off x="503548" y="6345324"/>
            <a:ext cx="108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1</a:t>
            </a:r>
          </a:p>
        </p:txBody>
      </p:sp>
      <p:sp>
        <p:nvSpPr>
          <p:cNvPr id="22" name="Picture Placeholder 15"/>
          <p:cNvSpPr>
            <a:spLocks noGrp="1"/>
          </p:cNvSpPr>
          <p:nvPr>
            <p:ph type="pic" sz="quarter" idx="18" hasCustomPrompt="1"/>
          </p:nvPr>
        </p:nvSpPr>
        <p:spPr>
          <a:xfrm>
            <a:off x="1871820" y="6345324"/>
            <a:ext cx="108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2</a:t>
            </a:r>
          </a:p>
        </p:txBody>
      </p:sp>
      <p:sp>
        <p:nvSpPr>
          <p:cNvPr id="23" name="Text Placeholder 8"/>
          <p:cNvSpPr>
            <a:spLocks noGrp="1"/>
          </p:cNvSpPr>
          <p:nvPr>
            <p:ph type="body" sz="quarter" idx="13" hasCustomPrompt="1"/>
          </p:nvPr>
        </p:nvSpPr>
        <p:spPr>
          <a:xfrm>
            <a:off x="498015" y="944433"/>
            <a:ext cx="5513847" cy="395288"/>
          </a:xfrm>
        </p:spPr>
        <p:txBody>
          <a:bodyPr/>
          <a:lstStyle>
            <a:lvl1pPr marL="0" indent="0">
              <a:buNone/>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3" name="Content Placeholder 2"/>
          <p:cNvSpPr>
            <a:spLocks noGrp="1"/>
          </p:cNvSpPr>
          <p:nvPr>
            <p:ph sz="quarter" idx="23"/>
          </p:nvPr>
        </p:nvSpPr>
        <p:spPr>
          <a:xfrm>
            <a:off x="503238" y="1520825"/>
            <a:ext cx="316865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13" name="Content Placeholder 2"/>
          <p:cNvSpPr>
            <a:spLocks noGrp="1"/>
          </p:cNvSpPr>
          <p:nvPr>
            <p:ph sz="quarter" idx="24"/>
          </p:nvPr>
        </p:nvSpPr>
        <p:spPr>
          <a:xfrm>
            <a:off x="4063566" y="1520825"/>
            <a:ext cx="316865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6965364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mage plus title">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9144000" cy="6857999"/>
          </a:xfrm>
          <a:prstGeom prst="rect">
            <a:avLst/>
          </a:prstGeom>
        </p:spPr>
      </p:pic>
      <p:pic>
        <p:nvPicPr>
          <p:cNvPr id="16" name="Picture 1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7"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8" name="Title 1"/>
          <p:cNvSpPr>
            <a:spLocks noGrp="1"/>
          </p:cNvSpPr>
          <p:nvPr>
            <p:ph type="ctrTitle"/>
          </p:nvPr>
        </p:nvSpPr>
        <p:spPr>
          <a:xfrm>
            <a:off x="503548" y="4745763"/>
            <a:ext cx="6300538" cy="447433"/>
          </a:xfrm>
        </p:spPr>
        <p:txBody>
          <a:bodyPr>
            <a:normAutofit/>
          </a:bodyPr>
          <a:lstStyle>
            <a:lvl1pPr algn="l">
              <a:defRPr sz="2800">
                <a:solidFill>
                  <a:srgbClr val="032977"/>
                </a:solidFill>
              </a:defRPr>
            </a:lvl1pPr>
          </a:lstStyle>
          <a:p>
            <a:r>
              <a:rPr lang="en-US" smtClean="0"/>
              <a:t>Click to edit Master title style</a:t>
            </a:r>
            <a:endParaRPr lang="en-GB" dirty="0"/>
          </a:p>
        </p:txBody>
      </p:sp>
      <p:sp>
        <p:nvSpPr>
          <p:cNvPr id="19" name="Subtitle 2"/>
          <p:cNvSpPr>
            <a:spLocks noGrp="1"/>
          </p:cNvSpPr>
          <p:nvPr>
            <p:ph type="subTitle" idx="1"/>
          </p:nvPr>
        </p:nvSpPr>
        <p:spPr>
          <a:xfrm>
            <a:off x="503239" y="5229200"/>
            <a:ext cx="6337300" cy="396044"/>
          </a:xfrm>
        </p:spPr>
        <p:txBody>
          <a:bodyPr>
            <a:normAutofit/>
          </a:bodyPr>
          <a:lstStyle>
            <a:lvl1pPr marL="0" indent="0" algn="l">
              <a:buNone/>
              <a:defRPr sz="1800">
                <a:solidFill>
                  <a:srgbClr val="032977"/>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dirty="0"/>
          </a:p>
        </p:txBody>
      </p:sp>
      <p:sp>
        <p:nvSpPr>
          <p:cNvPr id="20"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1"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2" name="Picture Placeholder 2"/>
          <p:cNvSpPr>
            <a:spLocks noGrp="1"/>
          </p:cNvSpPr>
          <p:nvPr>
            <p:ph type="pic" sz="quarter" idx="20"/>
          </p:nvPr>
        </p:nvSpPr>
        <p:spPr>
          <a:xfrm>
            <a:off x="503549" y="588638"/>
            <a:ext cx="6336990" cy="4105275"/>
          </a:xfrm>
          <a:prstGeom prst="rect">
            <a:avLst/>
          </a:prstGeom>
        </p:spPr>
        <p:txBody>
          <a:bodyPr/>
          <a:lstStyle/>
          <a:p>
            <a:r>
              <a:rPr lang="en-US" smtClean="0"/>
              <a:t>Click icon to add picture</a:t>
            </a:r>
            <a:endParaRPr lang="en-US" dirty="0"/>
          </a:p>
        </p:txBody>
      </p:sp>
    </p:spTree>
    <p:extLst>
      <p:ext uri="{BB962C8B-B14F-4D97-AF65-F5344CB8AC3E}">
        <p14:creationId xmlns:p14="http://schemas.microsoft.com/office/powerpoint/2010/main" val="1757516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l + circle image">
    <p:spTree>
      <p:nvGrpSpPr>
        <p:cNvPr id="1" name=""/>
        <p:cNvGrpSpPr/>
        <p:nvPr/>
      </p:nvGrpSpPr>
      <p:grpSpPr>
        <a:xfrm>
          <a:off x="0" y="0"/>
          <a:ext cx="0" cy="0"/>
          <a:chOff x="0" y="0"/>
          <a:chExt cx="0" cy="0"/>
        </a:xfrm>
      </p:grpSpPr>
      <p:pic>
        <p:nvPicPr>
          <p:cNvPr id="12" name="Picture 11" descr="BLUE2_New.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1" name="Title 1"/>
          <p:cNvSpPr>
            <a:spLocks noGrp="1"/>
          </p:cNvSpPr>
          <p:nvPr>
            <p:ph type="title"/>
          </p:nvPr>
        </p:nvSpPr>
        <p:spPr>
          <a:xfrm>
            <a:off x="503746" y="512676"/>
            <a:ext cx="7381367" cy="404768"/>
          </a:xfrm>
        </p:spPr>
        <p:txBody>
          <a:bodyPr/>
          <a:lstStyle>
            <a:lvl1pPr>
              <a:defRPr>
                <a:solidFill>
                  <a:srgbClr val="032977"/>
                </a:solidFill>
              </a:defRPr>
            </a:lvl1pPr>
          </a:lstStyle>
          <a:p>
            <a:r>
              <a:rPr lang="en-US" smtClean="0"/>
              <a:t>Click to edit Master title style</a:t>
            </a:r>
            <a:endParaRPr lang="en-GB" dirty="0"/>
          </a:p>
        </p:txBody>
      </p:sp>
      <p:sp>
        <p:nvSpPr>
          <p:cNvPr id="22" name="Text Placeholder 8"/>
          <p:cNvSpPr>
            <a:spLocks noGrp="1"/>
          </p:cNvSpPr>
          <p:nvPr>
            <p:ph type="body" sz="quarter" idx="13" hasCustomPrompt="1"/>
          </p:nvPr>
        </p:nvSpPr>
        <p:spPr>
          <a:xfrm>
            <a:off x="503746" y="944724"/>
            <a:ext cx="7381367"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pic>
        <p:nvPicPr>
          <p:cNvPr id="23" name="Picture 22" descr="Additional2.jpg"/>
          <p:cNvPicPr>
            <a:picLocks noChangeAspect="1"/>
          </p:cNvPicPr>
          <p:nvPr userDrawn="1"/>
        </p:nvPicPr>
        <p:blipFill rotWithShape="1">
          <a:blip r:embed="rId3" cstate="print">
            <a:extLst>
              <a:ext uri="{28A0092B-C50C-407E-A947-70E740481C1C}">
                <a14:useLocalDpi xmlns:a14="http://schemas.microsoft.com/office/drawing/2010/main" val="0"/>
              </a:ext>
            </a:extLst>
          </a:blip>
          <a:srcRect/>
          <a:stretch/>
        </p:blipFill>
        <p:spPr>
          <a:xfrm>
            <a:off x="7753349" y="6362700"/>
            <a:ext cx="1382291" cy="495672"/>
          </a:xfrm>
          <a:prstGeom prst="rect">
            <a:avLst/>
          </a:prstGeom>
        </p:spPr>
      </p:pic>
      <p:sp>
        <p:nvSpPr>
          <p:cNvPr id="24"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5"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8" name="Picture Placeholder 8"/>
          <p:cNvSpPr>
            <a:spLocks noGrp="1"/>
          </p:cNvSpPr>
          <p:nvPr>
            <p:ph type="pic" sz="quarter" idx="14"/>
          </p:nvPr>
        </p:nvSpPr>
        <p:spPr>
          <a:xfrm>
            <a:off x="755824" y="4559430"/>
            <a:ext cx="1495670" cy="1495670"/>
          </a:xfrm>
          <a:prstGeom prst="ellipse">
            <a:avLst/>
          </a:prstGeom>
        </p:spPr>
        <p:txBody>
          <a:bodyPr>
            <a:noAutofit/>
          </a:bodyPr>
          <a:lstStyle>
            <a:lvl1pPr marL="0" indent="0">
              <a:buNone/>
              <a:defRPr sz="1800">
                <a:latin typeface="Arial" panose="020B0604020202020204" pitchFamily="34" charset="0"/>
                <a:cs typeface="Arial" panose="020B0604020202020204" pitchFamily="34" charset="0"/>
              </a:defRPr>
            </a:lvl1pPr>
          </a:lstStyle>
          <a:p>
            <a:r>
              <a:rPr lang="en-US" smtClean="0"/>
              <a:t>Click icon to add picture</a:t>
            </a:r>
            <a:endParaRPr lang="en-GB" dirty="0"/>
          </a:p>
        </p:txBody>
      </p:sp>
      <p:sp>
        <p:nvSpPr>
          <p:cNvPr id="3" name="Content Placeholder 2"/>
          <p:cNvSpPr>
            <a:spLocks noGrp="1"/>
          </p:cNvSpPr>
          <p:nvPr>
            <p:ph sz="quarter" idx="19"/>
          </p:nvPr>
        </p:nvSpPr>
        <p:spPr>
          <a:xfrm>
            <a:off x="503238" y="1520825"/>
            <a:ext cx="3420000" cy="26638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13" name="Content Placeholder 2"/>
          <p:cNvSpPr>
            <a:spLocks noGrp="1"/>
          </p:cNvSpPr>
          <p:nvPr>
            <p:ph sz="quarter" idx="20"/>
          </p:nvPr>
        </p:nvSpPr>
        <p:spPr>
          <a:xfrm>
            <a:off x="4466837" y="1520825"/>
            <a:ext cx="34200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129580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 Slide (Sml Crcl - Header)">
    <p:spTree>
      <p:nvGrpSpPr>
        <p:cNvPr id="1" name=""/>
        <p:cNvGrpSpPr/>
        <p:nvPr/>
      </p:nvGrpSpPr>
      <p:grpSpPr>
        <a:xfrm>
          <a:off x="0" y="0"/>
          <a:ext cx="0" cy="0"/>
          <a:chOff x="0" y="0"/>
          <a:chExt cx="0" cy="0"/>
        </a:xfrm>
      </p:grpSpPr>
      <p:pic>
        <p:nvPicPr>
          <p:cNvPr id="12" name="Picture 11" descr="BLUE2_New.png"/>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rot="10800000">
            <a:off x="0" y="-1"/>
            <a:ext cx="9144000" cy="2275217"/>
          </a:xfrm>
          <a:prstGeom prst="rect">
            <a:avLst/>
          </a:prstGeom>
        </p:spPr>
      </p:pic>
      <p:pic>
        <p:nvPicPr>
          <p:cNvPr id="11" name="Picture 1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22" name="Title 1"/>
          <p:cNvSpPr>
            <a:spLocks noGrp="1"/>
          </p:cNvSpPr>
          <p:nvPr>
            <p:ph type="title"/>
          </p:nvPr>
        </p:nvSpPr>
        <p:spPr>
          <a:xfrm>
            <a:off x="503548" y="503952"/>
            <a:ext cx="5510057" cy="404768"/>
          </a:xfrm>
        </p:spPr>
        <p:txBody>
          <a:bodyPr/>
          <a:lstStyle>
            <a:lvl1pPr>
              <a:defRPr>
                <a:solidFill>
                  <a:srgbClr val="032977"/>
                </a:solidFill>
              </a:defRPr>
            </a:lvl1pPr>
          </a:lstStyle>
          <a:p>
            <a:r>
              <a:rPr lang="en-US" smtClean="0"/>
              <a:t>Click to edit Master title style</a:t>
            </a:r>
            <a:endParaRPr lang="en-GB" dirty="0"/>
          </a:p>
        </p:txBody>
      </p:sp>
      <p:sp>
        <p:nvSpPr>
          <p:cNvPr id="23" name="Text Placeholder 8"/>
          <p:cNvSpPr>
            <a:spLocks noGrp="1"/>
          </p:cNvSpPr>
          <p:nvPr>
            <p:ph type="body" sz="quarter" idx="13" hasCustomPrompt="1"/>
          </p:nvPr>
        </p:nvSpPr>
        <p:spPr>
          <a:xfrm>
            <a:off x="516287" y="944724"/>
            <a:ext cx="5495576"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24"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5"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8" name="Picture Placeholder 8"/>
          <p:cNvSpPr>
            <a:spLocks noGrp="1"/>
          </p:cNvSpPr>
          <p:nvPr>
            <p:ph type="pic" sz="quarter" idx="14"/>
          </p:nvPr>
        </p:nvSpPr>
        <p:spPr>
          <a:xfrm>
            <a:off x="6880577" y="323860"/>
            <a:ext cx="1512923" cy="1512923"/>
          </a:xfrm>
          <a:prstGeom prst="ellipse">
            <a:avLst/>
          </a:prstGeom>
        </p:spPr>
        <p:txBody>
          <a:bodyPr>
            <a:noAutofit/>
          </a:bodyPr>
          <a:lstStyle>
            <a:lvl1pPr marL="0" indent="0">
              <a:buNone/>
              <a:defRPr sz="1800">
                <a:latin typeface="Arial" panose="020B0604020202020204" pitchFamily="34" charset="0"/>
                <a:cs typeface="Arial" panose="020B0604020202020204" pitchFamily="34" charset="0"/>
              </a:defRPr>
            </a:lvl1pPr>
          </a:lstStyle>
          <a:p>
            <a:r>
              <a:rPr lang="en-US" smtClean="0"/>
              <a:t>Click icon to add picture</a:t>
            </a:r>
            <a:endParaRPr lang="en-GB" dirty="0"/>
          </a:p>
        </p:txBody>
      </p:sp>
      <p:sp>
        <p:nvSpPr>
          <p:cNvPr id="3" name="Content Placeholder 2"/>
          <p:cNvSpPr>
            <a:spLocks noGrp="1"/>
          </p:cNvSpPr>
          <p:nvPr>
            <p:ph sz="quarter" idx="19"/>
          </p:nvPr>
        </p:nvSpPr>
        <p:spPr>
          <a:xfrm>
            <a:off x="503238" y="1520825"/>
            <a:ext cx="4500562"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13" name="Content Placeholder 2"/>
          <p:cNvSpPr>
            <a:spLocks noGrp="1"/>
          </p:cNvSpPr>
          <p:nvPr>
            <p:ph sz="quarter" idx="20"/>
          </p:nvPr>
        </p:nvSpPr>
        <p:spPr>
          <a:xfrm>
            <a:off x="5364163" y="2276475"/>
            <a:ext cx="3024187" cy="380759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Tree>
    <p:extLst>
      <p:ext uri="{BB962C8B-B14F-4D97-AF65-F5344CB8AC3E}">
        <p14:creationId xmlns:p14="http://schemas.microsoft.com/office/powerpoint/2010/main" val="2502954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Slide (Discreet)">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2" name="Picture Placeholder 15"/>
          <p:cNvSpPr>
            <a:spLocks noGrp="1"/>
          </p:cNvSpPr>
          <p:nvPr>
            <p:ph type="pic" sz="quarter" idx="17" hasCustomPrompt="1"/>
          </p:nvPr>
        </p:nvSpPr>
        <p:spPr>
          <a:xfrm>
            <a:off x="519038" y="6345368"/>
            <a:ext cx="1080000" cy="396000"/>
          </a:xfrm>
          <a:prstGeom prst="rect">
            <a:avLst/>
          </a:prstGeom>
        </p:spPr>
        <p:txBody>
          <a:bodyPr>
            <a:noAutofit/>
          </a:bodyPr>
          <a:lstStyle>
            <a:lvl1pPr marL="0" indent="0">
              <a:buNone/>
              <a:defRPr sz="1600"/>
            </a:lvl1pPr>
          </a:lstStyle>
          <a:p>
            <a:r>
              <a:rPr lang="en-GB" dirty="0"/>
              <a:t>Partner logo 1</a:t>
            </a:r>
          </a:p>
        </p:txBody>
      </p:sp>
      <p:sp>
        <p:nvSpPr>
          <p:cNvPr id="13" name="Picture Placeholder 15"/>
          <p:cNvSpPr>
            <a:spLocks noGrp="1"/>
          </p:cNvSpPr>
          <p:nvPr>
            <p:ph type="pic" sz="quarter" idx="18" hasCustomPrompt="1"/>
          </p:nvPr>
        </p:nvSpPr>
        <p:spPr>
          <a:xfrm>
            <a:off x="1820486" y="6345368"/>
            <a:ext cx="1080000" cy="396000"/>
          </a:xfrm>
          <a:prstGeom prst="rect">
            <a:avLst/>
          </a:prstGeom>
        </p:spPr>
        <p:txBody>
          <a:bodyPr>
            <a:noAutofit/>
          </a:bodyPr>
          <a:lstStyle>
            <a:lvl1pPr marL="0" indent="0">
              <a:buNone/>
              <a:defRPr sz="1600"/>
            </a:lvl1pPr>
          </a:lstStyle>
          <a:p>
            <a:r>
              <a:rPr lang="en-GB" dirty="0"/>
              <a:t>Partner logo 2</a:t>
            </a:r>
          </a:p>
        </p:txBody>
      </p:sp>
      <p:sp>
        <p:nvSpPr>
          <p:cNvPr id="14" name="Slide Number Placeholder 13"/>
          <p:cNvSpPr>
            <a:spLocks noGrp="1"/>
          </p:cNvSpPr>
          <p:nvPr>
            <p:ph type="sldNum" sz="quarter" idx="16"/>
          </p:nvPr>
        </p:nvSpPr>
        <p:spPr>
          <a:xfrm>
            <a:off x="3954742" y="6309368"/>
            <a:ext cx="1233500"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7" name="Text Placeholder 8"/>
          <p:cNvSpPr>
            <a:spLocks noGrp="1"/>
          </p:cNvSpPr>
          <p:nvPr>
            <p:ph type="body" sz="quarter" idx="13" hasCustomPrompt="1"/>
          </p:nvPr>
        </p:nvSpPr>
        <p:spPr>
          <a:xfrm>
            <a:off x="504216" y="944724"/>
            <a:ext cx="6696076" cy="395288"/>
          </a:xfrm>
          <a:prstGeom prst="rect">
            <a:avLst/>
          </a:prstGeom>
        </p:spPr>
        <p:txBody>
          <a:bodyPr/>
          <a:lstStyle>
            <a:lvl1pPr marL="0" indent="0">
              <a:buNone/>
              <a:defRPr b="0">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3" name="Content Placeholder 2"/>
          <p:cNvSpPr>
            <a:spLocks noGrp="1"/>
          </p:cNvSpPr>
          <p:nvPr>
            <p:ph sz="quarter" idx="19"/>
          </p:nvPr>
        </p:nvSpPr>
        <p:spPr>
          <a:xfrm>
            <a:off x="503238" y="1520825"/>
            <a:ext cx="7381875"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2" name="Title 1"/>
          <p:cNvSpPr>
            <a:spLocks noGrp="1"/>
          </p:cNvSpPr>
          <p:nvPr>
            <p:ph type="title"/>
          </p:nvPr>
        </p:nvSpPr>
        <p:spPr>
          <a:xfrm>
            <a:off x="492894" y="512763"/>
            <a:ext cx="6707398" cy="454062"/>
          </a:xfrm>
        </p:spPr>
        <p:txBody>
          <a:bodyPr/>
          <a:lstStyle/>
          <a:p>
            <a:r>
              <a:rPr lang="en-US" smtClean="0"/>
              <a:t>Click to edit Master title style</a:t>
            </a:r>
            <a:endParaRPr lang="en-GB" dirty="0"/>
          </a:p>
        </p:txBody>
      </p:sp>
      <p:pic>
        <p:nvPicPr>
          <p:cNvPr id="10" name="Picture 9"/>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512050" y="-19050"/>
            <a:ext cx="1651000" cy="1727200"/>
          </a:xfrm>
          <a:prstGeom prst="rect">
            <a:avLst/>
          </a:prstGeom>
        </p:spPr>
      </p:pic>
    </p:spTree>
    <p:extLst>
      <p:ext uri="{BB962C8B-B14F-4D97-AF65-F5344CB8AC3E}">
        <p14:creationId xmlns:p14="http://schemas.microsoft.com/office/powerpoint/2010/main" val="659276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Divider Slide (Wht Bckgrnd)">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381"/>
            <a:ext cx="9142984" cy="6857238"/>
          </a:xfrm>
          <a:prstGeom prst="rect">
            <a:avLst/>
          </a:prstGeom>
        </p:spPr>
      </p:pic>
      <p:pic>
        <p:nvPicPr>
          <p:cNvPr id="12" name="Picture 11"/>
          <p:cNvPicPr>
            <a:picLocks noChangeAspect="1"/>
          </p:cNvPicPr>
          <p:nvPr userDrawn="1"/>
        </p:nvPicPr>
        <p:blipFill rotWithShape="1">
          <a:blip r:embed="rId3" cstate="print">
            <a:extLst>
              <a:ext uri="{28A0092B-C50C-407E-A947-70E740481C1C}">
                <a14:useLocalDpi xmlns:a14="http://schemas.microsoft.com/office/drawing/2010/main" val="0"/>
              </a:ext>
            </a:extLst>
          </a:blip>
          <a:srcRect t="14634"/>
          <a:stretch/>
        </p:blipFill>
        <p:spPr>
          <a:xfrm>
            <a:off x="0" y="6368995"/>
            <a:ext cx="9144000" cy="489005"/>
          </a:xfrm>
          <a:prstGeom prst="rect">
            <a:avLst/>
          </a:prstGeom>
        </p:spPr>
      </p:pic>
      <p:sp>
        <p:nvSpPr>
          <p:cNvPr id="13"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7" name="Title 1"/>
          <p:cNvSpPr>
            <a:spLocks noGrp="1"/>
          </p:cNvSpPr>
          <p:nvPr>
            <p:ph type="title"/>
          </p:nvPr>
        </p:nvSpPr>
        <p:spPr>
          <a:xfrm>
            <a:off x="503238" y="512044"/>
            <a:ext cx="5590964" cy="404768"/>
          </a:xfrm>
        </p:spPr>
        <p:txBody>
          <a:bodyPr/>
          <a:lstStyle>
            <a:lvl1pPr>
              <a:defRPr>
                <a:solidFill>
                  <a:srgbClr val="032977"/>
                </a:solidFill>
              </a:defRPr>
            </a:lvl1pPr>
          </a:lstStyle>
          <a:p>
            <a:r>
              <a:rPr lang="en-US" smtClean="0"/>
              <a:t>Click to edit Master title style</a:t>
            </a:r>
            <a:endParaRPr lang="en-GB" dirty="0"/>
          </a:p>
        </p:txBody>
      </p:sp>
      <p:sp>
        <p:nvSpPr>
          <p:cNvPr id="18" name="Text Placeholder 8"/>
          <p:cNvSpPr>
            <a:spLocks noGrp="1"/>
          </p:cNvSpPr>
          <p:nvPr>
            <p:ph type="body" sz="quarter" idx="19" hasCustomPrompt="1"/>
          </p:nvPr>
        </p:nvSpPr>
        <p:spPr>
          <a:xfrm>
            <a:off x="503549" y="945480"/>
            <a:ext cx="5220580"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22"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3"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4" name="Picture Placeholder 8"/>
          <p:cNvSpPr>
            <a:spLocks noGrp="1"/>
          </p:cNvSpPr>
          <p:nvPr>
            <p:ph type="pic" sz="quarter" idx="20"/>
          </p:nvPr>
        </p:nvSpPr>
        <p:spPr>
          <a:xfrm>
            <a:off x="3734890" y="1628800"/>
            <a:ext cx="5408095" cy="4638310"/>
          </a:xfrm>
          <a:custGeom>
            <a:avLst/>
            <a:gdLst>
              <a:gd name="connsiteX0" fmla="*/ 0 w 2016224"/>
              <a:gd name="connsiteY0" fmla="*/ 1008112 h 2016224"/>
              <a:gd name="connsiteX1" fmla="*/ 1008112 w 2016224"/>
              <a:gd name="connsiteY1" fmla="*/ 0 h 2016224"/>
              <a:gd name="connsiteX2" fmla="*/ 2016224 w 2016224"/>
              <a:gd name="connsiteY2" fmla="*/ 1008112 h 2016224"/>
              <a:gd name="connsiteX3" fmla="*/ 1008112 w 2016224"/>
              <a:gd name="connsiteY3" fmla="*/ 2016224 h 2016224"/>
              <a:gd name="connsiteX4" fmla="*/ 0 w 2016224"/>
              <a:gd name="connsiteY4" fmla="*/ 1008112 h 2016224"/>
              <a:gd name="connsiteX0" fmla="*/ 4399 w 2020623"/>
              <a:gd name="connsiteY0" fmla="*/ 1541512 h 2549624"/>
              <a:gd name="connsiteX1" fmla="*/ 1355411 w 2020623"/>
              <a:gd name="connsiteY1" fmla="*/ 0 h 2549624"/>
              <a:gd name="connsiteX2" fmla="*/ 2020623 w 2020623"/>
              <a:gd name="connsiteY2" fmla="*/ 1541512 h 2549624"/>
              <a:gd name="connsiteX3" fmla="*/ 1012511 w 2020623"/>
              <a:gd name="connsiteY3" fmla="*/ 2549624 h 2549624"/>
              <a:gd name="connsiteX4" fmla="*/ 4399 w 2020623"/>
              <a:gd name="connsiteY4" fmla="*/ 1541512 h 2549624"/>
              <a:gd name="connsiteX0" fmla="*/ 932 w 4246488"/>
              <a:gd name="connsiteY0" fmla="*/ 3257702 h 3378198"/>
              <a:gd name="connsiteX1" fmla="*/ 3580794 w 4246488"/>
              <a:gd name="connsiteY1" fmla="*/ 39790 h 3378198"/>
              <a:gd name="connsiteX2" fmla="*/ 4246006 w 4246488"/>
              <a:gd name="connsiteY2" fmla="*/ 1581302 h 3378198"/>
              <a:gd name="connsiteX3" fmla="*/ 3237894 w 4246488"/>
              <a:gd name="connsiteY3" fmla="*/ 2589414 h 3378198"/>
              <a:gd name="connsiteX4" fmla="*/ 932 w 4246488"/>
              <a:gd name="connsiteY4" fmla="*/ 3257702 h 3378198"/>
              <a:gd name="connsiteX0" fmla="*/ 14661 w 4921720"/>
              <a:gd name="connsiteY0" fmla="*/ 4411721 h 4609806"/>
              <a:gd name="connsiteX1" fmla="*/ 4689898 w 4921720"/>
              <a:gd name="connsiteY1" fmla="*/ 22234 h 4609806"/>
              <a:gd name="connsiteX2" fmla="*/ 4259735 w 4921720"/>
              <a:gd name="connsiteY2" fmla="*/ 2735321 h 4609806"/>
              <a:gd name="connsiteX3" fmla="*/ 3251623 w 4921720"/>
              <a:gd name="connsiteY3" fmla="*/ 3743433 h 4609806"/>
              <a:gd name="connsiteX4" fmla="*/ 14661 w 4921720"/>
              <a:gd name="connsiteY4" fmla="*/ 4411721 h 4609806"/>
              <a:gd name="connsiteX0" fmla="*/ 14661 w 4957429"/>
              <a:gd name="connsiteY0" fmla="*/ 4404495 h 4602580"/>
              <a:gd name="connsiteX1" fmla="*/ 4689898 w 4957429"/>
              <a:gd name="connsiteY1" fmla="*/ 15008 h 4602580"/>
              <a:gd name="connsiteX2" fmla="*/ 4259735 w 4957429"/>
              <a:gd name="connsiteY2" fmla="*/ 2728095 h 4602580"/>
              <a:gd name="connsiteX3" fmla="*/ 3251623 w 4957429"/>
              <a:gd name="connsiteY3" fmla="*/ 3736207 h 4602580"/>
              <a:gd name="connsiteX4" fmla="*/ 14661 w 4957429"/>
              <a:gd name="connsiteY4" fmla="*/ 4404495 h 4602580"/>
              <a:gd name="connsiteX0" fmla="*/ 64533 w 5007301"/>
              <a:gd name="connsiteY0" fmla="*/ 4404627 h 4618299"/>
              <a:gd name="connsiteX1" fmla="*/ 4739770 w 5007301"/>
              <a:gd name="connsiteY1" fmla="*/ 15140 h 4618299"/>
              <a:gd name="connsiteX2" fmla="*/ 4309607 w 5007301"/>
              <a:gd name="connsiteY2" fmla="*/ 2728227 h 4618299"/>
              <a:gd name="connsiteX3" fmla="*/ 3301495 w 5007301"/>
              <a:gd name="connsiteY3" fmla="*/ 3736339 h 4618299"/>
              <a:gd name="connsiteX4" fmla="*/ 64533 w 5007301"/>
              <a:gd name="connsiteY4" fmla="*/ 4404627 h 4618299"/>
              <a:gd name="connsiteX0" fmla="*/ 64380 w 4879805"/>
              <a:gd name="connsiteY0" fmla="*/ 4558150 h 4756446"/>
              <a:gd name="connsiteX1" fmla="*/ 4653892 w 4879805"/>
              <a:gd name="connsiteY1" fmla="*/ 25788 h 4756446"/>
              <a:gd name="connsiteX2" fmla="*/ 4223729 w 4879805"/>
              <a:gd name="connsiteY2" fmla="*/ 2738875 h 4756446"/>
              <a:gd name="connsiteX3" fmla="*/ 3215617 w 4879805"/>
              <a:gd name="connsiteY3" fmla="*/ 3746987 h 4756446"/>
              <a:gd name="connsiteX4" fmla="*/ 64380 w 4879805"/>
              <a:gd name="connsiteY4" fmla="*/ 4558150 h 4756446"/>
              <a:gd name="connsiteX0" fmla="*/ 65737 w 5073909"/>
              <a:gd name="connsiteY0" fmla="*/ 4536594 h 4718337"/>
              <a:gd name="connsiteX1" fmla="*/ 4655249 w 5073909"/>
              <a:gd name="connsiteY1" fmla="*/ 4232 h 4718337"/>
              <a:gd name="connsiteX2" fmla="*/ 4863261 w 5073909"/>
              <a:gd name="connsiteY2" fmla="*/ 3707919 h 4718337"/>
              <a:gd name="connsiteX3" fmla="*/ 3216974 w 5073909"/>
              <a:gd name="connsiteY3" fmla="*/ 3725431 h 4718337"/>
              <a:gd name="connsiteX4" fmla="*/ 65737 w 5073909"/>
              <a:gd name="connsiteY4" fmla="*/ 4536594 h 4718337"/>
              <a:gd name="connsiteX0" fmla="*/ 11587 w 5019759"/>
              <a:gd name="connsiteY0" fmla="*/ 4536594 h 4877233"/>
              <a:gd name="connsiteX1" fmla="*/ 4601099 w 5019759"/>
              <a:gd name="connsiteY1" fmla="*/ 4232 h 4877233"/>
              <a:gd name="connsiteX2" fmla="*/ 4809111 w 5019759"/>
              <a:gd name="connsiteY2" fmla="*/ 3707919 h 4877233"/>
              <a:gd name="connsiteX3" fmla="*/ 3334274 w 5019759"/>
              <a:gd name="connsiteY3" fmla="*/ 4458856 h 4877233"/>
              <a:gd name="connsiteX4" fmla="*/ 11587 w 5019759"/>
              <a:gd name="connsiteY4" fmla="*/ 4536594 h 4877233"/>
              <a:gd name="connsiteX0" fmla="*/ 11276 w 5121542"/>
              <a:gd name="connsiteY0" fmla="*/ 4334814 h 4728779"/>
              <a:gd name="connsiteX1" fmla="*/ 4696038 w 5121542"/>
              <a:gd name="connsiteY1" fmla="*/ 2477 h 4728779"/>
              <a:gd name="connsiteX2" fmla="*/ 4904050 w 5121542"/>
              <a:gd name="connsiteY2" fmla="*/ 3706164 h 4728779"/>
              <a:gd name="connsiteX3" fmla="*/ 3429213 w 5121542"/>
              <a:gd name="connsiteY3" fmla="*/ 4457101 h 4728779"/>
              <a:gd name="connsiteX4" fmla="*/ 11276 w 5121542"/>
              <a:gd name="connsiteY4" fmla="*/ 4334814 h 4728779"/>
              <a:gd name="connsiteX0" fmla="*/ 2988 w 4895762"/>
              <a:gd name="connsiteY0" fmla="*/ 3497447 h 3831681"/>
              <a:gd name="connsiteX1" fmla="*/ 2858950 w 4895762"/>
              <a:gd name="connsiteY1" fmla="*/ 3310 h 3831681"/>
              <a:gd name="connsiteX2" fmla="*/ 4895762 w 4895762"/>
              <a:gd name="connsiteY2" fmla="*/ 2868797 h 3831681"/>
              <a:gd name="connsiteX3" fmla="*/ 3420925 w 4895762"/>
              <a:gd name="connsiteY3" fmla="*/ 3619734 h 3831681"/>
              <a:gd name="connsiteX4" fmla="*/ 2988 w 4895762"/>
              <a:gd name="connsiteY4" fmla="*/ 3497447 h 3831681"/>
              <a:gd name="connsiteX0" fmla="*/ 3031 w 4857705"/>
              <a:gd name="connsiteY0" fmla="*/ 3632277 h 3927290"/>
              <a:gd name="connsiteX1" fmla="*/ 2820893 w 4857705"/>
              <a:gd name="connsiteY1" fmla="*/ 4790 h 3927290"/>
              <a:gd name="connsiteX2" fmla="*/ 4857705 w 4857705"/>
              <a:gd name="connsiteY2" fmla="*/ 2870277 h 3927290"/>
              <a:gd name="connsiteX3" fmla="*/ 3382868 w 4857705"/>
              <a:gd name="connsiteY3" fmla="*/ 3621214 h 3927290"/>
              <a:gd name="connsiteX4" fmla="*/ 3031 w 4857705"/>
              <a:gd name="connsiteY4" fmla="*/ 3632277 h 3927290"/>
              <a:gd name="connsiteX0" fmla="*/ 16422 w 4871096"/>
              <a:gd name="connsiteY0" fmla="*/ 3166635 h 3427343"/>
              <a:gd name="connsiteX1" fmla="*/ 2224684 w 4871096"/>
              <a:gd name="connsiteY1" fmla="*/ 5873 h 3427343"/>
              <a:gd name="connsiteX2" fmla="*/ 4871096 w 4871096"/>
              <a:gd name="connsiteY2" fmla="*/ 2404635 h 3427343"/>
              <a:gd name="connsiteX3" fmla="*/ 3396259 w 4871096"/>
              <a:gd name="connsiteY3" fmla="*/ 3155572 h 3427343"/>
              <a:gd name="connsiteX4" fmla="*/ 16422 w 4871096"/>
              <a:gd name="connsiteY4" fmla="*/ 3166635 h 3427343"/>
              <a:gd name="connsiteX0" fmla="*/ 16779 w 4871453"/>
              <a:gd name="connsiteY0" fmla="*/ 3177428 h 3438136"/>
              <a:gd name="connsiteX1" fmla="*/ 2225041 w 4871453"/>
              <a:gd name="connsiteY1" fmla="*/ 16666 h 3438136"/>
              <a:gd name="connsiteX2" fmla="*/ 4871453 w 4871453"/>
              <a:gd name="connsiteY2" fmla="*/ 2415428 h 3438136"/>
              <a:gd name="connsiteX3" fmla="*/ 3396616 w 4871453"/>
              <a:gd name="connsiteY3" fmla="*/ 3166365 h 3438136"/>
              <a:gd name="connsiteX4" fmla="*/ 16779 w 4871453"/>
              <a:gd name="connsiteY4" fmla="*/ 3177428 h 3438136"/>
              <a:gd name="connsiteX0" fmla="*/ 2574 w 4857248"/>
              <a:gd name="connsiteY0" fmla="*/ 3177428 h 3471741"/>
              <a:gd name="connsiteX1" fmla="*/ 2210836 w 4857248"/>
              <a:gd name="connsiteY1" fmla="*/ 16666 h 3471741"/>
              <a:gd name="connsiteX2" fmla="*/ 4857248 w 4857248"/>
              <a:gd name="connsiteY2" fmla="*/ 2415428 h 3471741"/>
              <a:gd name="connsiteX3" fmla="*/ 3382411 w 4857248"/>
              <a:gd name="connsiteY3" fmla="*/ 3166365 h 3471741"/>
              <a:gd name="connsiteX4" fmla="*/ 2574 w 4857248"/>
              <a:gd name="connsiteY4" fmla="*/ 3177428 h 3471741"/>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692 w 5486016"/>
              <a:gd name="connsiteY0" fmla="*/ 4538484 h 5033030"/>
              <a:gd name="connsiteX1" fmla="*/ 2210954 w 5486016"/>
              <a:gd name="connsiteY1" fmla="*/ 1377722 h 5033030"/>
              <a:gd name="connsiteX2" fmla="*/ 5486016 w 5486016"/>
              <a:gd name="connsiteY2" fmla="*/ 156984 h 5033030"/>
              <a:gd name="connsiteX3" fmla="*/ 3382529 w 5486016"/>
              <a:gd name="connsiteY3" fmla="*/ 4527421 h 5033030"/>
              <a:gd name="connsiteX4" fmla="*/ 2692 w 5486016"/>
              <a:gd name="connsiteY4" fmla="*/ 4538484 h 5033030"/>
              <a:gd name="connsiteX0" fmla="*/ 22074 w 5505398"/>
              <a:gd name="connsiteY0" fmla="*/ 4540428 h 5009174"/>
              <a:gd name="connsiteX1" fmla="*/ 2116036 w 5505398"/>
              <a:gd name="connsiteY1" fmla="*/ 1360616 h 5009174"/>
              <a:gd name="connsiteX2" fmla="*/ 5505398 w 5505398"/>
              <a:gd name="connsiteY2" fmla="*/ 158928 h 5009174"/>
              <a:gd name="connsiteX3" fmla="*/ 3401911 w 5505398"/>
              <a:gd name="connsiteY3" fmla="*/ 4529365 h 5009174"/>
              <a:gd name="connsiteX4" fmla="*/ 22074 w 5505398"/>
              <a:gd name="connsiteY4" fmla="*/ 4540428 h 5009174"/>
              <a:gd name="connsiteX0" fmla="*/ 23803 w 5507127"/>
              <a:gd name="connsiteY0" fmla="*/ 4542418 h 5012267"/>
              <a:gd name="connsiteX1" fmla="*/ 2079665 w 5507127"/>
              <a:gd name="connsiteY1" fmla="*/ 1343556 h 5012267"/>
              <a:gd name="connsiteX2" fmla="*/ 5507127 w 5507127"/>
              <a:gd name="connsiteY2" fmla="*/ 160918 h 5012267"/>
              <a:gd name="connsiteX3" fmla="*/ 3403640 w 5507127"/>
              <a:gd name="connsiteY3" fmla="*/ 4531355 h 5012267"/>
              <a:gd name="connsiteX4" fmla="*/ 23803 w 5507127"/>
              <a:gd name="connsiteY4" fmla="*/ 4542418 h 5012267"/>
              <a:gd name="connsiteX0" fmla="*/ 904 w 5484228"/>
              <a:gd name="connsiteY0" fmla="*/ 4542418 h 5128960"/>
              <a:gd name="connsiteX1" fmla="*/ 2056766 w 5484228"/>
              <a:gd name="connsiteY1" fmla="*/ 1343556 h 5128960"/>
              <a:gd name="connsiteX2" fmla="*/ 5484228 w 5484228"/>
              <a:gd name="connsiteY2" fmla="*/ 160918 h 5128960"/>
              <a:gd name="connsiteX3" fmla="*/ 3380741 w 5484228"/>
              <a:gd name="connsiteY3" fmla="*/ 4531355 h 5128960"/>
              <a:gd name="connsiteX4" fmla="*/ 904 w 5484228"/>
              <a:gd name="connsiteY4" fmla="*/ 4542418 h 5128960"/>
              <a:gd name="connsiteX0" fmla="*/ 24704 w 5508028"/>
              <a:gd name="connsiteY0" fmla="*/ 4539451 h 5007647"/>
              <a:gd name="connsiteX1" fmla="*/ 2061516 w 5508028"/>
              <a:gd name="connsiteY1" fmla="*/ 1369164 h 5007647"/>
              <a:gd name="connsiteX2" fmla="*/ 5508028 w 5508028"/>
              <a:gd name="connsiteY2" fmla="*/ 157951 h 5007647"/>
              <a:gd name="connsiteX3" fmla="*/ 3404541 w 5508028"/>
              <a:gd name="connsiteY3" fmla="*/ 4528388 h 5007647"/>
              <a:gd name="connsiteX4" fmla="*/ 24704 w 5508028"/>
              <a:gd name="connsiteY4" fmla="*/ 4539451 h 5007647"/>
              <a:gd name="connsiteX0" fmla="*/ 107368 w 5876219"/>
              <a:gd name="connsiteY0" fmla="*/ 4539451 h 4699434"/>
              <a:gd name="connsiteX1" fmla="*/ 2144180 w 5876219"/>
              <a:gd name="connsiteY1" fmla="*/ 1369164 h 4699434"/>
              <a:gd name="connsiteX2" fmla="*/ 5590692 w 5876219"/>
              <a:gd name="connsiteY2" fmla="*/ 157951 h 4699434"/>
              <a:gd name="connsiteX3" fmla="*/ 5420780 w 5876219"/>
              <a:gd name="connsiteY3" fmla="*/ 3804488 h 4699434"/>
              <a:gd name="connsiteX4" fmla="*/ 107368 w 5876219"/>
              <a:gd name="connsiteY4" fmla="*/ 4539451 h 4699434"/>
              <a:gd name="connsiteX0" fmla="*/ 30083 w 5513407"/>
              <a:gd name="connsiteY0" fmla="*/ 4539451 h 5132005"/>
              <a:gd name="connsiteX1" fmla="*/ 2066895 w 5513407"/>
              <a:gd name="connsiteY1" fmla="*/ 1369164 h 5132005"/>
              <a:gd name="connsiteX2" fmla="*/ 5513407 w 5513407"/>
              <a:gd name="connsiteY2" fmla="*/ 157951 h 5132005"/>
              <a:gd name="connsiteX3" fmla="*/ 3571845 w 5513407"/>
              <a:gd name="connsiteY3" fmla="*/ 4718888 h 5132005"/>
              <a:gd name="connsiteX4" fmla="*/ 30083 w 5513407"/>
              <a:gd name="connsiteY4" fmla="*/ 4539451 h 5132005"/>
              <a:gd name="connsiteX0" fmla="*/ 30083 w 5513407"/>
              <a:gd name="connsiteY0" fmla="*/ 4539451 h 4858664"/>
              <a:gd name="connsiteX1" fmla="*/ 2066895 w 5513407"/>
              <a:gd name="connsiteY1" fmla="*/ 1369164 h 4858664"/>
              <a:gd name="connsiteX2" fmla="*/ 5513407 w 5513407"/>
              <a:gd name="connsiteY2" fmla="*/ 157951 h 4858664"/>
              <a:gd name="connsiteX3" fmla="*/ 3571845 w 5513407"/>
              <a:gd name="connsiteY3" fmla="*/ 4718888 h 4858664"/>
              <a:gd name="connsiteX4" fmla="*/ 30083 w 5513407"/>
              <a:gd name="connsiteY4" fmla="*/ 4539451 h 4858664"/>
              <a:gd name="connsiteX0" fmla="*/ 38283 w 5521607"/>
              <a:gd name="connsiteY0" fmla="*/ 4539451 h 4843046"/>
              <a:gd name="connsiteX1" fmla="*/ 2075095 w 5521607"/>
              <a:gd name="connsiteY1" fmla="*/ 1369164 h 4843046"/>
              <a:gd name="connsiteX2" fmla="*/ 5521607 w 5521607"/>
              <a:gd name="connsiteY2" fmla="*/ 157951 h 4843046"/>
              <a:gd name="connsiteX3" fmla="*/ 3580045 w 5521607"/>
              <a:gd name="connsiteY3" fmla="*/ 4718888 h 4843046"/>
              <a:gd name="connsiteX4" fmla="*/ 38283 w 5521607"/>
              <a:gd name="connsiteY4" fmla="*/ 4539451 h 4843046"/>
              <a:gd name="connsiteX0" fmla="*/ 38842 w 5493591"/>
              <a:gd name="connsiteY0" fmla="*/ 4655564 h 5173456"/>
              <a:gd name="connsiteX1" fmla="*/ 2047079 w 5493591"/>
              <a:gd name="connsiteY1" fmla="*/ 1370977 h 5173456"/>
              <a:gd name="connsiteX2" fmla="*/ 5493591 w 5493591"/>
              <a:gd name="connsiteY2" fmla="*/ 159764 h 5173456"/>
              <a:gd name="connsiteX3" fmla="*/ 3552029 w 5493591"/>
              <a:gd name="connsiteY3" fmla="*/ 4720701 h 5173456"/>
              <a:gd name="connsiteX4" fmla="*/ 38842 w 5493591"/>
              <a:gd name="connsiteY4" fmla="*/ 4655564 h 5173456"/>
              <a:gd name="connsiteX0" fmla="*/ 279290 w 5734039"/>
              <a:gd name="connsiteY0" fmla="*/ 4655564 h 5038830"/>
              <a:gd name="connsiteX1" fmla="*/ 2287527 w 5734039"/>
              <a:gd name="connsiteY1" fmla="*/ 1370977 h 5038830"/>
              <a:gd name="connsiteX2" fmla="*/ 5734039 w 5734039"/>
              <a:gd name="connsiteY2" fmla="*/ 159764 h 5038830"/>
              <a:gd name="connsiteX3" fmla="*/ 3792477 w 5734039"/>
              <a:gd name="connsiteY3" fmla="*/ 4720701 h 5038830"/>
              <a:gd name="connsiteX4" fmla="*/ 279290 w 5734039"/>
              <a:gd name="connsiteY4" fmla="*/ 4655564 h 5038830"/>
              <a:gd name="connsiteX0" fmla="*/ 289954 w 5744703"/>
              <a:gd name="connsiteY0" fmla="*/ 4655564 h 5038830"/>
              <a:gd name="connsiteX1" fmla="*/ 2298191 w 5744703"/>
              <a:gd name="connsiteY1" fmla="*/ 1370977 h 5038830"/>
              <a:gd name="connsiteX2" fmla="*/ 5744703 w 5744703"/>
              <a:gd name="connsiteY2" fmla="*/ 159764 h 5038830"/>
              <a:gd name="connsiteX3" fmla="*/ 3803141 w 5744703"/>
              <a:gd name="connsiteY3" fmla="*/ 4720701 h 5038830"/>
              <a:gd name="connsiteX4" fmla="*/ 289954 w 5744703"/>
              <a:gd name="connsiteY4" fmla="*/ 4655564 h 5038830"/>
              <a:gd name="connsiteX0" fmla="*/ 313014 w 5501063"/>
              <a:gd name="connsiteY0" fmla="*/ 4839483 h 5104397"/>
              <a:gd name="connsiteX1" fmla="*/ 2054551 w 5501063"/>
              <a:gd name="connsiteY1" fmla="*/ 1373921 h 5104397"/>
              <a:gd name="connsiteX2" fmla="*/ 5501063 w 5501063"/>
              <a:gd name="connsiteY2" fmla="*/ 162708 h 5104397"/>
              <a:gd name="connsiteX3" fmla="*/ 3559501 w 5501063"/>
              <a:gd name="connsiteY3" fmla="*/ 4723645 h 5104397"/>
              <a:gd name="connsiteX4" fmla="*/ 313014 w 5501063"/>
              <a:gd name="connsiteY4" fmla="*/ 4839483 h 5104397"/>
              <a:gd name="connsiteX0" fmla="*/ 320895 w 5508944"/>
              <a:gd name="connsiteY0" fmla="*/ 4833981 h 5098895"/>
              <a:gd name="connsiteX1" fmla="*/ 2062432 w 5508944"/>
              <a:gd name="connsiteY1" fmla="*/ 1368419 h 5098895"/>
              <a:gd name="connsiteX2" fmla="*/ 5508944 w 5508944"/>
              <a:gd name="connsiteY2" fmla="*/ 157206 h 5098895"/>
              <a:gd name="connsiteX3" fmla="*/ 3567382 w 5508944"/>
              <a:gd name="connsiteY3" fmla="*/ 4718143 h 5098895"/>
              <a:gd name="connsiteX4" fmla="*/ 320895 w 5508944"/>
              <a:gd name="connsiteY4" fmla="*/ 4833981 h 5098895"/>
              <a:gd name="connsiteX0" fmla="*/ 320895 w 5508944"/>
              <a:gd name="connsiteY0" fmla="*/ 4833981 h 4834341"/>
              <a:gd name="connsiteX1" fmla="*/ 2062432 w 5508944"/>
              <a:gd name="connsiteY1" fmla="*/ 1368419 h 4834341"/>
              <a:gd name="connsiteX2" fmla="*/ 5508944 w 5508944"/>
              <a:gd name="connsiteY2" fmla="*/ 157206 h 4834341"/>
              <a:gd name="connsiteX3" fmla="*/ 3567382 w 5508944"/>
              <a:gd name="connsiteY3" fmla="*/ 4718143 h 4834341"/>
              <a:gd name="connsiteX4" fmla="*/ 320895 w 5508944"/>
              <a:gd name="connsiteY4" fmla="*/ 4833981 h 4834341"/>
              <a:gd name="connsiteX0" fmla="*/ 320895 w 5508944"/>
              <a:gd name="connsiteY0" fmla="*/ 4833981 h 4834468"/>
              <a:gd name="connsiteX1" fmla="*/ 2062432 w 5508944"/>
              <a:gd name="connsiteY1" fmla="*/ 1368419 h 4834468"/>
              <a:gd name="connsiteX2" fmla="*/ 5508944 w 5508944"/>
              <a:gd name="connsiteY2" fmla="*/ 157206 h 4834468"/>
              <a:gd name="connsiteX3" fmla="*/ 3567382 w 5508944"/>
              <a:gd name="connsiteY3" fmla="*/ 4718143 h 4834468"/>
              <a:gd name="connsiteX4" fmla="*/ 320895 w 5508944"/>
              <a:gd name="connsiteY4" fmla="*/ 4833981 h 4834468"/>
              <a:gd name="connsiteX0" fmla="*/ 99446 w 5613863"/>
              <a:gd name="connsiteY0" fmla="*/ 4833981 h 5052824"/>
              <a:gd name="connsiteX1" fmla="*/ 1840983 w 5613863"/>
              <a:gd name="connsiteY1" fmla="*/ 1368419 h 5052824"/>
              <a:gd name="connsiteX2" fmla="*/ 5287495 w 5613863"/>
              <a:gd name="connsiteY2" fmla="*/ 157206 h 5052824"/>
              <a:gd name="connsiteX3" fmla="*/ 4631808 w 5613863"/>
              <a:gd name="connsiteY3" fmla="*/ 4660993 h 5052824"/>
              <a:gd name="connsiteX4" fmla="*/ 99446 w 5613863"/>
              <a:gd name="connsiteY4" fmla="*/ 4833981 h 5052824"/>
              <a:gd name="connsiteX0" fmla="*/ 86655 w 5514408"/>
              <a:gd name="connsiteY0" fmla="*/ 4791075 h 5223556"/>
              <a:gd name="connsiteX1" fmla="*/ 2037742 w 5514408"/>
              <a:gd name="connsiteY1" fmla="*/ 1373138 h 5223556"/>
              <a:gd name="connsiteX2" fmla="*/ 5484254 w 5514408"/>
              <a:gd name="connsiteY2" fmla="*/ 161925 h 5223556"/>
              <a:gd name="connsiteX3" fmla="*/ 4828567 w 5514408"/>
              <a:gd name="connsiteY3" fmla="*/ 4665712 h 5223556"/>
              <a:gd name="connsiteX4" fmla="*/ 86655 w 5514408"/>
              <a:gd name="connsiteY4" fmla="*/ 4791075 h 5223556"/>
              <a:gd name="connsiteX0" fmla="*/ 271378 w 5699131"/>
              <a:gd name="connsiteY0" fmla="*/ 4791075 h 5038524"/>
              <a:gd name="connsiteX1" fmla="*/ 2222465 w 5699131"/>
              <a:gd name="connsiteY1" fmla="*/ 1373138 h 5038524"/>
              <a:gd name="connsiteX2" fmla="*/ 5668977 w 5699131"/>
              <a:gd name="connsiteY2" fmla="*/ 161925 h 5038524"/>
              <a:gd name="connsiteX3" fmla="*/ 5013290 w 5699131"/>
              <a:gd name="connsiteY3" fmla="*/ 4665712 h 5038524"/>
              <a:gd name="connsiteX4" fmla="*/ 271378 w 5699131"/>
              <a:gd name="connsiteY4" fmla="*/ 4791075 h 5038524"/>
              <a:gd name="connsiteX0" fmla="*/ 285636 w 5535357"/>
              <a:gd name="connsiteY0" fmla="*/ 4791075 h 5038524"/>
              <a:gd name="connsiteX1" fmla="*/ 2065273 w 5535357"/>
              <a:gd name="connsiteY1" fmla="*/ 1373138 h 5038524"/>
              <a:gd name="connsiteX2" fmla="*/ 5511785 w 5535357"/>
              <a:gd name="connsiteY2" fmla="*/ 161925 h 5038524"/>
              <a:gd name="connsiteX3" fmla="*/ 4856098 w 5535357"/>
              <a:gd name="connsiteY3" fmla="*/ 4665712 h 5038524"/>
              <a:gd name="connsiteX4" fmla="*/ 285636 w 5535357"/>
              <a:gd name="connsiteY4" fmla="*/ 4791075 h 5038524"/>
              <a:gd name="connsiteX0" fmla="*/ 285636 w 5771195"/>
              <a:gd name="connsiteY0" fmla="*/ 4791075 h 4791219"/>
              <a:gd name="connsiteX1" fmla="*/ 2065273 w 5771195"/>
              <a:gd name="connsiteY1" fmla="*/ 1373138 h 4791219"/>
              <a:gd name="connsiteX2" fmla="*/ 5511785 w 5771195"/>
              <a:gd name="connsiteY2" fmla="*/ 161925 h 4791219"/>
              <a:gd name="connsiteX3" fmla="*/ 4856098 w 5771195"/>
              <a:gd name="connsiteY3" fmla="*/ 4665712 h 4791219"/>
              <a:gd name="connsiteX4" fmla="*/ 285636 w 5771195"/>
              <a:gd name="connsiteY4" fmla="*/ 4791075 h 4791219"/>
              <a:gd name="connsiteX0" fmla="*/ 295940 w 5781499"/>
              <a:gd name="connsiteY0" fmla="*/ 4788307 h 4788449"/>
              <a:gd name="connsiteX1" fmla="*/ 2075577 w 5781499"/>
              <a:gd name="connsiteY1" fmla="*/ 1370370 h 4788449"/>
              <a:gd name="connsiteX2" fmla="*/ 5522089 w 5781499"/>
              <a:gd name="connsiteY2" fmla="*/ 159157 h 4788449"/>
              <a:gd name="connsiteX3" fmla="*/ 4866402 w 5781499"/>
              <a:gd name="connsiteY3" fmla="*/ 4662944 h 4788449"/>
              <a:gd name="connsiteX4" fmla="*/ 295940 w 5781499"/>
              <a:gd name="connsiteY4" fmla="*/ 4788307 h 4788449"/>
              <a:gd name="connsiteX0" fmla="*/ 288525 w 5774084"/>
              <a:gd name="connsiteY0" fmla="*/ 4788307 h 4790427"/>
              <a:gd name="connsiteX1" fmla="*/ 2068162 w 5774084"/>
              <a:gd name="connsiteY1" fmla="*/ 1370370 h 4790427"/>
              <a:gd name="connsiteX2" fmla="*/ 5514674 w 5774084"/>
              <a:gd name="connsiteY2" fmla="*/ 159157 h 4790427"/>
              <a:gd name="connsiteX3" fmla="*/ 4858987 w 5774084"/>
              <a:gd name="connsiteY3" fmla="*/ 4662944 h 4790427"/>
              <a:gd name="connsiteX4" fmla="*/ 288525 w 5774084"/>
              <a:gd name="connsiteY4" fmla="*/ 4788307 h 4790427"/>
              <a:gd name="connsiteX0" fmla="*/ 266432 w 5751991"/>
              <a:gd name="connsiteY0" fmla="*/ 4788307 h 4790427"/>
              <a:gd name="connsiteX1" fmla="*/ 2046069 w 5751991"/>
              <a:gd name="connsiteY1" fmla="*/ 1370370 h 4790427"/>
              <a:gd name="connsiteX2" fmla="*/ 5492581 w 5751991"/>
              <a:gd name="connsiteY2" fmla="*/ 159157 h 4790427"/>
              <a:gd name="connsiteX3" fmla="*/ 4836894 w 5751991"/>
              <a:gd name="connsiteY3" fmla="*/ 4662944 h 4790427"/>
              <a:gd name="connsiteX4" fmla="*/ 266432 w 5751991"/>
              <a:gd name="connsiteY4" fmla="*/ 4788307 h 4790427"/>
              <a:gd name="connsiteX0" fmla="*/ 100218 w 5585777"/>
              <a:gd name="connsiteY0" fmla="*/ 4784455 h 5009244"/>
              <a:gd name="connsiteX1" fmla="*/ 1870330 w 5585777"/>
              <a:gd name="connsiteY1" fmla="*/ 1404618 h 5009244"/>
              <a:gd name="connsiteX2" fmla="*/ 5326367 w 5585777"/>
              <a:gd name="connsiteY2" fmla="*/ 155305 h 5009244"/>
              <a:gd name="connsiteX3" fmla="*/ 4670680 w 5585777"/>
              <a:gd name="connsiteY3" fmla="*/ 4659092 h 5009244"/>
              <a:gd name="connsiteX4" fmla="*/ 100218 w 5585777"/>
              <a:gd name="connsiteY4" fmla="*/ 4784455 h 5009244"/>
              <a:gd name="connsiteX0" fmla="*/ 100218 w 5585777"/>
              <a:gd name="connsiteY0" fmla="*/ 4752549 h 4977338"/>
              <a:gd name="connsiteX1" fmla="*/ 1870330 w 5585777"/>
              <a:gd name="connsiteY1" fmla="*/ 1372712 h 4977338"/>
              <a:gd name="connsiteX2" fmla="*/ 5326367 w 5585777"/>
              <a:gd name="connsiteY2" fmla="*/ 123399 h 4977338"/>
              <a:gd name="connsiteX3" fmla="*/ 4670680 w 5585777"/>
              <a:gd name="connsiteY3" fmla="*/ 4627186 h 4977338"/>
              <a:gd name="connsiteX4" fmla="*/ 100218 w 5585777"/>
              <a:gd name="connsiteY4" fmla="*/ 4752549 h 4977338"/>
              <a:gd name="connsiteX0" fmla="*/ 88662 w 5486702"/>
              <a:gd name="connsiteY0" fmla="*/ 4754905 h 5184983"/>
              <a:gd name="connsiteX1" fmla="*/ 2001649 w 5486702"/>
              <a:gd name="connsiteY1" fmla="*/ 1375068 h 5184983"/>
              <a:gd name="connsiteX2" fmla="*/ 5457686 w 5486702"/>
              <a:gd name="connsiteY2" fmla="*/ 125755 h 5184983"/>
              <a:gd name="connsiteX3" fmla="*/ 4801999 w 5486702"/>
              <a:gd name="connsiteY3" fmla="*/ 4629542 h 5184983"/>
              <a:gd name="connsiteX4" fmla="*/ 88662 w 5486702"/>
              <a:gd name="connsiteY4" fmla="*/ 4754905 h 5184983"/>
              <a:gd name="connsiteX0" fmla="*/ 94353 w 5492393"/>
              <a:gd name="connsiteY0" fmla="*/ 4754905 h 5240269"/>
              <a:gd name="connsiteX1" fmla="*/ 2007340 w 5492393"/>
              <a:gd name="connsiteY1" fmla="*/ 1375068 h 5240269"/>
              <a:gd name="connsiteX2" fmla="*/ 5463377 w 5492393"/>
              <a:gd name="connsiteY2" fmla="*/ 125755 h 5240269"/>
              <a:gd name="connsiteX3" fmla="*/ 4807690 w 5492393"/>
              <a:gd name="connsiteY3" fmla="*/ 4629542 h 5240269"/>
              <a:gd name="connsiteX4" fmla="*/ 94353 w 5492393"/>
              <a:gd name="connsiteY4" fmla="*/ 4754905 h 5240269"/>
              <a:gd name="connsiteX0" fmla="*/ 260919 w 5658959"/>
              <a:gd name="connsiteY0" fmla="*/ 4754905 h 5013168"/>
              <a:gd name="connsiteX1" fmla="*/ 2173906 w 5658959"/>
              <a:gd name="connsiteY1" fmla="*/ 1375068 h 5013168"/>
              <a:gd name="connsiteX2" fmla="*/ 5629943 w 5658959"/>
              <a:gd name="connsiteY2" fmla="*/ 125755 h 5013168"/>
              <a:gd name="connsiteX3" fmla="*/ 4974256 w 5658959"/>
              <a:gd name="connsiteY3" fmla="*/ 4629542 h 5013168"/>
              <a:gd name="connsiteX4" fmla="*/ 260919 w 5658959"/>
              <a:gd name="connsiteY4" fmla="*/ 4754905 h 5013168"/>
              <a:gd name="connsiteX0" fmla="*/ 273470 w 5513318"/>
              <a:gd name="connsiteY0" fmla="*/ 4745248 h 5009301"/>
              <a:gd name="connsiteX1" fmla="*/ 2034057 w 5513318"/>
              <a:gd name="connsiteY1" fmla="*/ 1374936 h 5009301"/>
              <a:gd name="connsiteX2" fmla="*/ 5490094 w 5513318"/>
              <a:gd name="connsiteY2" fmla="*/ 125623 h 5009301"/>
              <a:gd name="connsiteX3" fmla="*/ 4834407 w 5513318"/>
              <a:gd name="connsiteY3" fmla="*/ 4629410 h 5009301"/>
              <a:gd name="connsiteX4" fmla="*/ 273470 w 5513318"/>
              <a:gd name="connsiteY4" fmla="*/ 4745248 h 5009301"/>
              <a:gd name="connsiteX0" fmla="*/ 279874 w 5519722"/>
              <a:gd name="connsiteY0" fmla="*/ 4736982 h 5001035"/>
              <a:gd name="connsiteX1" fmla="*/ 2040461 w 5519722"/>
              <a:gd name="connsiteY1" fmla="*/ 1366670 h 5001035"/>
              <a:gd name="connsiteX2" fmla="*/ 5496498 w 5519722"/>
              <a:gd name="connsiteY2" fmla="*/ 117357 h 5001035"/>
              <a:gd name="connsiteX3" fmla="*/ 4840811 w 5519722"/>
              <a:gd name="connsiteY3" fmla="*/ 4621144 h 5001035"/>
              <a:gd name="connsiteX4" fmla="*/ 279874 w 5519722"/>
              <a:gd name="connsiteY4" fmla="*/ 4736982 h 5001035"/>
              <a:gd name="connsiteX0" fmla="*/ 263762 w 5168443"/>
              <a:gd name="connsiteY0" fmla="*/ 4815898 h 5085532"/>
              <a:gd name="connsiteX1" fmla="*/ 2024349 w 5168443"/>
              <a:gd name="connsiteY1" fmla="*/ 1445586 h 5085532"/>
              <a:gd name="connsiteX2" fmla="*/ 4842211 w 5168443"/>
              <a:gd name="connsiteY2" fmla="*/ 120073 h 5085532"/>
              <a:gd name="connsiteX3" fmla="*/ 4824699 w 5168443"/>
              <a:gd name="connsiteY3" fmla="*/ 4700060 h 5085532"/>
              <a:gd name="connsiteX4" fmla="*/ 263762 w 5168443"/>
              <a:gd name="connsiteY4" fmla="*/ 4815898 h 5085532"/>
              <a:gd name="connsiteX0" fmla="*/ 263762 w 5168443"/>
              <a:gd name="connsiteY0" fmla="*/ 4695825 h 4965459"/>
              <a:gd name="connsiteX1" fmla="*/ 2024349 w 5168443"/>
              <a:gd name="connsiteY1" fmla="*/ 1325513 h 4965459"/>
              <a:gd name="connsiteX2" fmla="*/ 4842211 w 5168443"/>
              <a:gd name="connsiteY2" fmla="*/ 0 h 4965459"/>
              <a:gd name="connsiteX3" fmla="*/ 4824699 w 5168443"/>
              <a:gd name="connsiteY3" fmla="*/ 4579987 h 4965459"/>
              <a:gd name="connsiteX4" fmla="*/ 263762 w 5168443"/>
              <a:gd name="connsiteY4" fmla="*/ 4695825 h 4965459"/>
              <a:gd name="connsiteX0" fmla="*/ 263762 w 5164152"/>
              <a:gd name="connsiteY0" fmla="*/ 4695825 h 4965459"/>
              <a:gd name="connsiteX1" fmla="*/ 2024349 w 5164152"/>
              <a:gd name="connsiteY1" fmla="*/ 1325513 h 4965459"/>
              <a:gd name="connsiteX2" fmla="*/ 4842211 w 5164152"/>
              <a:gd name="connsiteY2" fmla="*/ 0 h 4965459"/>
              <a:gd name="connsiteX3" fmla="*/ 4824699 w 5164152"/>
              <a:gd name="connsiteY3" fmla="*/ 4579987 h 4965459"/>
              <a:gd name="connsiteX4" fmla="*/ 263762 w 5164152"/>
              <a:gd name="connsiteY4" fmla="*/ 4695825 h 4965459"/>
              <a:gd name="connsiteX0" fmla="*/ 264324 w 5177753"/>
              <a:gd name="connsiteY0" fmla="*/ 4752975 h 5026797"/>
              <a:gd name="connsiteX1" fmla="*/ 2024911 w 5177753"/>
              <a:gd name="connsiteY1" fmla="*/ 1382663 h 5026797"/>
              <a:gd name="connsiteX2" fmla="*/ 4880873 w 5177753"/>
              <a:gd name="connsiteY2" fmla="*/ 0 h 5026797"/>
              <a:gd name="connsiteX3" fmla="*/ 4825261 w 5177753"/>
              <a:gd name="connsiteY3" fmla="*/ 4637137 h 5026797"/>
              <a:gd name="connsiteX4" fmla="*/ 264324 w 5177753"/>
              <a:gd name="connsiteY4" fmla="*/ 4752975 h 5026797"/>
              <a:gd name="connsiteX0" fmla="*/ 280342 w 5193771"/>
              <a:gd name="connsiteY0" fmla="*/ 4752975 h 5026797"/>
              <a:gd name="connsiteX1" fmla="*/ 2040929 w 5193771"/>
              <a:gd name="connsiteY1" fmla="*/ 1382663 h 5026797"/>
              <a:gd name="connsiteX2" fmla="*/ 4896891 w 5193771"/>
              <a:gd name="connsiteY2" fmla="*/ 0 h 5026797"/>
              <a:gd name="connsiteX3" fmla="*/ 4841279 w 5193771"/>
              <a:gd name="connsiteY3" fmla="*/ 4637137 h 5026797"/>
              <a:gd name="connsiteX4" fmla="*/ 280342 w 5193771"/>
              <a:gd name="connsiteY4" fmla="*/ 4752975 h 5026797"/>
              <a:gd name="connsiteX0" fmla="*/ 370353 w 5283782"/>
              <a:gd name="connsiteY0" fmla="*/ 4752975 h 5012184"/>
              <a:gd name="connsiteX1" fmla="*/ 2130940 w 5283782"/>
              <a:gd name="connsiteY1" fmla="*/ 1382663 h 5012184"/>
              <a:gd name="connsiteX2" fmla="*/ 4986902 w 5283782"/>
              <a:gd name="connsiteY2" fmla="*/ 0 h 5012184"/>
              <a:gd name="connsiteX3" fmla="*/ 4931290 w 5283782"/>
              <a:gd name="connsiteY3" fmla="*/ 4637137 h 5012184"/>
              <a:gd name="connsiteX4" fmla="*/ 370353 w 5283782"/>
              <a:gd name="connsiteY4" fmla="*/ 4752975 h 5012184"/>
              <a:gd name="connsiteX0" fmla="*/ 359353 w 5190943"/>
              <a:gd name="connsiteY0" fmla="*/ 4762500 h 5015722"/>
              <a:gd name="connsiteX1" fmla="*/ 2043740 w 5190943"/>
              <a:gd name="connsiteY1" fmla="*/ 1382663 h 5015722"/>
              <a:gd name="connsiteX2" fmla="*/ 4899702 w 5190943"/>
              <a:gd name="connsiteY2" fmla="*/ 0 h 5015722"/>
              <a:gd name="connsiteX3" fmla="*/ 4844090 w 5190943"/>
              <a:gd name="connsiteY3" fmla="*/ 4637137 h 5015722"/>
              <a:gd name="connsiteX4" fmla="*/ 359353 w 5190943"/>
              <a:gd name="connsiteY4" fmla="*/ 4762500 h 5015722"/>
              <a:gd name="connsiteX0" fmla="*/ 353829 w 5246798"/>
              <a:gd name="connsiteY0" fmla="*/ 4533900 h 4940790"/>
              <a:gd name="connsiteX1" fmla="*/ 2095366 w 5246798"/>
              <a:gd name="connsiteY1" fmla="*/ 1382663 h 4940790"/>
              <a:gd name="connsiteX2" fmla="*/ 4951328 w 5246798"/>
              <a:gd name="connsiteY2" fmla="*/ 0 h 4940790"/>
              <a:gd name="connsiteX3" fmla="*/ 4895716 w 5246798"/>
              <a:gd name="connsiteY3" fmla="*/ 4637137 h 4940790"/>
              <a:gd name="connsiteX4" fmla="*/ 353829 w 5246798"/>
              <a:gd name="connsiteY4" fmla="*/ 4533900 h 4940790"/>
              <a:gd name="connsiteX0" fmla="*/ 318913 w 5211882"/>
              <a:gd name="connsiteY0" fmla="*/ 4533900 h 4940790"/>
              <a:gd name="connsiteX1" fmla="*/ 565449 w 5211882"/>
              <a:gd name="connsiteY1" fmla="*/ 3056009 h 4940790"/>
              <a:gd name="connsiteX2" fmla="*/ 2060450 w 5211882"/>
              <a:gd name="connsiteY2" fmla="*/ 138266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336800 w 5211882"/>
              <a:gd name="connsiteY2" fmla="*/ 706388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181013 w 5073982"/>
              <a:gd name="connsiteY0" fmla="*/ 4533900 h 5070707"/>
              <a:gd name="connsiteX1" fmla="*/ 970475 w 5073982"/>
              <a:gd name="connsiteY1" fmla="*/ 2541659 h 5070707"/>
              <a:gd name="connsiteX2" fmla="*/ 1608649 w 5073982"/>
              <a:gd name="connsiteY2" fmla="*/ 1655834 h 5070707"/>
              <a:gd name="connsiteX3" fmla="*/ 3027450 w 5073982"/>
              <a:gd name="connsiteY3" fmla="*/ 639713 h 5070707"/>
              <a:gd name="connsiteX4" fmla="*/ 4778512 w 5073982"/>
              <a:gd name="connsiteY4" fmla="*/ 0 h 5070707"/>
              <a:gd name="connsiteX5" fmla="*/ 4722900 w 5073982"/>
              <a:gd name="connsiteY5" fmla="*/ 4637137 h 5070707"/>
              <a:gd name="connsiteX6" fmla="*/ 181013 w 5073982"/>
              <a:gd name="connsiteY6" fmla="*/ 4533900 h 5070707"/>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10953 w 5103922"/>
              <a:gd name="connsiteY0" fmla="*/ 4533900 h 5026559"/>
              <a:gd name="connsiteX1" fmla="*/ 876590 w 5103922"/>
              <a:gd name="connsiteY1" fmla="*/ 2589284 h 5026559"/>
              <a:gd name="connsiteX2" fmla="*/ 1638589 w 5103922"/>
              <a:gd name="connsiteY2" fmla="*/ 1655834 h 5026559"/>
              <a:gd name="connsiteX3" fmla="*/ 3057390 w 5103922"/>
              <a:gd name="connsiteY3" fmla="*/ 639713 h 5026559"/>
              <a:gd name="connsiteX4" fmla="*/ 4808452 w 5103922"/>
              <a:gd name="connsiteY4" fmla="*/ 0 h 5026559"/>
              <a:gd name="connsiteX5" fmla="*/ 4752840 w 5103922"/>
              <a:gd name="connsiteY5" fmla="*/ 4637137 h 5026559"/>
              <a:gd name="connsiteX6" fmla="*/ 210953 w 5103922"/>
              <a:gd name="connsiteY6" fmla="*/ 4533900 h 5026559"/>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54356 w 5147325"/>
              <a:gd name="connsiteY0" fmla="*/ 4533900 h 5025714"/>
              <a:gd name="connsiteX1" fmla="*/ 881893 w 5147325"/>
              <a:gd name="connsiteY1" fmla="*/ 2608334 h 5025714"/>
              <a:gd name="connsiteX2" fmla="*/ 1681992 w 5147325"/>
              <a:gd name="connsiteY2" fmla="*/ 1655834 h 5025714"/>
              <a:gd name="connsiteX3" fmla="*/ 3100793 w 5147325"/>
              <a:gd name="connsiteY3" fmla="*/ 639713 h 5025714"/>
              <a:gd name="connsiteX4" fmla="*/ 4851855 w 5147325"/>
              <a:gd name="connsiteY4" fmla="*/ 0 h 5025714"/>
              <a:gd name="connsiteX5" fmla="*/ 4796243 w 5147325"/>
              <a:gd name="connsiteY5" fmla="*/ 4637137 h 5025714"/>
              <a:gd name="connsiteX6" fmla="*/ 254356 w 5147325"/>
              <a:gd name="connsiteY6" fmla="*/ 4533900 h 5025714"/>
              <a:gd name="connsiteX0" fmla="*/ 406094 w 5299063"/>
              <a:gd name="connsiteY0" fmla="*/ 4533900 h 5025714"/>
              <a:gd name="connsiteX1" fmla="*/ 290682 w 5299063"/>
              <a:gd name="connsiteY1" fmla="*/ 3694184 h 5025714"/>
              <a:gd name="connsiteX2" fmla="*/ 1033631 w 5299063"/>
              <a:gd name="connsiteY2" fmla="*/ 2608334 h 5025714"/>
              <a:gd name="connsiteX3" fmla="*/ 1833730 w 5299063"/>
              <a:gd name="connsiteY3" fmla="*/ 1655834 h 5025714"/>
              <a:gd name="connsiteX4" fmla="*/ 3252531 w 5299063"/>
              <a:gd name="connsiteY4" fmla="*/ 639713 h 5025714"/>
              <a:gd name="connsiteX5" fmla="*/ 5003593 w 5299063"/>
              <a:gd name="connsiteY5" fmla="*/ 0 h 5025714"/>
              <a:gd name="connsiteX6" fmla="*/ 4947981 w 5299063"/>
              <a:gd name="connsiteY6" fmla="*/ 4637137 h 5025714"/>
              <a:gd name="connsiteX7" fmla="*/ 406094 w 5299063"/>
              <a:gd name="connsiteY7" fmla="*/ 4533900 h 5025714"/>
              <a:gd name="connsiteX0" fmla="*/ 375568 w 5268537"/>
              <a:gd name="connsiteY0" fmla="*/ 4533900 h 4978323"/>
              <a:gd name="connsiteX1" fmla="*/ 336356 w 5268537"/>
              <a:gd name="connsiteY1" fmla="*/ 3770384 h 4978323"/>
              <a:gd name="connsiteX2" fmla="*/ 1003105 w 5268537"/>
              <a:gd name="connsiteY2" fmla="*/ 2608334 h 4978323"/>
              <a:gd name="connsiteX3" fmla="*/ 1803204 w 5268537"/>
              <a:gd name="connsiteY3" fmla="*/ 1655834 h 4978323"/>
              <a:gd name="connsiteX4" fmla="*/ 3222005 w 5268537"/>
              <a:gd name="connsiteY4" fmla="*/ 639713 h 4978323"/>
              <a:gd name="connsiteX5" fmla="*/ 4973067 w 5268537"/>
              <a:gd name="connsiteY5" fmla="*/ 0 h 4978323"/>
              <a:gd name="connsiteX6" fmla="*/ 4917455 w 5268537"/>
              <a:gd name="connsiteY6" fmla="*/ 4637137 h 4978323"/>
              <a:gd name="connsiteX7" fmla="*/ 375568 w 5268537"/>
              <a:gd name="connsiteY7" fmla="*/ 4533900 h 4978323"/>
              <a:gd name="connsiteX0" fmla="*/ 383054 w 5276023"/>
              <a:gd name="connsiteY0" fmla="*/ 4533900 h 4978323"/>
              <a:gd name="connsiteX1" fmla="*/ 343842 w 5276023"/>
              <a:gd name="connsiteY1" fmla="*/ 3770384 h 4978323"/>
              <a:gd name="connsiteX2" fmla="*/ 1010591 w 5276023"/>
              <a:gd name="connsiteY2" fmla="*/ 2608334 h 4978323"/>
              <a:gd name="connsiteX3" fmla="*/ 1810690 w 5276023"/>
              <a:gd name="connsiteY3" fmla="*/ 1655834 h 4978323"/>
              <a:gd name="connsiteX4" fmla="*/ 3229491 w 5276023"/>
              <a:gd name="connsiteY4" fmla="*/ 639713 h 4978323"/>
              <a:gd name="connsiteX5" fmla="*/ 4980553 w 5276023"/>
              <a:gd name="connsiteY5" fmla="*/ 0 h 4978323"/>
              <a:gd name="connsiteX6" fmla="*/ 4924941 w 5276023"/>
              <a:gd name="connsiteY6" fmla="*/ 4637137 h 4978323"/>
              <a:gd name="connsiteX7" fmla="*/ 383054 w 5276023"/>
              <a:gd name="connsiteY7" fmla="*/ 4533900 h 4978323"/>
              <a:gd name="connsiteX0" fmla="*/ 727469 w 4945278"/>
              <a:gd name="connsiteY0" fmla="*/ 4695825 h 5037936"/>
              <a:gd name="connsiteX1" fmla="*/ 59607 w 4945278"/>
              <a:gd name="connsiteY1" fmla="*/ 3770384 h 5037936"/>
              <a:gd name="connsiteX2" fmla="*/ 726356 w 4945278"/>
              <a:gd name="connsiteY2" fmla="*/ 2608334 h 5037936"/>
              <a:gd name="connsiteX3" fmla="*/ 1526455 w 4945278"/>
              <a:gd name="connsiteY3" fmla="*/ 1655834 h 5037936"/>
              <a:gd name="connsiteX4" fmla="*/ 2945256 w 4945278"/>
              <a:gd name="connsiteY4" fmla="*/ 639713 h 5037936"/>
              <a:gd name="connsiteX5" fmla="*/ 4696318 w 4945278"/>
              <a:gd name="connsiteY5" fmla="*/ 0 h 5037936"/>
              <a:gd name="connsiteX6" fmla="*/ 4640706 w 4945278"/>
              <a:gd name="connsiteY6" fmla="*/ 4637137 h 5037936"/>
              <a:gd name="connsiteX7" fmla="*/ 727469 w 4945278"/>
              <a:gd name="connsiteY7" fmla="*/ 4695825 h 503793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25351 w 5143160"/>
              <a:gd name="connsiteY0" fmla="*/ 4695825 h 5013746"/>
              <a:gd name="connsiteX1" fmla="*/ 28889 w 5143160"/>
              <a:gd name="connsiteY1" fmla="*/ 4322834 h 5013746"/>
              <a:gd name="connsiteX2" fmla="*/ 924238 w 5143160"/>
              <a:gd name="connsiteY2" fmla="*/ 2608334 h 5013746"/>
              <a:gd name="connsiteX3" fmla="*/ 1724337 w 5143160"/>
              <a:gd name="connsiteY3" fmla="*/ 1655834 h 5013746"/>
              <a:gd name="connsiteX4" fmla="*/ 3143138 w 5143160"/>
              <a:gd name="connsiteY4" fmla="*/ 639713 h 5013746"/>
              <a:gd name="connsiteX5" fmla="*/ 4894200 w 5143160"/>
              <a:gd name="connsiteY5" fmla="*/ 0 h 5013746"/>
              <a:gd name="connsiteX6" fmla="*/ 4838588 w 5143160"/>
              <a:gd name="connsiteY6" fmla="*/ 4637137 h 5013746"/>
              <a:gd name="connsiteX7" fmla="*/ 925351 w 5143160"/>
              <a:gd name="connsiteY7" fmla="*/ 4695825 h 5013746"/>
              <a:gd name="connsiteX0" fmla="*/ 1096950 w 5120398"/>
              <a:gd name="connsiteY0" fmla="*/ 4467225 h 4938681"/>
              <a:gd name="connsiteX1" fmla="*/ 19513 w 5120398"/>
              <a:gd name="connsiteY1" fmla="*/ 4322834 h 4938681"/>
              <a:gd name="connsiteX2" fmla="*/ 914862 w 5120398"/>
              <a:gd name="connsiteY2" fmla="*/ 2608334 h 4938681"/>
              <a:gd name="connsiteX3" fmla="*/ 1714961 w 5120398"/>
              <a:gd name="connsiteY3" fmla="*/ 1655834 h 4938681"/>
              <a:gd name="connsiteX4" fmla="*/ 3133762 w 5120398"/>
              <a:gd name="connsiteY4" fmla="*/ 639713 h 4938681"/>
              <a:gd name="connsiteX5" fmla="*/ 4884824 w 5120398"/>
              <a:gd name="connsiteY5" fmla="*/ 0 h 4938681"/>
              <a:gd name="connsiteX6" fmla="*/ 4829212 w 5120398"/>
              <a:gd name="connsiteY6" fmla="*/ 4637137 h 4938681"/>
              <a:gd name="connsiteX7" fmla="*/ 1096950 w 5120398"/>
              <a:gd name="connsiteY7" fmla="*/ 4467225 h 4938681"/>
              <a:gd name="connsiteX0" fmla="*/ 1100826 w 5124274"/>
              <a:gd name="connsiteY0" fmla="*/ 4467225 h 4924886"/>
              <a:gd name="connsiteX1" fmla="*/ 23389 w 5124274"/>
              <a:gd name="connsiteY1" fmla="*/ 4322834 h 4924886"/>
              <a:gd name="connsiteX2" fmla="*/ 918738 w 5124274"/>
              <a:gd name="connsiteY2" fmla="*/ 2608334 h 4924886"/>
              <a:gd name="connsiteX3" fmla="*/ 1718837 w 5124274"/>
              <a:gd name="connsiteY3" fmla="*/ 1655834 h 4924886"/>
              <a:gd name="connsiteX4" fmla="*/ 3137638 w 5124274"/>
              <a:gd name="connsiteY4" fmla="*/ 639713 h 4924886"/>
              <a:gd name="connsiteX5" fmla="*/ 4888700 w 5124274"/>
              <a:gd name="connsiteY5" fmla="*/ 0 h 4924886"/>
              <a:gd name="connsiteX6" fmla="*/ 4833088 w 5124274"/>
              <a:gd name="connsiteY6" fmla="*/ 4637137 h 4924886"/>
              <a:gd name="connsiteX7" fmla="*/ 1100826 w 5124274"/>
              <a:gd name="connsiteY7" fmla="*/ 4467225 h 4924886"/>
              <a:gd name="connsiteX0" fmla="*/ 1102756 w 5126204"/>
              <a:gd name="connsiteY0" fmla="*/ 4467225 h 4929938"/>
              <a:gd name="connsiteX1" fmla="*/ 25319 w 5126204"/>
              <a:gd name="connsiteY1" fmla="*/ 4322834 h 4929938"/>
              <a:gd name="connsiteX2" fmla="*/ 920668 w 5126204"/>
              <a:gd name="connsiteY2" fmla="*/ 2608334 h 4929938"/>
              <a:gd name="connsiteX3" fmla="*/ 1720767 w 5126204"/>
              <a:gd name="connsiteY3" fmla="*/ 1655834 h 4929938"/>
              <a:gd name="connsiteX4" fmla="*/ 3139568 w 5126204"/>
              <a:gd name="connsiteY4" fmla="*/ 639713 h 4929938"/>
              <a:gd name="connsiteX5" fmla="*/ 4890630 w 5126204"/>
              <a:gd name="connsiteY5" fmla="*/ 0 h 4929938"/>
              <a:gd name="connsiteX6" fmla="*/ 4835018 w 5126204"/>
              <a:gd name="connsiteY6" fmla="*/ 4637137 h 4929938"/>
              <a:gd name="connsiteX7" fmla="*/ 1102756 w 5126204"/>
              <a:gd name="connsiteY7" fmla="*/ 4467225 h 4929938"/>
              <a:gd name="connsiteX0" fmla="*/ 1102756 w 5333455"/>
              <a:gd name="connsiteY0" fmla="*/ 4467225 h 4637380"/>
              <a:gd name="connsiteX1" fmla="*/ 25319 w 5333455"/>
              <a:gd name="connsiteY1" fmla="*/ 4322834 h 4637380"/>
              <a:gd name="connsiteX2" fmla="*/ 920668 w 5333455"/>
              <a:gd name="connsiteY2" fmla="*/ 2608334 h 4637380"/>
              <a:gd name="connsiteX3" fmla="*/ 1720767 w 5333455"/>
              <a:gd name="connsiteY3" fmla="*/ 1655834 h 4637380"/>
              <a:gd name="connsiteX4" fmla="*/ 3139568 w 5333455"/>
              <a:gd name="connsiteY4" fmla="*/ 639713 h 4637380"/>
              <a:gd name="connsiteX5" fmla="*/ 4890630 w 5333455"/>
              <a:gd name="connsiteY5" fmla="*/ 0 h 4637380"/>
              <a:gd name="connsiteX6" fmla="*/ 4835018 w 5333455"/>
              <a:gd name="connsiteY6" fmla="*/ 4637137 h 4637380"/>
              <a:gd name="connsiteX7" fmla="*/ 1102756 w 5333455"/>
              <a:gd name="connsiteY7" fmla="*/ 4467225 h 4637380"/>
              <a:gd name="connsiteX0" fmla="*/ 1097117 w 5348768"/>
              <a:gd name="connsiteY0" fmla="*/ 4467225 h 4532611"/>
              <a:gd name="connsiteX1" fmla="*/ 19680 w 5348768"/>
              <a:gd name="connsiteY1" fmla="*/ 4322834 h 4532611"/>
              <a:gd name="connsiteX2" fmla="*/ 915029 w 5348768"/>
              <a:gd name="connsiteY2" fmla="*/ 2608334 h 4532611"/>
              <a:gd name="connsiteX3" fmla="*/ 1715128 w 5348768"/>
              <a:gd name="connsiteY3" fmla="*/ 1655834 h 4532611"/>
              <a:gd name="connsiteX4" fmla="*/ 3133929 w 5348768"/>
              <a:gd name="connsiteY4" fmla="*/ 639713 h 4532611"/>
              <a:gd name="connsiteX5" fmla="*/ 4884991 w 5348768"/>
              <a:gd name="connsiteY5" fmla="*/ 0 h 4532611"/>
              <a:gd name="connsiteX6" fmla="*/ 4857954 w 5348768"/>
              <a:gd name="connsiteY6" fmla="*/ 4532362 h 4532611"/>
              <a:gd name="connsiteX7" fmla="*/ 1097117 w 5348768"/>
              <a:gd name="connsiteY7" fmla="*/ 4467225 h 4532611"/>
              <a:gd name="connsiteX0" fmla="*/ 1097117 w 5355144"/>
              <a:gd name="connsiteY0" fmla="*/ 4565516 h 4630653"/>
              <a:gd name="connsiteX1" fmla="*/ 19680 w 5355144"/>
              <a:gd name="connsiteY1" fmla="*/ 4421125 h 4630653"/>
              <a:gd name="connsiteX2" fmla="*/ 915029 w 5355144"/>
              <a:gd name="connsiteY2" fmla="*/ 2706625 h 4630653"/>
              <a:gd name="connsiteX3" fmla="*/ 1715128 w 5355144"/>
              <a:gd name="connsiteY3" fmla="*/ 1754125 h 4630653"/>
              <a:gd name="connsiteX4" fmla="*/ 3133929 w 5355144"/>
              <a:gd name="connsiteY4" fmla="*/ 738004 h 4630653"/>
              <a:gd name="connsiteX5" fmla="*/ 4884991 w 5355144"/>
              <a:gd name="connsiteY5" fmla="*/ 98291 h 4630653"/>
              <a:gd name="connsiteX6" fmla="*/ 5315578 w 5355144"/>
              <a:gd name="connsiteY6" fmla="*/ 2897127 h 4630653"/>
              <a:gd name="connsiteX7" fmla="*/ 4857954 w 5355144"/>
              <a:gd name="connsiteY7" fmla="*/ 4630653 h 4630653"/>
              <a:gd name="connsiteX8" fmla="*/ 1097117 w 5355144"/>
              <a:gd name="connsiteY8" fmla="*/ 4565516 h 4630653"/>
              <a:gd name="connsiteX0" fmla="*/ 1097117 w 5123363"/>
              <a:gd name="connsiteY0" fmla="*/ 4565516 h 4745138"/>
              <a:gd name="connsiteX1" fmla="*/ 19680 w 5123363"/>
              <a:gd name="connsiteY1" fmla="*/ 4421125 h 4745138"/>
              <a:gd name="connsiteX2" fmla="*/ 915029 w 5123363"/>
              <a:gd name="connsiteY2" fmla="*/ 2706625 h 4745138"/>
              <a:gd name="connsiteX3" fmla="*/ 1715128 w 5123363"/>
              <a:gd name="connsiteY3" fmla="*/ 1754125 h 4745138"/>
              <a:gd name="connsiteX4" fmla="*/ 3133929 w 5123363"/>
              <a:gd name="connsiteY4" fmla="*/ 738004 h 4745138"/>
              <a:gd name="connsiteX5" fmla="*/ 4884991 w 5123363"/>
              <a:gd name="connsiteY5" fmla="*/ 98291 h 4745138"/>
              <a:gd name="connsiteX6" fmla="*/ 4820278 w 5123363"/>
              <a:gd name="connsiteY6" fmla="*/ 2906652 h 4745138"/>
              <a:gd name="connsiteX7" fmla="*/ 4857954 w 5123363"/>
              <a:gd name="connsiteY7" fmla="*/ 4630653 h 4745138"/>
              <a:gd name="connsiteX8" fmla="*/ 1097117 w 5123363"/>
              <a:gd name="connsiteY8" fmla="*/ 4565516 h 4745138"/>
              <a:gd name="connsiteX0" fmla="*/ 1097117 w 5032215"/>
              <a:gd name="connsiteY0" fmla="*/ 4565516 h 4985969"/>
              <a:gd name="connsiteX1" fmla="*/ 19680 w 5032215"/>
              <a:gd name="connsiteY1" fmla="*/ 4421125 h 4985969"/>
              <a:gd name="connsiteX2" fmla="*/ 915029 w 5032215"/>
              <a:gd name="connsiteY2" fmla="*/ 2706625 h 4985969"/>
              <a:gd name="connsiteX3" fmla="*/ 1715128 w 5032215"/>
              <a:gd name="connsiteY3" fmla="*/ 1754125 h 4985969"/>
              <a:gd name="connsiteX4" fmla="*/ 3133929 w 5032215"/>
              <a:gd name="connsiteY4" fmla="*/ 738004 h 4985969"/>
              <a:gd name="connsiteX5" fmla="*/ 4884991 w 5032215"/>
              <a:gd name="connsiteY5" fmla="*/ 98291 h 4985969"/>
              <a:gd name="connsiteX6" fmla="*/ 4820278 w 5032215"/>
              <a:gd name="connsiteY6" fmla="*/ 2906652 h 4985969"/>
              <a:gd name="connsiteX7" fmla="*/ 4857954 w 5032215"/>
              <a:gd name="connsiteY7" fmla="*/ 4630653 h 4985969"/>
              <a:gd name="connsiteX8" fmla="*/ 1097117 w 5032215"/>
              <a:gd name="connsiteY8" fmla="*/ 4565516 h 4985969"/>
              <a:gd name="connsiteX0" fmla="*/ 1097117 w 5055975"/>
              <a:gd name="connsiteY0" fmla="*/ 4474935 h 4895388"/>
              <a:gd name="connsiteX1" fmla="*/ 19680 w 5055975"/>
              <a:gd name="connsiteY1" fmla="*/ 4330544 h 4895388"/>
              <a:gd name="connsiteX2" fmla="*/ 915029 w 5055975"/>
              <a:gd name="connsiteY2" fmla="*/ 2616044 h 4895388"/>
              <a:gd name="connsiteX3" fmla="*/ 1715128 w 5055975"/>
              <a:gd name="connsiteY3" fmla="*/ 1663544 h 4895388"/>
              <a:gd name="connsiteX4" fmla="*/ 3133929 w 5055975"/>
              <a:gd name="connsiteY4" fmla="*/ 647423 h 4895388"/>
              <a:gd name="connsiteX5" fmla="*/ 4884991 w 5055975"/>
              <a:gd name="connsiteY5" fmla="*/ 7710 h 4895388"/>
              <a:gd name="connsiteX6" fmla="*/ 4982204 w 5055975"/>
              <a:gd name="connsiteY6" fmla="*/ 1072996 h 4895388"/>
              <a:gd name="connsiteX7" fmla="*/ 4820278 w 5055975"/>
              <a:gd name="connsiteY7" fmla="*/ 2816071 h 4895388"/>
              <a:gd name="connsiteX8" fmla="*/ 4857954 w 5055975"/>
              <a:gd name="connsiteY8" fmla="*/ 4540072 h 4895388"/>
              <a:gd name="connsiteX9" fmla="*/ 1097117 w 5055975"/>
              <a:gd name="connsiteY9" fmla="*/ 4474935 h 4895388"/>
              <a:gd name="connsiteX0" fmla="*/ 1097117 w 5008908"/>
              <a:gd name="connsiteY0" fmla="*/ 4474935 h 4895388"/>
              <a:gd name="connsiteX1" fmla="*/ 19680 w 5008908"/>
              <a:gd name="connsiteY1" fmla="*/ 4330544 h 4895388"/>
              <a:gd name="connsiteX2" fmla="*/ 915029 w 5008908"/>
              <a:gd name="connsiteY2" fmla="*/ 2616044 h 4895388"/>
              <a:gd name="connsiteX3" fmla="*/ 1715128 w 5008908"/>
              <a:gd name="connsiteY3" fmla="*/ 1663544 h 4895388"/>
              <a:gd name="connsiteX4" fmla="*/ 3133929 w 5008908"/>
              <a:gd name="connsiteY4" fmla="*/ 647423 h 4895388"/>
              <a:gd name="connsiteX5" fmla="*/ 4884991 w 5008908"/>
              <a:gd name="connsiteY5" fmla="*/ 7710 h 4895388"/>
              <a:gd name="connsiteX6" fmla="*/ 4820279 w 5008908"/>
              <a:gd name="connsiteY6" fmla="*/ 1111096 h 4895388"/>
              <a:gd name="connsiteX7" fmla="*/ 4820278 w 5008908"/>
              <a:gd name="connsiteY7" fmla="*/ 2816071 h 4895388"/>
              <a:gd name="connsiteX8" fmla="*/ 4857954 w 5008908"/>
              <a:gd name="connsiteY8" fmla="*/ 4540072 h 4895388"/>
              <a:gd name="connsiteX9" fmla="*/ 1097117 w 5008908"/>
              <a:gd name="connsiteY9" fmla="*/ 4474935 h 4895388"/>
              <a:gd name="connsiteX0" fmla="*/ 1097117 w 4858032"/>
              <a:gd name="connsiteY0" fmla="*/ 4578551 h 4999004"/>
              <a:gd name="connsiteX1" fmla="*/ 19680 w 4858032"/>
              <a:gd name="connsiteY1" fmla="*/ 4434160 h 4999004"/>
              <a:gd name="connsiteX2" fmla="*/ 915029 w 4858032"/>
              <a:gd name="connsiteY2" fmla="*/ 2719660 h 4999004"/>
              <a:gd name="connsiteX3" fmla="*/ 1715128 w 4858032"/>
              <a:gd name="connsiteY3" fmla="*/ 1767160 h 4999004"/>
              <a:gd name="connsiteX4" fmla="*/ 3133929 w 4858032"/>
              <a:gd name="connsiteY4" fmla="*/ 751039 h 4999004"/>
              <a:gd name="connsiteX5" fmla="*/ 4637341 w 4858032"/>
              <a:gd name="connsiteY5" fmla="*/ 6551 h 4999004"/>
              <a:gd name="connsiteX6" fmla="*/ 4820279 w 4858032"/>
              <a:gd name="connsiteY6" fmla="*/ 1214712 h 4999004"/>
              <a:gd name="connsiteX7" fmla="*/ 4820278 w 4858032"/>
              <a:gd name="connsiteY7" fmla="*/ 2919687 h 4999004"/>
              <a:gd name="connsiteX8" fmla="*/ 4857954 w 4858032"/>
              <a:gd name="connsiteY8" fmla="*/ 4643688 h 4999004"/>
              <a:gd name="connsiteX9" fmla="*/ 1097117 w 4858032"/>
              <a:gd name="connsiteY9" fmla="*/ 4578551 h 4999004"/>
              <a:gd name="connsiteX0" fmla="*/ 1097117 w 4944445"/>
              <a:gd name="connsiteY0" fmla="*/ 4437363 h 4857816"/>
              <a:gd name="connsiteX1" fmla="*/ 19680 w 4944445"/>
              <a:gd name="connsiteY1" fmla="*/ 4292972 h 4857816"/>
              <a:gd name="connsiteX2" fmla="*/ 915029 w 4944445"/>
              <a:gd name="connsiteY2" fmla="*/ 2578472 h 4857816"/>
              <a:gd name="connsiteX3" fmla="*/ 1715128 w 4944445"/>
              <a:gd name="connsiteY3" fmla="*/ 1625972 h 4857816"/>
              <a:gd name="connsiteX4" fmla="*/ 3133929 w 4944445"/>
              <a:gd name="connsiteY4" fmla="*/ 609851 h 4857816"/>
              <a:gd name="connsiteX5" fmla="*/ 4799266 w 4944445"/>
              <a:gd name="connsiteY5" fmla="*/ 8238 h 4857816"/>
              <a:gd name="connsiteX6" fmla="*/ 4820279 w 4944445"/>
              <a:gd name="connsiteY6" fmla="*/ 1073524 h 4857816"/>
              <a:gd name="connsiteX7" fmla="*/ 4820278 w 4944445"/>
              <a:gd name="connsiteY7" fmla="*/ 2778499 h 4857816"/>
              <a:gd name="connsiteX8" fmla="*/ 4857954 w 4944445"/>
              <a:gd name="connsiteY8" fmla="*/ 4502500 h 4857816"/>
              <a:gd name="connsiteX9" fmla="*/ 1097117 w 4944445"/>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79926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734054 w 4858032"/>
              <a:gd name="connsiteY2" fmla="*/ 255118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876929 w 4858032"/>
              <a:gd name="connsiteY2" fmla="*/ 2598809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7954"/>
              <a:gd name="connsiteY0" fmla="*/ 4429125 h 4494262"/>
              <a:gd name="connsiteX1" fmla="*/ 19680 w 4857954"/>
              <a:gd name="connsiteY1" fmla="*/ 4284734 h 4494262"/>
              <a:gd name="connsiteX2" fmla="*/ 876929 w 4857954"/>
              <a:gd name="connsiteY2" fmla="*/ 2598809 h 4494262"/>
              <a:gd name="connsiteX3" fmla="*/ 1715128 w 4857954"/>
              <a:gd name="connsiteY3" fmla="*/ 1617734 h 4494262"/>
              <a:gd name="connsiteX4" fmla="*/ 3133929 w 4857954"/>
              <a:gd name="connsiteY4" fmla="*/ 601613 h 4494262"/>
              <a:gd name="connsiteX5" fmla="*/ 4818316 w 4857954"/>
              <a:gd name="connsiteY5" fmla="*/ 0 h 4494262"/>
              <a:gd name="connsiteX6" fmla="*/ 4820279 w 4857954"/>
              <a:gd name="connsiteY6" fmla="*/ 1065286 h 4494262"/>
              <a:gd name="connsiteX7" fmla="*/ 4820278 w 4857954"/>
              <a:gd name="connsiteY7" fmla="*/ 2770261 h 4494262"/>
              <a:gd name="connsiteX8" fmla="*/ 4857954 w 4857954"/>
              <a:gd name="connsiteY8" fmla="*/ 4494262 h 4494262"/>
              <a:gd name="connsiteX9" fmla="*/ 1097117 w 4857954"/>
              <a:gd name="connsiteY9" fmla="*/ 4429125 h 4494262"/>
              <a:gd name="connsiteX0" fmla="*/ 1077438 w 4838275"/>
              <a:gd name="connsiteY0" fmla="*/ 4429125 h 4494262"/>
              <a:gd name="connsiteX1" fmla="*/ 1 w 4838275"/>
              <a:gd name="connsiteY1" fmla="*/ 4284734 h 4494262"/>
              <a:gd name="connsiteX2" fmla="*/ 857250 w 4838275"/>
              <a:gd name="connsiteY2" fmla="*/ 2598809 h 4494262"/>
              <a:gd name="connsiteX3" fmla="*/ 1695449 w 4838275"/>
              <a:gd name="connsiteY3" fmla="*/ 1617734 h 4494262"/>
              <a:gd name="connsiteX4" fmla="*/ 3114250 w 4838275"/>
              <a:gd name="connsiteY4" fmla="*/ 601613 h 4494262"/>
              <a:gd name="connsiteX5" fmla="*/ 4798637 w 4838275"/>
              <a:gd name="connsiteY5" fmla="*/ 0 h 4494262"/>
              <a:gd name="connsiteX6" fmla="*/ 4800600 w 4838275"/>
              <a:gd name="connsiteY6" fmla="*/ 1065286 h 4494262"/>
              <a:gd name="connsiteX7" fmla="*/ 4800599 w 4838275"/>
              <a:gd name="connsiteY7" fmla="*/ 2770261 h 4494262"/>
              <a:gd name="connsiteX8" fmla="*/ 4838275 w 4838275"/>
              <a:gd name="connsiteY8" fmla="*/ 4494262 h 4494262"/>
              <a:gd name="connsiteX9" fmla="*/ 1077438 w 4838275"/>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47799"/>
              <a:gd name="connsiteY0" fmla="*/ 4429125 h 4494262"/>
              <a:gd name="connsiteX1" fmla="*/ 0 w 4847799"/>
              <a:gd name="connsiteY1" fmla="*/ 4427609 h 4494262"/>
              <a:gd name="connsiteX2" fmla="*/ 895349 w 4847799"/>
              <a:gd name="connsiteY2" fmla="*/ 2598809 h 4494262"/>
              <a:gd name="connsiteX3" fmla="*/ 1733548 w 4847799"/>
              <a:gd name="connsiteY3" fmla="*/ 1617734 h 4494262"/>
              <a:gd name="connsiteX4" fmla="*/ 3152349 w 4847799"/>
              <a:gd name="connsiteY4" fmla="*/ 601613 h 4494262"/>
              <a:gd name="connsiteX5" fmla="*/ 4836736 w 4847799"/>
              <a:gd name="connsiteY5" fmla="*/ 0 h 4494262"/>
              <a:gd name="connsiteX6" fmla="*/ 4838699 w 4847799"/>
              <a:gd name="connsiteY6" fmla="*/ 1065286 h 4494262"/>
              <a:gd name="connsiteX7" fmla="*/ 4838698 w 4847799"/>
              <a:gd name="connsiteY7" fmla="*/ 2770261 h 4494262"/>
              <a:gd name="connsiteX8" fmla="*/ 4847799 w 4847799"/>
              <a:gd name="connsiteY8" fmla="*/ 4494262 h 4494262"/>
              <a:gd name="connsiteX9" fmla="*/ 1115537 w 4847799"/>
              <a:gd name="connsiteY9" fmla="*/ 4429125 h 449426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8780"/>
              <a:gd name="connsiteY0" fmla="*/ 4448175 h 4513312"/>
              <a:gd name="connsiteX1" fmla="*/ 0 w 4848780"/>
              <a:gd name="connsiteY1" fmla="*/ 4446659 h 4513312"/>
              <a:gd name="connsiteX2" fmla="*/ 895349 w 4848780"/>
              <a:gd name="connsiteY2" fmla="*/ 2617859 h 4513312"/>
              <a:gd name="connsiteX3" fmla="*/ 1733548 w 4848780"/>
              <a:gd name="connsiteY3" fmla="*/ 1636784 h 4513312"/>
              <a:gd name="connsiteX4" fmla="*/ 3152349 w 4848780"/>
              <a:gd name="connsiteY4" fmla="*/ 620663 h 4513312"/>
              <a:gd name="connsiteX5" fmla="*/ 4846261 w 4848780"/>
              <a:gd name="connsiteY5" fmla="*/ 0 h 4513312"/>
              <a:gd name="connsiteX6" fmla="*/ 4848224 w 4848780"/>
              <a:gd name="connsiteY6" fmla="*/ 1112911 h 4513312"/>
              <a:gd name="connsiteX7" fmla="*/ 4838698 w 4848780"/>
              <a:gd name="connsiteY7" fmla="*/ 2789311 h 4513312"/>
              <a:gd name="connsiteX8" fmla="*/ 4847799 w 4848780"/>
              <a:gd name="connsiteY8" fmla="*/ 4513312 h 4513312"/>
              <a:gd name="connsiteX9" fmla="*/ 1115537 w 4848780"/>
              <a:gd name="connsiteY9" fmla="*/ 4448175 h 4513312"/>
              <a:gd name="connsiteX0" fmla="*/ 1115537 w 4848224"/>
              <a:gd name="connsiteY0" fmla="*/ 4448175 h 4513312"/>
              <a:gd name="connsiteX1" fmla="*/ 0 w 4848224"/>
              <a:gd name="connsiteY1" fmla="*/ 4446659 h 4513312"/>
              <a:gd name="connsiteX2" fmla="*/ 895349 w 4848224"/>
              <a:gd name="connsiteY2" fmla="*/ 2617859 h 4513312"/>
              <a:gd name="connsiteX3" fmla="*/ 1733548 w 4848224"/>
              <a:gd name="connsiteY3" fmla="*/ 1636784 h 4513312"/>
              <a:gd name="connsiteX4" fmla="*/ 3152349 w 4848224"/>
              <a:gd name="connsiteY4" fmla="*/ 620663 h 4513312"/>
              <a:gd name="connsiteX5" fmla="*/ 4846261 w 4848224"/>
              <a:gd name="connsiteY5" fmla="*/ 0 h 4513312"/>
              <a:gd name="connsiteX6" fmla="*/ 4848224 w 4848224"/>
              <a:gd name="connsiteY6" fmla="*/ 1112911 h 4513312"/>
              <a:gd name="connsiteX7" fmla="*/ 4838698 w 4848224"/>
              <a:gd name="connsiteY7" fmla="*/ 2789311 h 4513312"/>
              <a:gd name="connsiteX8" fmla="*/ 4847799 w 4848224"/>
              <a:gd name="connsiteY8" fmla="*/ 4513312 h 4513312"/>
              <a:gd name="connsiteX9" fmla="*/ 1115537 w 4848224"/>
              <a:gd name="connsiteY9" fmla="*/ 4448175 h 4513312"/>
              <a:gd name="connsiteX0" fmla="*/ 1115537 w 5121914"/>
              <a:gd name="connsiteY0" fmla="*/ 4448175 h 4623861"/>
              <a:gd name="connsiteX1" fmla="*/ 0 w 5121914"/>
              <a:gd name="connsiteY1" fmla="*/ 4446659 h 4623861"/>
              <a:gd name="connsiteX2" fmla="*/ 895349 w 5121914"/>
              <a:gd name="connsiteY2" fmla="*/ 2617859 h 4623861"/>
              <a:gd name="connsiteX3" fmla="*/ 1733548 w 5121914"/>
              <a:gd name="connsiteY3" fmla="*/ 1636784 h 4623861"/>
              <a:gd name="connsiteX4" fmla="*/ 3152349 w 5121914"/>
              <a:gd name="connsiteY4" fmla="*/ 620663 h 4623861"/>
              <a:gd name="connsiteX5" fmla="*/ 4846261 w 5121914"/>
              <a:gd name="connsiteY5" fmla="*/ 0 h 4623861"/>
              <a:gd name="connsiteX6" fmla="*/ 4848224 w 5121914"/>
              <a:gd name="connsiteY6" fmla="*/ 1112911 h 4623861"/>
              <a:gd name="connsiteX7" fmla="*/ 4838698 w 5121914"/>
              <a:gd name="connsiteY7" fmla="*/ 2808539 h 4623861"/>
              <a:gd name="connsiteX8" fmla="*/ 4847799 w 5121914"/>
              <a:gd name="connsiteY8" fmla="*/ 4513312 h 4623861"/>
              <a:gd name="connsiteX9" fmla="*/ 1115537 w 5121914"/>
              <a:gd name="connsiteY9" fmla="*/ 4448175 h 4623861"/>
              <a:gd name="connsiteX0" fmla="*/ 1115537 w 4848407"/>
              <a:gd name="connsiteY0" fmla="*/ 4448175 h 4623861"/>
              <a:gd name="connsiteX1" fmla="*/ 0 w 4848407"/>
              <a:gd name="connsiteY1" fmla="*/ 4446659 h 4623861"/>
              <a:gd name="connsiteX2" fmla="*/ 895349 w 4848407"/>
              <a:gd name="connsiteY2" fmla="*/ 2617859 h 4623861"/>
              <a:gd name="connsiteX3" fmla="*/ 1733548 w 4848407"/>
              <a:gd name="connsiteY3" fmla="*/ 1636784 h 4623861"/>
              <a:gd name="connsiteX4" fmla="*/ 3152349 w 4848407"/>
              <a:gd name="connsiteY4" fmla="*/ 620663 h 4623861"/>
              <a:gd name="connsiteX5" fmla="*/ 4846261 w 4848407"/>
              <a:gd name="connsiteY5" fmla="*/ 0 h 4623861"/>
              <a:gd name="connsiteX6" fmla="*/ 4848224 w 4848407"/>
              <a:gd name="connsiteY6" fmla="*/ 1112911 h 4623861"/>
              <a:gd name="connsiteX7" fmla="*/ 4838698 w 4848407"/>
              <a:gd name="connsiteY7" fmla="*/ 2808539 h 4623861"/>
              <a:gd name="connsiteX8" fmla="*/ 4847799 w 4848407"/>
              <a:gd name="connsiteY8" fmla="*/ 4513312 h 4623861"/>
              <a:gd name="connsiteX9" fmla="*/ 1115537 w 4848407"/>
              <a:gd name="connsiteY9" fmla="*/ 4448175 h 4623861"/>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5084385"/>
              <a:gd name="connsiteY0" fmla="*/ 4448175 h 4645873"/>
              <a:gd name="connsiteX1" fmla="*/ 0 w 5084385"/>
              <a:gd name="connsiteY1" fmla="*/ 4446659 h 4645873"/>
              <a:gd name="connsiteX2" fmla="*/ 895349 w 5084385"/>
              <a:gd name="connsiteY2" fmla="*/ 2617859 h 4645873"/>
              <a:gd name="connsiteX3" fmla="*/ 1733548 w 5084385"/>
              <a:gd name="connsiteY3" fmla="*/ 1636784 h 4645873"/>
              <a:gd name="connsiteX4" fmla="*/ 3152349 w 5084385"/>
              <a:gd name="connsiteY4" fmla="*/ 620663 h 4645873"/>
              <a:gd name="connsiteX5" fmla="*/ 4846261 w 5084385"/>
              <a:gd name="connsiteY5" fmla="*/ 0 h 4645873"/>
              <a:gd name="connsiteX6" fmla="*/ 4848224 w 5084385"/>
              <a:gd name="connsiteY6" fmla="*/ 1112911 h 4645873"/>
              <a:gd name="connsiteX7" fmla="*/ 4838698 w 5084385"/>
              <a:gd name="connsiteY7" fmla="*/ 2808539 h 4645873"/>
              <a:gd name="connsiteX8" fmla="*/ 4857324 w 5084385"/>
              <a:gd name="connsiteY8" fmla="*/ 4542155 h 4645873"/>
              <a:gd name="connsiteX9" fmla="*/ 1115537 w 5084385"/>
              <a:gd name="connsiteY9" fmla="*/ 4448175 h 4645873"/>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4857324"/>
              <a:gd name="connsiteY0" fmla="*/ 4448175 h 4542155"/>
              <a:gd name="connsiteX1" fmla="*/ 0 w 4857324"/>
              <a:gd name="connsiteY1" fmla="*/ 4446659 h 4542155"/>
              <a:gd name="connsiteX2" fmla="*/ 895349 w 4857324"/>
              <a:gd name="connsiteY2" fmla="*/ 2617859 h 4542155"/>
              <a:gd name="connsiteX3" fmla="*/ 1733548 w 4857324"/>
              <a:gd name="connsiteY3" fmla="*/ 1636784 h 4542155"/>
              <a:gd name="connsiteX4" fmla="*/ 3152349 w 4857324"/>
              <a:gd name="connsiteY4" fmla="*/ 620663 h 4542155"/>
              <a:gd name="connsiteX5" fmla="*/ 4846261 w 4857324"/>
              <a:gd name="connsiteY5" fmla="*/ 0 h 4542155"/>
              <a:gd name="connsiteX6" fmla="*/ 4848224 w 4857324"/>
              <a:gd name="connsiteY6" fmla="*/ 1112911 h 4542155"/>
              <a:gd name="connsiteX7" fmla="*/ 4838698 w 4857324"/>
              <a:gd name="connsiteY7" fmla="*/ 2808539 h 4542155"/>
              <a:gd name="connsiteX8" fmla="*/ 4857324 w 4857324"/>
              <a:gd name="connsiteY8" fmla="*/ 4542155 h 4542155"/>
              <a:gd name="connsiteX9" fmla="*/ 1115537 w 4857324"/>
              <a:gd name="connsiteY9" fmla="*/ 4448175 h 4542155"/>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36185"/>
              <a:gd name="connsiteY0" fmla="*/ 4448175 h 4484469"/>
              <a:gd name="connsiteX1" fmla="*/ 0 w 5136185"/>
              <a:gd name="connsiteY1" fmla="*/ 4446659 h 4484469"/>
              <a:gd name="connsiteX2" fmla="*/ 895349 w 5136185"/>
              <a:gd name="connsiteY2" fmla="*/ 2617859 h 4484469"/>
              <a:gd name="connsiteX3" fmla="*/ 1733548 w 5136185"/>
              <a:gd name="connsiteY3" fmla="*/ 1636784 h 4484469"/>
              <a:gd name="connsiteX4" fmla="*/ 3152349 w 5136185"/>
              <a:gd name="connsiteY4" fmla="*/ 620663 h 4484469"/>
              <a:gd name="connsiteX5" fmla="*/ 4846261 w 5136185"/>
              <a:gd name="connsiteY5" fmla="*/ 0 h 4484469"/>
              <a:gd name="connsiteX6" fmla="*/ 4848224 w 5136185"/>
              <a:gd name="connsiteY6" fmla="*/ 1112911 h 4484469"/>
              <a:gd name="connsiteX7" fmla="*/ 4838698 w 5136185"/>
              <a:gd name="connsiteY7" fmla="*/ 2808539 h 4484469"/>
              <a:gd name="connsiteX8" fmla="*/ 4866849 w 5136185"/>
              <a:gd name="connsiteY8" fmla="*/ 4484469 h 4484469"/>
              <a:gd name="connsiteX9" fmla="*/ 1115537 w 5136185"/>
              <a:gd name="connsiteY9" fmla="*/ 4448175 h 4484469"/>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44833"/>
              <a:gd name="connsiteY0" fmla="*/ 4448175 h 4599579"/>
              <a:gd name="connsiteX1" fmla="*/ 0 w 5144833"/>
              <a:gd name="connsiteY1" fmla="*/ 4446659 h 4599579"/>
              <a:gd name="connsiteX2" fmla="*/ 895349 w 5144833"/>
              <a:gd name="connsiteY2" fmla="*/ 2617859 h 4599579"/>
              <a:gd name="connsiteX3" fmla="*/ 1733548 w 5144833"/>
              <a:gd name="connsiteY3" fmla="*/ 1636784 h 4599579"/>
              <a:gd name="connsiteX4" fmla="*/ 3152349 w 5144833"/>
              <a:gd name="connsiteY4" fmla="*/ 620663 h 4599579"/>
              <a:gd name="connsiteX5" fmla="*/ 4846261 w 5144833"/>
              <a:gd name="connsiteY5" fmla="*/ 0 h 4599579"/>
              <a:gd name="connsiteX6" fmla="*/ 4848224 w 5144833"/>
              <a:gd name="connsiteY6" fmla="*/ 1112911 h 4599579"/>
              <a:gd name="connsiteX7" fmla="*/ 4867273 w 5144833"/>
              <a:gd name="connsiteY7" fmla="*/ 2808539 h 4599579"/>
              <a:gd name="connsiteX8" fmla="*/ 4866849 w 5144833"/>
              <a:gd name="connsiteY8" fmla="*/ 4484469 h 4599579"/>
              <a:gd name="connsiteX9" fmla="*/ 1115537 w 514483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93886"/>
              <a:gd name="connsiteY0" fmla="*/ 4448175 h 4599579"/>
              <a:gd name="connsiteX1" fmla="*/ 0 w 4893886"/>
              <a:gd name="connsiteY1" fmla="*/ 4446659 h 4599579"/>
              <a:gd name="connsiteX2" fmla="*/ 895349 w 4893886"/>
              <a:gd name="connsiteY2" fmla="*/ 2617859 h 4599579"/>
              <a:gd name="connsiteX3" fmla="*/ 1733548 w 4893886"/>
              <a:gd name="connsiteY3" fmla="*/ 1636784 h 4599579"/>
              <a:gd name="connsiteX4" fmla="*/ 3152349 w 4893886"/>
              <a:gd name="connsiteY4" fmla="*/ 620663 h 4599579"/>
              <a:gd name="connsiteX5" fmla="*/ 4893886 w 4893886"/>
              <a:gd name="connsiteY5" fmla="*/ 0 h 4599579"/>
              <a:gd name="connsiteX6" fmla="*/ 4867274 w 4893886"/>
              <a:gd name="connsiteY6" fmla="*/ 1112911 h 4599579"/>
              <a:gd name="connsiteX7" fmla="*/ 4867273 w 4893886"/>
              <a:gd name="connsiteY7" fmla="*/ 2808539 h 4599579"/>
              <a:gd name="connsiteX8" fmla="*/ 4866849 w 4893886"/>
              <a:gd name="connsiteY8" fmla="*/ 4484469 h 4599579"/>
              <a:gd name="connsiteX9" fmla="*/ 1115537 w 4893886"/>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985424"/>
              <a:gd name="connsiteY0" fmla="*/ 4448175 h 4599579"/>
              <a:gd name="connsiteX1" fmla="*/ 0 w 4985424"/>
              <a:gd name="connsiteY1" fmla="*/ 4446659 h 4599579"/>
              <a:gd name="connsiteX2" fmla="*/ 895349 w 4985424"/>
              <a:gd name="connsiteY2" fmla="*/ 2617859 h 4599579"/>
              <a:gd name="connsiteX3" fmla="*/ 1733548 w 4985424"/>
              <a:gd name="connsiteY3" fmla="*/ 1636784 h 4599579"/>
              <a:gd name="connsiteX4" fmla="*/ 3152349 w 4985424"/>
              <a:gd name="connsiteY4" fmla="*/ 620663 h 4599579"/>
              <a:gd name="connsiteX5" fmla="*/ 4855786 w 4985424"/>
              <a:gd name="connsiteY5" fmla="*/ 0 h 4599579"/>
              <a:gd name="connsiteX6" fmla="*/ 4867274 w 4985424"/>
              <a:gd name="connsiteY6" fmla="*/ 1112911 h 4599579"/>
              <a:gd name="connsiteX7" fmla="*/ 4867273 w 4985424"/>
              <a:gd name="connsiteY7" fmla="*/ 2808539 h 4599579"/>
              <a:gd name="connsiteX8" fmla="*/ 4866849 w 4985424"/>
              <a:gd name="connsiteY8" fmla="*/ 4484469 h 4599579"/>
              <a:gd name="connsiteX9" fmla="*/ 1115537 w 498542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55626"/>
              <a:gd name="connsiteX1" fmla="*/ 0 w 4867274"/>
              <a:gd name="connsiteY1" fmla="*/ 4446659 h 4455626"/>
              <a:gd name="connsiteX2" fmla="*/ 895349 w 4867274"/>
              <a:gd name="connsiteY2" fmla="*/ 2617859 h 4455626"/>
              <a:gd name="connsiteX3" fmla="*/ 1733548 w 4867274"/>
              <a:gd name="connsiteY3" fmla="*/ 1636784 h 4455626"/>
              <a:gd name="connsiteX4" fmla="*/ 3152349 w 4867274"/>
              <a:gd name="connsiteY4" fmla="*/ 620663 h 4455626"/>
              <a:gd name="connsiteX5" fmla="*/ 4855786 w 4867274"/>
              <a:gd name="connsiteY5" fmla="*/ 0 h 4455626"/>
              <a:gd name="connsiteX6" fmla="*/ 4867274 w 4867274"/>
              <a:gd name="connsiteY6" fmla="*/ 1112911 h 4455626"/>
              <a:gd name="connsiteX7" fmla="*/ 4867273 w 4867274"/>
              <a:gd name="connsiteY7" fmla="*/ 2808539 h 4455626"/>
              <a:gd name="connsiteX8" fmla="*/ 4866849 w 4867274"/>
              <a:gd name="connsiteY8" fmla="*/ 4455626 h 4455626"/>
              <a:gd name="connsiteX9" fmla="*/ 1115537 w 4867274"/>
              <a:gd name="connsiteY9" fmla="*/ 4448175 h 4455626"/>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55786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46012 h 4485182"/>
              <a:gd name="connsiteX9" fmla="*/ 1115537 w 4867274"/>
              <a:gd name="connsiteY9" fmla="*/ 4448175 h 4485182"/>
              <a:gd name="connsiteX0" fmla="*/ 1125062 w 5144128"/>
              <a:gd name="connsiteY0" fmla="*/ 4477067 h 4575663"/>
              <a:gd name="connsiteX1" fmla="*/ 0 w 5144128"/>
              <a:gd name="connsiteY1" fmla="*/ 4485182 h 4575663"/>
              <a:gd name="connsiteX2" fmla="*/ 895349 w 5144128"/>
              <a:gd name="connsiteY2" fmla="*/ 2617859 h 4575663"/>
              <a:gd name="connsiteX3" fmla="*/ 1733548 w 5144128"/>
              <a:gd name="connsiteY3" fmla="*/ 1636784 h 4575663"/>
              <a:gd name="connsiteX4" fmla="*/ 3152349 w 5144128"/>
              <a:gd name="connsiteY4" fmla="*/ 620663 h 4575663"/>
              <a:gd name="connsiteX5" fmla="*/ 4865311 w 5144128"/>
              <a:gd name="connsiteY5" fmla="*/ 0 h 4575663"/>
              <a:gd name="connsiteX6" fmla="*/ 4867274 w 5144128"/>
              <a:gd name="connsiteY6" fmla="*/ 1112911 h 4575663"/>
              <a:gd name="connsiteX7" fmla="*/ 4867273 w 5144128"/>
              <a:gd name="connsiteY7" fmla="*/ 2808539 h 4575663"/>
              <a:gd name="connsiteX8" fmla="*/ 4866849 w 5144128"/>
              <a:gd name="connsiteY8" fmla="*/ 4446012 h 4575663"/>
              <a:gd name="connsiteX9" fmla="*/ 1125062 w 5144128"/>
              <a:gd name="connsiteY9" fmla="*/ 4477067 h 4575663"/>
              <a:gd name="connsiteX0" fmla="*/ 1125062 w 5144128"/>
              <a:gd name="connsiteY0" fmla="*/ 4477067 h 4606198"/>
              <a:gd name="connsiteX1" fmla="*/ 0 w 5144128"/>
              <a:gd name="connsiteY1" fmla="*/ 4485182 h 4606198"/>
              <a:gd name="connsiteX2" fmla="*/ 895349 w 5144128"/>
              <a:gd name="connsiteY2" fmla="*/ 2617859 h 4606198"/>
              <a:gd name="connsiteX3" fmla="*/ 1733548 w 5144128"/>
              <a:gd name="connsiteY3" fmla="*/ 1636784 h 4606198"/>
              <a:gd name="connsiteX4" fmla="*/ 3152349 w 5144128"/>
              <a:gd name="connsiteY4" fmla="*/ 620663 h 4606198"/>
              <a:gd name="connsiteX5" fmla="*/ 4865311 w 5144128"/>
              <a:gd name="connsiteY5" fmla="*/ 0 h 4606198"/>
              <a:gd name="connsiteX6" fmla="*/ 4867274 w 5144128"/>
              <a:gd name="connsiteY6" fmla="*/ 1112911 h 4606198"/>
              <a:gd name="connsiteX7" fmla="*/ 4867273 w 5144128"/>
              <a:gd name="connsiteY7" fmla="*/ 2808539 h 4606198"/>
              <a:gd name="connsiteX8" fmla="*/ 4866849 w 5144128"/>
              <a:gd name="connsiteY8" fmla="*/ 4484534 h 4606198"/>
              <a:gd name="connsiteX9" fmla="*/ 1125062 w 5144128"/>
              <a:gd name="connsiteY9" fmla="*/ 4477067 h 4606198"/>
              <a:gd name="connsiteX0" fmla="*/ 1125062 w 5144128"/>
              <a:gd name="connsiteY0" fmla="*/ 4477067 h 4485182"/>
              <a:gd name="connsiteX1" fmla="*/ 0 w 5144128"/>
              <a:gd name="connsiteY1" fmla="*/ 4485182 h 4485182"/>
              <a:gd name="connsiteX2" fmla="*/ 895349 w 5144128"/>
              <a:gd name="connsiteY2" fmla="*/ 2617859 h 4485182"/>
              <a:gd name="connsiteX3" fmla="*/ 1733548 w 5144128"/>
              <a:gd name="connsiteY3" fmla="*/ 1636784 h 4485182"/>
              <a:gd name="connsiteX4" fmla="*/ 3152349 w 5144128"/>
              <a:gd name="connsiteY4" fmla="*/ 620663 h 4485182"/>
              <a:gd name="connsiteX5" fmla="*/ 4865311 w 5144128"/>
              <a:gd name="connsiteY5" fmla="*/ 0 h 4485182"/>
              <a:gd name="connsiteX6" fmla="*/ 4867274 w 5144128"/>
              <a:gd name="connsiteY6" fmla="*/ 1112911 h 4485182"/>
              <a:gd name="connsiteX7" fmla="*/ 4867273 w 5144128"/>
              <a:gd name="connsiteY7" fmla="*/ 2808539 h 4485182"/>
              <a:gd name="connsiteX8" fmla="*/ 4866849 w 5144128"/>
              <a:gd name="connsiteY8" fmla="*/ 4484534 h 4485182"/>
              <a:gd name="connsiteX9" fmla="*/ 1125062 w 5144128"/>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53637 w 4895849"/>
              <a:gd name="connsiteY0" fmla="*/ 4477067 h 4485182"/>
              <a:gd name="connsiteX1" fmla="*/ 0 w 4895849"/>
              <a:gd name="connsiteY1" fmla="*/ 4485182 h 4485182"/>
              <a:gd name="connsiteX2" fmla="*/ 923924 w 4895849"/>
              <a:gd name="connsiteY2" fmla="*/ 261785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885824 w 4895849"/>
              <a:gd name="connsiteY2" fmla="*/ 260822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914399 w 4895849"/>
              <a:gd name="connsiteY2" fmla="*/ 2627491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912953"/>
              <a:gd name="connsiteY0" fmla="*/ 4496328 h 4504443"/>
              <a:gd name="connsiteX1" fmla="*/ 0 w 4912953"/>
              <a:gd name="connsiteY1" fmla="*/ 4504443 h 4504443"/>
              <a:gd name="connsiteX2" fmla="*/ 914399 w 4912953"/>
              <a:gd name="connsiteY2" fmla="*/ 2646752 h 4504443"/>
              <a:gd name="connsiteX3" fmla="*/ 1762123 w 4912953"/>
              <a:gd name="connsiteY3" fmla="*/ 1656045 h 4504443"/>
              <a:gd name="connsiteX4" fmla="*/ 3180924 w 4912953"/>
              <a:gd name="connsiteY4" fmla="*/ 639924 h 4504443"/>
              <a:gd name="connsiteX5" fmla="*/ 4912936 w 4912953"/>
              <a:gd name="connsiteY5" fmla="*/ 0 h 4504443"/>
              <a:gd name="connsiteX6" fmla="*/ 4895849 w 4912953"/>
              <a:gd name="connsiteY6" fmla="*/ 1132172 h 4504443"/>
              <a:gd name="connsiteX7" fmla="*/ 4895848 w 4912953"/>
              <a:gd name="connsiteY7" fmla="*/ 2827800 h 4504443"/>
              <a:gd name="connsiteX8" fmla="*/ 4895424 w 4912953"/>
              <a:gd name="connsiteY8" fmla="*/ 4503795 h 4504443"/>
              <a:gd name="connsiteX9" fmla="*/ 1153637 w 4912953"/>
              <a:gd name="connsiteY9" fmla="*/ 4496328 h 4504443"/>
              <a:gd name="connsiteX0" fmla="*/ 1153637 w 4895849"/>
              <a:gd name="connsiteY0" fmla="*/ 4496328 h 4504443"/>
              <a:gd name="connsiteX1" fmla="*/ 0 w 4895849"/>
              <a:gd name="connsiteY1" fmla="*/ 4504443 h 4504443"/>
              <a:gd name="connsiteX2" fmla="*/ 914399 w 4895849"/>
              <a:gd name="connsiteY2" fmla="*/ 2646752 h 4504443"/>
              <a:gd name="connsiteX3" fmla="*/ 1762123 w 4895849"/>
              <a:gd name="connsiteY3" fmla="*/ 1656045 h 4504443"/>
              <a:gd name="connsiteX4" fmla="*/ 3180924 w 4895849"/>
              <a:gd name="connsiteY4" fmla="*/ 639924 h 4504443"/>
              <a:gd name="connsiteX5" fmla="*/ 4893886 w 4895849"/>
              <a:gd name="connsiteY5" fmla="*/ 0 h 4504443"/>
              <a:gd name="connsiteX6" fmla="*/ 4895849 w 4895849"/>
              <a:gd name="connsiteY6" fmla="*/ 1132172 h 4504443"/>
              <a:gd name="connsiteX7" fmla="*/ 4895848 w 4895849"/>
              <a:gd name="connsiteY7" fmla="*/ 2827800 h 4504443"/>
              <a:gd name="connsiteX8" fmla="*/ 4895424 w 4895849"/>
              <a:gd name="connsiteY8" fmla="*/ 4503795 h 4504443"/>
              <a:gd name="connsiteX9" fmla="*/ 1153637 w 4895849"/>
              <a:gd name="connsiteY9" fmla="*/ 4496328 h 4504443"/>
              <a:gd name="connsiteX0" fmla="*/ 1136480 w 4895849"/>
              <a:gd name="connsiteY0" fmla="*/ 4533568 h 4533719"/>
              <a:gd name="connsiteX1" fmla="*/ 0 w 4895849"/>
              <a:gd name="connsiteY1" fmla="*/ 4504443 h 4533719"/>
              <a:gd name="connsiteX2" fmla="*/ 914399 w 4895849"/>
              <a:gd name="connsiteY2" fmla="*/ 2646752 h 4533719"/>
              <a:gd name="connsiteX3" fmla="*/ 1762123 w 4895849"/>
              <a:gd name="connsiteY3" fmla="*/ 1656045 h 4533719"/>
              <a:gd name="connsiteX4" fmla="*/ 3180924 w 4895849"/>
              <a:gd name="connsiteY4" fmla="*/ 639924 h 4533719"/>
              <a:gd name="connsiteX5" fmla="*/ 4893886 w 4895849"/>
              <a:gd name="connsiteY5" fmla="*/ 0 h 4533719"/>
              <a:gd name="connsiteX6" fmla="*/ 4895849 w 4895849"/>
              <a:gd name="connsiteY6" fmla="*/ 1132172 h 4533719"/>
              <a:gd name="connsiteX7" fmla="*/ 4895848 w 4895849"/>
              <a:gd name="connsiteY7" fmla="*/ 2827800 h 4533719"/>
              <a:gd name="connsiteX8" fmla="*/ 4895424 w 4895849"/>
              <a:gd name="connsiteY8" fmla="*/ 4503795 h 4533719"/>
              <a:gd name="connsiteX9" fmla="*/ 1136480 w 4895849"/>
              <a:gd name="connsiteY9" fmla="*/ 4533568 h 4533719"/>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03795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58534"/>
              <a:gd name="connsiteX1" fmla="*/ 0 w 4904427"/>
              <a:gd name="connsiteY1" fmla="*/ 4532373 h 4658534"/>
              <a:gd name="connsiteX2" fmla="*/ 922977 w 4904427"/>
              <a:gd name="connsiteY2" fmla="*/ 2646752 h 4658534"/>
              <a:gd name="connsiteX3" fmla="*/ 1770701 w 4904427"/>
              <a:gd name="connsiteY3" fmla="*/ 1656045 h 4658534"/>
              <a:gd name="connsiteX4" fmla="*/ 3189502 w 4904427"/>
              <a:gd name="connsiteY4" fmla="*/ 639924 h 4658534"/>
              <a:gd name="connsiteX5" fmla="*/ 4902464 w 4904427"/>
              <a:gd name="connsiteY5" fmla="*/ 0 h 4658534"/>
              <a:gd name="connsiteX6" fmla="*/ 4904427 w 4904427"/>
              <a:gd name="connsiteY6" fmla="*/ 1132172 h 4658534"/>
              <a:gd name="connsiteX7" fmla="*/ 4904426 w 4904427"/>
              <a:gd name="connsiteY7" fmla="*/ 2827800 h 4658534"/>
              <a:gd name="connsiteX8" fmla="*/ 4904002 w 4904427"/>
              <a:gd name="connsiteY8" fmla="*/ 4531726 h 4658534"/>
              <a:gd name="connsiteX9" fmla="*/ 1145058 w 4904427"/>
              <a:gd name="connsiteY9" fmla="*/ 4533568 h 4658534"/>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72471"/>
              <a:gd name="connsiteX1" fmla="*/ 0 w 4904427"/>
              <a:gd name="connsiteY1" fmla="*/ 4532373 h 4672471"/>
              <a:gd name="connsiteX2" fmla="*/ 922977 w 4904427"/>
              <a:gd name="connsiteY2" fmla="*/ 2646752 h 4672471"/>
              <a:gd name="connsiteX3" fmla="*/ 1770701 w 4904427"/>
              <a:gd name="connsiteY3" fmla="*/ 1656045 h 4672471"/>
              <a:gd name="connsiteX4" fmla="*/ 3189502 w 4904427"/>
              <a:gd name="connsiteY4" fmla="*/ 639924 h 4672471"/>
              <a:gd name="connsiteX5" fmla="*/ 4902464 w 4904427"/>
              <a:gd name="connsiteY5" fmla="*/ 0 h 4672471"/>
              <a:gd name="connsiteX6" fmla="*/ 4904427 w 4904427"/>
              <a:gd name="connsiteY6" fmla="*/ 1132172 h 4672471"/>
              <a:gd name="connsiteX7" fmla="*/ 4904426 w 4904427"/>
              <a:gd name="connsiteY7" fmla="*/ 2827800 h 4672471"/>
              <a:gd name="connsiteX8" fmla="*/ 4904002 w 4904427"/>
              <a:gd name="connsiteY8" fmla="*/ 4531726 h 4672471"/>
              <a:gd name="connsiteX9" fmla="*/ 1145058 w 4904427"/>
              <a:gd name="connsiteY9" fmla="*/ 4533568 h 4672471"/>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36786"/>
              <a:gd name="connsiteY0" fmla="*/ 4561498 h 4561498"/>
              <a:gd name="connsiteX1" fmla="*/ 0 w 4936786"/>
              <a:gd name="connsiteY1" fmla="*/ 4560303 h 4561498"/>
              <a:gd name="connsiteX2" fmla="*/ 922977 w 4936786"/>
              <a:gd name="connsiteY2" fmla="*/ 2674682 h 4561498"/>
              <a:gd name="connsiteX3" fmla="*/ 1770701 w 4936786"/>
              <a:gd name="connsiteY3" fmla="*/ 1683975 h 4561498"/>
              <a:gd name="connsiteX4" fmla="*/ 3189502 w 4936786"/>
              <a:gd name="connsiteY4" fmla="*/ 667854 h 4561498"/>
              <a:gd name="connsiteX5" fmla="*/ 4936777 w 4936786"/>
              <a:gd name="connsiteY5" fmla="*/ 0 h 4561498"/>
              <a:gd name="connsiteX6" fmla="*/ 4904427 w 4936786"/>
              <a:gd name="connsiteY6" fmla="*/ 1160102 h 4561498"/>
              <a:gd name="connsiteX7" fmla="*/ 4904426 w 4936786"/>
              <a:gd name="connsiteY7" fmla="*/ 2855730 h 4561498"/>
              <a:gd name="connsiteX8" fmla="*/ 4904002 w 4936786"/>
              <a:gd name="connsiteY8" fmla="*/ 4559656 h 4561498"/>
              <a:gd name="connsiteX9" fmla="*/ 1145058 w 4936786"/>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11042"/>
              <a:gd name="connsiteY0" fmla="*/ 4561498 h 4561498"/>
              <a:gd name="connsiteX1" fmla="*/ 0 w 4911042"/>
              <a:gd name="connsiteY1" fmla="*/ 4560303 h 4561498"/>
              <a:gd name="connsiteX2" fmla="*/ 922977 w 4911042"/>
              <a:gd name="connsiteY2" fmla="*/ 2674682 h 4561498"/>
              <a:gd name="connsiteX3" fmla="*/ 1770701 w 4911042"/>
              <a:gd name="connsiteY3" fmla="*/ 1683975 h 4561498"/>
              <a:gd name="connsiteX4" fmla="*/ 3189502 w 4911042"/>
              <a:gd name="connsiteY4" fmla="*/ 667854 h 4561498"/>
              <a:gd name="connsiteX5" fmla="*/ 4911042 w 4911042"/>
              <a:gd name="connsiteY5" fmla="*/ 0 h 4561498"/>
              <a:gd name="connsiteX6" fmla="*/ 4904427 w 4911042"/>
              <a:gd name="connsiteY6" fmla="*/ 1160102 h 4561498"/>
              <a:gd name="connsiteX7" fmla="*/ 4904426 w 4911042"/>
              <a:gd name="connsiteY7" fmla="*/ 2855730 h 4561498"/>
              <a:gd name="connsiteX8" fmla="*/ 4904002 w 4911042"/>
              <a:gd name="connsiteY8" fmla="*/ 4559656 h 4561498"/>
              <a:gd name="connsiteX9" fmla="*/ 1145058 w 4911042"/>
              <a:gd name="connsiteY9" fmla="*/ 4561498 h 456149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5023304"/>
              <a:gd name="connsiteY0" fmla="*/ 4552188 h 4552188"/>
              <a:gd name="connsiteX1" fmla="*/ 0 w 5023304"/>
              <a:gd name="connsiteY1" fmla="*/ 4550993 h 4552188"/>
              <a:gd name="connsiteX2" fmla="*/ 922977 w 5023304"/>
              <a:gd name="connsiteY2" fmla="*/ 2665372 h 4552188"/>
              <a:gd name="connsiteX3" fmla="*/ 1770701 w 5023304"/>
              <a:gd name="connsiteY3" fmla="*/ 1674665 h 4552188"/>
              <a:gd name="connsiteX4" fmla="*/ 3189502 w 5023304"/>
              <a:gd name="connsiteY4" fmla="*/ 658544 h 4552188"/>
              <a:gd name="connsiteX5" fmla="*/ 4893885 w 5023304"/>
              <a:gd name="connsiteY5" fmla="*/ 0 h 4552188"/>
              <a:gd name="connsiteX6" fmla="*/ 4904427 w 5023304"/>
              <a:gd name="connsiteY6" fmla="*/ 1150792 h 4552188"/>
              <a:gd name="connsiteX7" fmla="*/ 4904426 w 5023304"/>
              <a:gd name="connsiteY7" fmla="*/ 2846420 h 4552188"/>
              <a:gd name="connsiteX8" fmla="*/ 4904002 w 5023304"/>
              <a:gd name="connsiteY8" fmla="*/ 4550346 h 4552188"/>
              <a:gd name="connsiteX9" fmla="*/ 1145058 w 5023304"/>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55188 w 4904427"/>
              <a:gd name="connsiteY4" fmla="*/ 63061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63767 w 4904427"/>
              <a:gd name="connsiteY4" fmla="*/ 65854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54270 w 4904427"/>
              <a:gd name="connsiteY2" fmla="*/ 2663616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29101 w 4904427"/>
              <a:gd name="connsiteY2" fmla="*/ 2840681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91685 w 4904427"/>
              <a:gd name="connsiteY2" fmla="*/ 2747933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73950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30800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04427" h="4533568">
                <a:moveTo>
                  <a:pt x="1145058" y="4533568"/>
                </a:moveTo>
                <a:lnTo>
                  <a:pt x="0" y="4532373"/>
                </a:lnTo>
                <a:cubicBezTo>
                  <a:pt x="85540" y="4106313"/>
                  <a:pt x="593006" y="3114362"/>
                  <a:pt x="907331" y="2688912"/>
                </a:cubicBezTo>
                <a:cubicBezTo>
                  <a:pt x="1259570" y="2190184"/>
                  <a:pt x="1412226" y="2054916"/>
                  <a:pt x="1755055" y="1689772"/>
                </a:cubicBezTo>
                <a:cubicBezTo>
                  <a:pt x="2273911" y="1221504"/>
                  <a:pt x="2640629" y="921554"/>
                  <a:pt x="3163767" y="639925"/>
                </a:cubicBezTo>
                <a:cubicBezTo>
                  <a:pt x="3686905" y="358296"/>
                  <a:pt x="4271515" y="110363"/>
                  <a:pt x="4893886" y="0"/>
                </a:cubicBezTo>
                <a:cubicBezTo>
                  <a:pt x="4897400" y="377391"/>
                  <a:pt x="4900913" y="754781"/>
                  <a:pt x="4904427" y="1132172"/>
                </a:cubicBezTo>
                <a:cubicBezTo>
                  <a:pt x="4904427" y="1697381"/>
                  <a:pt x="4904426" y="2262591"/>
                  <a:pt x="4904426" y="2827800"/>
                </a:cubicBezTo>
                <a:cubicBezTo>
                  <a:pt x="4904285" y="3386465"/>
                  <a:pt x="4904143" y="3973061"/>
                  <a:pt x="4904002" y="4531726"/>
                </a:cubicBezTo>
                <a:lnTo>
                  <a:pt x="1145058" y="4533568"/>
                </a:lnTo>
                <a:close/>
              </a:path>
            </a:pathLst>
          </a:custGeom>
        </p:spPr>
        <p:txBody>
          <a:bodyPr anchor="ctr"/>
          <a:lstStyle>
            <a:lvl1pPr marL="0" indent="0" algn="ctr">
              <a:buNone/>
              <a:defRPr/>
            </a:lvl1pPr>
          </a:lstStyle>
          <a:p>
            <a:r>
              <a:rPr lang="en-US" smtClean="0"/>
              <a:t>Click icon to add picture</a:t>
            </a:r>
            <a:endParaRPr lang="en-GB" dirty="0"/>
          </a:p>
        </p:txBody>
      </p:sp>
    </p:spTree>
    <p:extLst>
      <p:ext uri="{BB962C8B-B14F-4D97-AF65-F5344CB8AC3E}">
        <p14:creationId xmlns:p14="http://schemas.microsoft.com/office/powerpoint/2010/main" val="102439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Divider Slide (Gry Bckgrnd)">
    <p:spTree>
      <p:nvGrpSpPr>
        <p:cNvPr id="1" name=""/>
        <p:cNvGrpSpPr/>
        <p:nvPr/>
      </p:nvGrpSpPr>
      <p:grpSpPr>
        <a:xfrm>
          <a:off x="0" y="0"/>
          <a:ext cx="0" cy="0"/>
          <a:chOff x="0" y="0"/>
          <a:chExt cx="0" cy="0"/>
        </a:xfrm>
      </p:grpSpPr>
      <p:pic>
        <p:nvPicPr>
          <p:cNvPr id="12" name="Picture 1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15" y="381"/>
            <a:ext cx="9142982" cy="6857237"/>
          </a:xfrm>
          <a:prstGeom prst="rect">
            <a:avLst/>
          </a:prstGeom>
        </p:spPr>
      </p:pic>
      <p:pic>
        <p:nvPicPr>
          <p:cNvPr id="13" name="Picture 12"/>
          <p:cNvPicPr>
            <a:picLocks noChangeAspect="1"/>
          </p:cNvPicPr>
          <p:nvPr userDrawn="1"/>
        </p:nvPicPr>
        <p:blipFill rotWithShape="1">
          <a:blip r:embed="rId3" cstate="print">
            <a:extLst>
              <a:ext uri="{28A0092B-C50C-407E-A947-70E740481C1C}">
                <a14:useLocalDpi xmlns:a14="http://schemas.microsoft.com/office/drawing/2010/main" val="0"/>
              </a:ext>
            </a:extLst>
          </a:blip>
          <a:srcRect t="11858"/>
          <a:stretch/>
        </p:blipFill>
        <p:spPr>
          <a:xfrm>
            <a:off x="0" y="6353092"/>
            <a:ext cx="9144000" cy="504908"/>
          </a:xfrm>
          <a:prstGeom prst="rect">
            <a:avLst/>
          </a:prstGeom>
        </p:spPr>
      </p:pic>
      <p:sp>
        <p:nvSpPr>
          <p:cNvPr id="17"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8" name="Title 1"/>
          <p:cNvSpPr>
            <a:spLocks noGrp="1"/>
          </p:cNvSpPr>
          <p:nvPr>
            <p:ph type="title"/>
          </p:nvPr>
        </p:nvSpPr>
        <p:spPr>
          <a:xfrm>
            <a:off x="503548" y="512676"/>
            <a:ext cx="5590964" cy="404768"/>
          </a:xfrm>
        </p:spPr>
        <p:txBody>
          <a:bodyPr/>
          <a:lstStyle>
            <a:lvl1pPr>
              <a:defRPr>
                <a:solidFill>
                  <a:srgbClr val="032977"/>
                </a:solidFill>
              </a:defRPr>
            </a:lvl1pPr>
          </a:lstStyle>
          <a:p>
            <a:r>
              <a:rPr lang="en-US" smtClean="0"/>
              <a:t>Click to edit Master title style</a:t>
            </a:r>
            <a:endParaRPr lang="en-GB" dirty="0"/>
          </a:p>
        </p:txBody>
      </p:sp>
      <p:sp>
        <p:nvSpPr>
          <p:cNvPr id="19" name="Text Placeholder 8"/>
          <p:cNvSpPr>
            <a:spLocks noGrp="1"/>
          </p:cNvSpPr>
          <p:nvPr>
            <p:ph type="body" sz="quarter" idx="19" hasCustomPrompt="1"/>
          </p:nvPr>
        </p:nvSpPr>
        <p:spPr>
          <a:xfrm>
            <a:off x="485379" y="944724"/>
            <a:ext cx="5238749"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22" name="Picture Placeholder 8"/>
          <p:cNvSpPr>
            <a:spLocks noGrp="1"/>
          </p:cNvSpPr>
          <p:nvPr>
            <p:ph type="pic" sz="quarter" idx="20"/>
          </p:nvPr>
        </p:nvSpPr>
        <p:spPr>
          <a:xfrm>
            <a:off x="3734890" y="1628800"/>
            <a:ext cx="5408095" cy="4638310"/>
          </a:xfrm>
          <a:custGeom>
            <a:avLst/>
            <a:gdLst>
              <a:gd name="connsiteX0" fmla="*/ 0 w 2016224"/>
              <a:gd name="connsiteY0" fmla="*/ 1008112 h 2016224"/>
              <a:gd name="connsiteX1" fmla="*/ 1008112 w 2016224"/>
              <a:gd name="connsiteY1" fmla="*/ 0 h 2016224"/>
              <a:gd name="connsiteX2" fmla="*/ 2016224 w 2016224"/>
              <a:gd name="connsiteY2" fmla="*/ 1008112 h 2016224"/>
              <a:gd name="connsiteX3" fmla="*/ 1008112 w 2016224"/>
              <a:gd name="connsiteY3" fmla="*/ 2016224 h 2016224"/>
              <a:gd name="connsiteX4" fmla="*/ 0 w 2016224"/>
              <a:gd name="connsiteY4" fmla="*/ 1008112 h 2016224"/>
              <a:gd name="connsiteX0" fmla="*/ 4399 w 2020623"/>
              <a:gd name="connsiteY0" fmla="*/ 1541512 h 2549624"/>
              <a:gd name="connsiteX1" fmla="*/ 1355411 w 2020623"/>
              <a:gd name="connsiteY1" fmla="*/ 0 h 2549624"/>
              <a:gd name="connsiteX2" fmla="*/ 2020623 w 2020623"/>
              <a:gd name="connsiteY2" fmla="*/ 1541512 h 2549624"/>
              <a:gd name="connsiteX3" fmla="*/ 1012511 w 2020623"/>
              <a:gd name="connsiteY3" fmla="*/ 2549624 h 2549624"/>
              <a:gd name="connsiteX4" fmla="*/ 4399 w 2020623"/>
              <a:gd name="connsiteY4" fmla="*/ 1541512 h 2549624"/>
              <a:gd name="connsiteX0" fmla="*/ 932 w 4246488"/>
              <a:gd name="connsiteY0" fmla="*/ 3257702 h 3378198"/>
              <a:gd name="connsiteX1" fmla="*/ 3580794 w 4246488"/>
              <a:gd name="connsiteY1" fmla="*/ 39790 h 3378198"/>
              <a:gd name="connsiteX2" fmla="*/ 4246006 w 4246488"/>
              <a:gd name="connsiteY2" fmla="*/ 1581302 h 3378198"/>
              <a:gd name="connsiteX3" fmla="*/ 3237894 w 4246488"/>
              <a:gd name="connsiteY3" fmla="*/ 2589414 h 3378198"/>
              <a:gd name="connsiteX4" fmla="*/ 932 w 4246488"/>
              <a:gd name="connsiteY4" fmla="*/ 3257702 h 3378198"/>
              <a:gd name="connsiteX0" fmla="*/ 14661 w 4921720"/>
              <a:gd name="connsiteY0" fmla="*/ 4411721 h 4609806"/>
              <a:gd name="connsiteX1" fmla="*/ 4689898 w 4921720"/>
              <a:gd name="connsiteY1" fmla="*/ 22234 h 4609806"/>
              <a:gd name="connsiteX2" fmla="*/ 4259735 w 4921720"/>
              <a:gd name="connsiteY2" fmla="*/ 2735321 h 4609806"/>
              <a:gd name="connsiteX3" fmla="*/ 3251623 w 4921720"/>
              <a:gd name="connsiteY3" fmla="*/ 3743433 h 4609806"/>
              <a:gd name="connsiteX4" fmla="*/ 14661 w 4921720"/>
              <a:gd name="connsiteY4" fmla="*/ 4411721 h 4609806"/>
              <a:gd name="connsiteX0" fmla="*/ 14661 w 4957429"/>
              <a:gd name="connsiteY0" fmla="*/ 4404495 h 4602580"/>
              <a:gd name="connsiteX1" fmla="*/ 4689898 w 4957429"/>
              <a:gd name="connsiteY1" fmla="*/ 15008 h 4602580"/>
              <a:gd name="connsiteX2" fmla="*/ 4259735 w 4957429"/>
              <a:gd name="connsiteY2" fmla="*/ 2728095 h 4602580"/>
              <a:gd name="connsiteX3" fmla="*/ 3251623 w 4957429"/>
              <a:gd name="connsiteY3" fmla="*/ 3736207 h 4602580"/>
              <a:gd name="connsiteX4" fmla="*/ 14661 w 4957429"/>
              <a:gd name="connsiteY4" fmla="*/ 4404495 h 4602580"/>
              <a:gd name="connsiteX0" fmla="*/ 64533 w 5007301"/>
              <a:gd name="connsiteY0" fmla="*/ 4404627 h 4618299"/>
              <a:gd name="connsiteX1" fmla="*/ 4739770 w 5007301"/>
              <a:gd name="connsiteY1" fmla="*/ 15140 h 4618299"/>
              <a:gd name="connsiteX2" fmla="*/ 4309607 w 5007301"/>
              <a:gd name="connsiteY2" fmla="*/ 2728227 h 4618299"/>
              <a:gd name="connsiteX3" fmla="*/ 3301495 w 5007301"/>
              <a:gd name="connsiteY3" fmla="*/ 3736339 h 4618299"/>
              <a:gd name="connsiteX4" fmla="*/ 64533 w 5007301"/>
              <a:gd name="connsiteY4" fmla="*/ 4404627 h 4618299"/>
              <a:gd name="connsiteX0" fmla="*/ 64380 w 4879805"/>
              <a:gd name="connsiteY0" fmla="*/ 4558150 h 4756446"/>
              <a:gd name="connsiteX1" fmla="*/ 4653892 w 4879805"/>
              <a:gd name="connsiteY1" fmla="*/ 25788 h 4756446"/>
              <a:gd name="connsiteX2" fmla="*/ 4223729 w 4879805"/>
              <a:gd name="connsiteY2" fmla="*/ 2738875 h 4756446"/>
              <a:gd name="connsiteX3" fmla="*/ 3215617 w 4879805"/>
              <a:gd name="connsiteY3" fmla="*/ 3746987 h 4756446"/>
              <a:gd name="connsiteX4" fmla="*/ 64380 w 4879805"/>
              <a:gd name="connsiteY4" fmla="*/ 4558150 h 4756446"/>
              <a:gd name="connsiteX0" fmla="*/ 65737 w 5073909"/>
              <a:gd name="connsiteY0" fmla="*/ 4536594 h 4718337"/>
              <a:gd name="connsiteX1" fmla="*/ 4655249 w 5073909"/>
              <a:gd name="connsiteY1" fmla="*/ 4232 h 4718337"/>
              <a:gd name="connsiteX2" fmla="*/ 4863261 w 5073909"/>
              <a:gd name="connsiteY2" fmla="*/ 3707919 h 4718337"/>
              <a:gd name="connsiteX3" fmla="*/ 3216974 w 5073909"/>
              <a:gd name="connsiteY3" fmla="*/ 3725431 h 4718337"/>
              <a:gd name="connsiteX4" fmla="*/ 65737 w 5073909"/>
              <a:gd name="connsiteY4" fmla="*/ 4536594 h 4718337"/>
              <a:gd name="connsiteX0" fmla="*/ 11587 w 5019759"/>
              <a:gd name="connsiteY0" fmla="*/ 4536594 h 4877233"/>
              <a:gd name="connsiteX1" fmla="*/ 4601099 w 5019759"/>
              <a:gd name="connsiteY1" fmla="*/ 4232 h 4877233"/>
              <a:gd name="connsiteX2" fmla="*/ 4809111 w 5019759"/>
              <a:gd name="connsiteY2" fmla="*/ 3707919 h 4877233"/>
              <a:gd name="connsiteX3" fmla="*/ 3334274 w 5019759"/>
              <a:gd name="connsiteY3" fmla="*/ 4458856 h 4877233"/>
              <a:gd name="connsiteX4" fmla="*/ 11587 w 5019759"/>
              <a:gd name="connsiteY4" fmla="*/ 4536594 h 4877233"/>
              <a:gd name="connsiteX0" fmla="*/ 11276 w 5121542"/>
              <a:gd name="connsiteY0" fmla="*/ 4334814 h 4728779"/>
              <a:gd name="connsiteX1" fmla="*/ 4696038 w 5121542"/>
              <a:gd name="connsiteY1" fmla="*/ 2477 h 4728779"/>
              <a:gd name="connsiteX2" fmla="*/ 4904050 w 5121542"/>
              <a:gd name="connsiteY2" fmla="*/ 3706164 h 4728779"/>
              <a:gd name="connsiteX3" fmla="*/ 3429213 w 5121542"/>
              <a:gd name="connsiteY3" fmla="*/ 4457101 h 4728779"/>
              <a:gd name="connsiteX4" fmla="*/ 11276 w 5121542"/>
              <a:gd name="connsiteY4" fmla="*/ 4334814 h 4728779"/>
              <a:gd name="connsiteX0" fmla="*/ 2988 w 4895762"/>
              <a:gd name="connsiteY0" fmla="*/ 3497447 h 3831681"/>
              <a:gd name="connsiteX1" fmla="*/ 2858950 w 4895762"/>
              <a:gd name="connsiteY1" fmla="*/ 3310 h 3831681"/>
              <a:gd name="connsiteX2" fmla="*/ 4895762 w 4895762"/>
              <a:gd name="connsiteY2" fmla="*/ 2868797 h 3831681"/>
              <a:gd name="connsiteX3" fmla="*/ 3420925 w 4895762"/>
              <a:gd name="connsiteY3" fmla="*/ 3619734 h 3831681"/>
              <a:gd name="connsiteX4" fmla="*/ 2988 w 4895762"/>
              <a:gd name="connsiteY4" fmla="*/ 3497447 h 3831681"/>
              <a:gd name="connsiteX0" fmla="*/ 3031 w 4857705"/>
              <a:gd name="connsiteY0" fmla="*/ 3632277 h 3927290"/>
              <a:gd name="connsiteX1" fmla="*/ 2820893 w 4857705"/>
              <a:gd name="connsiteY1" fmla="*/ 4790 h 3927290"/>
              <a:gd name="connsiteX2" fmla="*/ 4857705 w 4857705"/>
              <a:gd name="connsiteY2" fmla="*/ 2870277 h 3927290"/>
              <a:gd name="connsiteX3" fmla="*/ 3382868 w 4857705"/>
              <a:gd name="connsiteY3" fmla="*/ 3621214 h 3927290"/>
              <a:gd name="connsiteX4" fmla="*/ 3031 w 4857705"/>
              <a:gd name="connsiteY4" fmla="*/ 3632277 h 3927290"/>
              <a:gd name="connsiteX0" fmla="*/ 16422 w 4871096"/>
              <a:gd name="connsiteY0" fmla="*/ 3166635 h 3427343"/>
              <a:gd name="connsiteX1" fmla="*/ 2224684 w 4871096"/>
              <a:gd name="connsiteY1" fmla="*/ 5873 h 3427343"/>
              <a:gd name="connsiteX2" fmla="*/ 4871096 w 4871096"/>
              <a:gd name="connsiteY2" fmla="*/ 2404635 h 3427343"/>
              <a:gd name="connsiteX3" fmla="*/ 3396259 w 4871096"/>
              <a:gd name="connsiteY3" fmla="*/ 3155572 h 3427343"/>
              <a:gd name="connsiteX4" fmla="*/ 16422 w 4871096"/>
              <a:gd name="connsiteY4" fmla="*/ 3166635 h 3427343"/>
              <a:gd name="connsiteX0" fmla="*/ 16779 w 4871453"/>
              <a:gd name="connsiteY0" fmla="*/ 3177428 h 3438136"/>
              <a:gd name="connsiteX1" fmla="*/ 2225041 w 4871453"/>
              <a:gd name="connsiteY1" fmla="*/ 16666 h 3438136"/>
              <a:gd name="connsiteX2" fmla="*/ 4871453 w 4871453"/>
              <a:gd name="connsiteY2" fmla="*/ 2415428 h 3438136"/>
              <a:gd name="connsiteX3" fmla="*/ 3396616 w 4871453"/>
              <a:gd name="connsiteY3" fmla="*/ 3166365 h 3438136"/>
              <a:gd name="connsiteX4" fmla="*/ 16779 w 4871453"/>
              <a:gd name="connsiteY4" fmla="*/ 3177428 h 3438136"/>
              <a:gd name="connsiteX0" fmla="*/ 2574 w 4857248"/>
              <a:gd name="connsiteY0" fmla="*/ 3177428 h 3471741"/>
              <a:gd name="connsiteX1" fmla="*/ 2210836 w 4857248"/>
              <a:gd name="connsiteY1" fmla="*/ 16666 h 3471741"/>
              <a:gd name="connsiteX2" fmla="*/ 4857248 w 4857248"/>
              <a:gd name="connsiteY2" fmla="*/ 2415428 h 3471741"/>
              <a:gd name="connsiteX3" fmla="*/ 3382411 w 4857248"/>
              <a:gd name="connsiteY3" fmla="*/ 3166365 h 3471741"/>
              <a:gd name="connsiteX4" fmla="*/ 2574 w 4857248"/>
              <a:gd name="connsiteY4" fmla="*/ 3177428 h 3471741"/>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692 w 5486016"/>
              <a:gd name="connsiteY0" fmla="*/ 4538484 h 5033030"/>
              <a:gd name="connsiteX1" fmla="*/ 2210954 w 5486016"/>
              <a:gd name="connsiteY1" fmla="*/ 1377722 h 5033030"/>
              <a:gd name="connsiteX2" fmla="*/ 5486016 w 5486016"/>
              <a:gd name="connsiteY2" fmla="*/ 156984 h 5033030"/>
              <a:gd name="connsiteX3" fmla="*/ 3382529 w 5486016"/>
              <a:gd name="connsiteY3" fmla="*/ 4527421 h 5033030"/>
              <a:gd name="connsiteX4" fmla="*/ 2692 w 5486016"/>
              <a:gd name="connsiteY4" fmla="*/ 4538484 h 5033030"/>
              <a:gd name="connsiteX0" fmla="*/ 22074 w 5505398"/>
              <a:gd name="connsiteY0" fmla="*/ 4540428 h 5009174"/>
              <a:gd name="connsiteX1" fmla="*/ 2116036 w 5505398"/>
              <a:gd name="connsiteY1" fmla="*/ 1360616 h 5009174"/>
              <a:gd name="connsiteX2" fmla="*/ 5505398 w 5505398"/>
              <a:gd name="connsiteY2" fmla="*/ 158928 h 5009174"/>
              <a:gd name="connsiteX3" fmla="*/ 3401911 w 5505398"/>
              <a:gd name="connsiteY3" fmla="*/ 4529365 h 5009174"/>
              <a:gd name="connsiteX4" fmla="*/ 22074 w 5505398"/>
              <a:gd name="connsiteY4" fmla="*/ 4540428 h 5009174"/>
              <a:gd name="connsiteX0" fmla="*/ 23803 w 5507127"/>
              <a:gd name="connsiteY0" fmla="*/ 4542418 h 5012267"/>
              <a:gd name="connsiteX1" fmla="*/ 2079665 w 5507127"/>
              <a:gd name="connsiteY1" fmla="*/ 1343556 h 5012267"/>
              <a:gd name="connsiteX2" fmla="*/ 5507127 w 5507127"/>
              <a:gd name="connsiteY2" fmla="*/ 160918 h 5012267"/>
              <a:gd name="connsiteX3" fmla="*/ 3403640 w 5507127"/>
              <a:gd name="connsiteY3" fmla="*/ 4531355 h 5012267"/>
              <a:gd name="connsiteX4" fmla="*/ 23803 w 5507127"/>
              <a:gd name="connsiteY4" fmla="*/ 4542418 h 5012267"/>
              <a:gd name="connsiteX0" fmla="*/ 904 w 5484228"/>
              <a:gd name="connsiteY0" fmla="*/ 4542418 h 5128960"/>
              <a:gd name="connsiteX1" fmla="*/ 2056766 w 5484228"/>
              <a:gd name="connsiteY1" fmla="*/ 1343556 h 5128960"/>
              <a:gd name="connsiteX2" fmla="*/ 5484228 w 5484228"/>
              <a:gd name="connsiteY2" fmla="*/ 160918 h 5128960"/>
              <a:gd name="connsiteX3" fmla="*/ 3380741 w 5484228"/>
              <a:gd name="connsiteY3" fmla="*/ 4531355 h 5128960"/>
              <a:gd name="connsiteX4" fmla="*/ 904 w 5484228"/>
              <a:gd name="connsiteY4" fmla="*/ 4542418 h 5128960"/>
              <a:gd name="connsiteX0" fmla="*/ 24704 w 5508028"/>
              <a:gd name="connsiteY0" fmla="*/ 4539451 h 5007647"/>
              <a:gd name="connsiteX1" fmla="*/ 2061516 w 5508028"/>
              <a:gd name="connsiteY1" fmla="*/ 1369164 h 5007647"/>
              <a:gd name="connsiteX2" fmla="*/ 5508028 w 5508028"/>
              <a:gd name="connsiteY2" fmla="*/ 157951 h 5007647"/>
              <a:gd name="connsiteX3" fmla="*/ 3404541 w 5508028"/>
              <a:gd name="connsiteY3" fmla="*/ 4528388 h 5007647"/>
              <a:gd name="connsiteX4" fmla="*/ 24704 w 5508028"/>
              <a:gd name="connsiteY4" fmla="*/ 4539451 h 5007647"/>
              <a:gd name="connsiteX0" fmla="*/ 107368 w 5876219"/>
              <a:gd name="connsiteY0" fmla="*/ 4539451 h 4699434"/>
              <a:gd name="connsiteX1" fmla="*/ 2144180 w 5876219"/>
              <a:gd name="connsiteY1" fmla="*/ 1369164 h 4699434"/>
              <a:gd name="connsiteX2" fmla="*/ 5590692 w 5876219"/>
              <a:gd name="connsiteY2" fmla="*/ 157951 h 4699434"/>
              <a:gd name="connsiteX3" fmla="*/ 5420780 w 5876219"/>
              <a:gd name="connsiteY3" fmla="*/ 3804488 h 4699434"/>
              <a:gd name="connsiteX4" fmla="*/ 107368 w 5876219"/>
              <a:gd name="connsiteY4" fmla="*/ 4539451 h 4699434"/>
              <a:gd name="connsiteX0" fmla="*/ 30083 w 5513407"/>
              <a:gd name="connsiteY0" fmla="*/ 4539451 h 5132005"/>
              <a:gd name="connsiteX1" fmla="*/ 2066895 w 5513407"/>
              <a:gd name="connsiteY1" fmla="*/ 1369164 h 5132005"/>
              <a:gd name="connsiteX2" fmla="*/ 5513407 w 5513407"/>
              <a:gd name="connsiteY2" fmla="*/ 157951 h 5132005"/>
              <a:gd name="connsiteX3" fmla="*/ 3571845 w 5513407"/>
              <a:gd name="connsiteY3" fmla="*/ 4718888 h 5132005"/>
              <a:gd name="connsiteX4" fmla="*/ 30083 w 5513407"/>
              <a:gd name="connsiteY4" fmla="*/ 4539451 h 5132005"/>
              <a:gd name="connsiteX0" fmla="*/ 30083 w 5513407"/>
              <a:gd name="connsiteY0" fmla="*/ 4539451 h 4858664"/>
              <a:gd name="connsiteX1" fmla="*/ 2066895 w 5513407"/>
              <a:gd name="connsiteY1" fmla="*/ 1369164 h 4858664"/>
              <a:gd name="connsiteX2" fmla="*/ 5513407 w 5513407"/>
              <a:gd name="connsiteY2" fmla="*/ 157951 h 4858664"/>
              <a:gd name="connsiteX3" fmla="*/ 3571845 w 5513407"/>
              <a:gd name="connsiteY3" fmla="*/ 4718888 h 4858664"/>
              <a:gd name="connsiteX4" fmla="*/ 30083 w 5513407"/>
              <a:gd name="connsiteY4" fmla="*/ 4539451 h 4858664"/>
              <a:gd name="connsiteX0" fmla="*/ 38283 w 5521607"/>
              <a:gd name="connsiteY0" fmla="*/ 4539451 h 4843046"/>
              <a:gd name="connsiteX1" fmla="*/ 2075095 w 5521607"/>
              <a:gd name="connsiteY1" fmla="*/ 1369164 h 4843046"/>
              <a:gd name="connsiteX2" fmla="*/ 5521607 w 5521607"/>
              <a:gd name="connsiteY2" fmla="*/ 157951 h 4843046"/>
              <a:gd name="connsiteX3" fmla="*/ 3580045 w 5521607"/>
              <a:gd name="connsiteY3" fmla="*/ 4718888 h 4843046"/>
              <a:gd name="connsiteX4" fmla="*/ 38283 w 5521607"/>
              <a:gd name="connsiteY4" fmla="*/ 4539451 h 4843046"/>
              <a:gd name="connsiteX0" fmla="*/ 38842 w 5493591"/>
              <a:gd name="connsiteY0" fmla="*/ 4655564 h 5173456"/>
              <a:gd name="connsiteX1" fmla="*/ 2047079 w 5493591"/>
              <a:gd name="connsiteY1" fmla="*/ 1370977 h 5173456"/>
              <a:gd name="connsiteX2" fmla="*/ 5493591 w 5493591"/>
              <a:gd name="connsiteY2" fmla="*/ 159764 h 5173456"/>
              <a:gd name="connsiteX3" fmla="*/ 3552029 w 5493591"/>
              <a:gd name="connsiteY3" fmla="*/ 4720701 h 5173456"/>
              <a:gd name="connsiteX4" fmla="*/ 38842 w 5493591"/>
              <a:gd name="connsiteY4" fmla="*/ 4655564 h 5173456"/>
              <a:gd name="connsiteX0" fmla="*/ 279290 w 5734039"/>
              <a:gd name="connsiteY0" fmla="*/ 4655564 h 5038830"/>
              <a:gd name="connsiteX1" fmla="*/ 2287527 w 5734039"/>
              <a:gd name="connsiteY1" fmla="*/ 1370977 h 5038830"/>
              <a:gd name="connsiteX2" fmla="*/ 5734039 w 5734039"/>
              <a:gd name="connsiteY2" fmla="*/ 159764 h 5038830"/>
              <a:gd name="connsiteX3" fmla="*/ 3792477 w 5734039"/>
              <a:gd name="connsiteY3" fmla="*/ 4720701 h 5038830"/>
              <a:gd name="connsiteX4" fmla="*/ 279290 w 5734039"/>
              <a:gd name="connsiteY4" fmla="*/ 4655564 h 5038830"/>
              <a:gd name="connsiteX0" fmla="*/ 289954 w 5744703"/>
              <a:gd name="connsiteY0" fmla="*/ 4655564 h 5038830"/>
              <a:gd name="connsiteX1" fmla="*/ 2298191 w 5744703"/>
              <a:gd name="connsiteY1" fmla="*/ 1370977 h 5038830"/>
              <a:gd name="connsiteX2" fmla="*/ 5744703 w 5744703"/>
              <a:gd name="connsiteY2" fmla="*/ 159764 h 5038830"/>
              <a:gd name="connsiteX3" fmla="*/ 3803141 w 5744703"/>
              <a:gd name="connsiteY3" fmla="*/ 4720701 h 5038830"/>
              <a:gd name="connsiteX4" fmla="*/ 289954 w 5744703"/>
              <a:gd name="connsiteY4" fmla="*/ 4655564 h 5038830"/>
              <a:gd name="connsiteX0" fmla="*/ 313014 w 5501063"/>
              <a:gd name="connsiteY0" fmla="*/ 4839483 h 5104397"/>
              <a:gd name="connsiteX1" fmla="*/ 2054551 w 5501063"/>
              <a:gd name="connsiteY1" fmla="*/ 1373921 h 5104397"/>
              <a:gd name="connsiteX2" fmla="*/ 5501063 w 5501063"/>
              <a:gd name="connsiteY2" fmla="*/ 162708 h 5104397"/>
              <a:gd name="connsiteX3" fmla="*/ 3559501 w 5501063"/>
              <a:gd name="connsiteY3" fmla="*/ 4723645 h 5104397"/>
              <a:gd name="connsiteX4" fmla="*/ 313014 w 5501063"/>
              <a:gd name="connsiteY4" fmla="*/ 4839483 h 5104397"/>
              <a:gd name="connsiteX0" fmla="*/ 320895 w 5508944"/>
              <a:gd name="connsiteY0" fmla="*/ 4833981 h 5098895"/>
              <a:gd name="connsiteX1" fmla="*/ 2062432 w 5508944"/>
              <a:gd name="connsiteY1" fmla="*/ 1368419 h 5098895"/>
              <a:gd name="connsiteX2" fmla="*/ 5508944 w 5508944"/>
              <a:gd name="connsiteY2" fmla="*/ 157206 h 5098895"/>
              <a:gd name="connsiteX3" fmla="*/ 3567382 w 5508944"/>
              <a:gd name="connsiteY3" fmla="*/ 4718143 h 5098895"/>
              <a:gd name="connsiteX4" fmla="*/ 320895 w 5508944"/>
              <a:gd name="connsiteY4" fmla="*/ 4833981 h 5098895"/>
              <a:gd name="connsiteX0" fmla="*/ 320895 w 5508944"/>
              <a:gd name="connsiteY0" fmla="*/ 4833981 h 4834341"/>
              <a:gd name="connsiteX1" fmla="*/ 2062432 w 5508944"/>
              <a:gd name="connsiteY1" fmla="*/ 1368419 h 4834341"/>
              <a:gd name="connsiteX2" fmla="*/ 5508944 w 5508944"/>
              <a:gd name="connsiteY2" fmla="*/ 157206 h 4834341"/>
              <a:gd name="connsiteX3" fmla="*/ 3567382 w 5508944"/>
              <a:gd name="connsiteY3" fmla="*/ 4718143 h 4834341"/>
              <a:gd name="connsiteX4" fmla="*/ 320895 w 5508944"/>
              <a:gd name="connsiteY4" fmla="*/ 4833981 h 4834341"/>
              <a:gd name="connsiteX0" fmla="*/ 320895 w 5508944"/>
              <a:gd name="connsiteY0" fmla="*/ 4833981 h 4834468"/>
              <a:gd name="connsiteX1" fmla="*/ 2062432 w 5508944"/>
              <a:gd name="connsiteY1" fmla="*/ 1368419 h 4834468"/>
              <a:gd name="connsiteX2" fmla="*/ 5508944 w 5508944"/>
              <a:gd name="connsiteY2" fmla="*/ 157206 h 4834468"/>
              <a:gd name="connsiteX3" fmla="*/ 3567382 w 5508944"/>
              <a:gd name="connsiteY3" fmla="*/ 4718143 h 4834468"/>
              <a:gd name="connsiteX4" fmla="*/ 320895 w 5508944"/>
              <a:gd name="connsiteY4" fmla="*/ 4833981 h 4834468"/>
              <a:gd name="connsiteX0" fmla="*/ 99446 w 5613863"/>
              <a:gd name="connsiteY0" fmla="*/ 4833981 h 5052824"/>
              <a:gd name="connsiteX1" fmla="*/ 1840983 w 5613863"/>
              <a:gd name="connsiteY1" fmla="*/ 1368419 h 5052824"/>
              <a:gd name="connsiteX2" fmla="*/ 5287495 w 5613863"/>
              <a:gd name="connsiteY2" fmla="*/ 157206 h 5052824"/>
              <a:gd name="connsiteX3" fmla="*/ 4631808 w 5613863"/>
              <a:gd name="connsiteY3" fmla="*/ 4660993 h 5052824"/>
              <a:gd name="connsiteX4" fmla="*/ 99446 w 5613863"/>
              <a:gd name="connsiteY4" fmla="*/ 4833981 h 5052824"/>
              <a:gd name="connsiteX0" fmla="*/ 86655 w 5514408"/>
              <a:gd name="connsiteY0" fmla="*/ 4791075 h 5223556"/>
              <a:gd name="connsiteX1" fmla="*/ 2037742 w 5514408"/>
              <a:gd name="connsiteY1" fmla="*/ 1373138 h 5223556"/>
              <a:gd name="connsiteX2" fmla="*/ 5484254 w 5514408"/>
              <a:gd name="connsiteY2" fmla="*/ 161925 h 5223556"/>
              <a:gd name="connsiteX3" fmla="*/ 4828567 w 5514408"/>
              <a:gd name="connsiteY3" fmla="*/ 4665712 h 5223556"/>
              <a:gd name="connsiteX4" fmla="*/ 86655 w 5514408"/>
              <a:gd name="connsiteY4" fmla="*/ 4791075 h 5223556"/>
              <a:gd name="connsiteX0" fmla="*/ 271378 w 5699131"/>
              <a:gd name="connsiteY0" fmla="*/ 4791075 h 5038524"/>
              <a:gd name="connsiteX1" fmla="*/ 2222465 w 5699131"/>
              <a:gd name="connsiteY1" fmla="*/ 1373138 h 5038524"/>
              <a:gd name="connsiteX2" fmla="*/ 5668977 w 5699131"/>
              <a:gd name="connsiteY2" fmla="*/ 161925 h 5038524"/>
              <a:gd name="connsiteX3" fmla="*/ 5013290 w 5699131"/>
              <a:gd name="connsiteY3" fmla="*/ 4665712 h 5038524"/>
              <a:gd name="connsiteX4" fmla="*/ 271378 w 5699131"/>
              <a:gd name="connsiteY4" fmla="*/ 4791075 h 5038524"/>
              <a:gd name="connsiteX0" fmla="*/ 285636 w 5535357"/>
              <a:gd name="connsiteY0" fmla="*/ 4791075 h 5038524"/>
              <a:gd name="connsiteX1" fmla="*/ 2065273 w 5535357"/>
              <a:gd name="connsiteY1" fmla="*/ 1373138 h 5038524"/>
              <a:gd name="connsiteX2" fmla="*/ 5511785 w 5535357"/>
              <a:gd name="connsiteY2" fmla="*/ 161925 h 5038524"/>
              <a:gd name="connsiteX3" fmla="*/ 4856098 w 5535357"/>
              <a:gd name="connsiteY3" fmla="*/ 4665712 h 5038524"/>
              <a:gd name="connsiteX4" fmla="*/ 285636 w 5535357"/>
              <a:gd name="connsiteY4" fmla="*/ 4791075 h 5038524"/>
              <a:gd name="connsiteX0" fmla="*/ 285636 w 5771195"/>
              <a:gd name="connsiteY0" fmla="*/ 4791075 h 4791219"/>
              <a:gd name="connsiteX1" fmla="*/ 2065273 w 5771195"/>
              <a:gd name="connsiteY1" fmla="*/ 1373138 h 4791219"/>
              <a:gd name="connsiteX2" fmla="*/ 5511785 w 5771195"/>
              <a:gd name="connsiteY2" fmla="*/ 161925 h 4791219"/>
              <a:gd name="connsiteX3" fmla="*/ 4856098 w 5771195"/>
              <a:gd name="connsiteY3" fmla="*/ 4665712 h 4791219"/>
              <a:gd name="connsiteX4" fmla="*/ 285636 w 5771195"/>
              <a:gd name="connsiteY4" fmla="*/ 4791075 h 4791219"/>
              <a:gd name="connsiteX0" fmla="*/ 295940 w 5781499"/>
              <a:gd name="connsiteY0" fmla="*/ 4788307 h 4788449"/>
              <a:gd name="connsiteX1" fmla="*/ 2075577 w 5781499"/>
              <a:gd name="connsiteY1" fmla="*/ 1370370 h 4788449"/>
              <a:gd name="connsiteX2" fmla="*/ 5522089 w 5781499"/>
              <a:gd name="connsiteY2" fmla="*/ 159157 h 4788449"/>
              <a:gd name="connsiteX3" fmla="*/ 4866402 w 5781499"/>
              <a:gd name="connsiteY3" fmla="*/ 4662944 h 4788449"/>
              <a:gd name="connsiteX4" fmla="*/ 295940 w 5781499"/>
              <a:gd name="connsiteY4" fmla="*/ 4788307 h 4788449"/>
              <a:gd name="connsiteX0" fmla="*/ 288525 w 5774084"/>
              <a:gd name="connsiteY0" fmla="*/ 4788307 h 4790427"/>
              <a:gd name="connsiteX1" fmla="*/ 2068162 w 5774084"/>
              <a:gd name="connsiteY1" fmla="*/ 1370370 h 4790427"/>
              <a:gd name="connsiteX2" fmla="*/ 5514674 w 5774084"/>
              <a:gd name="connsiteY2" fmla="*/ 159157 h 4790427"/>
              <a:gd name="connsiteX3" fmla="*/ 4858987 w 5774084"/>
              <a:gd name="connsiteY3" fmla="*/ 4662944 h 4790427"/>
              <a:gd name="connsiteX4" fmla="*/ 288525 w 5774084"/>
              <a:gd name="connsiteY4" fmla="*/ 4788307 h 4790427"/>
              <a:gd name="connsiteX0" fmla="*/ 266432 w 5751991"/>
              <a:gd name="connsiteY0" fmla="*/ 4788307 h 4790427"/>
              <a:gd name="connsiteX1" fmla="*/ 2046069 w 5751991"/>
              <a:gd name="connsiteY1" fmla="*/ 1370370 h 4790427"/>
              <a:gd name="connsiteX2" fmla="*/ 5492581 w 5751991"/>
              <a:gd name="connsiteY2" fmla="*/ 159157 h 4790427"/>
              <a:gd name="connsiteX3" fmla="*/ 4836894 w 5751991"/>
              <a:gd name="connsiteY3" fmla="*/ 4662944 h 4790427"/>
              <a:gd name="connsiteX4" fmla="*/ 266432 w 5751991"/>
              <a:gd name="connsiteY4" fmla="*/ 4788307 h 4790427"/>
              <a:gd name="connsiteX0" fmla="*/ 100218 w 5585777"/>
              <a:gd name="connsiteY0" fmla="*/ 4784455 h 5009244"/>
              <a:gd name="connsiteX1" fmla="*/ 1870330 w 5585777"/>
              <a:gd name="connsiteY1" fmla="*/ 1404618 h 5009244"/>
              <a:gd name="connsiteX2" fmla="*/ 5326367 w 5585777"/>
              <a:gd name="connsiteY2" fmla="*/ 155305 h 5009244"/>
              <a:gd name="connsiteX3" fmla="*/ 4670680 w 5585777"/>
              <a:gd name="connsiteY3" fmla="*/ 4659092 h 5009244"/>
              <a:gd name="connsiteX4" fmla="*/ 100218 w 5585777"/>
              <a:gd name="connsiteY4" fmla="*/ 4784455 h 5009244"/>
              <a:gd name="connsiteX0" fmla="*/ 100218 w 5585777"/>
              <a:gd name="connsiteY0" fmla="*/ 4752549 h 4977338"/>
              <a:gd name="connsiteX1" fmla="*/ 1870330 w 5585777"/>
              <a:gd name="connsiteY1" fmla="*/ 1372712 h 4977338"/>
              <a:gd name="connsiteX2" fmla="*/ 5326367 w 5585777"/>
              <a:gd name="connsiteY2" fmla="*/ 123399 h 4977338"/>
              <a:gd name="connsiteX3" fmla="*/ 4670680 w 5585777"/>
              <a:gd name="connsiteY3" fmla="*/ 4627186 h 4977338"/>
              <a:gd name="connsiteX4" fmla="*/ 100218 w 5585777"/>
              <a:gd name="connsiteY4" fmla="*/ 4752549 h 4977338"/>
              <a:gd name="connsiteX0" fmla="*/ 88662 w 5486702"/>
              <a:gd name="connsiteY0" fmla="*/ 4754905 h 5184983"/>
              <a:gd name="connsiteX1" fmla="*/ 2001649 w 5486702"/>
              <a:gd name="connsiteY1" fmla="*/ 1375068 h 5184983"/>
              <a:gd name="connsiteX2" fmla="*/ 5457686 w 5486702"/>
              <a:gd name="connsiteY2" fmla="*/ 125755 h 5184983"/>
              <a:gd name="connsiteX3" fmla="*/ 4801999 w 5486702"/>
              <a:gd name="connsiteY3" fmla="*/ 4629542 h 5184983"/>
              <a:gd name="connsiteX4" fmla="*/ 88662 w 5486702"/>
              <a:gd name="connsiteY4" fmla="*/ 4754905 h 5184983"/>
              <a:gd name="connsiteX0" fmla="*/ 94353 w 5492393"/>
              <a:gd name="connsiteY0" fmla="*/ 4754905 h 5240269"/>
              <a:gd name="connsiteX1" fmla="*/ 2007340 w 5492393"/>
              <a:gd name="connsiteY1" fmla="*/ 1375068 h 5240269"/>
              <a:gd name="connsiteX2" fmla="*/ 5463377 w 5492393"/>
              <a:gd name="connsiteY2" fmla="*/ 125755 h 5240269"/>
              <a:gd name="connsiteX3" fmla="*/ 4807690 w 5492393"/>
              <a:gd name="connsiteY3" fmla="*/ 4629542 h 5240269"/>
              <a:gd name="connsiteX4" fmla="*/ 94353 w 5492393"/>
              <a:gd name="connsiteY4" fmla="*/ 4754905 h 5240269"/>
              <a:gd name="connsiteX0" fmla="*/ 260919 w 5658959"/>
              <a:gd name="connsiteY0" fmla="*/ 4754905 h 5013168"/>
              <a:gd name="connsiteX1" fmla="*/ 2173906 w 5658959"/>
              <a:gd name="connsiteY1" fmla="*/ 1375068 h 5013168"/>
              <a:gd name="connsiteX2" fmla="*/ 5629943 w 5658959"/>
              <a:gd name="connsiteY2" fmla="*/ 125755 h 5013168"/>
              <a:gd name="connsiteX3" fmla="*/ 4974256 w 5658959"/>
              <a:gd name="connsiteY3" fmla="*/ 4629542 h 5013168"/>
              <a:gd name="connsiteX4" fmla="*/ 260919 w 5658959"/>
              <a:gd name="connsiteY4" fmla="*/ 4754905 h 5013168"/>
              <a:gd name="connsiteX0" fmla="*/ 273470 w 5513318"/>
              <a:gd name="connsiteY0" fmla="*/ 4745248 h 5009301"/>
              <a:gd name="connsiteX1" fmla="*/ 2034057 w 5513318"/>
              <a:gd name="connsiteY1" fmla="*/ 1374936 h 5009301"/>
              <a:gd name="connsiteX2" fmla="*/ 5490094 w 5513318"/>
              <a:gd name="connsiteY2" fmla="*/ 125623 h 5009301"/>
              <a:gd name="connsiteX3" fmla="*/ 4834407 w 5513318"/>
              <a:gd name="connsiteY3" fmla="*/ 4629410 h 5009301"/>
              <a:gd name="connsiteX4" fmla="*/ 273470 w 5513318"/>
              <a:gd name="connsiteY4" fmla="*/ 4745248 h 5009301"/>
              <a:gd name="connsiteX0" fmla="*/ 279874 w 5519722"/>
              <a:gd name="connsiteY0" fmla="*/ 4736982 h 5001035"/>
              <a:gd name="connsiteX1" fmla="*/ 2040461 w 5519722"/>
              <a:gd name="connsiteY1" fmla="*/ 1366670 h 5001035"/>
              <a:gd name="connsiteX2" fmla="*/ 5496498 w 5519722"/>
              <a:gd name="connsiteY2" fmla="*/ 117357 h 5001035"/>
              <a:gd name="connsiteX3" fmla="*/ 4840811 w 5519722"/>
              <a:gd name="connsiteY3" fmla="*/ 4621144 h 5001035"/>
              <a:gd name="connsiteX4" fmla="*/ 279874 w 5519722"/>
              <a:gd name="connsiteY4" fmla="*/ 4736982 h 5001035"/>
              <a:gd name="connsiteX0" fmla="*/ 263762 w 5168443"/>
              <a:gd name="connsiteY0" fmla="*/ 4815898 h 5085532"/>
              <a:gd name="connsiteX1" fmla="*/ 2024349 w 5168443"/>
              <a:gd name="connsiteY1" fmla="*/ 1445586 h 5085532"/>
              <a:gd name="connsiteX2" fmla="*/ 4842211 w 5168443"/>
              <a:gd name="connsiteY2" fmla="*/ 120073 h 5085532"/>
              <a:gd name="connsiteX3" fmla="*/ 4824699 w 5168443"/>
              <a:gd name="connsiteY3" fmla="*/ 4700060 h 5085532"/>
              <a:gd name="connsiteX4" fmla="*/ 263762 w 5168443"/>
              <a:gd name="connsiteY4" fmla="*/ 4815898 h 5085532"/>
              <a:gd name="connsiteX0" fmla="*/ 263762 w 5168443"/>
              <a:gd name="connsiteY0" fmla="*/ 4695825 h 4965459"/>
              <a:gd name="connsiteX1" fmla="*/ 2024349 w 5168443"/>
              <a:gd name="connsiteY1" fmla="*/ 1325513 h 4965459"/>
              <a:gd name="connsiteX2" fmla="*/ 4842211 w 5168443"/>
              <a:gd name="connsiteY2" fmla="*/ 0 h 4965459"/>
              <a:gd name="connsiteX3" fmla="*/ 4824699 w 5168443"/>
              <a:gd name="connsiteY3" fmla="*/ 4579987 h 4965459"/>
              <a:gd name="connsiteX4" fmla="*/ 263762 w 5168443"/>
              <a:gd name="connsiteY4" fmla="*/ 4695825 h 4965459"/>
              <a:gd name="connsiteX0" fmla="*/ 263762 w 5164152"/>
              <a:gd name="connsiteY0" fmla="*/ 4695825 h 4965459"/>
              <a:gd name="connsiteX1" fmla="*/ 2024349 w 5164152"/>
              <a:gd name="connsiteY1" fmla="*/ 1325513 h 4965459"/>
              <a:gd name="connsiteX2" fmla="*/ 4842211 w 5164152"/>
              <a:gd name="connsiteY2" fmla="*/ 0 h 4965459"/>
              <a:gd name="connsiteX3" fmla="*/ 4824699 w 5164152"/>
              <a:gd name="connsiteY3" fmla="*/ 4579987 h 4965459"/>
              <a:gd name="connsiteX4" fmla="*/ 263762 w 5164152"/>
              <a:gd name="connsiteY4" fmla="*/ 4695825 h 4965459"/>
              <a:gd name="connsiteX0" fmla="*/ 264324 w 5177753"/>
              <a:gd name="connsiteY0" fmla="*/ 4752975 h 5026797"/>
              <a:gd name="connsiteX1" fmla="*/ 2024911 w 5177753"/>
              <a:gd name="connsiteY1" fmla="*/ 1382663 h 5026797"/>
              <a:gd name="connsiteX2" fmla="*/ 4880873 w 5177753"/>
              <a:gd name="connsiteY2" fmla="*/ 0 h 5026797"/>
              <a:gd name="connsiteX3" fmla="*/ 4825261 w 5177753"/>
              <a:gd name="connsiteY3" fmla="*/ 4637137 h 5026797"/>
              <a:gd name="connsiteX4" fmla="*/ 264324 w 5177753"/>
              <a:gd name="connsiteY4" fmla="*/ 4752975 h 5026797"/>
              <a:gd name="connsiteX0" fmla="*/ 280342 w 5193771"/>
              <a:gd name="connsiteY0" fmla="*/ 4752975 h 5026797"/>
              <a:gd name="connsiteX1" fmla="*/ 2040929 w 5193771"/>
              <a:gd name="connsiteY1" fmla="*/ 1382663 h 5026797"/>
              <a:gd name="connsiteX2" fmla="*/ 4896891 w 5193771"/>
              <a:gd name="connsiteY2" fmla="*/ 0 h 5026797"/>
              <a:gd name="connsiteX3" fmla="*/ 4841279 w 5193771"/>
              <a:gd name="connsiteY3" fmla="*/ 4637137 h 5026797"/>
              <a:gd name="connsiteX4" fmla="*/ 280342 w 5193771"/>
              <a:gd name="connsiteY4" fmla="*/ 4752975 h 5026797"/>
              <a:gd name="connsiteX0" fmla="*/ 370353 w 5283782"/>
              <a:gd name="connsiteY0" fmla="*/ 4752975 h 5012184"/>
              <a:gd name="connsiteX1" fmla="*/ 2130940 w 5283782"/>
              <a:gd name="connsiteY1" fmla="*/ 1382663 h 5012184"/>
              <a:gd name="connsiteX2" fmla="*/ 4986902 w 5283782"/>
              <a:gd name="connsiteY2" fmla="*/ 0 h 5012184"/>
              <a:gd name="connsiteX3" fmla="*/ 4931290 w 5283782"/>
              <a:gd name="connsiteY3" fmla="*/ 4637137 h 5012184"/>
              <a:gd name="connsiteX4" fmla="*/ 370353 w 5283782"/>
              <a:gd name="connsiteY4" fmla="*/ 4752975 h 5012184"/>
              <a:gd name="connsiteX0" fmla="*/ 359353 w 5190943"/>
              <a:gd name="connsiteY0" fmla="*/ 4762500 h 5015722"/>
              <a:gd name="connsiteX1" fmla="*/ 2043740 w 5190943"/>
              <a:gd name="connsiteY1" fmla="*/ 1382663 h 5015722"/>
              <a:gd name="connsiteX2" fmla="*/ 4899702 w 5190943"/>
              <a:gd name="connsiteY2" fmla="*/ 0 h 5015722"/>
              <a:gd name="connsiteX3" fmla="*/ 4844090 w 5190943"/>
              <a:gd name="connsiteY3" fmla="*/ 4637137 h 5015722"/>
              <a:gd name="connsiteX4" fmla="*/ 359353 w 5190943"/>
              <a:gd name="connsiteY4" fmla="*/ 4762500 h 5015722"/>
              <a:gd name="connsiteX0" fmla="*/ 353829 w 5246798"/>
              <a:gd name="connsiteY0" fmla="*/ 4533900 h 4940790"/>
              <a:gd name="connsiteX1" fmla="*/ 2095366 w 5246798"/>
              <a:gd name="connsiteY1" fmla="*/ 1382663 h 4940790"/>
              <a:gd name="connsiteX2" fmla="*/ 4951328 w 5246798"/>
              <a:gd name="connsiteY2" fmla="*/ 0 h 4940790"/>
              <a:gd name="connsiteX3" fmla="*/ 4895716 w 5246798"/>
              <a:gd name="connsiteY3" fmla="*/ 4637137 h 4940790"/>
              <a:gd name="connsiteX4" fmla="*/ 353829 w 5246798"/>
              <a:gd name="connsiteY4" fmla="*/ 4533900 h 4940790"/>
              <a:gd name="connsiteX0" fmla="*/ 318913 w 5211882"/>
              <a:gd name="connsiteY0" fmla="*/ 4533900 h 4940790"/>
              <a:gd name="connsiteX1" fmla="*/ 565449 w 5211882"/>
              <a:gd name="connsiteY1" fmla="*/ 3056009 h 4940790"/>
              <a:gd name="connsiteX2" fmla="*/ 2060450 w 5211882"/>
              <a:gd name="connsiteY2" fmla="*/ 138266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336800 w 5211882"/>
              <a:gd name="connsiteY2" fmla="*/ 706388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181013 w 5073982"/>
              <a:gd name="connsiteY0" fmla="*/ 4533900 h 5070707"/>
              <a:gd name="connsiteX1" fmla="*/ 970475 w 5073982"/>
              <a:gd name="connsiteY1" fmla="*/ 2541659 h 5070707"/>
              <a:gd name="connsiteX2" fmla="*/ 1608649 w 5073982"/>
              <a:gd name="connsiteY2" fmla="*/ 1655834 h 5070707"/>
              <a:gd name="connsiteX3" fmla="*/ 3027450 w 5073982"/>
              <a:gd name="connsiteY3" fmla="*/ 639713 h 5070707"/>
              <a:gd name="connsiteX4" fmla="*/ 4778512 w 5073982"/>
              <a:gd name="connsiteY4" fmla="*/ 0 h 5070707"/>
              <a:gd name="connsiteX5" fmla="*/ 4722900 w 5073982"/>
              <a:gd name="connsiteY5" fmla="*/ 4637137 h 5070707"/>
              <a:gd name="connsiteX6" fmla="*/ 181013 w 5073982"/>
              <a:gd name="connsiteY6" fmla="*/ 4533900 h 5070707"/>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10953 w 5103922"/>
              <a:gd name="connsiteY0" fmla="*/ 4533900 h 5026559"/>
              <a:gd name="connsiteX1" fmla="*/ 876590 w 5103922"/>
              <a:gd name="connsiteY1" fmla="*/ 2589284 h 5026559"/>
              <a:gd name="connsiteX2" fmla="*/ 1638589 w 5103922"/>
              <a:gd name="connsiteY2" fmla="*/ 1655834 h 5026559"/>
              <a:gd name="connsiteX3" fmla="*/ 3057390 w 5103922"/>
              <a:gd name="connsiteY3" fmla="*/ 639713 h 5026559"/>
              <a:gd name="connsiteX4" fmla="*/ 4808452 w 5103922"/>
              <a:gd name="connsiteY4" fmla="*/ 0 h 5026559"/>
              <a:gd name="connsiteX5" fmla="*/ 4752840 w 5103922"/>
              <a:gd name="connsiteY5" fmla="*/ 4637137 h 5026559"/>
              <a:gd name="connsiteX6" fmla="*/ 210953 w 5103922"/>
              <a:gd name="connsiteY6" fmla="*/ 4533900 h 5026559"/>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54356 w 5147325"/>
              <a:gd name="connsiteY0" fmla="*/ 4533900 h 5025714"/>
              <a:gd name="connsiteX1" fmla="*/ 881893 w 5147325"/>
              <a:gd name="connsiteY1" fmla="*/ 2608334 h 5025714"/>
              <a:gd name="connsiteX2" fmla="*/ 1681992 w 5147325"/>
              <a:gd name="connsiteY2" fmla="*/ 1655834 h 5025714"/>
              <a:gd name="connsiteX3" fmla="*/ 3100793 w 5147325"/>
              <a:gd name="connsiteY3" fmla="*/ 639713 h 5025714"/>
              <a:gd name="connsiteX4" fmla="*/ 4851855 w 5147325"/>
              <a:gd name="connsiteY4" fmla="*/ 0 h 5025714"/>
              <a:gd name="connsiteX5" fmla="*/ 4796243 w 5147325"/>
              <a:gd name="connsiteY5" fmla="*/ 4637137 h 5025714"/>
              <a:gd name="connsiteX6" fmla="*/ 254356 w 5147325"/>
              <a:gd name="connsiteY6" fmla="*/ 4533900 h 5025714"/>
              <a:gd name="connsiteX0" fmla="*/ 406094 w 5299063"/>
              <a:gd name="connsiteY0" fmla="*/ 4533900 h 5025714"/>
              <a:gd name="connsiteX1" fmla="*/ 290682 w 5299063"/>
              <a:gd name="connsiteY1" fmla="*/ 3694184 h 5025714"/>
              <a:gd name="connsiteX2" fmla="*/ 1033631 w 5299063"/>
              <a:gd name="connsiteY2" fmla="*/ 2608334 h 5025714"/>
              <a:gd name="connsiteX3" fmla="*/ 1833730 w 5299063"/>
              <a:gd name="connsiteY3" fmla="*/ 1655834 h 5025714"/>
              <a:gd name="connsiteX4" fmla="*/ 3252531 w 5299063"/>
              <a:gd name="connsiteY4" fmla="*/ 639713 h 5025714"/>
              <a:gd name="connsiteX5" fmla="*/ 5003593 w 5299063"/>
              <a:gd name="connsiteY5" fmla="*/ 0 h 5025714"/>
              <a:gd name="connsiteX6" fmla="*/ 4947981 w 5299063"/>
              <a:gd name="connsiteY6" fmla="*/ 4637137 h 5025714"/>
              <a:gd name="connsiteX7" fmla="*/ 406094 w 5299063"/>
              <a:gd name="connsiteY7" fmla="*/ 4533900 h 5025714"/>
              <a:gd name="connsiteX0" fmla="*/ 375568 w 5268537"/>
              <a:gd name="connsiteY0" fmla="*/ 4533900 h 4978323"/>
              <a:gd name="connsiteX1" fmla="*/ 336356 w 5268537"/>
              <a:gd name="connsiteY1" fmla="*/ 3770384 h 4978323"/>
              <a:gd name="connsiteX2" fmla="*/ 1003105 w 5268537"/>
              <a:gd name="connsiteY2" fmla="*/ 2608334 h 4978323"/>
              <a:gd name="connsiteX3" fmla="*/ 1803204 w 5268537"/>
              <a:gd name="connsiteY3" fmla="*/ 1655834 h 4978323"/>
              <a:gd name="connsiteX4" fmla="*/ 3222005 w 5268537"/>
              <a:gd name="connsiteY4" fmla="*/ 639713 h 4978323"/>
              <a:gd name="connsiteX5" fmla="*/ 4973067 w 5268537"/>
              <a:gd name="connsiteY5" fmla="*/ 0 h 4978323"/>
              <a:gd name="connsiteX6" fmla="*/ 4917455 w 5268537"/>
              <a:gd name="connsiteY6" fmla="*/ 4637137 h 4978323"/>
              <a:gd name="connsiteX7" fmla="*/ 375568 w 5268537"/>
              <a:gd name="connsiteY7" fmla="*/ 4533900 h 4978323"/>
              <a:gd name="connsiteX0" fmla="*/ 383054 w 5276023"/>
              <a:gd name="connsiteY0" fmla="*/ 4533900 h 4978323"/>
              <a:gd name="connsiteX1" fmla="*/ 343842 w 5276023"/>
              <a:gd name="connsiteY1" fmla="*/ 3770384 h 4978323"/>
              <a:gd name="connsiteX2" fmla="*/ 1010591 w 5276023"/>
              <a:gd name="connsiteY2" fmla="*/ 2608334 h 4978323"/>
              <a:gd name="connsiteX3" fmla="*/ 1810690 w 5276023"/>
              <a:gd name="connsiteY3" fmla="*/ 1655834 h 4978323"/>
              <a:gd name="connsiteX4" fmla="*/ 3229491 w 5276023"/>
              <a:gd name="connsiteY4" fmla="*/ 639713 h 4978323"/>
              <a:gd name="connsiteX5" fmla="*/ 4980553 w 5276023"/>
              <a:gd name="connsiteY5" fmla="*/ 0 h 4978323"/>
              <a:gd name="connsiteX6" fmla="*/ 4924941 w 5276023"/>
              <a:gd name="connsiteY6" fmla="*/ 4637137 h 4978323"/>
              <a:gd name="connsiteX7" fmla="*/ 383054 w 5276023"/>
              <a:gd name="connsiteY7" fmla="*/ 4533900 h 4978323"/>
              <a:gd name="connsiteX0" fmla="*/ 727469 w 4945278"/>
              <a:gd name="connsiteY0" fmla="*/ 4695825 h 5037936"/>
              <a:gd name="connsiteX1" fmla="*/ 59607 w 4945278"/>
              <a:gd name="connsiteY1" fmla="*/ 3770384 h 5037936"/>
              <a:gd name="connsiteX2" fmla="*/ 726356 w 4945278"/>
              <a:gd name="connsiteY2" fmla="*/ 2608334 h 5037936"/>
              <a:gd name="connsiteX3" fmla="*/ 1526455 w 4945278"/>
              <a:gd name="connsiteY3" fmla="*/ 1655834 h 5037936"/>
              <a:gd name="connsiteX4" fmla="*/ 2945256 w 4945278"/>
              <a:gd name="connsiteY4" fmla="*/ 639713 h 5037936"/>
              <a:gd name="connsiteX5" fmla="*/ 4696318 w 4945278"/>
              <a:gd name="connsiteY5" fmla="*/ 0 h 5037936"/>
              <a:gd name="connsiteX6" fmla="*/ 4640706 w 4945278"/>
              <a:gd name="connsiteY6" fmla="*/ 4637137 h 5037936"/>
              <a:gd name="connsiteX7" fmla="*/ 727469 w 4945278"/>
              <a:gd name="connsiteY7" fmla="*/ 4695825 h 503793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25351 w 5143160"/>
              <a:gd name="connsiteY0" fmla="*/ 4695825 h 5013746"/>
              <a:gd name="connsiteX1" fmla="*/ 28889 w 5143160"/>
              <a:gd name="connsiteY1" fmla="*/ 4322834 h 5013746"/>
              <a:gd name="connsiteX2" fmla="*/ 924238 w 5143160"/>
              <a:gd name="connsiteY2" fmla="*/ 2608334 h 5013746"/>
              <a:gd name="connsiteX3" fmla="*/ 1724337 w 5143160"/>
              <a:gd name="connsiteY3" fmla="*/ 1655834 h 5013746"/>
              <a:gd name="connsiteX4" fmla="*/ 3143138 w 5143160"/>
              <a:gd name="connsiteY4" fmla="*/ 639713 h 5013746"/>
              <a:gd name="connsiteX5" fmla="*/ 4894200 w 5143160"/>
              <a:gd name="connsiteY5" fmla="*/ 0 h 5013746"/>
              <a:gd name="connsiteX6" fmla="*/ 4838588 w 5143160"/>
              <a:gd name="connsiteY6" fmla="*/ 4637137 h 5013746"/>
              <a:gd name="connsiteX7" fmla="*/ 925351 w 5143160"/>
              <a:gd name="connsiteY7" fmla="*/ 4695825 h 5013746"/>
              <a:gd name="connsiteX0" fmla="*/ 1096950 w 5120398"/>
              <a:gd name="connsiteY0" fmla="*/ 4467225 h 4938681"/>
              <a:gd name="connsiteX1" fmla="*/ 19513 w 5120398"/>
              <a:gd name="connsiteY1" fmla="*/ 4322834 h 4938681"/>
              <a:gd name="connsiteX2" fmla="*/ 914862 w 5120398"/>
              <a:gd name="connsiteY2" fmla="*/ 2608334 h 4938681"/>
              <a:gd name="connsiteX3" fmla="*/ 1714961 w 5120398"/>
              <a:gd name="connsiteY3" fmla="*/ 1655834 h 4938681"/>
              <a:gd name="connsiteX4" fmla="*/ 3133762 w 5120398"/>
              <a:gd name="connsiteY4" fmla="*/ 639713 h 4938681"/>
              <a:gd name="connsiteX5" fmla="*/ 4884824 w 5120398"/>
              <a:gd name="connsiteY5" fmla="*/ 0 h 4938681"/>
              <a:gd name="connsiteX6" fmla="*/ 4829212 w 5120398"/>
              <a:gd name="connsiteY6" fmla="*/ 4637137 h 4938681"/>
              <a:gd name="connsiteX7" fmla="*/ 1096950 w 5120398"/>
              <a:gd name="connsiteY7" fmla="*/ 4467225 h 4938681"/>
              <a:gd name="connsiteX0" fmla="*/ 1100826 w 5124274"/>
              <a:gd name="connsiteY0" fmla="*/ 4467225 h 4924886"/>
              <a:gd name="connsiteX1" fmla="*/ 23389 w 5124274"/>
              <a:gd name="connsiteY1" fmla="*/ 4322834 h 4924886"/>
              <a:gd name="connsiteX2" fmla="*/ 918738 w 5124274"/>
              <a:gd name="connsiteY2" fmla="*/ 2608334 h 4924886"/>
              <a:gd name="connsiteX3" fmla="*/ 1718837 w 5124274"/>
              <a:gd name="connsiteY3" fmla="*/ 1655834 h 4924886"/>
              <a:gd name="connsiteX4" fmla="*/ 3137638 w 5124274"/>
              <a:gd name="connsiteY4" fmla="*/ 639713 h 4924886"/>
              <a:gd name="connsiteX5" fmla="*/ 4888700 w 5124274"/>
              <a:gd name="connsiteY5" fmla="*/ 0 h 4924886"/>
              <a:gd name="connsiteX6" fmla="*/ 4833088 w 5124274"/>
              <a:gd name="connsiteY6" fmla="*/ 4637137 h 4924886"/>
              <a:gd name="connsiteX7" fmla="*/ 1100826 w 5124274"/>
              <a:gd name="connsiteY7" fmla="*/ 4467225 h 4924886"/>
              <a:gd name="connsiteX0" fmla="*/ 1102756 w 5126204"/>
              <a:gd name="connsiteY0" fmla="*/ 4467225 h 4929938"/>
              <a:gd name="connsiteX1" fmla="*/ 25319 w 5126204"/>
              <a:gd name="connsiteY1" fmla="*/ 4322834 h 4929938"/>
              <a:gd name="connsiteX2" fmla="*/ 920668 w 5126204"/>
              <a:gd name="connsiteY2" fmla="*/ 2608334 h 4929938"/>
              <a:gd name="connsiteX3" fmla="*/ 1720767 w 5126204"/>
              <a:gd name="connsiteY3" fmla="*/ 1655834 h 4929938"/>
              <a:gd name="connsiteX4" fmla="*/ 3139568 w 5126204"/>
              <a:gd name="connsiteY4" fmla="*/ 639713 h 4929938"/>
              <a:gd name="connsiteX5" fmla="*/ 4890630 w 5126204"/>
              <a:gd name="connsiteY5" fmla="*/ 0 h 4929938"/>
              <a:gd name="connsiteX6" fmla="*/ 4835018 w 5126204"/>
              <a:gd name="connsiteY6" fmla="*/ 4637137 h 4929938"/>
              <a:gd name="connsiteX7" fmla="*/ 1102756 w 5126204"/>
              <a:gd name="connsiteY7" fmla="*/ 4467225 h 4929938"/>
              <a:gd name="connsiteX0" fmla="*/ 1102756 w 5333455"/>
              <a:gd name="connsiteY0" fmla="*/ 4467225 h 4637380"/>
              <a:gd name="connsiteX1" fmla="*/ 25319 w 5333455"/>
              <a:gd name="connsiteY1" fmla="*/ 4322834 h 4637380"/>
              <a:gd name="connsiteX2" fmla="*/ 920668 w 5333455"/>
              <a:gd name="connsiteY2" fmla="*/ 2608334 h 4637380"/>
              <a:gd name="connsiteX3" fmla="*/ 1720767 w 5333455"/>
              <a:gd name="connsiteY3" fmla="*/ 1655834 h 4637380"/>
              <a:gd name="connsiteX4" fmla="*/ 3139568 w 5333455"/>
              <a:gd name="connsiteY4" fmla="*/ 639713 h 4637380"/>
              <a:gd name="connsiteX5" fmla="*/ 4890630 w 5333455"/>
              <a:gd name="connsiteY5" fmla="*/ 0 h 4637380"/>
              <a:gd name="connsiteX6" fmla="*/ 4835018 w 5333455"/>
              <a:gd name="connsiteY6" fmla="*/ 4637137 h 4637380"/>
              <a:gd name="connsiteX7" fmla="*/ 1102756 w 5333455"/>
              <a:gd name="connsiteY7" fmla="*/ 4467225 h 4637380"/>
              <a:gd name="connsiteX0" fmla="*/ 1097117 w 5348768"/>
              <a:gd name="connsiteY0" fmla="*/ 4467225 h 4532611"/>
              <a:gd name="connsiteX1" fmla="*/ 19680 w 5348768"/>
              <a:gd name="connsiteY1" fmla="*/ 4322834 h 4532611"/>
              <a:gd name="connsiteX2" fmla="*/ 915029 w 5348768"/>
              <a:gd name="connsiteY2" fmla="*/ 2608334 h 4532611"/>
              <a:gd name="connsiteX3" fmla="*/ 1715128 w 5348768"/>
              <a:gd name="connsiteY3" fmla="*/ 1655834 h 4532611"/>
              <a:gd name="connsiteX4" fmla="*/ 3133929 w 5348768"/>
              <a:gd name="connsiteY4" fmla="*/ 639713 h 4532611"/>
              <a:gd name="connsiteX5" fmla="*/ 4884991 w 5348768"/>
              <a:gd name="connsiteY5" fmla="*/ 0 h 4532611"/>
              <a:gd name="connsiteX6" fmla="*/ 4857954 w 5348768"/>
              <a:gd name="connsiteY6" fmla="*/ 4532362 h 4532611"/>
              <a:gd name="connsiteX7" fmla="*/ 1097117 w 5348768"/>
              <a:gd name="connsiteY7" fmla="*/ 4467225 h 4532611"/>
              <a:gd name="connsiteX0" fmla="*/ 1097117 w 5355144"/>
              <a:gd name="connsiteY0" fmla="*/ 4565516 h 4630653"/>
              <a:gd name="connsiteX1" fmla="*/ 19680 w 5355144"/>
              <a:gd name="connsiteY1" fmla="*/ 4421125 h 4630653"/>
              <a:gd name="connsiteX2" fmla="*/ 915029 w 5355144"/>
              <a:gd name="connsiteY2" fmla="*/ 2706625 h 4630653"/>
              <a:gd name="connsiteX3" fmla="*/ 1715128 w 5355144"/>
              <a:gd name="connsiteY3" fmla="*/ 1754125 h 4630653"/>
              <a:gd name="connsiteX4" fmla="*/ 3133929 w 5355144"/>
              <a:gd name="connsiteY4" fmla="*/ 738004 h 4630653"/>
              <a:gd name="connsiteX5" fmla="*/ 4884991 w 5355144"/>
              <a:gd name="connsiteY5" fmla="*/ 98291 h 4630653"/>
              <a:gd name="connsiteX6" fmla="*/ 5315578 w 5355144"/>
              <a:gd name="connsiteY6" fmla="*/ 2897127 h 4630653"/>
              <a:gd name="connsiteX7" fmla="*/ 4857954 w 5355144"/>
              <a:gd name="connsiteY7" fmla="*/ 4630653 h 4630653"/>
              <a:gd name="connsiteX8" fmla="*/ 1097117 w 5355144"/>
              <a:gd name="connsiteY8" fmla="*/ 4565516 h 4630653"/>
              <a:gd name="connsiteX0" fmla="*/ 1097117 w 5123363"/>
              <a:gd name="connsiteY0" fmla="*/ 4565516 h 4745138"/>
              <a:gd name="connsiteX1" fmla="*/ 19680 w 5123363"/>
              <a:gd name="connsiteY1" fmla="*/ 4421125 h 4745138"/>
              <a:gd name="connsiteX2" fmla="*/ 915029 w 5123363"/>
              <a:gd name="connsiteY2" fmla="*/ 2706625 h 4745138"/>
              <a:gd name="connsiteX3" fmla="*/ 1715128 w 5123363"/>
              <a:gd name="connsiteY3" fmla="*/ 1754125 h 4745138"/>
              <a:gd name="connsiteX4" fmla="*/ 3133929 w 5123363"/>
              <a:gd name="connsiteY4" fmla="*/ 738004 h 4745138"/>
              <a:gd name="connsiteX5" fmla="*/ 4884991 w 5123363"/>
              <a:gd name="connsiteY5" fmla="*/ 98291 h 4745138"/>
              <a:gd name="connsiteX6" fmla="*/ 4820278 w 5123363"/>
              <a:gd name="connsiteY6" fmla="*/ 2906652 h 4745138"/>
              <a:gd name="connsiteX7" fmla="*/ 4857954 w 5123363"/>
              <a:gd name="connsiteY7" fmla="*/ 4630653 h 4745138"/>
              <a:gd name="connsiteX8" fmla="*/ 1097117 w 5123363"/>
              <a:gd name="connsiteY8" fmla="*/ 4565516 h 4745138"/>
              <a:gd name="connsiteX0" fmla="*/ 1097117 w 5032215"/>
              <a:gd name="connsiteY0" fmla="*/ 4565516 h 4985969"/>
              <a:gd name="connsiteX1" fmla="*/ 19680 w 5032215"/>
              <a:gd name="connsiteY1" fmla="*/ 4421125 h 4985969"/>
              <a:gd name="connsiteX2" fmla="*/ 915029 w 5032215"/>
              <a:gd name="connsiteY2" fmla="*/ 2706625 h 4985969"/>
              <a:gd name="connsiteX3" fmla="*/ 1715128 w 5032215"/>
              <a:gd name="connsiteY3" fmla="*/ 1754125 h 4985969"/>
              <a:gd name="connsiteX4" fmla="*/ 3133929 w 5032215"/>
              <a:gd name="connsiteY4" fmla="*/ 738004 h 4985969"/>
              <a:gd name="connsiteX5" fmla="*/ 4884991 w 5032215"/>
              <a:gd name="connsiteY5" fmla="*/ 98291 h 4985969"/>
              <a:gd name="connsiteX6" fmla="*/ 4820278 w 5032215"/>
              <a:gd name="connsiteY6" fmla="*/ 2906652 h 4985969"/>
              <a:gd name="connsiteX7" fmla="*/ 4857954 w 5032215"/>
              <a:gd name="connsiteY7" fmla="*/ 4630653 h 4985969"/>
              <a:gd name="connsiteX8" fmla="*/ 1097117 w 5032215"/>
              <a:gd name="connsiteY8" fmla="*/ 4565516 h 4985969"/>
              <a:gd name="connsiteX0" fmla="*/ 1097117 w 5055975"/>
              <a:gd name="connsiteY0" fmla="*/ 4474935 h 4895388"/>
              <a:gd name="connsiteX1" fmla="*/ 19680 w 5055975"/>
              <a:gd name="connsiteY1" fmla="*/ 4330544 h 4895388"/>
              <a:gd name="connsiteX2" fmla="*/ 915029 w 5055975"/>
              <a:gd name="connsiteY2" fmla="*/ 2616044 h 4895388"/>
              <a:gd name="connsiteX3" fmla="*/ 1715128 w 5055975"/>
              <a:gd name="connsiteY3" fmla="*/ 1663544 h 4895388"/>
              <a:gd name="connsiteX4" fmla="*/ 3133929 w 5055975"/>
              <a:gd name="connsiteY4" fmla="*/ 647423 h 4895388"/>
              <a:gd name="connsiteX5" fmla="*/ 4884991 w 5055975"/>
              <a:gd name="connsiteY5" fmla="*/ 7710 h 4895388"/>
              <a:gd name="connsiteX6" fmla="*/ 4982204 w 5055975"/>
              <a:gd name="connsiteY6" fmla="*/ 1072996 h 4895388"/>
              <a:gd name="connsiteX7" fmla="*/ 4820278 w 5055975"/>
              <a:gd name="connsiteY7" fmla="*/ 2816071 h 4895388"/>
              <a:gd name="connsiteX8" fmla="*/ 4857954 w 5055975"/>
              <a:gd name="connsiteY8" fmla="*/ 4540072 h 4895388"/>
              <a:gd name="connsiteX9" fmla="*/ 1097117 w 5055975"/>
              <a:gd name="connsiteY9" fmla="*/ 4474935 h 4895388"/>
              <a:gd name="connsiteX0" fmla="*/ 1097117 w 5008908"/>
              <a:gd name="connsiteY0" fmla="*/ 4474935 h 4895388"/>
              <a:gd name="connsiteX1" fmla="*/ 19680 w 5008908"/>
              <a:gd name="connsiteY1" fmla="*/ 4330544 h 4895388"/>
              <a:gd name="connsiteX2" fmla="*/ 915029 w 5008908"/>
              <a:gd name="connsiteY2" fmla="*/ 2616044 h 4895388"/>
              <a:gd name="connsiteX3" fmla="*/ 1715128 w 5008908"/>
              <a:gd name="connsiteY3" fmla="*/ 1663544 h 4895388"/>
              <a:gd name="connsiteX4" fmla="*/ 3133929 w 5008908"/>
              <a:gd name="connsiteY4" fmla="*/ 647423 h 4895388"/>
              <a:gd name="connsiteX5" fmla="*/ 4884991 w 5008908"/>
              <a:gd name="connsiteY5" fmla="*/ 7710 h 4895388"/>
              <a:gd name="connsiteX6" fmla="*/ 4820279 w 5008908"/>
              <a:gd name="connsiteY6" fmla="*/ 1111096 h 4895388"/>
              <a:gd name="connsiteX7" fmla="*/ 4820278 w 5008908"/>
              <a:gd name="connsiteY7" fmla="*/ 2816071 h 4895388"/>
              <a:gd name="connsiteX8" fmla="*/ 4857954 w 5008908"/>
              <a:gd name="connsiteY8" fmla="*/ 4540072 h 4895388"/>
              <a:gd name="connsiteX9" fmla="*/ 1097117 w 5008908"/>
              <a:gd name="connsiteY9" fmla="*/ 4474935 h 4895388"/>
              <a:gd name="connsiteX0" fmla="*/ 1097117 w 4858032"/>
              <a:gd name="connsiteY0" fmla="*/ 4578551 h 4999004"/>
              <a:gd name="connsiteX1" fmla="*/ 19680 w 4858032"/>
              <a:gd name="connsiteY1" fmla="*/ 4434160 h 4999004"/>
              <a:gd name="connsiteX2" fmla="*/ 915029 w 4858032"/>
              <a:gd name="connsiteY2" fmla="*/ 2719660 h 4999004"/>
              <a:gd name="connsiteX3" fmla="*/ 1715128 w 4858032"/>
              <a:gd name="connsiteY3" fmla="*/ 1767160 h 4999004"/>
              <a:gd name="connsiteX4" fmla="*/ 3133929 w 4858032"/>
              <a:gd name="connsiteY4" fmla="*/ 751039 h 4999004"/>
              <a:gd name="connsiteX5" fmla="*/ 4637341 w 4858032"/>
              <a:gd name="connsiteY5" fmla="*/ 6551 h 4999004"/>
              <a:gd name="connsiteX6" fmla="*/ 4820279 w 4858032"/>
              <a:gd name="connsiteY6" fmla="*/ 1214712 h 4999004"/>
              <a:gd name="connsiteX7" fmla="*/ 4820278 w 4858032"/>
              <a:gd name="connsiteY7" fmla="*/ 2919687 h 4999004"/>
              <a:gd name="connsiteX8" fmla="*/ 4857954 w 4858032"/>
              <a:gd name="connsiteY8" fmla="*/ 4643688 h 4999004"/>
              <a:gd name="connsiteX9" fmla="*/ 1097117 w 4858032"/>
              <a:gd name="connsiteY9" fmla="*/ 4578551 h 4999004"/>
              <a:gd name="connsiteX0" fmla="*/ 1097117 w 4944445"/>
              <a:gd name="connsiteY0" fmla="*/ 4437363 h 4857816"/>
              <a:gd name="connsiteX1" fmla="*/ 19680 w 4944445"/>
              <a:gd name="connsiteY1" fmla="*/ 4292972 h 4857816"/>
              <a:gd name="connsiteX2" fmla="*/ 915029 w 4944445"/>
              <a:gd name="connsiteY2" fmla="*/ 2578472 h 4857816"/>
              <a:gd name="connsiteX3" fmla="*/ 1715128 w 4944445"/>
              <a:gd name="connsiteY3" fmla="*/ 1625972 h 4857816"/>
              <a:gd name="connsiteX4" fmla="*/ 3133929 w 4944445"/>
              <a:gd name="connsiteY4" fmla="*/ 609851 h 4857816"/>
              <a:gd name="connsiteX5" fmla="*/ 4799266 w 4944445"/>
              <a:gd name="connsiteY5" fmla="*/ 8238 h 4857816"/>
              <a:gd name="connsiteX6" fmla="*/ 4820279 w 4944445"/>
              <a:gd name="connsiteY6" fmla="*/ 1073524 h 4857816"/>
              <a:gd name="connsiteX7" fmla="*/ 4820278 w 4944445"/>
              <a:gd name="connsiteY7" fmla="*/ 2778499 h 4857816"/>
              <a:gd name="connsiteX8" fmla="*/ 4857954 w 4944445"/>
              <a:gd name="connsiteY8" fmla="*/ 4502500 h 4857816"/>
              <a:gd name="connsiteX9" fmla="*/ 1097117 w 4944445"/>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79926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734054 w 4858032"/>
              <a:gd name="connsiteY2" fmla="*/ 255118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876929 w 4858032"/>
              <a:gd name="connsiteY2" fmla="*/ 2598809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7954"/>
              <a:gd name="connsiteY0" fmla="*/ 4429125 h 4494262"/>
              <a:gd name="connsiteX1" fmla="*/ 19680 w 4857954"/>
              <a:gd name="connsiteY1" fmla="*/ 4284734 h 4494262"/>
              <a:gd name="connsiteX2" fmla="*/ 876929 w 4857954"/>
              <a:gd name="connsiteY2" fmla="*/ 2598809 h 4494262"/>
              <a:gd name="connsiteX3" fmla="*/ 1715128 w 4857954"/>
              <a:gd name="connsiteY3" fmla="*/ 1617734 h 4494262"/>
              <a:gd name="connsiteX4" fmla="*/ 3133929 w 4857954"/>
              <a:gd name="connsiteY4" fmla="*/ 601613 h 4494262"/>
              <a:gd name="connsiteX5" fmla="*/ 4818316 w 4857954"/>
              <a:gd name="connsiteY5" fmla="*/ 0 h 4494262"/>
              <a:gd name="connsiteX6" fmla="*/ 4820279 w 4857954"/>
              <a:gd name="connsiteY6" fmla="*/ 1065286 h 4494262"/>
              <a:gd name="connsiteX7" fmla="*/ 4820278 w 4857954"/>
              <a:gd name="connsiteY7" fmla="*/ 2770261 h 4494262"/>
              <a:gd name="connsiteX8" fmla="*/ 4857954 w 4857954"/>
              <a:gd name="connsiteY8" fmla="*/ 4494262 h 4494262"/>
              <a:gd name="connsiteX9" fmla="*/ 1097117 w 4857954"/>
              <a:gd name="connsiteY9" fmla="*/ 4429125 h 4494262"/>
              <a:gd name="connsiteX0" fmla="*/ 1077438 w 4838275"/>
              <a:gd name="connsiteY0" fmla="*/ 4429125 h 4494262"/>
              <a:gd name="connsiteX1" fmla="*/ 1 w 4838275"/>
              <a:gd name="connsiteY1" fmla="*/ 4284734 h 4494262"/>
              <a:gd name="connsiteX2" fmla="*/ 857250 w 4838275"/>
              <a:gd name="connsiteY2" fmla="*/ 2598809 h 4494262"/>
              <a:gd name="connsiteX3" fmla="*/ 1695449 w 4838275"/>
              <a:gd name="connsiteY3" fmla="*/ 1617734 h 4494262"/>
              <a:gd name="connsiteX4" fmla="*/ 3114250 w 4838275"/>
              <a:gd name="connsiteY4" fmla="*/ 601613 h 4494262"/>
              <a:gd name="connsiteX5" fmla="*/ 4798637 w 4838275"/>
              <a:gd name="connsiteY5" fmla="*/ 0 h 4494262"/>
              <a:gd name="connsiteX6" fmla="*/ 4800600 w 4838275"/>
              <a:gd name="connsiteY6" fmla="*/ 1065286 h 4494262"/>
              <a:gd name="connsiteX7" fmla="*/ 4800599 w 4838275"/>
              <a:gd name="connsiteY7" fmla="*/ 2770261 h 4494262"/>
              <a:gd name="connsiteX8" fmla="*/ 4838275 w 4838275"/>
              <a:gd name="connsiteY8" fmla="*/ 4494262 h 4494262"/>
              <a:gd name="connsiteX9" fmla="*/ 1077438 w 4838275"/>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47799"/>
              <a:gd name="connsiteY0" fmla="*/ 4429125 h 4494262"/>
              <a:gd name="connsiteX1" fmla="*/ 0 w 4847799"/>
              <a:gd name="connsiteY1" fmla="*/ 4427609 h 4494262"/>
              <a:gd name="connsiteX2" fmla="*/ 895349 w 4847799"/>
              <a:gd name="connsiteY2" fmla="*/ 2598809 h 4494262"/>
              <a:gd name="connsiteX3" fmla="*/ 1733548 w 4847799"/>
              <a:gd name="connsiteY3" fmla="*/ 1617734 h 4494262"/>
              <a:gd name="connsiteX4" fmla="*/ 3152349 w 4847799"/>
              <a:gd name="connsiteY4" fmla="*/ 601613 h 4494262"/>
              <a:gd name="connsiteX5" fmla="*/ 4836736 w 4847799"/>
              <a:gd name="connsiteY5" fmla="*/ 0 h 4494262"/>
              <a:gd name="connsiteX6" fmla="*/ 4838699 w 4847799"/>
              <a:gd name="connsiteY6" fmla="*/ 1065286 h 4494262"/>
              <a:gd name="connsiteX7" fmla="*/ 4838698 w 4847799"/>
              <a:gd name="connsiteY7" fmla="*/ 2770261 h 4494262"/>
              <a:gd name="connsiteX8" fmla="*/ 4847799 w 4847799"/>
              <a:gd name="connsiteY8" fmla="*/ 4494262 h 4494262"/>
              <a:gd name="connsiteX9" fmla="*/ 1115537 w 4847799"/>
              <a:gd name="connsiteY9" fmla="*/ 4429125 h 449426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8780"/>
              <a:gd name="connsiteY0" fmla="*/ 4448175 h 4513312"/>
              <a:gd name="connsiteX1" fmla="*/ 0 w 4848780"/>
              <a:gd name="connsiteY1" fmla="*/ 4446659 h 4513312"/>
              <a:gd name="connsiteX2" fmla="*/ 895349 w 4848780"/>
              <a:gd name="connsiteY2" fmla="*/ 2617859 h 4513312"/>
              <a:gd name="connsiteX3" fmla="*/ 1733548 w 4848780"/>
              <a:gd name="connsiteY3" fmla="*/ 1636784 h 4513312"/>
              <a:gd name="connsiteX4" fmla="*/ 3152349 w 4848780"/>
              <a:gd name="connsiteY4" fmla="*/ 620663 h 4513312"/>
              <a:gd name="connsiteX5" fmla="*/ 4846261 w 4848780"/>
              <a:gd name="connsiteY5" fmla="*/ 0 h 4513312"/>
              <a:gd name="connsiteX6" fmla="*/ 4848224 w 4848780"/>
              <a:gd name="connsiteY6" fmla="*/ 1112911 h 4513312"/>
              <a:gd name="connsiteX7" fmla="*/ 4838698 w 4848780"/>
              <a:gd name="connsiteY7" fmla="*/ 2789311 h 4513312"/>
              <a:gd name="connsiteX8" fmla="*/ 4847799 w 4848780"/>
              <a:gd name="connsiteY8" fmla="*/ 4513312 h 4513312"/>
              <a:gd name="connsiteX9" fmla="*/ 1115537 w 4848780"/>
              <a:gd name="connsiteY9" fmla="*/ 4448175 h 4513312"/>
              <a:gd name="connsiteX0" fmla="*/ 1115537 w 4848224"/>
              <a:gd name="connsiteY0" fmla="*/ 4448175 h 4513312"/>
              <a:gd name="connsiteX1" fmla="*/ 0 w 4848224"/>
              <a:gd name="connsiteY1" fmla="*/ 4446659 h 4513312"/>
              <a:gd name="connsiteX2" fmla="*/ 895349 w 4848224"/>
              <a:gd name="connsiteY2" fmla="*/ 2617859 h 4513312"/>
              <a:gd name="connsiteX3" fmla="*/ 1733548 w 4848224"/>
              <a:gd name="connsiteY3" fmla="*/ 1636784 h 4513312"/>
              <a:gd name="connsiteX4" fmla="*/ 3152349 w 4848224"/>
              <a:gd name="connsiteY4" fmla="*/ 620663 h 4513312"/>
              <a:gd name="connsiteX5" fmla="*/ 4846261 w 4848224"/>
              <a:gd name="connsiteY5" fmla="*/ 0 h 4513312"/>
              <a:gd name="connsiteX6" fmla="*/ 4848224 w 4848224"/>
              <a:gd name="connsiteY6" fmla="*/ 1112911 h 4513312"/>
              <a:gd name="connsiteX7" fmla="*/ 4838698 w 4848224"/>
              <a:gd name="connsiteY7" fmla="*/ 2789311 h 4513312"/>
              <a:gd name="connsiteX8" fmla="*/ 4847799 w 4848224"/>
              <a:gd name="connsiteY8" fmla="*/ 4513312 h 4513312"/>
              <a:gd name="connsiteX9" fmla="*/ 1115537 w 4848224"/>
              <a:gd name="connsiteY9" fmla="*/ 4448175 h 4513312"/>
              <a:gd name="connsiteX0" fmla="*/ 1115537 w 5121914"/>
              <a:gd name="connsiteY0" fmla="*/ 4448175 h 4623861"/>
              <a:gd name="connsiteX1" fmla="*/ 0 w 5121914"/>
              <a:gd name="connsiteY1" fmla="*/ 4446659 h 4623861"/>
              <a:gd name="connsiteX2" fmla="*/ 895349 w 5121914"/>
              <a:gd name="connsiteY2" fmla="*/ 2617859 h 4623861"/>
              <a:gd name="connsiteX3" fmla="*/ 1733548 w 5121914"/>
              <a:gd name="connsiteY3" fmla="*/ 1636784 h 4623861"/>
              <a:gd name="connsiteX4" fmla="*/ 3152349 w 5121914"/>
              <a:gd name="connsiteY4" fmla="*/ 620663 h 4623861"/>
              <a:gd name="connsiteX5" fmla="*/ 4846261 w 5121914"/>
              <a:gd name="connsiteY5" fmla="*/ 0 h 4623861"/>
              <a:gd name="connsiteX6" fmla="*/ 4848224 w 5121914"/>
              <a:gd name="connsiteY6" fmla="*/ 1112911 h 4623861"/>
              <a:gd name="connsiteX7" fmla="*/ 4838698 w 5121914"/>
              <a:gd name="connsiteY7" fmla="*/ 2808539 h 4623861"/>
              <a:gd name="connsiteX8" fmla="*/ 4847799 w 5121914"/>
              <a:gd name="connsiteY8" fmla="*/ 4513312 h 4623861"/>
              <a:gd name="connsiteX9" fmla="*/ 1115537 w 5121914"/>
              <a:gd name="connsiteY9" fmla="*/ 4448175 h 4623861"/>
              <a:gd name="connsiteX0" fmla="*/ 1115537 w 4848407"/>
              <a:gd name="connsiteY0" fmla="*/ 4448175 h 4623861"/>
              <a:gd name="connsiteX1" fmla="*/ 0 w 4848407"/>
              <a:gd name="connsiteY1" fmla="*/ 4446659 h 4623861"/>
              <a:gd name="connsiteX2" fmla="*/ 895349 w 4848407"/>
              <a:gd name="connsiteY2" fmla="*/ 2617859 h 4623861"/>
              <a:gd name="connsiteX3" fmla="*/ 1733548 w 4848407"/>
              <a:gd name="connsiteY3" fmla="*/ 1636784 h 4623861"/>
              <a:gd name="connsiteX4" fmla="*/ 3152349 w 4848407"/>
              <a:gd name="connsiteY4" fmla="*/ 620663 h 4623861"/>
              <a:gd name="connsiteX5" fmla="*/ 4846261 w 4848407"/>
              <a:gd name="connsiteY5" fmla="*/ 0 h 4623861"/>
              <a:gd name="connsiteX6" fmla="*/ 4848224 w 4848407"/>
              <a:gd name="connsiteY6" fmla="*/ 1112911 h 4623861"/>
              <a:gd name="connsiteX7" fmla="*/ 4838698 w 4848407"/>
              <a:gd name="connsiteY7" fmla="*/ 2808539 h 4623861"/>
              <a:gd name="connsiteX8" fmla="*/ 4847799 w 4848407"/>
              <a:gd name="connsiteY8" fmla="*/ 4513312 h 4623861"/>
              <a:gd name="connsiteX9" fmla="*/ 1115537 w 4848407"/>
              <a:gd name="connsiteY9" fmla="*/ 4448175 h 4623861"/>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5084385"/>
              <a:gd name="connsiteY0" fmla="*/ 4448175 h 4645873"/>
              <a:gd name="connsiteX1" fmla="*/ 0 w 5084385"/>
              <a:gd name="connsiteY1" fmla="*/ 4446659 h 4645873"/>
              <a:gd name="connsiteX2" fmla="*/ 895349 w 5084385"/>
              <a:gd name="connsiteY2" fmla="*/ 2617859 h 4645873"/>
              <a:gd name="connsiteX3" fmla="*/ 1733548 w 5084385"/>
              <a:gd name="connsiteY3" fmla="*/ 1636784 h 4645873"/>
              <a:gd name="connsiteX4" fmla="*/ 3152349 w 5084385"/>
              <a:gd name="connsiteY4" fmla="*/ 620663 h 4645873"/>
              <a:gd name="connsiteX5" fmla="*/ 4846261 w 5084385"/>
              <a:gd name="connsiteY5" fmla="*/ 0 h 4645873"/>
              <a:gd name="connsiteX6" fmla="*/ 4848224 w 5084385"/>
              <a:gd name="connsiteY6" fmla="*/ 1112911 h 4645873"/>
              <a:gd name="connsiteX7" fmla="*/ 4838698 w 5084385"/>
              <a:gd name="connsiteY7" fmla="*/ 2808539 h 4645873"/>
              <a:gd name="connsiteX8" fmla="*/ 4857324 w 5084385"/>
              <a:gd name="connsiteY8" fmla="*/ 4542155 h 4645873"/>
              <a:gd name="connsiteX9" fmla="*/ 1115537 w 5084385"/>
              <a:gd name="connsiteY9" fmla="*/ 4448175 h 4645873"/>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4857324"/>
              <a:gd name="connsiteY0" fmla="*/ 4448175 h 4542155"/>
              <a:gd name="connsiteX1" fmla="*/ 0 w 4857324"/>
              <a:gd name="connsiteY1" fmla="*/ 4446659 h 4542155"/>
              <a:gd name="connsiteX2" fmla="*/ 895349 w 4857324"/>
              <a:gd name="connsiteY2" fmla="*/ 2617859 h 4542155"/>
              <a:gd name="connsiteX3" fmla="*/ 1733548 w 4857324"/>
              <a:gd name="connsiteY3" fmla="*/ 1636784 h 4542155"/>
              <a:gd name="connsiteX4" fmla="*/ 3152349 w 4857324"/>
              <a:gd name="connsiteY4" fmla="*/ 620663 h 4542155"/>
              <a:gd name="connsiteX5" fmla="*/ 4846261 w 4857324"/>
              <a:gd name="connsiteY5" fmla="*/ 0 h 4542155"/>
              <a:gd name="connsiteX6" fmla="*/ 4848224 w 4857324"/>
              <a:gd name="connsiteY6" fmla="*/ 1112911 h 4542155"/>
              <a:gd name="connsiteX7" fmla="*/ 4838698 w 4857324"/>
              <a:gd name="connsiteY7" fmla="*/ 2808539 h 4542155"/>
              <a:gd name="connsiteX8" fmla="*/ 4857324 w 4857324"/>
              <a:gd name="connsiteY8" fmla="*/ 4542155 h 4542155"/>
              <a:gd name="connsiteX9" fmla="*/ 1115537 w 4857324"/>
              <a:gd name="connsiteY9" fmla="*/ 4448175 h 4542155"/>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36185"/>
              <a:gd name="connsiteY0" fmla="*/ 4448175 h 4484469"/>
              <a:gd name="connsiteX1" fmla="*/ 0 w 5136185"/>
              <a:gd name="connsiteY1" fmla="*/ 4446659 h 4484469"/>
              <a:gd name="connsiteX2" fmla="*/ 895349 w 5136185"/>
              <a:gd name="connsiteY2" fmla="*/ 2617859 h 4484469"/>
              <a:gd name="connsiteX3" fmla="*/ 1733548 w 5136185"/>
              <a:gd name="connsiteY3" fmla="*/ 1636784 h 4484469"/>
              <a:gd name="connsiteX4" fmla="*/ 3152349 w 5136185"/>
              <a:gd name="connsiteY4" fmla="*/ 620663 h 4484469"/>
              <a:gd name="connsiteX5" fmla="*/ 4846261 w 5136185"/>
              <a:gd name="connsiteY5" fmla="*/ 0 h 4484469"/>
              <a:gd name="connsiteX6" fmla="*/ 4848224 w 5136185"/>
              <a:gd name="connsiteY6" fmla="*/ 1112911 h 4484469"/>
              <a:gd name="connsiteX7" fmla="*/ 4838698 w 5136185"/>
              <a:gd name="connsiteY7" fmla="*/ 2808539 h 4484469"/>
              <a:gd name="connsiteX8" fmla="*/ 4866849 w 5136185"/>
              <a:gd name="connsiteY8" fmla="*/ 4484469 h 4484469"/>
              <a:gd name="connsiteX9" fmla="*/ 1115537 w 5136185"/>
              <a:gd name="connsiteY9" fmla="*/ 4448175 h 4484469"/>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44833"/>
              <a:gd name="connsiteY0" fmla="*/ 4448175 h 4599579"/>
              <a:gd name="connsiteX1" fmla="*/ 0 w 5144833"/>
              <a:gd name="connsiteY1" fmla="*/ 4446659 h 4599579"/>
              <a:gd name="connsiteX2" fmla="*/ 895349 w 5144833"/>
              <a:gd name="connsiteY2" fmla="*/ 2617859 h 4599579"/>
              <a:gd name="connsiteX3" fmla="*/ 1733548 w 5144833"/>
              <a:gd name="connsiteY3" fmla="*/ 1636784 h 4599579"/>
              <a:gd name="connsiteX4" fmla="*/ 3152349 w 5144833"/>
              <a:gd name="connsiteY4" fmla="*/ 620663 h 4599579"/>
              <a:gd name="connsiteX5" fmla="*/ 4846261 w 5144833"/>
              <a:gd name="connsiteY5" fmla="*/ 0 h 4599579"/>
              <a:gd name="connsiteX6" fmla="*/ 4848224 w 5144833"/>
              <a:gd name="connsiteY6" fmla="*/ 1112911 h 4599579"/>
              <a:gd name="connsiteX7" fmla="*/ 4867273 w 5144833"/>
              <a:gd name="connsiteY7" fmla="*/ 2808539 h 4599579"/>
              <a:gd name="connsiteX8" fmla="*/ 4866849 w 5144833"/>
              <a:gd name="connsiteY8" fmla="*/ 4484469 h 4599579"/>
              <a:gd name="connsiteX9" fmla="*/ 1115537 w 514483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93886"/>
              <a:gd name="connsiteY0" fmla="*/ 4448175 h 4599579"/>
              <a:gd name="connsiteX1" fmla="*/ 0 w 4893886"/>
              <a:gd name="connsiteY1" fmla="*/ 4446659 h 4599579"/>
              <a:gd name="connsiteX2" fmla="*/ 895349 w 4893886"/>
              <a:gd name="connsiteY2" fmla="*/ 2617859 h 4599579"/>
              <a:gd name="connsiteX3" fmla="*/ 1733548 w 4893886"/>
              <a:gd name="connsiteY3" fmla="*/ 1636784 h 4599579"/>
              <a:gd name="connsiteX4" fmla="*/ 3152349 w 4893886"/>
              <a:gd name="connsiteY4" fmla="*/ 620663 h 4599579"/>
              <a:gd name="connsiteX5" fmla="*/ 4893886 w 4893886"/>
              <a:gd name="connsiteY5" fmla="*/ 0 h 4599579"/>
              <a:gd name="connsiteX6" fmla="*/ 4867274 w 4893886"/>
              <a:gd name="connsiteY6" fmla="*/ 1112911 h 4599579"/>
              <a:gd name="connsiteX7" fmla="*/ 4867273 w 4893886"/>
              <a:gd name="connsiteY7" fmla="*/ 2808539 h 4599579"/>
              <a:gd name="connsiteX8" fmla="*/ 4866849 w 4893886"/>
              <a:gd name="connsiteY8" fmla="*/ 4484469 h 4599579"/>
              <a:gd name="connsiteX9" fmla="*/ 1115537 w 4893886"/>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985424"/>
              <a:gd name="connsiteY0" fmla="*/ 4448175 h 4599579"/>
              <a:gd name="connsiteX1" fmla="*/ 0 w 4985424"/>
              <a:gd name="connsiteY1" fmla="*/ 4446659 h 4599579"/>
              <a:gd name="connsiteX2" fmla="*/ 895349 w 4985424"/>
              <a:gd name="connsiteY2" fmla="*/ 2617859 h 4599579"/>
              <a:gd name="connsiteX3" fmla="*/ 1733548 w 4985424"/>
              <a:gd name="connsiteY3" fmla="*/ 1636784 h 4599579"/>
              <a:gd name="connsiteX4" fmla="*/ 3152349 w 4985424"/>
              <a:gd name="connsiteY4" fmla="*/ 620663 h 4599579"/>
              <a:gd name="connsiteX5" fmla="*/ 4855786 w 4985424"/>
              <a:gd name="connsiteY5" fmla="*/ 0 h 4599579"/>
              <a:gd name="connsiteX6" fmla="*/ 4867274 w 4985424"/>
              <a:gd name="connsiteY6" fmla="*/ 1112911 h 4599579"/>
              <a:gd name="connsiteX7" fmla="*/ 4867273 w 4985424"/>
              <a:gd name="connsiteY7" fmla="*/ 2808539 h 4599579"/>
              <a:gd name="connsiteX8" fmla="*/ 4866849 w 4985424"/>
              <a:gd name="connsiteY8" fmla="*/ 4484469 h 4599579"/>
              <a:gd name="connsiteX9" fmla="*/ 1115537 w 498542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55626"/>
              <a:gd name="connsiteX1" fmla="*/ 0 w 4867274"/>
              <a:gd name="connsiteY1" fmla="*/ 4446659 h 4455626"/>
              <a:gd name="connsiteX2" fmla="*/ 895349 w 4867274"/>
              <a:gd name="connsiteY2" fmla="*/ 2617859 h 4455626"/>
              <a:gd name="connsiteX3" fmla="*/ 1733548 w 4867274"/>
              <a:gd name="connsiteY3" fmla="*/ 1636784 h 4455626"/>
              <a:gd name="connsiteX4" fmla="*/ 3152349 w 4867274"/>
              <a:gd name="connsiteY4" fmla="*/ 620663 h 4455626"/>
              <a:gd name="connsiteX5" fmla="*/ 4855786 w 4867274"/>
              <a:gd name="connsiteY5" fmla="*/ 0 h 4455626"/>
              <a:gd name="connsiteX6" fmla="*/ 4867274 w 4867274"/>
              <a:gd name="connsiteY6" fmla="*/ 1112911 h 4455626"/>
              <a:gd name="connsiteX7" fmla="*/ 4867273 w 4867274"/>
              <a:gd name="connsiteY7" fmla="*/ 2808539 h 4455626"/>
              <a:gd name="connsiteX8" fmla="*/ 4866849 w 4867274"/>
              <a:gd name="connsiteY8" fmla="*/ 4455626 h 4455626"/>
              <a:gd name="connsiteX9" fmla="*/ 1115537 w 4867274"/>
              <a:gd name="connsiteY9" fmla="*/ 4448175 h 4455626"/>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55786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46012 h 4485182"/>
              <a:gd name="connsiteX9" fmla="*/ 1115537 w 4867274"/>
              <a:gd name="connsiteY9" fmla="*/ 4448175 h 4485182"/>
              <a:gd name="connsiteX0" fmla="*/ 1125062 w 5144128"/>
              <a:gd name="connsiteY0" fmla="*/ 4477067 h 4575663"/>
              <a:gd name="connsiteX1" fmla="*/ 0 w 5144128"/>
              <a:gd name="connsiteY1" fmla="*/ 4485182 h 4575663"/>
              <a:gd name="connsiteX2" fmla="*/ 895349 w 5144128"/>
              <a:gd name="connsiteY2" fmla="*/ 2617859 h 4575663"/>
              <a:gd name="connsiteX3" fmla="*/ 1733548 w 5144128"/>
              <a:gd name="connsiteY3" fmla="*/ 1636784 h 4575663"/>
              <a:gd name="connsiteX4" fmla="*/ 3152349 w 5144128"/>
              <a:gd name="connsiteY4" fmla="*/ 620663 h 4575663"/>
              <a:gd name="connsiteX5" fmla="*/ 4865311 w 5144128"/>
              <a:gd name="connsiteY5" fmla="*/ 0 h 4575663"/>
              <a:gd name="connsiteX6" fmla="*/ 4867274 w 5144128"/>
              <a:gd name="connsiteY6" fmla="*/ 1112911 h 4575663"/>
              <a:gd name="connsiteX7" fmla="*/ 4867273 w 5144128"/>
              <a:gd name="connsiteY7" fmla="*/ 2808539 h 4575663"/>
              <a:gd name="connsiteX8" fmla="*/ 4866849 w 5144128"/>
              <a:gd name="connsiteY8" fmla="*/ 4446012 h 4575663"/>
              <a:gd name="connsiteX9" fmla="*/ 1125062 w 5144128"/>
              <a:gd name="connsiteY9" fmla="*/ 4477067 h 4575663"/>
              <a:gd name="connsiteX0" fmla="*/ 1125062 w 5144128"/>
              <a:gd name="connsiteY0" fmla="*/ 4477067 h 4606198"/>
              <a:gd name="connsiteX1" fmla="*/ 0 w 5144128"/>
              <a:gd name="connsiteY1" fmla="*/ 4485182 h 4606198"/>
              <a:gd name="connsiteX2" fmla="*/ 895349 w 5144128"/>
              <a:gd name="connsiteY2" fmla="*/ 2617859 h 4606198"/>
              <a:gd name="connsiteX3" fmla="*/ 1733548 w 5144128"/>
              <a:gd name="connsiteY3" fmla="*/ 1636784 h 4606198"/>
              <a:gd name="connsiteX4" fmla="*/ 3152349 w 5144128"/>
              <a:gd name="connsiteY4" fmla="*/ 620663 h 4606198"/>
              <a:gd name="connsiteX5" fmla="*/ 4865311 w 5144128"/>
              <a:gd name="connsiteY5" fmla="*/ 0 h 4606198"/>
              <a:gd name="connsiteX6" fmla="*/ 4867274 w 5144128"/>
              <a:gd name="connsiteY6" fmla="*/ 1112911 h 4606198"/>
              <a:gd name="connsiteX7" fmla="*/ 4867273 w 5144128"/>
              <a:gd name="connsiteY7" fmla="*/ 2808539 h 4606198"/>
              <a:gd name="connsiteX8" fmla="*/ 4866849 w 5144128"/>
              <a:gd name="connsiteY8" fmla="*/ 4484534 h 4606198"/>
              <a:gd name="connsiteX9" fmla="*/ 1125062 w 5144128"/>
              <a:gd name="connsiteY9" fmla="*/ 4477067 h 4606198"/>
              <a:gd name="connsiteX0" fmla="*/ 1125062 w 5144128"/>
              <a:gd name="connsiteY0" fmla="*/ 4477067 h 4485182"/>
              <a:gd name="connsiteX1" fmla="*/ 0 w 5144128"/>
              <a:gd name="connsiteY1" fmla="*/ 4485182 h 4485182"/>
              <a:gd name="connsiteX2" fmla="*/ 895349 w 5144128"/>
              <a:gd name="connsiteY2" fmla="*/ 2617859 h 4485182"/>
              <a:gd name="connsiteX3" fmla="*/ 1733548 w 5144128"/>
              <a:gd name="connsiteY3" fmla="*/ 1636784 h 4485182"/>
              <a:gd name="connsiteX4" fmla="*/ 3152349 w 5144128"/>
              <a:gd name="connsiteY4" fmla="*/ 620663 h 4485182"/>
              <a:gd name="connsiteX5" fmla="*/ 4865311 w 5144128"/>
              <a:gd name="connsiteY5" fmla="*/ 0 h 4485182"/>
              <a:gd name="connsiteX6" fmla="*/ 4867274 w 5144128"/>
              <a:gd name="connsiteY6" fmla="*/ 1112911 h 4485182"/>
              <a:gd name="connsiteX7" fmla="*/ 4867273 w 5144128"/>
              <a:gd name="connsiteY7" fmla="*/ 2808539 h 4485182"/>
              <a:gd name="connsiteX8" fmla="*/ 4866849 w 5144128"/>
              <a:gd name="connsiteY8" fmla="*/ 4484534 h 4485182"/>
              <a:gd name="connsiteX9" fmla="*/ 1125062 w 5144128"/>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53637 w 4895849"/>
              <a:gd name="connsiteY0" fmla="*/ 4477067 h 4485182"/>
              <a:gd name="connsiteX1" fmla="*/ 0 w 4895849"/>
              <a:gd name="connsiteY1" fmla="*/ 4485182 h 4485182"/>
              <a:gd name="connsiteX2" fmla="*/ 923924 w 4895849"/>
              <a:gd name="connsiteY2" fmla="*/ 261785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885824 w 4895849"/>
              <a:gd name="connsiteY2" fmla="*/ 260822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914399 w 4895849"/>
              <a:gd name="connsiteY2" fmla="*/ 2627491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912953"/>
              <a:gd name="connsiteY0" fmla="*/ 4496328 h 4504443"/>
              <a:gd name="connsiteX1" fmla="*/ 0 w 4912953"/>
              <a:gd name="connsiteY1" fmla="*/ 4504443 h 4504443"/>
              <a:gd name="connsiteX2" fmla="*/ 914399 w 4912953"/>
              <a:gd name="connsiteY2" fmla="*/ 2646752 h 4504443"/>
              <a:gd name="connsiteX3" fmla="*/ 1762123 w 4912953"/>
              <a:gd name="connsiteY3" fmla="*/ 1656045 h 4504443"/>
              <a:gd name="connsiteX4" fmla="*/ 3180924 w 4912953"/>
              <a:gd name="connsiteY4" fmla="*/ 639924 h 4504443"/>
              <a:gd name="connsiteX5" fmla="*/ 4912936 w 4912953"/>
              <a:gd name="connsiteY5" fmla="*/ 0 h 4504443"/>
              <a:gd name="connsiteX6" fmla="*/ 4895849 w 4912953"/>
              <a:gd name="connsiteY6" fmla="*/ 1132172 h 4504443"/>
              <a:gd name="connsiteX7" fmla="*/ 4895848 w 4912953"/>
              <a:gd name="connsiteY7" fmla="*/ 2827800 h 4504443"/>
              <a:gd name="connsiteX8" fmla="*/ 4895424 w 4912953"/>
              <a:gd name="connsiteY8" fmla="*/ 4503795 h 4504443"/>
              <a:gd name="connsiteX9" fmla="*/ 1153637 w 4912953"/>
              <a:gd name="connsiteY9" fmla="*/ 4496328 h 4504443"/>
              <a:gd name="connsiteX0" fmla="*/ 1153637 w 4895849"/>
              <a:gd name="connsiteY0" fmla="*/ 4496328 h 4504443"/>
              <a:gd name="connsiteX1" fmla="*/ 0 w 4895849"/>
              <a:gd name="connsiteY1" fmla="*/ 4504443 h 4504443"/>
              <a:gd name="connsiteX2" fmla="*/ 914399 w 4895849"/>
              <a:gd name="connsiteY2" fmla="*/ 2646752 h 4504443"/>
              <a:gd name="connsiteX3" fmla="*/ 1762123 w 4895849"/>
              <a:gd name="connsiteY3" fmla="*/ 1656045 h 4504443"/>
              <a:gd name="connsiteX4" fmla="*/ 3180924 w 4895849"/>
              <a:gd name="connsiteY4" fmla="*/ 639924 h 4504443"/>
              <a:gd name="connsiteX5" fmla="*/ 4893886 w 4895849"/>
              <a:gd name="connsiteY5" fmla="*/ 0 h 4504443"/>
              <a:gd name="connsiteX6" fmla="*/ 4895849 w 4895849"/>
              <a:gd name="connsiteY6" fmla="*/ 1132172 h 4504443"/>
              <a:gd name="connsiteX7" fmla="*/ 4895848 w 4895849"/>
              <a:gd name="connsiteY7" fmla="*/ 2827800 h 4504443"/>
              <a:gd name="connsiteX8" fmla="*/ 4895424 w 4895849"/>
              <a:gd name="connsiteY8" fmla="*/ 4503795 h 4504443"/>
              <a:gd name="connsiteX9" fmla="*/ 1153637 w 4895849"/>
              <a:gd name="connsiteY9" fmla="*/ 4496328 h 4504443"/>
              <a:gd name="connsiteX0" fmla="*/ 1136480 w 4895849"/>
              <a:gd name="connsiteY0" fmla="*/ 4533568 h 4533719"/>
              <a:gd name="connsiteX1" fmla="*/ 0 w 4895849"/>
              <a:gd name="connsiteY1" fmla="*/ 4504443 h 4533719"/>
              <a:gd name="connsiteX2" fmla="*/ 914399 w 4895849"/>
              <a:gd name="connsiteY2" fmla="*/ 2646752 h 4533719"/>
              <a:gd name="connsiteX3" fmla="*/ 1762123 w 4895849"/>
              <a:gd name="connsiteY3" fmla="*/ 1656045 h 4533719"/>
              <a:gd name="connsiteX4" fmla="*/ 3180924 w 4895849"/>
              <a:gd name="connsiteY4" fmla="*/ 639924 h 4533719"/>
              <a:gd name="connsiteX5" fmla="*/ 4893886 w 4895849"/>
              <a:gd name="connsiteY5" fmla="*/ 0 h 4533719"/>
              <a:gd name="connsiteX6" fmla="*/ 4895849 w 4895849"/>
              <a:gd name="connsiteY6" fmla="*/ 1132172 h 4533719"/>
              <a:gd name="connsiteX7" fmla="*/ 4895848 w 4895849"/>
              <a:gd name="connsiteY7" fmla="*/ 2827800 h 4533719"/>
              <a:gd name="connsiteX8" fmla="*/ 4895424 w 4895849"/>
              <a:gd name="connsiteY8" fmla="*/ 4503795 h 4533719"/>
              <a:gd name="connsiteX9" fmla="*/ 1136480 w 4895849"/>
              <a:gd name="connsiteY9" fmla="*/ 4533568 h 4533719"/>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03795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58534"/>
              <a:gd name="connsiteX1" fmla="*/ 0 w 4904427"/>
              <a:gd name="connsiteY1" fmla="*/ 4532373 h 4658534"/>
              <a:gd name="connsiteX2" fmla="*/ 922977 w 4904427"/>
              <a:gd name="connsiteY2" fmla="*/ 2646752 h 4658534"/>
              <a:gd name="connsiteX3" fmla="*/ 1770701 w 4904427"/>
              <a:gd name="connsiteY3" fmla="*/ 1656045 h 4658534"/>
              <a:gd name="connsiteX4" fmla="*/ 3189502 w 4904427"/>
              <a:gd name="connsiteY4" fmla="*/ 639924 h 4658534"/>
              <a:gd name="connsiteX5" fmla="*/ 4902464 w 4904427"/>
              <a:gd name="connsiteY5" fmla="*/ 0 h 4658534"/>
              <a:gd name="connsiteX6" fmla="*/ 4904427 w 4904427"/>
              <a:gd name="connsiteY6" fmla="*/ 1132172 h 4658534"/>
              <a:gd name="connsiteX7" fmla="*/ 4904426 w 4904427"/>
              <a:gd name="connsiteY7" fmla="*/ 2827800 h 4658534"/>
              <a:gd name="connsiteX8" fmla="*/ 4904002 w 4904427"/>
              <a:gd name="connsiteY8" fmla="*/ 4531726 h 4658534"/>
              <a:gd name="connsiteX9" fmla="*/ 1145058 w 4904427"/>
              <a:gd name="connsiteY9" fmla="*/ 4533568 h 4658534"/>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72471"/>
              <a:gd name="connsiteX1" fmla="*/ 0 w 4904427"/>
              <a:gd name="connsiteY1" fmla="*/ 4532373 h 4672471"/>
              <a:gd name="connsiteX2" fmla="*/ 922977 w 4904427"/>
              <a:gd name="connsiteY2" fmla="*/ 2646752 h 4672471"/>
              <a:gd name="connsiteX3" fmla="*/ 1770701 w 4904427"/>
              <a:gd name="connsiteY3" fmla="*/ 1656045 h 4672471"/>
              <a:gd name="connsiteX4" fmla="*/ 3189502 w 4904427"/>
              <a:gd name="connsiteY4" fmla="*/ 639924 h 4672471"/>
              <a:gd name="connsiteX5" fmla="*/ 4902464 w 4904427"/>
              <a:gd name="connsiteY5" fmla="*/ 0 h 4672471"/>
              <a:gd name="connsiteX6" fmla="*/ 4904427 w 4904427"/>
              <a:gd name="connsiteY6" fmla="*/ 1132172 h 4672471"/>
              <a:gd name="connsiteX7" fmla="*/ 4904426 w 4904427"/>
              <a:gd name="connsiteY7" fmla="*/ 2827800 h 4672471"/>
              <a:gd name="connsiteX8" fmla="*/ 4904002 w 4904427"/>
              <a:gd name="connsiteY8" fmla="*/ 4531726 h 4672471"/>
              <a:gd name="connsiteX9" fmla="*/ 1145058 w 4904427"/>
              <a:gd name="connsiteY9" fmla="*/ 4533568 h 4672471"/>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36786"/>
              <a:gd name="connsiteY0" fmla="*/ 4561498 h 4561498"/>
              <a:gd name="connsiteX1" fmla="*/ 0 w 4936786"/>
              <a:gd name="connsiteY1" fmla="*/ 4560303 h 4561498"/>
              <a:gd name="connsiteX2" fmla="*/ 922977 w 4936786"/>
              <a:gd name="connsiteY2" fmla="*/ 2674682 h 4561498"/>
              <a:gd name="connsiteX3" fmla="*/ 1770701 w 4936786"/>
              <a:gd name="connsiteY3" fmla="*/ 1683975 h 4561498"/>
              <a:gd name="connsiteX4" fmla="*/ 3189502 w 4936786"/>
              <a:gd name="connsiteY4" fmla="*/ 667854 h 4561498"/>
              <a:gd name="connsiteX5" fmla="*/ 4936777 w 4936786"/>
              <a:gd name="connsiteY5" fmla="*/ 0 h 4561498"/>
              <a:gd name="connsiteX6" fmla="*/ 4904427 w 4936786"/>
              <a:gd name="connsiteY6" fmla="*/ 1160102 h 4561498"/>
              <a:gd name="connsiteX7" fmla="*/ 4904426 w 4936786"/>
              <a:gd name="connsiteY7" fmla="*/ 2855730 h 4561498"/>
              <a:gd name="connsiteX8" fmla="*/ 4904002 w 4936786"/>
              <a:gd name="connsiteY8" fmla="*/ 4559656 h 4561498"/>
              <a:gd name="connsiteX9" fmla="*/ 1145058 w 4936786"/>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11042"/>
              <a:gd name="connsiteY0" fmla="*/ 4561498 h 4561498"/>
              <a:gd name="connsiteX1" fmla="*/ 0 w 4911042"/>
              <a:gd name="connsiteY1" fmla="*/ 4560303 h 4561498"/>
              <a:gd name="connsiteX2" fmla="*/ 922977 w 4911042"/>
              <a:gd name="connsiteY2" fmla="*/ 2674682 h 4561498"/>
              <a:gd name="connsiteX3" fmla="*/ 1770701 w 4911042"/>
              <a:gd name="connsiteY3" fmla="*/ 1683975 h 4561498"/>
              <a:gd name="connsiteX4" fmla="*/ 3189502 w 4911042"/>
              <a:gd name="connsiteY4" fmla="*/ 667854 h 4561498"/>
              <a:gd name="connsiteX5" fmla="*/ 4911042 w 4911042"/>
              <a:gd name="connsiteY5" fmla="*/ 0 h 4561498"/>
              <a:gd name="connsiteX6" fmla="*/ 4904427 w 4911042"/>
              <a:gd name="connsiteY6" fmla="*/ 1160102 h 4561498"/>
              <a:gd name="connsiteX7" fmla="*/ 4904426 w 4911042"/>
              <a:gd name="connsiteY7" fmla="*/ 2855730 h 4561498"/>
              <a:gd name="connsiteX8" fmla="*/ 4904002 w 4911042"/>
              <a:gd name="connsiteY8" fmla="*/ 4559656 h 4561498"/>
              <a:gd name="connsiteX9" fmla="*/ 1145058 w 4911042"/>
              <a:gd name="connsiteY9" fmla="*/ 4561498 h 456149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5023304"/>
              <a:gd name="connsiteY0" fmla="*/ 4552188 h 4552188"/>
              <a:gd name="connsiteX1" fmla="*/ 0 w 5023304"/>
              <a:gd name="connsiteY1" fmla="*/ 4550993 h 4552188"/>
              <a:gd name="connsiteX2" fmla="*/ 922977 w 5023304"/>
              <a:gd name="connsiteY2" fmla="*/ 2665372 h 4552188"/>
              <a:gd name="connsiteX3" fmla="*/ 1770701 w 5023304"/>
              <a:gd name="connsiteY3" fmla="*/ 1674665 h 4552188"/>
              <a:gd name="connsiteX4" fmla="*/ 3189502 w 5023304"/>
              <a:gd name="connsiteY4" fmla="*/ 658544 h 4552188"/>
              <a:gd name="connsiteX5" fmla="*/ 4893885 w 5023304"/>
              <a:gd name="connsiteY5" fmla="*/ 0 h 4552188"/>
              <a:gd name="connsiteX6" fmla="*/ 4904427 w 5023304"/>
              <a:gd name="connsiteY6" fmla="*/ 1150792 h 4552188"/>
              <a:gd name="connsiteX7" fmla="*/ 4904426 w 5023304"/>
              <a:gd name="connsiteY7" fmla="*/ 2846420 h 4552188"/>
              <a:gd name="connsiteX8" fmla="*/ 4904002 w 5023304"/>
              <a:gd name="connsiteY8" fmla="*/ 4550346 h 4552188"/>
              <a:gd name="connsiteX9" fmla="*/ 1145058 w 5023304"/>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55188 w 4904427"/>
              <a:gd name="connsiteY4" fmla="*/ 63061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63767 w 4904427"/>
              <a:gd name="connsiteY4" fmla="*/ 65854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54270 w 4904427"/>
              <a:gd name="connsiteY2" fmla="*/ 2663616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29101 w 4904427"/>
              <a:gd name="connsiteY2" fmla="*/ 2840681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91685 w 4904427"/>
              <a:gd name="connsiteY2" fmla="*/ 2747933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73950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30800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04427" h="4533568">
                <a:moveTo>
                  <a:pt x="1145058" y="4533568"/>
                </a:moveTo>
                <a:lnTo>
                  <a:pt x="0" y="4532373"/>
                </a:lnTo>
                <a:cubicBezTo>
                  <a:pt x="85540" y="4106313"/>
                  <a:pt x="593006" y="3114362"/>
                  <a:pt x="907331" y="2688912"/>
                </a:cubicBezTo>
                <a:cubicBezTo>
                  <a:pt x="1259570" y="2190184"/>
                  <a:pt x="1412226" y="2054916"/>
                  <a:pt x="1755055" y="1689772"/>
                </a:cubicBezTo>
                <a:cubicBezTo>
                  <a:pt x="2273911" y="1221504"/>
                  <a:pt x="2640629" y="921554"/>
                  <a:pt x="3163767" y="639925"/>
                </a:cubicBezTo>
                <a:cubicBezTo>
                  <a:pt x="3686905" y="358296"/>
                  <a:pt x="4271515" y="110363"/>
                  <a:pt x="4893886" y="0"/>
                </a:cubicBezTo>
                <a:cubicBezTo>
                  <a:pt x="4897400" y="377391"/>
                  <a:pt x="4900913" y="754781"/>
                  <a:pt x="4904427" y="1132172"/>
                </a:cubicBezTo>
                <a:cubicBezTo>
                  <a:pt x="4904427" y="1697381"/>
                  <a:pt x="4904426" y="2262591"/>
                  <a:pt x="4904426" y="2827800"/>
                </a:cubicBezTo>
                <a:cubicBezTo>
                  <a:pt x="4904285" y="3386465"/>
                  <a:pt x="4904143" y="3973061"/>
                  <a:pt x="4904002" y="4531726"/>
                </a:cubicBezTo>
                <a:lnTo>
                  <a:pt x="1145058" y="4533568"/>
                </a:lnTo>
                <a:close/>
              </a:path>
            </a:pathLst>
          </a:custGeom>
        </p:spPr>
        <p:txBody>
          <a:bodyPr anchor="ctr"/>
          <a:lstStyle>
            <a:lvl1pPr marL="0" indent="0" algn="ctr">
              <a:buNone/>
              <a:defRPr/>
            </a:lvl1pPr>
          </a:lstStyle>
          <a:p>
            <a:r>
              <a:rPr lang="en-US" smtClean="0"/>
              <a:t>Click icon to add picture</a:t>
            </a:r>
            <a:endParaRPr lang="en-GB" dirty="0"/>
          </a:p>
        </p:txBody>
      </p:sp>
      <p:sp>
        <p:nvSpPr>
          <p:cNvPr id="23"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4"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Tree>
    <p:extLst>
      <p:ext uri="{BB962C8B-B14F-4D97-AF65-F5344CB8AC3E}">
        <p14:creationId xmlns:p14="http://schemas.microsoft.com/office/powerpoint/2010/main" val="1603613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isplay 1">
    <p:spTree>
      <p:nvGrpSpPr>
        <p:cNvPr id="1" name=""/>
        <p:cNvGrpSpPr/>
        <p:nvPr/>
      </p:nvGrpSpPr>
      <p:grpSpPr>
        <a:xfrm>
          <a:off x="0" y="0"/>
          <a:ext cx="0" cy="0"/>
          <a:chOff x="0" y="0"/>
          <a:chExt cx="0" cy="0"/>
        </a:xfrm>
      </p:grpSpPr>
      <p:pic>
        <p:nvPicPr>
          <p:cNvPr id="8" name="Picture 7"/>
          <p:cNvPicPr>
            <a:picLocks noChangeAspect="1"/>
          </p:cNvPicPr>
          <p:nvPr userDrawn="1"/>
        </p:nvPicPr>
        <p:blipFill rotWithShape="1">
          <a:blip r:embed="rId2" cstate="print">
            <a:extLst>
              <a:ext uri="{28A0092B-C50C-407E-A947-70E740481C1C}">
                <a14:useLocalDpi xmlns:a14="http://schemas.microsoft.com/office/drawing/2010/main" val="0"/>
              </a:ext>
            </a:extLst>
          </a:blip>
          <a:srcRect t="7347"/>
          <a:stretch/>
        </p:blipFill>
        <p:spPr>
          <a:xfrm>
            <a:off x="0" y="0"/>
            <a:ext cx="9162713" cy="6418052"/>
          </a:xfrm>
          <a:prstGeom prst="rect">
            <a:avLst/>
          </a:prstGeom>
        </p:spPr>
      </p:pic>
      <p:sp>
        <p:nvSpPr>
          <p:cNvPr id="3" name="Title 1"/>
          <p:cNvSpPr>
            <a:spLocks noGrp="1"/>
          </p:cNvSpPr>
          <p:nvPr>
            <p:ph type="title"/>
          </p:nvPr>
        </p:nvSpPr>
        <p:spPr>
          <a:xfrm>
            <a:off x="5472100" y="4185083"/>
            <a:ext cx="2952328" cy="1907741"/>
          </a:xfrm>
          <a:prstGeom prst="rect">
            <a:avLst/>
          </a:prstGeom>
        </p:spPr>
        <p:txBody>
          <a:bodyPr anchor="t">
            <a:normAutofit/>
          </a:bodyPr>
          <a:lstStyle>
            <a:lvl1pPr algn="l">
              <a:defRPr sz="2800" b="0" cap="none" baseline="0"/>
            </a:lvl1pPr>
          </a:lstStyle>
          <a:p>
            <a:r>
              <a:rPr lang="en-US" smtClean="0"/>
              <a:t>Click to edit Master title style</a:t>
            </a:r>
            <a:endParaRPr lang="en-US" dirty="0"/>
          </a:p>
        </p:txBody>
      </p:sp>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5" name="Picture Placeholder 15"/>
          <p:cNvSpPr>
            <a:spLocks noGrp="1"/>
          </p:cNvSpPr>
          <p:nvPr>
            <p:ph type="pic" sz="quarter" idx="17" hasCustomPrompt="1"/>
          </p:nvPr>
        </p:nvSpPr>
        <p:spPr>
          <a:xfrm>
            <a:off x="503548" y="6345368"/>
            <a:ext cx="1080000" cy="396000"/>
          </a:xfrm>
          <a:prstGeom prst="rect">
            <a:avLst/>
          </a:prstGeom>
        </p:spPr>
        <p:txBody>
          <a:bodyPr>
            <a:noAutofit/>
          </a:bodyPr>
          <a:lstStyle>
            <a:lvl1pPr marL="0" indent="0">
              <a:buNone/>
              <a:defRPr sz="1600"/>
            </a:lvl1pPr>
          </a:lstStyle>
          <a:p>
            <a:r>
              <a:rPr lang="en-GB" dirty="0"/>
              <a:t>Partner logo 1</a:t>
            </a:r>
          </a:p>
        </p:txBody>
      </p:sp>
      <p:sp>
        <p:nvSpPr>
          <p:cNvPr id="6" name="Picture Placeholder 15"/>
          <p:cNvSpPr>
            <a:spLocks noGrp="1"/>
          </p:cNvSpPr>
          <p:nvPr>
            <p:ph type="pic" sz="quarter" idx="18" hasCustomPrompt="1"/>
          </p:nvPr>
        </p:nvSpPr>
        <p:spPr>
          <a:xfrm>
            <a:off x="1871820" y="6345368"/>
            <a:ext cx="1080000" cy="396000"/>
          </a:xfrm>
          <a:prstGeom prst="rect">
            <a:avLst/>
          </a:prstGeom>
        </p:spPr>
        <p:txBody>
          <a:bodyPr>
            <a:noAutofit/>
          </a:bodyPr>
          <a:lstStyle>
            <a:lvl1pPr marL="0" indent="0">
              <a:buNone/>
              <a:defRPr sz="1600"/>
            </a:lvl1pPr>
          </a:lstStyle>
          <a:p>
            <a:r>
              <a:rPr lang="en-GB" dirty="0"/>
              <a:t>Partner logo 2</a:t>
            </a:r>
          </a:p>
        </p:txBody>
      </p:sp>
      <p:sp>
        <p:nvSpPr>
          <p:cNvPr id="7" name="Slide Number Placeholder 13"/>
          <p:cNvSpPr>
            <a:spLocks noGrp="1"/>
          </p:cNvSpPr>
          <p:nvPr>
            <p:ph type="sldNum" sz="quarter" idx="16"/>
          </p:nvPr>
        </p:nvSpPr>
        <p:spPr>
          <a:xfrm>
            <a:off x="3954742" y="6309368"/>
            <a:ext cx="1233500"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Tree>
    <p:extLst>
      <p:ext uri="{BB962C8B-B14F-4D97-AF65-F5344CB8AC3E}">
        <p14:creationId xmlns:p14="http://schemas.microsoft.com/office/powerpoint/2010/main" val="366038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splay 2">
    <p:spTree>
      <p:nvGrpSpPr>
        <p:cNvPr id="1" name=""/>
        <p:cNvGrpSpPr/>
        <p:nvPr/>
      </p:nvGrpSpPr>
      <p:grpSpPr>
        <a:xfrm>
          <a:off x="0" y="0"/>
          <a:ext cx="0" cy="0"/>
          <a:chOff x="0" y="0"/>
          <a:chExt cx="0" cy="0"/>
        </a:xfrm>
      </p:grpSpPr>
      <p:pic>
        <p:nvPicPr>
          <p:cNvPr id="19" name="Picture 1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20" name="Picture Placeholder 6"/>
          <p:cNvSpPr>
            <a:spLocks noGrp="1"/>
          </p:cNvSpPr>
          <p:nvPr>
            <p:ph type="pic" sz="quarter" idx="13"/>
          </p:nvPr>
        </p:nvSpPr>
        <p:spPr>
          <a:xfrm>
            <a:off x="791580" y="584684"/>
            <a:ext cx="2304256" cy="2304256"/>
          </a:xfrm>
          <a:prstGeom prst="ellipse">
            <a:avLst/>
          </a:prstGeom>
        </p:spPr>
        <p:txBody>
          <a:bodyPr>
            <a:normAutofit/>
          </a:bodyPr>
          <a:lstStyle>
            <a:lvl1pPr marL="0" indent="0" algn="ctr">
              <a:buNone/>
              <a:defRPr sz="1600"/>
            </a:lvl1pPr>
          </a:lstStyle>
          <a:p>
            <a:r>
              <a:rPr lang="en-US" smtClean="0"/>
              <a:t>Click icon to add picture</a:t>
            </a:r>
            <a:endParaRPr lang="en-GB" dirty="0"/>
          </a:p>
        </p:txBody>
      </p:sp>
      <p:sp>
        <p:nvSpPr>
          <p:cNvPr id="21" name="Picture Placeholder 7"/>
          <p:cNvSpPr>
            <a:spLocks noGrp="1" noChangeAspect="1"/>
          </p:cNvSpPr>
          <p:nvPr>
            <p:ph type="pic" sz="quarter" idx="15"/>
          </p:nvPr>
        </p:nvSpPr>
        <p:spPr>
          <a:xfrm>
            <a:off x="786293" y="4383288"/>
            <a:ext cx="1638846" cy="1638000"/>
          </a:xfrm>
          <a:prstGeom prst="ellipse">
            <a:avLst/>
          </a:prstGeom>
        </p:spPr>
        <p:txBody>
          <a:bodyPr>
            <a:normAutofit/>
          </a:bodyPr>
          <a:lstStyle>
            <a:lvl1pPr marL="0" indent="0" algn="ctr">
              <a:buNone/>
              <a:defRPr sz="1600"/>
            </a:lvl1pPr>
          </a:lstStyle>
          <a:p>
            <a:r>
              <a:rPr lang="en-US" smtClean="0"/>
              <a:t>Click icon to add picture</a:t>
            </a:r>
            <a:endParaRPr lang="en-GB" dirty="0"/>
          </a:p>
        </p:txBody>
      </p:sp>
      <p:sp>
        <p:nvSpPr>
          <p:cNvPr id="22" name="Picture Placeholder 7"/>
          <p:cNvSpPr>
            <a:spLocks noGrp="1" noChangeAspect="1"/>
          </p:cNvSpPr>
          <p:nvPr>
            <p:ph type="pic" sz="quarter" idx="16"/>
          </p:nvPr>
        </p:nvSpPr>
        <p:spPr>
          <a:xfrm>
            <a:off x="5291616" y="4257092"/>
            <a:ext cx="1152592" cy="1152000"/>
          </a:xfrm>
          <a:prstGeom prst="ellipse">
            <a:avLst/>
          </a:prstGeom>
        </p:spPr>
        <p:txBody>
          <a:bodyPr>
            <a:noAutofit/>
          </a:bodyPr>
          <a:lstStyle>
            <a:lvl1pPr marL="0" indent="0" algn="ctr">
              <a:buNone/>
              <a:defRPr sz="1600"/>
            </a:lvl1pPr>
          </a:lstStyle>
          <a:p>
            <a:r>
              <a:rPr lang="en-US" smtClean="0"/>
              <a:t>Click icon to add picture</a:t>
            </a:r>
            <a:endParaRPr lang="en-GB" dirty="0"/>
          </a:p>
        </p:txBody>
      </p:sp>
      <p:sp>
        <p:nvSpPr>
          <p:cNvPr id="23" name="Picture Placeholder 7"/>
          <p:cNvSpPr>
            <a:spLocks noGrp="1" noChangeAspect="1"/>
          </p:cNvSpPr>
          <p:nvPr>
            <p:ph type="pic" sz="quarter" idx="17"/>
          </p:nvPr>
        </p:nvSpPr>
        <p:spPr>
          <a:xfrm>
            <a:off x="6984268" y="4257092"/>
            <a:ext cx="1152592" cy="1152000"/>
          </a:xfrm>
          <a:prstGeom prst="ellipse">
            <a:avLst/>
          </a:prstGeom>
        </p:spPr>
        <p:txBody>
          <a:bodyPr>
            <a:noAutofit/>
          </a:bodyPr>
          <a:lstStyle>
            <a:lvl1pPr marL="0" indent="0" algn="ctr">
              <a:buNone/>
              <a:defRPr sz="1600"/>
            </a:lvl1pPr>
          </a:lstStyle>
          <a:p>
            <a:r>
              <a:rPr lang="en-US" smtClean="0"/>
              <a:t>Click icon to add picture</a:t>
            </a:r>
            <a:endParaRPr lang="en-GB"/>
          </a:p>
        </p:txBody>
      </p:sp>
      <p:sp>
        <p:nvSpPr>
          <p:cNvPr id="24" name="Slide Number Placeholder 13"/>
          <p:cNvSpPr>
            <a:spLocks noGrp="1"/>
          </p:cNvSpPr>
          <p:nvPr>
            <p:ph type="sldNum" sz="quarter" idx="18"/>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26" name="Picture Placeholder 15"/>
          <p:cNvSpPr>
            <a:spLocks noGrp="1"/>
          </p:cNvSpPr>
          <p:nvPr>
            <p:ph type="pic" sz="quarter" idx="19" hasCustomPrompt="1"/>
          </p:nvPr>
        </p:nvSpPr>
        <p:spPr>
          <a:xfrm>
            <a:off x="503668" y="6345368"/>
            <a:ext cx="1080000" cy="396000"/>
          </a:xfrm>
        </p:spPr>
        <p:txBody>
          <a:bodyPr>
            <a:noAutofit/>
          </a:bodyPr>
          <a:lstStyle>
            <a:lvl1pPr marL="0" indent="0">
              <a:buNone/>
              <a:defRPr sz="1600"/>
            </a:lvl1pPr>
          </a:lstStyle>
          <a:p>
            <a:r>
              <a:rPr lang="en-GB" dirty="0"/>
              <a:t>Partner logo 1</a:t>
            </a:r>
          </a:p>
        </p:txBody>
      </p:sp>
      <p:sp>
        <p:nvSpPr>
          <p:cNvPr id="27" name="Picture Placeholder 15"/>
          <p:cNvSpPr>
            <a:spLocks noGrp="1"/>
          </p:cNvSpPr>
          <p:nvPr>
            <p:ph type="pic" sz="quarter" idx="20"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8" name="Picture Placeholder 8"/>
          <p:cNvSpPr>
            <a:spLocks noGrp="1"/>
          </p:cNvSpPr>
          <p:nvPr>
            <p:ph type="pic" sz="quarter" idx="14"/>
          </p:nvPr>
        </p:nvSpPr>
        <p:spPr>
          <a:xfrm>
            <a:off x="6626064" y="263341"/>
            <a:ext cx="1710000" cy="1710000"/>
          </a:xfrm>
          <a:prstGeom prst="ellipse">
            <a:avLst/>
          </a:prstGeom>
        </p:spPr>
        <p:txBody>
          <a:bodyPr>
            <a:normAutofit/>
          </a:bodyPr>
          <a:lstStyle>
            <a:lvl1pPr marL="0" indent="0" algn="ctr">
              <a:buNone/>
              <a:defRPr sz="1600"/>
            </a:lvl1pPr>
          </a:lstStyle>
          <a:p>
            <a:r>
              <a:rPr lang="en-US" smtClean="0"/>
              <a:t>Click icon to add picture</a:t>
            </a:r>
            <a:endParaRPr lang="en-GB" dirty="0"/>
          </a:p>
        </p:txBody>
      </p:sp>
      <p:grpSp>
        <p:nvGrpSpPr>
          <p:cNvPr id="17" name="Group 16"/>
          <p:cNvGrpSpPr/>
          <p:nvPr userDrawn="1"/>
        </p:nvGrpSpPr>
        <p:grpSpPr>
          <a:xfrm>
            <a:off x="0" y="-21332"/>
            <a:ext cx="9144000" cy="6879332"/>
            <a:chOff x="0" y="-21332"/>
            <a:chExt cx="9144000" cy="6879332"/>
          </a:xfrm>
        </p:grpSpPr>
        <p:pic>
          <p:nvPicPr>
            <p:cNvPr id="18" name="Picture 17" descr="Display Slide V1_BLUE_3.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4084320"/>
              <a:ext cx="9144000" cy="2773680"/>
            </a:xfrm>
            <a:prstGeom prst="rect">
              <a:avLst/>
            </a:prstGeom>
          </p:spPr>
        </p:pic>
        <p:pic>
          <p:nvPicPr>
            <p:cNvPr id="29" name="Picture 28" descr="Display Slide V1_BLUE_1.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0" y="-21332"/>
              <a:ext cx="9144000" cy="4956048"/>
            </a:xfrm>
            <a:prstGeom prst="rect">
              <a:avLst/>
            </a:prstGeom>
          </p:spPr>
        </p:pic>
        <p:pic>
          <p:nvPicPr>
            <p:cNvPr id="30" name="Picture 29" descr="Display Slide V1_BLUE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4291422" y="0"/>
              <a:ext cx="4852578" cy="3651626"/>
            </a:xfrm>
            <a:prstGeom prst="rect">
              <a:avLst/>
            </a:prstGeom>
          </p:spPr>
        </p:pic>
      </p:grpSp>
    </p:spTree>
    <p:extLst>
      <p:ext uri="{BB962C8B-B14F-4D97-AF65-F5344CB8AC3E}">
        <p14:creationId xmlns:p14="http://schemas.microsoft.com/office/powerpoint/2010/main" val="18306487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Slide">
    <p:bg>
      <p:bgRef idx="1001">
        <a:schemeClr val="bg2"/>
      </p:bgRef>
    </p:bg>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3999" cy="6858000"/>
          </a:xfrm>
          <a:prstGeom prst="rect">
            <a:avLst/>
          </a:prstGeom>
        </p:spPr>
      </p:pic>
      <p:pic>
        <p:nvPicPr>
          <p:cNvPr id="12" name="Picture 1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3"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5"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16"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3" name="Text Placeholder 2"/>
          <p:cNvSpPr>
            <a:spLocks noGrp="1"/>
          </p:cNvSpPr>
          <p:nvPr>
            <p:ph type="body" sz="quarter" idx="19"/>
          </p:nvPr>
        </p:nvSpPr>
        <p:spPr>
          <a:xfrm>
            <a:off x="503238" y="3536950"/>
            <a:ext cx="2700337" cy="2124075"/>
          </a:xfrm>
        </p:spPr>
        <p:txBody>
          <a:bodyPr/>
          <a:lstStyle>
            <a:lvl1pPr marL="0" indent="0">
              <a:buNone/>
              <a:defRPr b="1">
                <a:solidFill>
                  <a:schemeClr val="bg1"/>
                </a:solidFill>
              </a:defRPr>
            </a:lvl1pPr>
            <a:lvl2pPr marL="266700" indent="-266700">
              <a:buFont typeface="Symbol" panose="05050102010706020507" pitchFamily="18" charset="2"/>
              <a:buChar char="·"/>
              <a:defRPr lang="en-US" sz="1800" b="1" kern="1200" dirty="0" smtClean="0">
                <a:solidFill>
                  <a:schemeClr val="bg1"/>
                </a:solidFill>
                <a:latin typeface="Liberation Sans" panose="020B0604020202020204" pitchFamily="34" charset="0"/>
                <a:ea typeface="Liberation Sans" panose="020B0604020202020204" pitchFamily="34" charset="0"/>
                <a:cs typeface="Liberation Sans" panose="020B0604020202020204" pitchFamily="34" charset="0"/>
              </a:defRPr>
            </a:lvl2pPr>
            <a:lvl3pPr marL="266700" indent="-266700">
              <a:defRPr b="1">
                <a:solidFill>
                  <a:schemeClr val="bg1"/>
                </a:solidFill>
              </a:defRPr>
            </a:lvl3pPr>
            <a:lvl4pPr marL="266700" indent="-266700">
              <a:buFont typeface="Symbol" panose="05050102010706020507" pitchFamily="18" charset="2"/>
              <a:buChar char="·"/>
              <a:defRPr b="1">
                <a:solidFill>
                  <a:schemeClr val="bg1"/>
                </a:solidFill>
              </a:defRPr>
            </a:lvl4pPr>
            <a:lvl5pPr marL="266700" indent="-266700">
              <a:defRPr b="1">
                <a:solidFill>
                  <a:schemeClr val="bg1"/>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Tree>
    <p:extLst>
      <p:ext uri="{BB962C8B-B14F-4D97-AF65-F5344CB8AC3E}">
        <p14:creationId xmlns:p14="http://schemas.microsoft.com/office/powerpoint/2010/main" val="1297316682"/>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Full Screen pictur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0" name="Slide Number Placeholder 13"/>
          <p:cNvSpPr>
            <a:spLocks noGrp="1"/>
          </p:cNvSpPr>
          <p:nvPr>
            <p:ph type="sldNum" sz="quarter" idx="16"/>
          </p:nvPr>
        </p:nvSpPr>
        <p:spPr>
          <a:xfrm>
            <a:off x="3954742" y="6309368"/>
            <a:ext cx="1233500"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3" name="Picture Placeholder 2"/>
          <p:cNvSpPr>
            <a:spLocks noGrp="1"/>
          </p:cNvSpPr>
          <p:nvPr>
            <p:ph type="pic" sz="quarter" idx="19"/>
          </p:nvPr>
        </p:nvSpPr>
        <p:spPr>
          <a:xfrm>
            <a:off x="0" y="0"/>
            <a:ext cx="9144000" cy="6215063"/>
          </a:xfrm>
        </p:spPr>
        <p:txBody>
          <a:bodyPr/>
          <a:lstStyle/>
          <a:p>
            <a:r>
              <a:rPr lang="en-US" smtClean="0"/>
              <a:t>Click icon to add picture</a:t>
            </a:r>
            <a:endParaRPr lang="en-GB"/>
          </a:p>
        </p:txBody>
      </p:sp>
      <p:sp>
        <p:nvSpPr>
          <p:cNvPr id="11"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12"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Tree>
    <p:extLst>
      <p:ext uri="{BB962C8B-B14F-4D97-AF65-F5344CB8AC3E}">
        <p14:creationId xmlns:p14="http://schemas.microsoft.com/office/powerpoint/2010/main" val="28514230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pic>
        <p:nvPicPr>
          <p:cNvPr id="15" name="Picture 1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0"/>
            <a:ext cx="9144000" cy="6857999"/>
          </a:xfrm>
          <a:prstGeom prst="rect">
            <a:avLst/>
          </a:prstGeom>
        </p:spPr>
      </p:pic>
      <p:sp>
        <p:nvSpPr>
          <p:cNvPr id="2" name="Title 1"/>
          <p:cNvSpPr>
            <a:spLocks noGrp="1"/>
          </p:cNvSpPr>
          <p:nvPr>
            <p:ph type="title"/>
          </p:nvPr>
        </p:nvSpPr>
        <p:spPr>
          <a:xfrm>
            <a:off x="503548" y="512763"/>
            <a:ext cx="5508315" cy="454062"/>
          </a:xfrm>
        </p:spPr>
        <p:txBody>
          <a:bodyPr/>
          <a:lstStyle/>
          <a:p>
            <a:r>
              <a:rPr lang="en-US" smtClean="0"/>
              <a:t>Click to edit Master title style</a:t>
            </a:r>
            <a:endParaRPr lang="en-GB" dirty="0"/>
          </a:p>
        </p:txBody>
      </p:sp>
      <p:sp>
        <p:nvSpPr>
          <p:cNvPr id="7" name="Text Placeholder 8"/>
          <p:cNvSpPr>
            <a:spLocks noGrp="1"/>
          </p:cNvSpPr>
          <p:nvPr>
            <p:ph type="body" sz="quarter" idx="13" hasCustomPrompt="1"/>
          </p:nvPr>
        </p:nvSpPr>
        <p:spPr>
          <a:xfrm>
            <a:off x="503548" y="944724"/>
            <a:ext cx="5508000" cy="395288"/>
          </a:xfrm>
        </p:spPr>
        <p:txBody>
          <a:bodyPr/>
          <a:lstStyle>
            <a:lvl1pPr marL="0" indent="0">
              <a:buNone/>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vl2pPr marL="0" indent="0">
              <a:buNone/>
              <a:defRPr>
                <a:solidFill>
                  <a:schemeClr val="accent1"/>
                </a:solidFill>
              </a:defRPr>
            </a:lvl2pPr>
            <a:lvl3pPr marL="0" indent="0">
              <a:buNone/>
              <a:defRPr>
                <a:solidFill>
                  <a:schemeClr val="accent1"/>
                </a:solidFill>
              </a:defRPr>
            </a:lvl3pPr>
            <a:lvl4pPr marL="0" indent="0">
              <a:buNone/>
              <a:defRPr/>
            </a:lvl4pPr>
            <a:lvl5pPr marL="0" indent="0">
              <a:buNone/>
              <a:defRPr/>
            </a:lvl5pPr>
          </a:lstStyle>
          <a:p>
            <a:pPr lvl="0"/>
            <a:r>
              <a:rPr lang="en-US" dirty="0"/>
              <a:t>Click to edit sub </a:t>
            </a:r>
            <a:r>
              <a:rPr lang="en-US" dirty="0" smtClean="0"/>
              <a:t>title</a:t>
            </a:r>
          </a:p>
        </p:txBody>
      </p:sp>
      <p:sp>
        <p:nvSpPr>
          <p:cNvPr id="9" name="Table Placeholder 8"/>
          <p:cNvSpPr>
            <a:spLocks noGrp="1"/>
          </p:cNvSpPr>
          <p:nvPr>
            <p:ph type="tbl" sz="quarter" idx="14"/>
          </p:nvPr>
        </p:nvSpPr>
        <p:spPr>
          <a:xfrm>
            <a:off x="503238" y="1520825"/>
            <a:ext cx="6732587" cy="4572000"/>
          </a:xfrm>
          <a:ln w="9525">
            <a:solidFill>
              <a:schemeClr val="accent3"/>
            </a:solidFill>
          </a:ln>
        </p:spPr>
        <p:txBody>
          <a:bodyPr/>
          <a:lstStyle/>
          <a:p>
            <a:r>
              <a:rPr lang="en-US" smtClean="0"/>
              <a:t>Click icon to add table</a:t>
            </a:r>
            <a:endParaRPr lang="en-GB" dirty="0"/>
          </a:p>
        </p:txBody>
      </p:sp>
      <p:sp>
        <p:nvSpPr>
          <p:cNvPr id="14" name="Slide Number Placeholder 13"/>
          <p:cNvSpPr>
            <a:spLocks noGrp="1"/>
          </p:cNvSpPr>
          <p:nvPr>
            <p:ph type="sldNum" sz="quarter" idx="16"/>
          </p:nvPr>
        </p:nvSpPr>
        <p:spPr>
          <a:xfrm>
            <a:off x="3954742" y="6309368"/>
            <a:ext cx="1233500"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0"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11"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Tree>
    <p:extLst>
      <p:ext uri="{BB962C8B-B14F-4D97-AF65-F5344CB8AC3E}">
        <p14:creationId xmlns:p14="http://schemas.microsoft.com/office/powerpoint/2010/main" val="1532649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58162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r>
              <a:rPr lang="en-US" altLang="en-US"/>
              <a:t>2</a:t>
            </a:r>
          </a:p>
        </p:txBody>
      </p:sp>
      <p:sp>
        <p:nvSpPr>
          <p:cNvPr id="5" name="Footer Placeholder 4"/>
          <p:cNvSpPr>
            <a:spLocks noGrp="1"/>
          </p:cNvSpPr>
          <p:nvPr>
            <p:ph type="ftr" sz="quarter" idx="11"/>
          </p:nvPr>
        </p:nvSpPr>
        <p:spPr/>
        <p:txBody>
          <a:bodyPr/>
          <a:lstStyle>
            <a:lvl1pPr>
              <a:defRPr/>
            </a:lvl1pPr>
          </a:lstStyle>
          <a:p>
            <a:pPr>
              <a:defRPr/>
            </a:pPr>
            <a:r>
              <a:rPr lang="en-US"/>
              <a:t>www.wileyeurope.com/college/mangan</a:t>
            </a:r>
          </a:p>
        </p:txBody>
      </p:sp>
      <p:sp>
        <p:nvSpPr>
          <p:cNvPr id="6" name="Slide Number Placeholder 5"/>
          <p:cNvSpPr>
            <a:spLocks noGrp="1"/>
          </p:cNvSpPr>
          <p:nvPr>
            <p:ph type="sldNum" sz="quarter" idx="12"/>
          </p:nvPr>
        </p:nvSpPr>
        <p:spPr/>
        <p:txBody>
          <a:bodyPr/>
          <a:lstStyle>
            <a:lvl1pPr>
              <a:defRPr/>
            </a:lvl1pPr>
          </a:lstStyle>
          <a:p>
            <a:pPr>
              <a:defRPr/>
            </a:pPr>
            <a:fld id="{666B512A-0004-4396-B874-94A2C14A24F3}" type="slidenum">
              <a:rPr lang="en-US"/>
              <a:pPr>
                <a:defRPr/>
              </a:pPr>
              <a:t>‹#›</a:t>
            </a:fld>
            <a:endParaRPr lang="en-US"/>
          </a:p>
        </p:txBody>
      </p:sp>
    </p:spTree>
    <p:extLst>
      <p:ext uri="{BB962C8B-B14F-4D97-AF65-F5344CB8AC3E}">
        <p14:creationId xmlns:p14="http://schemas.microsoft.com/office/powerpoint/2010/main" val="17752375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r>
              <a:rPr lang="en-US" altLang="en-US"/>
              <a:t>2</a:t>
            </a:r>
          </a:p>
        </p:txBody>
      </p:sp>
      <p:sp>
        <p:nvSpPr>
          <p:cNvPr id="5" name="Footer Placeholder 4"/>
          <p:cNvSpPr>
            <a:spLocks noGrp="1"/>
          </p:cNvSpPr>
          <p:nvPr>
            <p:ph type="ftr" sz="quarter" idx="11"/>
          </p:nvPr>
        </p:nvSpPr>
        <p:spPr/>
        <p:txBody>
          <a:bodyPr/>
          <a:lstStyle>
            <a:lvl1pPr>
              <a:defRPr/>
            </a:lvl1pPr>
          </a:lstStyle>
          <a:p>
            <a:pPr>
              <a:defRPr/>
            </a:pPr>
            <a:r>
              <a:rPr lang="en-US"/>
              <a:t>www.wileyeurope.com/college/mangan</a:t>
            </a:r>
          </a:p>
        </p:txBody>
      </p:sp>
      <p:sp>
        <p:nvSpPr>
          <p:cNvPr id="6" name="Slide Number Placeholder 5"/>
          <p:cNvSpPr>
            <a:spLocks noGrp="1"/>
          </p:cNvSpPr>
          <p:nvPr>
            <p:ph type="sldNum" sz="quarter" idx="12"/>
          </p:nvPr>
        </p:nvSpPr>
        <p:spPr/>
        <p:txBody>
          <a:bodyPr/>
          <a:lstStyle>
            <a:lvl1pPr>
              <a:defRPr/>
            </a:lvl1pPr>
          </a:lstStyle>
          <a:p>
            <a:pPr>
              <a:defRPr/>
            </a:pPr>
            <a:fld id="{A0DE31DF-4351-4960-9FF5-382A2232ACFE}" type="slidenum">
              <a:rPr lang="en-US"/>
              <a:pPr>
                <a:defRPr/>
              </a:pPr>
              <a:t>‹#›</a:t>
            </a:fld>
            <a:endParaRPr lang="en-US"/>
          </a:p>
        </p:txBody>
      </p:sp>
    </p:spTree>
    <p:extLst>
      <p:ext uri="{BB962C8B-B14F-4D97-AF65-F5344CB8AC3E}">
        <p14:creationId xmlns:p14="http://schemas.microsoft.com/office/powerpoint/2010/main" val="2854799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Text Box 17"/>
          <p:cNvSpPr txBox="1">
            <a:spLocks noChangeArrowheads="1"/>
          </p:cNvSpPr>
          <p:nvPr userDrawn="1"/>
        </p:nvSpPr>
        <p:spPr bwMode="auto">
          <a:xfrm>
            <a:off x="152400" y="6629400"/>
            <a:ext cx="7467600" cy="215900"/>
          </a:xfrm>
          <a:prstGeom prst="rect">
            <a:avLst/>
          </a:prstGeom>
          <a:noFill/>
          <a:ln>
            <a:noFill/>
          </a:ln>
          <a:extLst/>
        </p:spPr>
        <p:txBody>
          <a:bodyPr>
            <a:spAutoFit/>
          </a:bodyPr>
          <a:lstStyle>
            <a:defPPr>
              <a:defRPr lang="en-US"/>
            </a:defPPr>
            <a:lvl1pPr algn="l" rtl="0" eaLnBrk="0" fontAlgn="base" hangingPunct="0">
              <a:spcBef>
                <a:spcPct val="0"/>
              </a:spcBef>
              <a:spcAft>
                <a:spcPct val="0"/>
              </a:spcAft>
              <a:defRPr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charset="0"/>
                <a:ea typeface="+mn-ea"/>
                <a:cs typeface="+mn-cs"/>
              </a:defRPr>
            </a:lvl2pPr>
            <a:lvl3pPr marL="914400" algn="l" rtl="0" eaLnBrk="0" fontAlgn="base" hangingPunct="0">
              <a:spcBef>
                <a:spcPct val="0"/>
              </a:spcBef>
              <a:spcAft>
                <a:spcPct val="0"/>
              </a:spcAft>
              <a:defRPr kern="1200">
                <a:solidFill>
                  <a:schemeClr val="tx1"/>
                </a:solidFill>
                <a:latin typeface="Arial" charset="0"/>
                <a:ea typeface="+mn-ea"/>
                <a:cs typeface="+mn-cs"/>
              </a:defRPr>
            </a:lvl3pPr>
            <a:lvl4pPr marL="1371600" algn="l" rtl="0" eaLnBrk="0" fontAlgn="base" hangingPunct="0">
              <a:spcBef>
                <a:spcPct val="0"/>
              </a:spcBef>
              <a:spcAft>
                <a:spcPct val="0"/>
              </a:spcAft>
              <a:defRPr kern="1200">
                <a:solidFill>
                  <a:schemeClr val="tx1"/>
                </a:solidFill>
                <a:latin typeface="Arial" charset="0"/>
                <a:ea typeface="+mn-ea"/>
                <a:cs typeface="+mn-cs"/>
              </a:defRPr>
            </a:lvl4pPr>
            <a:lvl5pPr marL="1828800" algn="l" rtl="0" eaLnBrk="0" fontAlgn="base" hangingPunct="0">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spcBef>
                <a:spcPct val="50000"/>
              </a:spcBef>
              <a:defRPr/>
            </a:pPr>
            <a:r>
              <a:rPr lang="en-US" sz="800" dirty="0" smtClean="0">
                <a:solidFill>
                  <a:srgbClr val="B3B3B3"/>
                </a:solidFill>
              </a:rPr>
              <a:t>©2013 </a:t>
            </a:r>
            <a:r>
              <a:rPr lang="en-US" sz="800" dirty="0" err="1" smtClean="0">
                <a:solidFill>
                  <a:srgbClr val="B3B3B3"/>
                </a:solidFill>
              </a:rPr>
              <a:t>Cengage</a:t>
            </a:r>
            <a:r>
              <a:rPr lang="en-US" sz="800" dirty="0" smtClean="0">
                <a:solidFill>
                  <a:srgbClr val="B3B3B3"/>
                </a:solidFill>
              </a:rPr>
              <a:t> Learning. All Rights Reserved. May not be scanned, copied or duplicated, or posted to a publicly accessible website, in whole or in part.</a:t>
            </a:r>
          </a:p>
        </p:txBody>
      </p:sp>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4"/>
          <p:cNvSpPr>
            <a:spLocks noGrp="1"/>
          </p:cNvSpPr>
          <p:nvPr>
            <p:ph type="ftr" sz="quarter" idx="10"/>
          </p:nvPr>
        </p:nvSpPr>
        <p:spPr/>
        <p:txBody>
          <a:bodyPr/>
          <a:lstStyle>
            <a:lvl1pPr>
              <a:defRPr/>
            </a:lvl1pPr>
          </a:lstStyle>
          <a:p>
            <a:endParaRPr lang="en-US" altLang="en-US"/>
          </a:p>
        </p:txBody>
      </p:sp>
      <p:sp>
        <p:nvSpPr>
          <p:cNvPr id="7" name="Slide Number Placeholder 5"/>
          <p:cNvSpPr>
            <a:spLocks noGrp="1"/>
          </p:cNvSpPr>
          <p:nvPr>
            <p:ph type="sldNum" sz="quarter" idx="11"/>
          </p:nvPr>
        </p:nvSpPr>
        <p:spPr/>
        <p:txBody>
          <a:bodyPr/>
          <a:lstStyle>
            <a:lvl1pPr>
              <a:defRPr/>
            </a:lvl1pPr>
          </a:lstStyle>
          <a:p>
            <a:fld id="{FFC2F5B6-6488-42D9-A95F-7558D446CB22}" type="slidenum">
              <a:rPr lang="en-US" altLang="en-US"/>
              <a:pPr/>
              <a:t>‹#›</a:t>
            </a:fld>
            <a:endParaRPr lang="en-US" altLang="en-US"/>
          </a:p>
        </p:txBody>
      </p:sp>
      <p:sp>
        <p:nvSpPr>
          <p:cNvPr id="8" name="Date Placeholder 6"/>
          <p:cNvSpPr>
            <a:spLocks noGrp="1"/>
          </p:cNvSpPr>
          <p:nvPr>
            <p:ph type="dt" sz="half" idx="12"/>
          </p:nvPr>
        </p:nvSpPr>
        <p:spPr/>
        <p:txBody>
          <a:bodyPr/>
          <a:lstStyle>
            <a:lvl1pPr>
              <a:defRPr/>
            </a:lvl1pPr>
          </a:lstStyle>
          <a:p>
            <a:endParaRPr lang="en-US" altLang="en-US"/>
          </a:p>
        </p:txBody>
      </p:sp>
    </p:spTree>
    <p:extLst>
      <p:ext uri="{BB962C8B-B14F-4D97-AF65-F5344CB8AC3E}">
        <p14:creationId xmlns:p14="http://schemas.microsoft.com/office/powerpoint/2010/main" val="39296653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03238" y="274638"/>
            <a:ext cx="8183562" cy="454062"/>
          </a:xfrm>
          <a:prstGeom prst="rect">
            <a:avLst/>
          </a:prstGeom>
        </p:spPr>
        <p:txBody>
          <a:bodyPr vert="horz" lIns="0" tIns="0" rIns="0" bIns="0" rtlCol="0" anchor="t"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03238" y="1600200"/>
            <a:ext cx="8183562" cy="4525963"/>
          </a:xfrm>
          <a:prstGeom prst="rect">
            <a:avLst/>
          </a:prstGeom>
        </p:spPr>
        <p:txBody>
          <a:bodyPr vert="horz" lIns="0" tIns="0" rIns="0" bIns="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fld id="{F481074D-BF61-423B-90C0-3490A29E364B}" type="datetimeFigureOut">
              <a:rPr lang="en-US" smtClean="0"/>
              <a:pPr/>
              <a:t>10/10/2017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fld id="{2EB68090-23FE-42DA-B7C6-3C2552243F32}" type="slidenum">
              <a:rPr lang="en-US" smtClean="0"/>
              <a:pPr/>
              <a:t>‹#›</a:t>
            </a:fld>
            <a:endParaRPr lang="en-US"/>
          </a:p>
        </p:txBody>
      </p:sp>
    </p:spTree>
    <p:extLst>
      <p:ext uri="{BB962C8B-B14F-4D97-AF65-F5344CB8AC3E}">
        <p14:creationId xmlns:p14="http://schemas.microsoft.com/office/powerpoint/2010/main" val="2672033779"/>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1" r:id="rId3"/>
    <p:sldLayoutId id="2147483695" r:id="rId4"/>
    <p:sldLayoutId id="2147483698" r:id="rId5"/>
    <p:sldLayoutId id="2147483766" r:id="rId6"/>
    <p:sldLayoutId id="2147483787" r:id="rId7"/>
    <p:sldLayoutId id="2147483707" r:id="rId8"/>
    <p:sldLayoutId id="2147483708" r:id="rId9"/>
    <p:sldLayoutId id="2147483821" r:id="rId10"/>
    <p:sldLayoutId id="2147483709" r:id="rId11"/>
    <p:sldLayoutId id="2147483710" r:id="rId12"/>
    <p:sldLayoutId id="2147483778" r:id="rId13"/>
    <p:sldLayoutId id="2147483822" r:id="rId14"/>
    <p:sldLayoutId id="2147483779" r:id="rId15"/>
    <p:sldLayoutId id="2147483823" r:id="rId16"/>
    <p:sldLayoutId id="2147483824" r:id="rId17"/>
    <p:sldLayoutId id="2147483825" r:id="rId18"/>
  </p:sldLayoutIdLst>
  <p:txStyles>
    <p:titleStyle>
      <a:lvl1pPr algn="l" defTabSz="914400" rtl="0" eaLnBrk="1" latinLnBrk="0" hangingPunct="1">
        <a:spcBef>
          <a:spcPct val="0"/>
        </a:spcBef>
        <a:buNone/>
        <a:defRPr sz="2800" kern="1200">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p:titleStyle>
    <p:bodyStyle>
      <a:lvl1pPr marL="266700" indent="-266700" algn="l" defTabSz="914400" rtl="0" eaLnBrk="1" latinLnBrk="0" hangingPunct="1">
        <a:spcBef>
          <a:spcPct val="20000"/>
        </a:spcBef>
        <a:buFont typeface="Symbol" panose="05050102010706020507" pitchFamily="18" charset="2"/>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1pPr>
      <a:lvl2pPr marL="542925" indent="-276225" algn="l" defTabSz="914400" rtl="0" eaLnBrk="1" latinLnBrk="0" hangingPunct="1">
        <a:spcBef>
          <a:spcPct val="20000"/>
        </a:spcBef>
        <a:buFont typeface="Arial" panose="020B0604020202020204" pitchFamily="34" charset="0"/>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2pPr>
      <a:lvl3pPr marL="809625" indent="-266700" algn="l" defTabSz="914400" rtl="0" eaLnBrk="1" latinLnBrk="0" hangingPunct="1">
        <a:spcBef>
          <a:spcPct val="20000"/>
        </a:spcBef>
        <a:buFont typeface="Symbol" panose="05050102010706020507" pitchFamily="18" charset="2"/>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3pPr>
      <a:lvl4pPr marL="1076325" indent="-266700" algn="l" defTabSz="914400" rtl="0" eaLnBrk="1" latinLnBrk="0" hangingPunct="1">
        <a:spcBef>
          <a:spcPct val="20000"/>
        </a:spcBef>
        <a:buFont typeface="Arial" panose="020B0604020202020204" pitchFamily="34" charset="0"/>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4pPr>
      <a:lvl5pPr marL="1343025" indent="-266700" algn="l" defTabSz="914400" rtl="0" eaLnBrk="1" latinLnBrk="0" hangingPunct="1">
        <a:spcBef>
          <a:spcPct val="20000"/>
        </a:spcBef>
        <a:buFont typeface="Symbol" panose="05050102010706020507" pitchFamily="18" charset="2"/>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youtube.com/watch?v=geoe-6NBy10"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9bSHn-JewY" TargetMode="Externa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21.wmf"/><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hyperlink" Target="https://theconversation.com/to-service-global-trade-todays-ships-and-cargo-are-smarter-than-ever-46032"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www.maerskline.com/ar-ae/shipping-services/dry-cargo/our-network/triple-e-card-cascading" TargetMode="Externa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yZC4neLax5o" TargetMode="External"/><Relationship Id="rId2" Type="http://schemas.openxmlformats.org/officeDocument/2006/relationships/image" Target="../media/image27.pn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hyperlink" Target="http://www.sourcemap.com/"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2348880"/>
            <a:ext cx="7378700" cy="1512565"/>
          </a:xfrm>
        </p:spPr>
        <p:txBody>
          <a:bodyPr>
            <a:normAutofit fontScale="90000"/>
          </a:bodyPr>
          <a:lstStyle/>
          <a:p>
            <a:pPr algn="ctr">
              <a:defRPr/>
            </a:pPr>
            <a:r>
              <a:rPr lang="en-GB" altLang="en-US" sz="3200" dirty="0">
                <a:solidFill>
                  <a:srgbClr val="10253F"/>
                </a:solidFill>
                <a:latin typeface="+mn-lt"/>
              </a:rPr>
              <a:t>LECTURE </a:t>
            </a:r>
            <a:r>
              <a:rPr lang="en-GB" altLang="en-US" sz="3200" dirty="0" smtClean="0">
                <a:solidFill>
                  <a:srgbClr val="10253F"/>
                </a:solidFill>
                <a:latin typeface="+mn-lt"/>
              </a:rPr>
              <a:t>2 </a:t>
            </a:r>
            <a:br>
              <a:rPr lang="en-GB" altLang="en-US" sz="3200" dirty="0" smtClean="0">
                <a:solidFill>
                  <a:srgbClr val="10253F"/>
                </a:solidFill>
                <a:latin typeface="+mn-lt"/>
              </a:rPr>
            </a:br>
            <a:r>
              <a:rPr lang="en-GB" altLang="en-US" sz="3200" dirty="0" smtClean="0">
                <a:solidFill>
                  <a:srgbClr val="10253F"/>
                </a:solidFill>
                <a:latin typeface="+mn-lt"/>
              </a:rPr>
              <a:t>Globalisation IN Supply Chain Management</a:t>
            </a:r>
            <a:r>
              <a:rPr lang="en-GB" altLang="en-US" dirty="0">
                <a:solidFill>
                  <a:srgbClr val="10253F"/>
                </a:solidFill>
                <a:latin typeface="+mn-lt"/>
              </a:rPr>
              <a:t/>
            </a:r>
            <a:br>
              <a:rPr lang="en-GB" altLang="en-US" dirty="0">
                <a:solidFill>
                  <a:srgbClr val="10253F"/>
                </a:solidFill>
                <a:latin typeface="+mn-lt"/>
              </a:rPr>
            </a:br>
            <a:endParaRPr lang="en-GB" dirty="0">
              <a:latin typeface="+mn-lt"/>
            </a:endParaRPr>
          </a:p>
        </p:txBody>
      </p:sp>
    </p:spTree>
    <p:extLst>
      <p:ext uri="{BB962C8B-B14F-4D97-AF65-F5344CB8AC3E}">
        <p14:creationId xmlns:p14="http://schemas.microsoft.com/office/powerpoint/2010/main" val="40451754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539552" y="476672"/>
            <a:ext cx="8183562" cy="454062"/>
          </a:xfrm>
        </p:spPr>
        <p:txBody>
          <a:bodyPr>
            <a:noAutofit/>
          </a:bodyPr>
          <a:lstStyle/>
          <a:p>
            <a:pPr eaLnBrk="1" hangingPunct="1"/>
            <a:r>
              <a:rPr lang="en-US" altLang="en-US" sz="3600" b="1" dirty="0" smtClean="0">
                <a:solidFill>
                  <a:schemeClr val="tx1"/>
                </a:solidFill>
                <a:latin typeface="+mn-lt"/>
                <a:ea typeface="ＭＳ Ｐゴシック" pitchFamily="34" charset="-128"/>
              </a:rPr>
              <a:t>Learning objectives (1)</a:t>
            </a:r>
          </a:p>
        </p:txBody>
      </p:sp>
      <p:sp>
        <p:nvSpPr>
          <p:cNvPr id="14339" name="Content Placeholder 2"/>
          <p:cNvSpPr>
            <a:spLocks noGrp="1"/>
          </p:cNvSpPr>
          <p:nvPr>
            <p:ph idx="1"/>
          </p:nvPr>
        </p:nvSpPr>
        <p:spPr>
          <a:xfrm>
            <a:off x="323528" y="1844824"/>
            <a:ext cx="8496300" cy="3672309"/>
          </a:xfrm>
        </p:spPr>
        <p:txBody>
          <a:bodyPr/>
          <a:lstStyle/>
          <a:p>
            <a:pPr eaLnBrk="1" hangingPunct="1">
              <a:lnSpc>
                <a:spcPct val="80000"/>
              </a:lnSpc>
            </a:pPr>
            <a:r>
              <a:rPr lang="en-US" altLang="en-US" sz="2400" dirty="0" smtClean="0">
                <a:latin typeface="+mn-lt"/>
                <a:ea typeface="ＭＳ Ｐゴシック" pitchFamily="34" charset="-128"/>
                <a:cs typeface="Arial" panose="020B0604020202020204" pitchFamily="34" charset="0"/>
              </a:rPr>
              <a:t>Understand the concept of </a:t>
            </a:r>
            <a:r>
              <a:rPr lang="en-US" altLang="en-US" sz="2400" dirty="0" err="1" smtClean="0">
                <a:latin typeface="+mn-lt"/>
                <a:ea typeface="ＭＳ Ｐゴシック" pitchFamily="34" charset="-128"/>
                <a:cs typeface="Arial" panose="020B0604020202020204" pitchFamily="34" charset="0"/>
              </a:rPr>
              <a:t>globalisation</a:t>
            </a:r>
            <a:r>
              <a:rPr lang="en-US" altLang="en-US" sz="2400" dirty="0" smtClean="0">
                <a:latin typeface="+mn-lt"/>
                <a:ea typeface="ＭＳ Ｐゴシック" pitchFamily="34" charset="-128"/>
                <a:cs typeface="Arial" panose="020B0604020202020204" pitchFamily="34" charset="0"/>
              </a:rPr>
              <a:t>,  drivers and negative impact</a:t>
            </a:r>
          </a:p>
          <a:p>
            <a:pPr eaLnBrk="1" hangingPunct="1">
              <a:lnSpc>
                <a:spcPct val="80000"/>
              </a:lnSpc>
            </a:pPr>
            <a:r>
              <a:rPr lang="en-US" altLang="en-US" sz="2400" dirty="0" smtClean="0">
                <a:latin typeface="+mn-lt"/>
                <a:cs typeface="Arial" panose="020B0604020202020204" pitchFamily="34" charset="0"/>
              </a:rPr>
              <a:t>Understand the major phases of globalization.</a:t>
            </a:r>
          </a:p>
          <a:p>
            <a:pPr eaLnBrk="1" hangingPunct="1">
              <a:lnSpc>
                <a:spcPct val="80000"/>
              </a:lnSpc>
            </a:pPr>
            <a:r>
              <a:rPr lang="en-US" altLang="en-US" sz="2400" dirty="0" smtClean="0">
                <a:latin typeface="+mn-lt"/>
                <a:cs typeface="Arial" panose="020B0604020202020204" pitchFamily="34" charset="0"/>
              </a:rPr>
              <a:t>Appreciate the complexity and magnitude of the operations of some successful global companies and why global expansion is important to their growth.</a:t>
            </a:r>
          </a:p>
          <a:p>
            <a:pPr eaLnBrk="1" hangingPunct="1">
              <a:lnSpc>
                <a:spcPct val="80000"/>
              </a:lnSpc>
            </a:pPr>
            <a:r>
              <a:rPr lang="en-US" altLang="en-US" sz="2400" dirty="0" smtClean="0">
                <a:latin typeface="+mn-lt"/>
                <a:cs typeface="Arial" panose="020B0604020202020204" pitchFamily="34" charset="0"/>
              </a:rPr>
              <a:t>Explain how technology and service specialists can help companies, especially small- to medium-size firms, penetrate the global marketplace.</a:t>
            </a:r>
            <a:endParaRPr lang="en-US" altLang="en-US" sz="2400" dirty="0" smtClean="0">
              <a:latin typeface="+mn-lt"/>
              <a:ea typeface="ＭＳ Ｐゴシック" pitchFamily="34" charset="-128"/>
              <a:cs typeface="Arial" panose="020B0604020202020204" pitchFamily="34" charset="0"/>
            </a:endParaRPr>
          </a:p>
        </p:txBody>
      </p:sp>
    </p:spTree>
    <p:extLst>
      <p:ext uri="{BB962C8B-B14F-4D97-AF65-F5344CB8AC3E}">
        <p14:creationId xmlns:p14="http://schemas.microsoft.com/office/powerpoint/2010/main" val="11458353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300" y="620688"/>
            <a:ext cx="8183562" cy="454062"/>
          </a:xfrm>
        </p:spPr>
        <p:txBody>
          <a:bodyPr>
            <a:noAutofit/>
          </a:bodyPr>
          <a:lstStyle/>
          <a:p>
            <a:r>
              <a:rPr lang="en-US" altLang="en-US" sz="3600" b="1" dirty="0" smtClean="0">
                <a:solidFill>
                  <a:schemeClr val="tx1"/>
                </a:solidFill>
                <a:latin typeface="+mn-lt"/>
                <a:ea typeface="ＭＳ Ｐゴシック" pitchFamily="34" charset="-128"/>
              </a:rPr>
              <a:t>Learning objectives (2)</a:t>
            </a:r>
            <a:endParaRPr lang="en-GB" sz="3600" dirty="0">
              <a:solidFill>
                <a:schemeClr val="tx1"/>
              </a:solidFill>
              <a:latin typeface="+mn-lt"/>
            </a:endParaRPr>
          </a:p>
        </p:txBody>
      </p:sp>
      <p:sp>
        <p:nvSpPr>
          <p:cNvPr id="3" name="Content Placeholder 2"/>
          <p:cNvSpPr>
            <a:spLocks noGrp="1"/>
          </p:cNvSpPr>
          <p:nvPr>
            <p:ph idx="1"/>
          </p:nvPr>
        </p:nvSpPr>
        <p:spPr/>
        <p:txBody>
          <a:bodyPr/>
          <a:lstStyle/>
          <a:p>
            <a:r>
              <a:rPr lang="en-US" altLang="en-US" sz="2400" dirty="0" smtClean="0">
                <a:latin typeface="+mn-lt"/>
                <a:ea typeface="ＭＳ Ｐゴシック" pitchFamily="34" charset="-128"/>
                <a:cs typeface="Arial" panose="020B0604020202020204" pitchFamily="34" charset="0"/>
              </a:rPr>
              <a:t>Highlight the growth that has occurred in recent decades in international trade. Regional and country differences and relative shares are also illustrated</a:t>
            </a:r>
          </a:p>
          <a:p>
            <a:r>
              <a:rPr lang="en-US" altLang="en-US" sz="2400" dirty="0" smtClean="0">
                <a:latin typeface="+mn-lt"/>
                <a:ea typeface="ＭＳ Ｐゴシック" pitchFamily="34" charset="-128"/>
                <a:cs typeface="Arial" panose="020B0604020202020204" pitchFamily="34" charset="0"/>
              </a:rPr>
              <a:t>Explore the role of multinational companies and their role in global trade, together with the impact of overseas investment by companies</a:t>
            </a:r>
          </a:p>
          <a:p>
            <a:r>
              <a:rPr lang="en-US" altLang="en-US" sz="2400" dirty="0" smtClean="0">
                <a:latin typeface="+mn-lt"/>
                <a:ea typeface="ＭＳ Ｐゴシック" pitchFamily="34" charset="-128"/>
                <a:cs typeface="Arial" panose="020B0604020202020204" pitchFamily="34" charset="0"/>
              </a:rPr>
              <a:t>Articulate the types of freight flow in opposite directions in freight markets</a:t>
            </a:r>
          </a:p>
          <a:p>
            <a:endParaRPr lang="en-GB" dirty="0"/>
          </a:p>
        </p:txBody>
      </p:sp>
      <p:sp>
        <p:nvSpPr>
          <p:cNvPr id="5" name="Footer Placeholder 4"/>
          <p:cNvSpPr>
            <a:spLocks noGrp="1"/>
          </p:cNvSpPr>
          <p:nvPr>
            <p:ph type="ftr" sz="quarter" idx="11"/>
          </p:nvPr>
        </p:nvSpPr>
        <p:spPr/>
        <p:txBody>
          <a:bodyPr/>
          <a:lstStyle/>
          <a:p>
            <a:pPr>
              <a:defRPr/>
            </a:pPr>
            <a:r>
              <a:rPr lang="en-US" dirty="0" smtClean="0"/>
              <a:t>www.wileyeurope.com/college/mangan</a:t>
            </a:r>
            <a:endParaRPr lang="en-US"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16025" y="5748314"/>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32600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p:cNvSpPr>
            <a:spLocks noGrp="1" noChangeArrowheads="1"/>
          </p:cNvSpPr>
          <p:nvPr>
            <p:ph type="body" idx="1"/>
          </p:nvPr>
        </p:nvSpPr>
        <p:spPr>
          <a:xfrm>
            <a:off x="395536" y="1484784"/>
            <a:ext cx="8229600" cy="3713584"/>
          </a:xfrm>
        </p:spPr>
        <p:txBody>
          <a:bodyPr/>
          <a:lstStyle/>
          <a:p>
            <a:pPr lvl="1" eaLnBrk="1" hangingPunct="1">
              <a:lnSpc>
                <a:spcPct val="90000"/>
              </a:lnSpc>
              <a:buFont typeface="Arial" panose="020B0604020202020204" pitchFamily="34" charset="0"/>
              <a:buChar char="•"/>
            </a:pPr>
            <a:r>
              <a:rPr lang="en-US" altLang="en-US" sz="2400" dirty="0" smtClean="0">
                <a:latin typeface="+mn-lt"/>
              </a:rPr>
              <a:t>The first era was initially driven by countries (1400–1800) seeking materials and goods not available in their own land</a:t>
            </a:r>
            <a:br>
              <a:rPr lang="en-US" altLang="en-US" sz="2400" dirty="0" smtClean="0">
                <a:latin typeface="+mn-lt"/>
              </a:rPr>
            </a:br>
            <a:endParaRPr lang="en-US" altLang="en-US" sz="2400" dirty="0" smtClean="0">
              <a:latin typeface="+mn-lt"/>
            </a:endParaRPr>
          </a:p>
          <a:p>
            <a:pPr lvl="1" eaLnBrk="1" hangingPunct="1">
              <a:lnSpc>
                <a:spcPct val="90000"/>
              </a:lnSpc>
              <a:buFont typeface="Arial" panose="020B0604020202020204" pitchFamily="34" charset="0"/>
              <a:buChar char="•"/>
            </a:pPr>
            <a:r>
              <a:rPr lang="en-US" altLang="en-US" sz="2400" dirty="0" smtClean="0">
                <a:latin typeface="+mn-lt"/>
              </a:rPr>
              <a:t>The second era of globalization (1800–2000) was driven by companies seeking goods and materials, labor, economies of scale, and markets. </a:t>
            </a:r>
            <a:br>
              <a:rPr lang="en-US" altLang="en-US" sz="2400" dirty="0" smtClean="0">
                <a:latin typeface="+mn-lt"/>
              </a:rPr>
            </a:br>
            <a:endParaRPr lang="en-US" altLang="en-US" sz="2400" dirty="0" smtClean="0">
              <a:latin typeface="+mn-lt"/>
            </a:endParaRPr>
          </a:p>
          <a:p>
            <a:pPr lvl="1" eaLnBrk="1" hangingPunct="1">
              <a:lnSpc>
                <a:spcPct val="90000"/>
              </a:lnSpc>
              <a:buFont typeface="Arial" panose="020B0604020202020204" pitchFamily="34" charset="0"/>
              <a:buChar char="•"/>
            </a:pPr>
            <a:r>
              <a:rPr lang="en-US" altLang="en-US" sz="2400" dirty="0" smtClean="0">
                <a:latin typeface="+mn-lt"/>
              </a:rPr>
              <a:t>In the third era of globalization has begun around the year 2000, the significant characteristic is that it is being powered by individuals and smaller organizations </a:t>
            </a:r>
          </a:p>
        </p:txBody>
      </p:sp>
      <p:sp>
        <p:nvSpPr>
          <p:cNvPr id="15363" name="Text Box 17"/>
          <p:cNvSpPr txBox="1">
            <a:spLocks noChangeArrowheads="1"/>
          </p:cNvSpPr>
          <p:nvPr/>
        </p:nvSpPr>
        <p:spPr bwMode="auto">
          <a:xfrm>
            <a:off x="251520" y="6398909"/>
            <a:ext cx="76962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800" dirty="0">
                <a:solidFill>
                  <a:srgbClr val="B3B3B3"/>
                </a:solidFill>
              </a:rPr>
              <a:t>©2013 Cengage Learning. All Rights Reserved. May not be scanned, copied or duplicated, or posted to a publicly accessible website, in whole or in part.</a:t>
            </a:r>
          </a:p>
        </p:txBody>
      </p:sp>
      <p:sp>
        <p:nvSpPr>
          <p:cNvPr id="6" name="TextBox 5"/>
          <p:cNvSpPr txBox="1"/>
          <p:nvPr/>
        </p:nvSpPr>
        <p:spPr>
          <a:xfrm>
            <a:off x="875488" y="548680"/>
            <a:ext cx="5351337" cy="590931"/>
          </a:xfrm>
          <a:prstGeom prst="rect">
            <a:avLst/>
          </a:prstGeom>
          <a:noFill/>
        </p:spPr>
        <p:txBody>
          <a:bodyPr wrap="none">
            <a:spAutoFit/>
          </a:bodyPr>
          <a:lstStyle/>
          <a:p>
            <a:pPr>
              <a:lnSpc>
                <a:spcPct val="90000"/>
              </a:lnSpc>
              <a:buFont typeface="Wingdings" pitchFamily="2" charset="2"/>
              <a:buNone/>
              <a:defRPr/>
            </a:pPr>
            <a:r>
              <a:rPr lang="en-US" sz="3600" b="1" dirty="0"/>
              <a:t>Three eras of globalization </a:t>
            </a:r>
          </a:p>
        </p:txBody>
      </p:sp>
    </p:spTree>
    <p:extLst>
      <p:ext uri="{BB962C8B-B14F-4D97-AF65-F5344CB8AC3E}">
        <p14:creationId xmlns:p14="http://schemas.microsoft.com/office/powerpoint/2010/main" val="33571946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p:cNvSpPr>
            <a:spLocks noGrp="1" noChangeArrowheads="1"/>
          </p:cNvSpPr>
          <p:nvPr>
            <p:ph type="body" idx="1"/>
          </p:nvPr>
        </p:nvSpPr>
        <p:spPr>
          <a:xfrm>
            <a:off x="457200" y="1143000"/>
            <a:ext cx="8229600" cy="4724400"/>
          </a:xfrm>
        </p:spPr>
        <p:txBody>
          <a:bodyPr/>
          <a:lstStyle/>
          <a:p>
            <a:pPr eaLnBrk="1" hangingPunct="1">
              <a:lnSpc>
                <a:spcPct val="90000"/>
              </a:lnSpc>
              <a:buFont typeface="Wingdings" pitchFamily="2" charset="2"/>
              <a:buNone/>
            </a:pPr>
            <a:r>
              <a:rPr lang="en-US" altLang="en-US" sz="3600" dirty="0" smtClean="0"/>
              <a:t/>
            </a:r>
            <a:br>
              <a:rPr lang="en-US" altLang="en-US" sz="3600" dirty="0" smtClean="0"/>
            </a:br>
            <a:endParaRPr lang="en-US" altLang="en-US" sz="2400" dirty="0" smtClean="0"/>
          </a:p>
          <a:p>
            <a:pPr lvl="1" eaLnBrk="1" hangingPunct="1">
              <a:lnSpc>
                <a:spcPct val="90000"/>
              </a:lnSpc>
              <a:buFont typeface="Arial" panose="020B0604020202020204" pitchFamily="34" charset="0"/>
              <a:buChar char="•"/>
            </a:pPr>
            <a:r>
              <a:rPr lang="en-US" altLang="en-US" sz="2400" dirty="0" smtClean="0">
                <a:latin typeface="+mn-lt"/>
              </a:rPr>
              <a:t>The ability to connect to individuals and companies across the globe and to connect computer information systems on a 24/7 basis has provided unparalleled opportunity for collaboration horizontally and vertically in supply chains. </a:t>
            </a:r>
            <a:br>
              <a:rPr lang="en-US" altLang="en-US" sz="2400" dirty="0" smtClean="0">
                <a:latin typeface="+mn-lt"/>
              </a:rPr>
            </a:br>
            <a:endParaRPr lang="en-US" altLang="en-US" sz="2400" dirty="0" smtClean="0">
              <a:latin typeface="+mn-lt"/>
            </a:endParaRPr>
          </a:p>
          <a:p>
            <a:pPr lvl="1" eaLnBrk="1" hangingPunct="1">
              <a:lnSpc>
                <a:spcPct val="90000"/>
              </a:lnSpc>
              <a:buFont typeface="Arial" panose="020B0604020202020204" pitchFamily="34" charset="0"/>
              <a:buChar char="•"/>
            </a:pPr>
            <a:r>
              <a:rPr lang="en-US" altLang="en-US" sz="2400" dirty="0" smtClean="0">
                <a:latin typeface="+mn-lt"/>
              </a:rPr>
              <a:t>The trade volume with China was 18.2 percent of the total of the top 10 for 2006, and it increased its trade volume by 20 percent from 2005 to 2006. In 2000, China was number 4 following Canada, Mexico, and Japan. </a:t>
            </a:r>
          </a:p>
        </p:txBody>
      </p:sp>
      <p:sp>
        <p:nvSpPr>
          <p:cNvPr id="17411" name="Text Box 17"/>
          <p:cNvSpPr txBox="1">
            <a:spLocks noChangeArrowheads="1"/>
          </p:cNvSpPr>
          <p:nvPr/>
        </p:nvSpPr>
        <p:spPr bwMode="auto">
          <a:xfrm>
            <a:off x="152400" y="6521450"/>
            <a:ext cx="75438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800" dirty="0">
                <a:solidFill>
                  <a:srgbClr val="B3B3B3"/>
                </a:solidFill>
              </a:rPr>
              <a:t>©2013 Cengage Learning. All Rights Reserved. May not be scanned, copied or duplicated, or posted to a publicly accessible website, in whole or in part.</a:t>
            </a:r>
          </a:p>
        </p:txBody>
      </p:sp>
      <p:sp>
        <p:nvSpPr>
          <p:cNvPr id="6" name="TextBox 5"/>
          <p:cNvSpPr txBox="1"/>
          <p:nvPr/>
        </p:nvSpPr>
        <p:spPr>
          <a:xfrm>
            <a:off x="467544" y="908720"/>
            <a:ext cx="8382000" cy="584775"/>
          </a:xfrm>
          <a:prstGeom prst="rect">
            <a:avLst/>
          </a:prstGeom>
          <a:noFill/>
        </p:spPr>
        <p:txBody>
          <a:bodyPr>
            <a:spAutoFit/>
          </a:bodyPr>
          <a:lstStyle/>
          <a:p>
            <a:pPr>
              <a:defRPr/>
            </a:pPr>
            <a:r>
              <a:rPr lang="en-US" sz="3200" b="1" dirty="0"/>
              <a:t>The Scope and Magnitude of Global Business </a:t>
            </a:r>
          </a:p>
        </p:txBody>
      </p:sp>
    </p:spTree>
    <p:extLst>
      <p:ext uri="{BB962C8B-B14F-4D97-AF65-F5344CB8AC3E}">
        <p14:creationId xmlns:p14="http://schemas.microsoft.com/office/powerpoint/2010/main" val="29797590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p:cNvSpPr>
            <a:spLocks noGrp="1" noChangeArrowheads="1"/>
          </p:cNvSpPr>
          <p:nvPr>
            <p:ph type="body" idx="1"/>
          </p:nvPr>
        </p:nvSpPr>
        <p:spPr>
          <a:xfrm>
            <a:off x="457200" y="1219200"/>
            <a:ext cx="8229600" cy="4648200"/>
          </a:xfrm>
        </p:spPr>
        <p:txBody>
          <a:bodyPr/>
          <a:lstStyle/>
          <a:p>
            <a:pPr eaLnBrk="1" hangingPunct="1">
              <a:buFont typeface="Wingdings" pitchFamily="2" charset="2"/>
              <a:buNone/>
            </a:pPr>
            <a:r>
              <a:rPr lang="en-US" altLang="en-US" sz="2400" dirty="0" smtClean="0"/>
              <a:t/>
            </a:r>
            <a:br>
              <a:rPr lang="en-US" altLang="en-US" sz="2400" dirty="0" smtClean="0"/>
            </a:br>
            <a:endParaRPr lang="en-US" altLang="en-US" sz="2400" dirty="0" smtClean="0"/>
          </a:p>
          <a:p>
            <a:pPr lvl="1" eaLnBrk="1" hangingPunct="1">
              <a:buFont typeface="Arial" panose="020B0604020202020204" pitchFamily="34" charset="0"/>
              <a:buChar char="•"/>
            </a:pPr>
            <a:r>
              <a:rPr lang="en-US" altLang="en-US" sz="2400" dirty="0" smtClean="0">
                <a:latin typeface="+mn-lt"/>
              </a:rPr>
              <a:t>Economies and companies could improve their “wealth” by allowing specialization of tasks. </a:t>
            </a:r>
            <a:br>
              <a:rPr lang="en-US" altLang="en-US" sz="2400" dirty="0" smtClean="0">
                <a:latin typeface="+mn-lt"/>
              </a:rPr>
            </a:br>
            <a:endParaRPr lang="en-US" altLang="en-US" sz="2400" dirty="0" smtClean="0">
              <a:latin typeface="+mn-lt"/>
            </a:endParaRPr>
          </a:p>
          <a:p>
            <a:pPr lvl="1" eaLnBrk="1" hangingPunct="1">
              <a:buFont typeface="Arial" panose="020B0604020202020204" pitchFamily="34" charset="0"/>
              <a:buChar char="•"/>
            </a:pPr>
            <a:r>
              <a:rPr lang="en-US" altLang="en-US" sz="2400" dirty="0" smtClean="0">
                <a:latin typeface="+mn-lt"/>
              </a:rPr>
              <a:t>The advantage is true as long as you can sell the increased volume that is produced. It is an important role of logistics to help extend the market area of countries or companies through improved efficiency to lower the “landed cost” in new market areas. </a:t>
            </a:r>
          </a:p>
          <a:p>
            <a:pPr eaLnBrk="1" hangingPunct="1"/>
            <a:endParaRPr lang="en-US" altLang="en-US" sz="2400" dirty="0" smtClean="0">
              <a:latin typeface="+mn-lt"/>
            </a:endParaRPr>
          </a:p>
        </p:txBody>
      </p:sp>
      <p:sp>
        <p:nvSpPr>
          <p:cNvPr id="16387" name="Text Box 17"/>
          <p:cNvSpPr txBox="1">
            <a:spLocks noChangeArrowheads="1"/>
          </p:cNvSpPr>
          <p:nvPr/>
        </p:nvSpPr>
        <p:spPr bwMode="auto">
          <a:xfrm>
            <a:off x="152400" y="6642100"/>
            <a:ext cx="76962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800">
                <a:solidFill>
                  <a:srgbClr val="B3B3B3"/>
                </a:solidFill>
              </a:rPr>
              <a:t>©2013 Cengage Learning. All Rights Reserved. May not be scanned, copied or duplicated, or posted to a publicly accessible website, in whole or in part.</a:t>
            </a:r>
          </a:p>
        </p:txBody>
      </p:sp>
      <p:sp>
        <p:nvSpPr>
          <p:cNvPr id="6" name="TextBox 5"/>
          <p:cNvSpPr txBox="1"/>
          <p:nvPr/>
        </p:nvSpPr>
        <p:spPr>
          <a:xfrm>
            <a:off x="457200" y="780256"/>
            <a:ext cx="6844951" cy="646331"/>
          </a:xfrm>
          <a:prstGeom prst="rect">
            <a:avLst/>
          </a:prstGeom>
          <a:noFill/>
        </p:spPr>
        <p:txBody>
          <a:bodyPr wrap="none">
            <a:spAutoFit/>
          </a:bodyPr>
          <a:lstStyle/>
          <a:p>
            <a:pPr>
              <a:defRPr/>
            </a:pPr>
            <a:r>
              <a:rPr lang="en-US" sz="3600" b="1" dirty="0"/>
              <a:t>Supply Chains in a Global Economy</a:t>
            </a:r>
          </a:p>
        </p:txBody>
      </p:sp>
    </p:spTree>
    <p:extLst>
      <p:ext uri="{BB962C8B-B14F-4D97-AF65-F5344CB8AC3E}">
        <p14:creationId xmlns:p14="http://schemas.microsoft.com/office/powerpoint/2010/main" val="29044248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80219" y="836712"/>
            <a:ext cx="8229600" cy="503907"/>
          </a:xfrm>
        </p:spPr>
        <p:txBody>
          <a:bodyPr>
            <a:noAutofit/>
          </a:bodyPr>
          <a:lstStyle/>
          <a:p>
            <a:pPr algn="ctr" eaLnBrk="1" hangingPunct="1">
              <a:defRPr/>
            </a:pPr>
            <a:r>
              <a:rPr lang="en-GB" sz="3600" b="1" dirty="0" smtClean="0">
                <a:solidFill>
                  <a:schemeClr val="tx1"/>
                </a:solidFill>
                <a:latin typeface="Calibri" charset="0"/>
                <a:ea typeface="MS PGothic" charset="0"/>
                <a:cs typeface="ＭＳ Ｐゴシック" charset="0"/>
              </a:rPr>
              <a:t>Defining Globalisation</a:t>
            </a:r>
            <a:endParaRPr lang="en-GB" sz="3600" b="1" dirty="0">
              <a:solidFill>
                <a:schemeClr val="tx1"/>
              </a:solidFill>
              <a:latin typeface="Calibri" charset="0"/>
              <a:ea typeface="MS PGothic" charset="0"/>
              <a:cs typeface="ＭＳ Ｐゴシック" charset="0"/>
            </a:endParaRPr>
          </a:p>
        </p:txBody>
      </p:sp>
      <p:sp>
        <p:nvSpPr>
          <p:cNvPr id="10243" name="Content Placeholder 2"/>
          <p:cNvSpPr>
            <a:spLocks noGrp="1"/>
          </p:cNvSpPr>
          <p:nvPr>
            <p:ph idx="1"/>
          </p:nvPr>
        </p:nvSpPr>
        <p:spPr>
          <a:xfrm>
            <a:off x="611560" y="1556792"/>
            <a:ext cx="8136136" cy="4679950"/>
          </a:xfrm>
        </p:spPr>
        <p:txBody>
          <a:bodyPr/>
          <a:lstStyle/>
          <a:p>
            <a:pPr eaLnBrk="1" hangingPunct="1"/>
            <a:r>
              <a:rPr lang="en-GB" altLang="en-US" sz="2400" dirty="0" smtClean="0">
                <a:latin typeface="Calibri" pitchFamily="34" charset="0"/>
              </a:rPr>
              <a:t>The development of an organisation’s operations on all </a:t>
            </a:r>
            <a:r>
              <a:rPr lang="en-GB" altLang="en-US" sz="2400" b="1" dirty="0" smtClean="0">
                <a:latin typeface="Calibri" pitchFamily="34" charset="0"/>
              </a:rPr>
              <a:t>5 continents</a:t>
            </a:r>
            <a:r>
              <a:rPr lang="en-GB" altLang="en-US" sz="2400" dirty="0" smtClean="0">
                <a:latin typeface="Calibri" pitchFamily="34" charset="0"/>
              </a:rPr>
              <a:t>?</a:t>
            </a:r>
            <a:r>
              <a:rPr lang="en-GB" altLang="en-US" sz="2400" b="1" dirty="0" smtClean="0">
                <a:latin typeface="Calibri" pitchFamily="34" charset="0"/>
              </a:rPr>
              <a:t> </a:t>
            </a:r>
            <a:r>
              <a:rPr lang="en-GB" altLang="en-US" sz="2400" dirty="0" smtClean="0">
                <a:latin typeface="Calibri" pitchFamily="34" charset="0"/>
              </a:rPr>
              <a:t/>
            </a:r>
            <a:br>
              <a:rPr lang="en-GB" altLang="en-US" sz="2400" dirty="0" smtClean="0">
                <a:latin typeface="Calibri" pitchFamily="34" charset="0"/>
              </a:rPr>
            </a:br>
            <a:r>
              <a:rPr lang="en-GB" altLang="en-US" sz="2400" dirty="0" smtClean="0">
                <a:latin typeface="Calibri" pitchFamily="34" charset="0"/>
              </a:rPr>
              <a:t>Or operating in countries/working with suppliers outside </a:t>
            </a:r>
            <a:br>
              <a:rPr lang="en-GB" altLang="en-US" sz="2400" dirty="0" smtClean="0">
                <a:latin typeface="Calibri" pitchFamily="34" charset="0"/>
              </a:rPr>
            </a:br>
            <a:r>
              <a:rPr lang="en-GB" altLang="en-US" sz="2400" dirty="0" smtClean="0">
                <a:latin typeface="Calibri" pitchFamily="34" charset="0"/>
              </a:rPr>
              <a:t>its ‘home’ country?</a:t>
            </a:r>
          </a:p>
          <a:p>
            <a:pPr eaLnBrk="1" hangingPunct="1"/>
            <a:r>
              <a:rPr lang="en-GB" altLang="en-US" sz="2400" dirty="0" smtClean="0">
                <a:latin typeface="Calibri" pitchFamily="34" charset="0"/>
              </a:rPr>
              <a:t>Umbrella term for economic, social, technological, cultural </a:t>
            </a:r>
            <a:br>
              <a:rPr lang="en-GB" altLang="en-US" sz="2400" dirty="0" smtClean="0">
                <a:latin typeface="Calibri" pitchFamily="34" charset="0"/>
              </a:rPr>
            </a:br>
            <a:r>
              <a:rPr lang="en-GB" altLang="en-US" sz="2400" dirty="0" smtClean="0">
                <a:latin typeface="Calibri" pitchFamily="34" charset="0"/>
              </a:rPr>
              <a:t>and political changes</a:t>
            </a:r>
          </a:p>
          <a:p>
            <a:pPr eaLnBrk="1" hangingPunct="1"/>
            <a:r>
              <a:rPr lang="en-GB" altLang="en-US" sz="2400" dirty="0" smtClean="0">
                <a:latin typeface="Calibri" pitchFamily="34" charset="0"/>
              </a:rPr>
              <a:t>Operate as if the world were </a:t>
            </a:r>
            <a:r>
              <a:rPr lang="en-GB" altLang="en-US" sz="2400" b="1" dirty="0" smtClean="0">
                <a:latin typeface="Calibri" pitchFamily="34" charset="0"/>
              </a:rPr>
              <a:t>ONE</a:t>
            </a:r>
            <a:r>
              <a:rPr lang="en-GB" altLang="en-US" sz="2400" dirty="0" smtClean="0">
                <a:latin typeface="Calibri" pitchFamily="34" charset="0"/>
              </a:rPr>
              <a:t> big market (Levitt, HBR, 1983)</a:t>
            </a:r>
          </a:p>
          <a:p>
            <a:pPr lvl="1" eaLnBrk="1" hangingPunct="1"/>
            <a:r>
              <a:rPr lang="en-GB" altLang="en-US" sz="2400" dirty="0" smtClean="0">
                <a:latin typeface="Calibri" pitchFamily="34" charset="0"/>
              </a:rPr>
              <a:t>But differences exist between countries</a:t>
            </a:r>
          </a:p>
          <a:p>
            <a:pPr lvl="1" eaLnBrk="1" hangingPunct="1"/>
            <a:r>
              <a:rPr lang="en-GB" altLang="en-US" sz="2400" dirty="0" smtClean="0">
                <a:latin typeface="Calibri" pitchFamily="34" charset="0"/>
              </a:rPr>
              <a:t>Presents many different challenges</a:t>
            </a:r>
          </a:p>
          <a:p>
            <a:pPr eaLnBrk="1" hangingPunct="1"/>
            <a:r>
              <a:rPr lang="en-GB" altLang="en-US" sz="2400" dirty="0" smtClean="0">
                <a:latin typeface="Calibri" pitchFamily="34" charset="0"/>
              </a:rPr>
              <a:t>How ‘global’ companies manage their operations varies</a:t>
            </a:r>
          </a:p>
          <a:p>
            <a:pPr marL="0" indent="0" eaLnBrk="1" hangingPunct="1">
              <a:buNone/>
            </a:pPr>
            <a:endParaRPr lang="en-GB" altLang="en-US" dirty="0" smtClean="0">
              <a:latin typeface="Calibri" pitchFamily="34" charset="0"/>
            </a:endParaRPr>
          </a:p>
        </p:txBody>
      </p:sp>
    </p:spTree>
    <p:extLst>
      <p:ext uri="{BB962C8B-B14F-4D97-AF65-F5344CB8AC3E}">
        <p14:creationId xmlns:p14="http://schemas.microsoft.com/office/powerpoint/2010/main" val="12191088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p:cNvSpPr>
            <a:spLocks noGrp="1" noChangeArrowheads="1"/>
          </p:cNvSpPr>
          <p:nvPr>
            <p:ph type="body" idx="1"/>
          </p:nvPr>
        </p:nvSpPr>
        <p:spPr>
          <a:xfrm>
            <a:off x="539552" y="1484784"/>
            <a:ext cx="8147248" cy="4464496"/>
          </a:xfrm>
        </p:spPr>
        <p:txBody>
          <a:bodyPr>
            <a:normAutofit fontScale="92500" lnSpcReduction="20000"/>
          </a:bodyPr>
          <a:lstStyle/>
          <a:p>
            <a:pPr eaLnBrk="1" hangingPunct="1">
              <a:lnSpc>
                <a:spcPct val="80000"/>
              </a:lnSpc>
              <a:buFont typeface="Wingdings" pitchFamily="2" charset="2"/>
              <a:buNone/>
            </a:pPr>
            <a:r>
              <a:rPr lang="en-US" altLang="en-US" sz="2800" dirty="0" smtClean="0"/>
              <a:t/>
            </a:r>
            <a:br>
              <a:rPr lang="en-US" altLang="en-US" sz="2800" dirty="0" smtClean="0"/>
            </a:br>
            <a:endParaRPr lang="en-US" altLang="en-US" sz="2000" dirty="0" smtClean="0"/>
          </a:p>
          <a:p>
            <a:pPr lvl="1" eaLnBrk="1" hangingPunct="1">
              <a:lnSpc>
                <a:spcPct val="80000"/>
              </a:lnSpc>
            </a:pPr>
            <a:r>
              <a:rPr lang="en-US" altLang="en-US" sz="2600" dirty="0" smtClean="0">
                <a:latin typeface="+mn-lt"/>
              </a:rPr>
              <a:t>The global business environment has changed significantly and become</a:t>
            </a:r>
            <a:r>
              <a:rPr lang="en-US" altLang="en-US" sz="2400" dirty="0" smtClean="0">
                <a:latin typeface="+mn-lt"/>
              </a:rPr>
              <a:t> </a:t>
            </a:r>
            <a:r>
              <a:rPr lang="en-US" altLang="en-US" sz="2600" dirty="0" smtClean="0">
                <a:latin typeface="+mn-lt"/>
              </a:rPr>
              <a:t>much more conducive to business activity between and among different countries. </a:t>
            </a:r>
            <a:br>
              <a:rPr lang="en-US" altLang="en-US" sz="2600" dirty="0" smtClean="0">
                <a:latin typeface="+mn-lt"/>
              </a:rPr>
            </a:br>
            <a:endParaRPr lang="en-US" altLang="en-US" sz="2600" dirty="0" smtClean="0">
              <a:latin typeface="+mn-lt"/>
            </a:endParaRPr>
          </a:p>
          <a:p>
            <a:pPr lvl="1" eaLnBrk="1" hangingPunct="1">
              <a:lnSpc>
                <a:spcPct val="80000"/>
              </a:lnSpc>
            </a:pPr>
            <a:r>
              <a:rPr lang="en-US" altLang="en-US" sz="2600" dirty="0" smtClean="0">
                <a:latin typeface="+mn-lt"/>
              </a:rPr>
              <a:t>Success in the global market place requires developing a cohesive strategy, including product development, technology, marketing, manufacturing, and supply chains. </a:t>
            </a:r>
            <a:br>
              <a:rPr lang="en-US" altLang="en-US" sz="2600" dirty="0" smtClean="0">
                <a:latin typeface="+mn-lt"/>
              </a:rPr>
            </a:br>
            <a:endParaRPr lang="en-US" altLang="en-US" sz="2600" dirty="0" smtClean="0">
              <a:latin typeface="+mn-lt"/>
            </a:endParaRPr>
          </a:p>
          <a:p>
            <a:pPr lvl="1" eaLnBrk="1" hangingPunct="1">
              <a:lnSpc>
                <a:spcPct val="80000"/>
              </a:lnSpc>
            </a:pPr>
            <a:r>
              <a:rPr lang="en-US" altLang="en-US" sz="2600" dirty="0" smtClean="0">
                <a:latin typeface="+mn-lt"/>
              </a:rPr>
              <a:t>Global markets and strategy have four important characteristics</a:t>
            </a:r>
            <a:r>
              <a:rPr lang="en-US" altLang="en-US" sz="2400" dirty="0" smtClean="0">
                <a:latin typeface="+mn-lt"/>
              </a:rPr>
              <a:t>: </a:t>
            </a:r>
          </a:p>
          <a:p>
            <a:pPr lvl="2" eaLnBrk="1" hangingPunct="1">
              <a:lnSpc>
                <a:spcPct val="80000"/>
              </a:lnSpc>
            </a:pPr>
            <a:r>
              <a:rPr lang="en-US" altLang="en-US" sz="2000" dirty="0" smtClean="0">
                <a:latin typeface="+mn-lt"/>
              </a:rPr>
              <a:t>standardization reduces complexity </a:t>
            </a:r>
          </a:p>
          <a:p>
            <a:pPr lvl="2" eaLnBrk="1" hangingPunct="1">
              <a:lnSpc>
                <a:spcPct val="80000"/>
              </a:lnSpc>
            </a:pPr>
            <a:r>
              <a:rPr lang="en-US" altLang="en-US" sz="2000" dirty="0" smtClean="0">
                <a:latin typeface="+mn-lt"/>
              </a:rPr>
              <a:t>global competition reduces the product life cycle</a:t>
            </a:r>
          </a:p>
          <a:p>
            <a:pPr lvl="2" eaLnBrk="1" hangingPunct="1">
              <a:lnSpc>
                <a:spcPct val="80000"/>
              </a:lnSpc>
            </a:pPr>
            <a:r>
              <a:rPr lang="en-US" altLang="en-US" sz="2000" dirty="0" smtClean="0">
                <a:latin typeface="+mn-lt"/>
              </a:rPr>
              <a:t>traditional organizational structures and business models frequently change</a:t>
            </a:r>
          </a:p>
          <a:p>
            <a:pPr lvl="2" eaLnBrk="1" hangingPunct="1">
              <a:lnSpc>
                <a:spcPct val="80000"/>
              </a:lnSpc>
            </a:pPr>
            <a:r>
              <a:rPr lang="en-US" altLang="en-US" sz="2000" dirty="0" smtClean="0">
                <a:latin typeface="+mn-lt"/>
              </a:rPr>
              <a:t>globalization introduces more volatility </a:t>
            </a:r>
          </a:p>
        </p:txBody>
      </p:sp>
      <p:sp>
        <p:nvSpPr>
          <p:cNvPr id="5" name="Rectangle 4"/>
          <p:cNvSpPr/>
          <p:nvPr/>
        </p:nvSpPr>
        <p:spPr>
          <a:xfrm>
            <a:off x="1187624" y="620688"/>
            <a:ext cx="5626284" cy="646331"/>
          </a:xfrm>
          <a:prstGeom prst="rect">
            <a:avLst/>
          </a:prstGeom>
        </p:spPr>
        <p:txBody>
          <a:bodyPr wrap="none">
            <a:spAutoFit/>
          </a:bodyPr>
          <a:lstStyle/>
          <a:p>
            <a:pPr>
              <a:defRPr/>
            </a:pPr>
            <a:r>
              <a:rPr lang="en-US" sz="3600" b="1" dirty="0"/>
              <a:t>Global Markets and Strategy</a:t>
            </a:r>
          </a:p>
        </p:txBody>
      </p:sp>
    </p:spTree>
    <p:extLst>
      <p:ext uri="{BB962C8B-B14F-4D97-AF65-F5344CB8AC3E}">
        <p14:creationId xmlns:p14="http://schemas.microsoft.com/office/powerpoint/2010/main" val="38353373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611560" y="1052736"/>
            <a:ext cx="6372708" cy="396000"/>
          </a:xfrm>
        </p:spPr>
        <p:txBody>
          <a:bodyPr>
            <a:noAutofit/>
          </a:bodyPr>
          <a:lstStyle/>
          <a:p>
            <a:r>
              <a:rPr lang="en-GB" sz="3600" b="1" dirty="0">
                <a:solidFill>
                  <a:schemeClr val="tx1"/>
                </a:solidFill>
                <a:latin typeface="+mn-lt"/>
              </a:rPr>
              <a:t>Growth in International Trade</a:t>
            </a:r>
            <a:endParaRPr lang="en-GB" sz="3600" dirty="0">
              <a:solidFill>
                <a:schemeClr val="tx1"/>
              </a:solidFill>
              <a:latin typeface="+mn-lt"/>
            </a:endParaRPr>
          </a:p>
        </p:txBody>
      </p:sp>
      <p:sp>
        <p:nvSpPr>
          <p:cNvPr id="21" name="Content Placeholder 20"/>
          <p:cNvSpPr>
            <a:spLocks noGrp="1"/>
          </p:cNvSpPr>
          <p:nvPr>
            <p:ph sz="quarter" idx="19"/>
          </p:nvPr>
        </p:nvSpPr>
        <p:spPr>
          <a:xfrm>
            <a:off x="971600" y="1772816"/>
            <a:ext cx="6768752" cy="3960440"/>
          </a:xfrm>
        </p:spPr>
        <p:txBody>
          <a:bodyPr>
            <a:normAutofit fontScale="92500" lnSpcReduction="10000"/>
          </a:bodyPr>
          <a:lstStyle/>
          <a:p>
            <a:pPr>
              <a:buClr>
                <a:srgbClr val="0070C0"/>
              </a:buClr>
            </a:pPr>
            <a:endParaRPr lang="en-GB" dirty="0" smtClean="0"/>
          </a:p>
          <a:p>
            <a:pPr>
              <a:buClr>
                <a:srgbClr val="0070C0"/>
              </a:buClr>
            </a:pPr>
            <a:r>
              <a:rPr lang="en-GB" sz="2400" dirty="0" smtClean="0">
                <a:latin typeface="+mn-lt"/>
              </a:rPr>
              <a:t>There </a:t>
            </a:r>
            <a:r>
              <a:rPr lang="en-GB" sz="2400" dirty="0">
                <a:latin typeface="+mn-lt"/>
              </a:rPr>
              <a:t>has been considerable growth in recent decades in world trade; world exports grew from </a:t>
            </a:r>
            <a:r>
              <a:rPr lang="en-GB" sz="2400" b="1" dirty="0">
                <a:latin typeface="+mn-lt"/>
              </a:rPr>
              <a:t>$59 </a:t>
            </a:r>
            <a:r>
              <a:rPr lang="en-GB" sz="2400" dirty="0">
                <a:latin typeface="+mn-lt"/>
              </a:rPr>
              <a:t>billion in </a:t>
            </a:r>
            <a:r>
              <a:rPr lang="en-GB" sz="2400" b="1" dirty="0">
                <a:effectLst>
                  <a:outerShdw blurRad="38100" dist="38100" dir="2700000" algn="tl">
                    <a:srgbClr val="000000">
                      <a:alpha val="43137"/>
                    </a:srgbClr>
                  </a:outerShdw>
                </a:effectLst>
                <a:latin typeface="+mn-lt"/>
              </a:rPr>
              <a:t>1948 </a:t>
            </a:r>
            <a:r>
              <a:rPr lang="en-GB" sz="2400" dirty="0">
                <a:latin typeface="+mn-lt"/>
              </a:rPr>
              <a:t>to a peak of </a:t>
            </a:r>
            <a:r>
              <a:rPr lang="en-GB" sz="2400" b="1" dirty="0">
                <a:latin typeface="+mn-lt"/>
              </a:rPr>
              <a:t>$18,301 </a:t>
            </a:r>
            <a:r>
              <a:rPr lang="en-GB" sz="2400" dirty="0">
                <a:latin typeface="+mn-lt"/>
              </a:rPr>
              <a:t>billion by </a:t>
            </a:r>
            <a:r>
              <a:rPr lang="en-GB" sz="2400" b="1" dirty="0">
                <a:effectLst>
                  <a:outerShdw blurRad="38100" dist="38100" dir="2700000" algn="tl">
                    <a:srgbClr val="000000">
                      <a:alpha val="43137"/>
                    </a:srgbClr>
                  </a:outerShdw>
                </a:effectLst>
                <a:latin typeface="+mn-lt"/>
              </a:rPr>
              <a:t>2013</a:t>
            </a:r>
            <a:r>
              <a:rPr lang="en-GB" sz="2400" dirty="0">
                <a:latin typeface="+mn-lt"/>
              </a:rPr>
              <a:t> before subsequently </a:t>
            </a:r>
            <a:r>
              <a:rPr lang="en-GB" sz="2400" dirty="0" smtClean="0">
                <a:latin typeface="+mn-lt"/>
              </a:rPr>
              <a:t>declining</a:t>
            </a:r>
          </a:p>
          <a:p>
            <a:pPr>
              <a:buClr>
                <a:srgbClr val="0070C0"/>
              </a:buClr>
            </a:pPr>
            <a:endParaRPr lang="en-GB" sz="2400" dirty="0">
              <a:latin typeface="+mn-lt"/>
            </a:endParaRPr>
          </a:p>
          <a:p>
            <a:pPr>
              <a:buClr>
                <a:srgbClr val="0070C0"/>
              </a:buClr>
            </a:pPr>
            <a:r>
              <a:rPr lang="en-GB" sz="2400" dirty="0">
                <a:latin typeface="+mn-lt"/>
              </a:rPr>
              <a:t>Facilitated by regional trade </a:t>
            </a:r>
            <a:r>
              <a:rPr lang="en-GB" sz="2400" dirty="0" smtClean="0">
                <a:latin typeface="+mn-lt"/>
              </a:rPr>
              <a:t>agreements (i.e. EU, AFTA, NAFTA)</a:t>
            </a:r>
          </a:p>
          <a:p>
            <a:pPr>
              <a:buClr>
                <a:srgbClr val="0070C0"/>
              </a:buClr>
            </a:pPr>
            <a:endParaRPr lang="en-GB" sz="2400" dirty="0">
              <a:latin typeface="+mn-lt"/>
            </a:endParaRPr>
          </a:p>
          <a:p>
            <a:pPr>
              <a:buClr>
                <a:srgbClr val="0070C0"/>
              </a:buClr>
            </a:pPr>
            <a:r>
              <a:rPr lang="en-GB" sz="2400" dirty="0">
                <a:latin typeface="+mn-lt"/>
              </a:rPr>
              <a:t>Hence more freight is moving all around the </a:t>
            </a:r>
            <a:r>
              <a:rPr lang="en-GB" sz="2400" dirty="0" smtClean="0">
                <a:latin typeface="+mn-lt"/>
              </a:rPr>
              <a:t>world</a:t>
            </a:r>
          </a:p>
          <a:p>
            <a:pPr lvl="2">
              <a:buClr>
                <a:srgbClr val="0070C0"/>
              </a:buClr>
              <a:buFont typeface="Liberation Sans" panose="020B0604020202020204" pitchFamily="34" charset="0"/>
              <a:buChar char="–"/>
            </a:pPr>
            <a:r>
              <a:rPr lang="en-GB" sz="2400" dirty="0" smtClean="0">
                <a:latin typeface="+mn-lt"/>
              </a:rPr>
              <a:t>Logistics </a:t>
            </a:r>
            <a:r>
              <a:rPr lang="en-GB" sz="2400" dirty="0">
                <a:latin typeface="+mn-lt"/>
              </a:rPr>
              <a:t>systems are thus having to play an increasingly important role in the global economy</a:t>
            </a:r>
          </a:p>
          <a:p>
            <a:pPr>
              <a:buClr>
                <a:srgbClr val="0070C0"/>
              </a:buClr>
            </a:pPr>
            <a:endParaRPr lang="en-GB" dirty="0"/>
          </a:p>
        </p:txBody>
      </p:sp>
    </p:spTree>
    <p:extLst>
      <p:ext uri="{BB962C8B-B14F-4D97-AF65-F5344CB8AC3E}">
        <p14:creationId xmlns:p14="http://schemas.microsoft.com/office/powerpoint/2010/main" val="46438517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6300700" cy="396000"/>
          </a:xfrm>
        </p:spPr>
        <p:txBody>
          <a:bodyPr>
            <a:noAutofit/>
          </a:bodyPr>
          <a:lstStyle/>
          <a:p>
            <a:r>
              <a:rPr lang="en-GB" sz="3200" b="1" dirty="0">
                <a:solidFill>
                  <a:schemeClr val="tx1"/>
                </a:solidFill>
                <a:latin typeface="+mn-lt"/>
                <a:hlinkClick r:id="rId2"/>
              </a:rPr>
              <a:t>Growth in International Trade</a:t>
            </a:r>
            <a:endParaRPr lang="en-GB" sz="3200" dirty="0">
              <a:solidFill>
                <a:schemeClr val="tx1"/>
              </a:solidFill>
              <a:latin typeface="+mn-lt"/>
            </a:endParaRPr>
          </a:p>
        </p:txBody>
      </p:sp>
      <p:pic>
        <p:nvPicPr>
          <p:cNvPr id="1030" name="Picture 6"/>
          <p:cNvPicPr>
            <a:picLocks noGrp="1" noChangeAspect="1" noChangeArrowheads="1"/>
          </p:cNvPicPr>
          <p:nvPr>
            <p:ph sz="quarter" idx="19"/>
          </p:nvPr>
        </p:nvPicPr>
        <p:blipFill>
          <a:blip r:embed="rId3">
            <a:extLst>
              <a:ext uri="{28A0092B-C50C-407E-A947-70E740481C1C}">
                <a14:useLocalDpi xmlns:a14="http://schemas.microsoft.com/office/drawing/2010/main" val="0"/>
              </a:ext>
            </a:extLst>
          </a:blip>
          <a:srcRect/>
          <a:stretch>
            <a:fillRect/>
          </a:stretch>
        </p:blipFill>
        <p:spPr bwMode="auto">
          <a:xfrm>
            <a:off x="683568" y="1484784"/>
            <a:ext cx="6761757" cy="44610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971600" y="5949280"/>
            <a:ext cx="6264696" cy="369332"/>
          </a:xfrm>
          <a:prstGeom prst="rect">
            <a:avLst/>
          </a:prstGeom>
        </p:spPr>
        <p:txBody>
          <a:bodyPr wrap="square">
            <a:spAutoFit/>
          </a:bodyPr>
          <a:lstStyle/>
          <a:p>
            <a:r>
              <a:rPr lang="en-GB" sz="900" b="1" baseline="30000" dirty="0" smtClean="0">
                <a:latin typeface="Liberation Sans" panose="020B0604020202020204" pitchFamily="34" charset="0"/>
                <a:ea typeface="Liberation Sans" panose="020B0604020202020204" pitchFamily="34" charset="0"/>
                <a:cs typeface="Liberation Sans" panose="020B0604020202020204" pitchFamily="34" charset="0"/>
              </a:rPr>
              <a:t>3</a:t>
            </a:r>
            <a:r>
              <a:rPr lang="en-GB" sz="900" dirty="0" smtClean="0">
                <a:latin typeface="Liberation Sans" panose="020B0604020202020204" pitchFamily="34" charset="0"/>
                <a:ea typeface="Liberation Sans" panose="020B0604020202020204" pitchFamily="34" charset="0"/>
                <a:cs typeface="Liberation Sans" panose="020B0604020202020204" pitchFamily="34" charset="0"/>
              </a:rPr>
              <a:t>UNCTAD </a:t>
            </a:r>
            <a:r>
              <a:rPr lang="en-GB" sz="900" i="1" dirty="0">
                <a:latin typeface="Liberation Sans" panose="020B0604020202020204" pitchFamily="34" charset="0"/>
                <a:ea typeface="Liberation Sans" panose="020B0604020202020204" pitchFamily="34" charset="0"/>
                <a:cs typeface="Liberation Sans" panose="020B0604020202020204" pitchFamily="34" charset="0"/>
              </a:rPr>
              <a:t>Review of Maritime Transport 2015 </a:t>
            </a:r>
            <a:r>
              <a:rPr lang="en-GB" sz="900" dirty="0">
                <a:latin typeface="Liberation Sans" panose="020B0604020202020204" pitchFamily="34" charset="0"/>
                <a:ea typeface="Liberation Sans" panose="020B0604020202020204" pitchFamily="34" charset="0"/>
                <a:cs typeface="Liberation Sans" panose="020B0604020202020204" pitchFamily="34" charset="0"/>
              </a:rPr>
              <a:t>– with sincere thanks to Jan </a:t>
            </a:r>
            <a:r>
              <a:rPr lang="en-GB" sz="900" dirty="0" smtClean="0">
                <a:latin typeface="Liberation Sans" panose="020B0604020202020204" pitchFamily="34" charset="0"/>
                <a:ea typeface="Liberation Sans" panose="020B0604020202020204" pitchFamily="34" charset="0"/>
                <a:cs typeface="Liberation Sans" panose="020B0604020202020204" pitchFamily="34" charset="0"/>
              </a:rPr>
              <a:t>Hoffmann and </a:t>
            </a:r>
            <a:r>
              <a:rPr lang="en-GB" sz="900" dirty="0" err="1">
                <a:latin typeface="Liberation Sans" panose="020B0604020202020204" pitchFamily="34" charset="0"/>
                <a:ea typeface="Liberation Sans" panose="020B0604020202020204" pitchFamily="34" charset="0"/>
                <a:cs typeface="Liberation Sans" panose="020B0604020202020204" pitchFamily="34" charset="0"/>
              </a:rPr>
              <a:t>Hassiba</a:t>
            </a:r>
            <a:r>
              <a:rPr lang="en-GB" sz="900" dirty="0">
                <a:latin typeface="Liberation Sans" panose="020B0604020202020204" pitchFamily="34" charset="0"/>
                <a:ea typeface="Liberation Sans" panose="020B0604020202020204" pitchFamily="34" charset="0"/>
                <a:cs typeface="Liberation Sans" panose="020B0604020202020204" pitchFamily="34" charset="0"/>
              </a:rPr>
              <a:t> </a:t>
            </a:r>
            <a:r>
              <a:rPr lang="en-GB" sz="900" dirty="0" err="1">
                <a:latin typeface="Liberation Sans" panose="020B0604020202020204" pitchFamily="34" charset="0"/>
                <a:ea typeface="Liberation Sans" panose="020B0604020202020204" pitchFamily="34" charset="0"/>
                <a:cs typeface="Liberation Sans" panose="020B0604020202020204" pitchFamily="34" charset="0"/>
              </a:rPr>
              <a:t>Benamara</a:t>
            </a:r>
            <a:r>
              <a:rPr lang="en-GB" sz="900" dirty="0">
                <a:latin typeface="Liberation Sans" panose="020B0604020202020204" pitchFamily="34" charset="0"/>
                <a:ea typeface="Liberation Sans" panose="020B0604020202020204" pitchFamily="34" charset="0"/>
                <a:cs typeface="Liberation Sans" panose="020B0604020202020204" pitchFamily="34" charset="0"/>
              </a:rPr>
              <a:t> from UNCTAD’s Trade Facilitation Section for providing </a:t>
            </a:r>
            <a:r>
              <a:rPr lang="en-GB" sz="900" dirty="0" smtClean="0">
                <a:latin typeface="Liberation Sans" panose="020B0604020202020204" pitchFamily="34" charset="0"/>
                <a:ea typeface="Liberation Sans" panose="020B0604020202020204" pitchFamily="34" charset="0"/>
                <a:cs typeface="Liberation Sans" panose="020B0604020202020204" pitchFamily="34" charset="0"/>
              </a:rPr>
              <a:t>this excellent </a:t>
            </a:r>
            <a:r>
              <a:rPr lang="en-GB" sz="900" dirty="0">
                <a:latin typeface="Liberation Sans" panose="020B0604020202020204" pitchFamily="34" charset="0"/>
                <a:ea typeface="Liberation Sans" panose="020B0604020202020204" pitchFamily="34" charset="0"/>
                <a:cs typeface="Liberation Sans" panose="020B0604020202020204" pitchFamily="34" charset="0"/>
              </a:rPr>
              <a:t>diagram.</a:t>
            </a:r>
          </a:p>
        </p:txBody>
      </p:sp>
    </p:spTree>
    <p:extLst>
      <p:ext uri="{BB962C8B-B14F-4D97-AF65-F5344CB8AC3E}">
        <p14:creationId xmlns:p14="http://schemas.microsoft.com/office/powerpoint/2010/main" val="20249979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1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1295400"/>
            <a:ext cx="7416824"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Title 8"/>
          <p:cNvSpPr>
            <a:spLocks noGrp="1"/>
          </p:cNvSpPr>
          <p:nvPr/>
        </p:nvSpPr>
        <p:spPr bwMode="auto">
          <a:xfrm>
            <a:off x="304800" y="188640"/>
            <a:ext cx="8229600" cy="680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4000" b="1" dirty="0">
                <a:solidFill>
                  <a:srgbClr val="333366"/>
                </a:solidFill>
                <a:latin typeface="Arial Narrow" pitchFamily="34" charset="0"/>
                <a:ea typeface="ＭＳ Ｐゴシック" pitchFamily="34" charset="-128"/>
                <a:cs typeface="Arial Narrow" pitchFamily="34" charset="0"/>
              </a:rPr>
              <a:t/>
            </a:r>
            <a:br>
              <a:rPr lang="en-US" altLang="en-US" sz="4000" b="1" dirty="0">
                <a:solidFill>
                  <a:srgbClr val="333366"/>
                </a:solidFill>
                <a:latin typeface="Arial Narrow" pitchFamily="34" charset="0"/>
                <a:ea typeface="ＭＳ Ｐゴシック" pitchFamily="34" charset="-128"/>
                <a:cs typeface="Arial Narrow" pitchFamily="34" charset="0"/>
              </a:rPr>
            </a:br>
            <a:r>
              <a:rPr lang="en-US" altLang="en-US" sz="3600" b="1" dirty="0">
                <a:latin typeface="Arial Narrow" pitchFamily="34" charset="0"/>
                <a:ea typeface="ＭＳ Ｐゴシック" pitchFamily="34" charset="-128"/>
                <a:cs typeface="Arial Narrow" pitchFamily="34" charset="0"/>
              </a:rPr>
              <a:t>Top U.S. Trading Partners</a:t>
            </a:r>
          </a:p>
        </p:txBody>
      </p:sp>
    </p:spTree>
    <p:extLst>
      <p:ext uri="{BB962C8B-B14F-4D97-AF65-F5344CB8AC3E}">
        <p14:creationId xmlns:p14="http://schemas.microsoft.com/office/powerpoint/2010/main" val="292638932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3"/>
          <p:cNvSpPr>
            <a:spLocks noGrp="1" noChangeArrowheads="1"/>
          </p:cNvSpPr>
          <p:nvPr>
            <p:ph type="body" idx="1"/>
          </p:nvPr>
        </p:nvSpPr>
        <p:spPr>
          <a:xfrm>
            <a:off x="457200" y="1600200"/>
            <a:ext cx="8229600" cy="4648200"/>
          </a:xfrm>
        </p:spPr>
        <p:txBody>
          <a:bodyPr/>
          <a:lstStyle/>
          <a:p>
            <a:pPr eaLnBrk="1" hangingPunct="1">
              <a:lnSpc>
                <a:spcPct val="80000"/>
              </a:lnSpc>
              <a:buFont typeface="Wingdings" pitchFamily="2" charset="2"/>
              <a:buNone/>
            </a:pPr>
            <a:r>
              <a:rPr lang="en-US" altLang="en-US" sz="2400" smtClean="0"/>
              <a:t>Ocean</a:t>
            </a:r>
          </a:p>
          <a:p>
            <a:pPr lvl="2" eaLnBrk="1" hangingPunct="1">
              <a:lnSpc>
                <a:spcPct val="80000"/>
              </a:lnSpc>
            </a:pPr>
            <a:r>
              <a:rPr lang="en-US" altLang="en-US" sz="2000" smtClean="0"/>
              <a:t>The most pervasive and important global shipment method, accounting for two-thirds of all international movements. Major advantages are low rates and the ability to transport a wide variety of products and shipment size</a:t>
            </a:r>
          </a:p>
          <a:p>
            <a:pPr lvl="2" eaLnBrk="1" hangingPunct="1">
              <a:lnSpc>
                <a:spcPct val="80000"/>
              </a:lnSpc>
            </a:pPr>
            <a:r>
              <a:rPr lang="en-US" altLang="en-US" sz="2000" smtClean="0"/>
              <a:t>Three major categories: </a:t>
            </a:r>
          </a:p>
          <a:p>
            <a:pPr lvl="3" eaLnBrk="1" hangingPunct="1">
              <a:lnSpc>
                <a:spcPct val="80000"/>
              </a:lnSpc>
            </a:pPr>
            <a:r>
              <a:rPr lang="en-US" altLang="en-US" smtClean="0"/>
              <a:t>Liner service</a:t>
            </a:r>
          </a:p>
          <a:p>
            <a:pPr lvl="3" eaLnBrk="1" hangingPunct="1">
              <a:lnSpc>
                <a:spcPct val="80000"/>
              </a:lnSpc>
            </a:pPr>
            <a:r>
              <a:rPr lang="en-US" altLang="en-US" smtClean="0"/>
              <a:t>Charter vessels</a:t>
            </a:r>
          </a:p>
          <a:p>
            <a:pPr lvl="3" eaLnBrk="1" hangingPunct="1">
              <a:lnSpc>
                <a:spcPct val="80000"/>
              </a:lnSpc>
            </a:pPr>
            <a:r>
              <a:rPr lang="en-US" altLang="en-US" smtClean="0"/>
              <a:t>Private carriers </a:t>
            </a:r>
          </a:p>
          <a:p>
            <a:pPr eaLnBrk="1" hangingPunct="1">
              <a:lnSpc>
                <a:spcPct val="80000"/>
              </a:lnSpc>
              <a:buFont typeface="Wingdings" pitchFamily="2" charset="2"/>
              <a:buNone/>
            </a:pPr>
            <a:r>
              <a:rPr lang="en-US" altLang="en-US" sz="2400" smtClean="0"/>
              <a:t>Air</a:t>
            </a:r>
          </a:p>
          <a:p>
            <a:pPr lvl="2" eaLnBrk="1" hangingPunct="1">
              <a:lnSpc>
                <a:spcPct val="80000"/>
              </a:lnSpc>
            </a:pPr>
            <a:r>
              <a:rPr lang="en-US" altLang="en-US" sz="2000" smtClean="0"/>
              <a:t>Fast transit times</a:t>
            </a:r>
          </a:p>
          <a:p>
            <a:pPr lvl="2" eaLnBrk="1" hangingPunct="1">
              <a:lnSpc>
                <a:spcPct val="80000"/>
              </a:lnSpc>
            </a:pPr>
            <a:r>
              <a:rPr lang="en-US" altLang="en-US" sz="2000" smtClean="0"/>
              <a:t>An advantage in packaging</a:t>
            </a:r>
          </a:p>
          <a:p>
            <a:pPr lvl="2" eaLnBrk="1" hangingPunct="1">
              <a:lnSpc>
                <a:spcPct val="80000"/>
              </a:lnSpc>
            </a:pPr>
            <a:r>
              <a:rPr lang="en-US" altLang="en-US" sz="2000" smtClean="0"/>
              <a:t>Disadvantage of air carriage is high rates </a:t>
            </a:r>
          </a:p>
        </p:txBody>
      </p:sp>
      <p:sp>
        <p:nvSpPr>
          <p:cNvPr id="25603" name="Text Box 17"/>
          <p:cNvSpPr txBox="1">
            <a:spLocks noChangeArrowheads="1"/>
          </p:cNvSpPr>
          <p:nvPr/>
        </p:nvSpPr>
        <p:spPr bwMode="auto">
          <a:xfrm>
            <a:off x="152400" y="6629400"/>
            <a:ext cx="74676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bg2"/>
              </a:buClr>
              <a:buSzPct val="75000"/>
              <a:buFont typeface="Wingdings" pitchFamily="2" charset="2"/>
              <a:buChar char="n"/>
              <a:defRPr sz="3200">
                <a:solidFill>
                  <a:schemeClr val="tx1"/>
                </a:solidFill>
                <a:latin typeface="Arial" charset="0"/>
              </a:defRPr>
            </a:lvl1pPr>
            <a:lvl2pPr marL="742950" indent="-285750" eaLnBrk="0" hangingPunct="0">
              <a:spcBef>
                <a:spcPct val="20000"/>
              </a:spcBef>
              <a:buClr>
                <a:schemeClr val="accent2"/>
              </a:buClr>
              <a:buSzPct val="80000"/>
              <a:buFont typeface="Wingdings" pitchFamily="2" charset="2"/>
              <a:buChar char="¨"/>
              <a:defRPr sz="2800">
                <a:solidFill>
                  <a:schemeClr val="tx1"/>
                </a:solidFill>
                <a:latin typeface="Arial" charset="0"/>
              </a:defRPr>
            </a:lvl2pPr>
            <a:lvl3pPr marL="1143000" indent="-228600" eaLnBrk="0" hangingPunct="0">
              <a:spcBef>
                <a:spcPct val="20000"/>
              </a:spcBef>
              <a:buClr>
                <a:schemeClr val="bg2"/>
              </a:buClr>
              <a:buSzPct val="65000"/>
              <a:buFont typeface="Wingdings" pitchFamily="2" charset="2"/>
              <a:buChar char="n"/>
              <a:defRPr sz="2400">
                <a:solidFill>
                  <a:schemeClr val="tx1"/>
                </a:solidFill>
                <a:latin typeface="Arial" charset="0"/>
              </a:defRPr>
            </a:lvl3pPr>
            <a:lvl4pPr marL="1600200" indent="-228600" eaLnBrk="0" hangingPunct="0">
              <a:spcBef>
                <a:spcPct val="20000"/>
              </a:spcBef>
              <a:buClr>
                <a:schemeClr val="accent2"/>
              </a:buClr>
              <a:buSzPct val="70000"/>
              <a:buFont typeface="Wingdings" pitchFamily="2" charset="2"/>
              <a:buChar char="¨"/>
              <a:defRPr sz="2000">
                <a:solidFill>
                  <a:schemeClr val="tx1"/>
                </a:solidFill>
                <a:latin typeface="Arial" charset="0"/>
              </a:defRPr>
            </a:lvl4pPr>
            <a:lvl5pPr marL="2057400" indent="-228600" eaLnBrk="0" hangingPunct="0">
              <a:spcBef>
                <a:spcPct val="20000"/>
              </a:spcBef>
              <a:buClr>
                <a:schemeClr val="bg2"/>
              </a:buClr>
              <a:buFont typeface="Wingding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9pPr>
          </a:lstStyle>
          <a:p>
            <a:pPr>
              <a:spcBef>
                <a:spcPct val="50000"/>
              </a:spcBef>
              <a:buClrTx/>
              <a:buSzTx/>
              <a:buFontTx/>
              <a:buNone/>
            </a:pPr>
            <a:r>
              <a:rPr lang="en-US" altLang="en-US" sz="800">
                <a:solidFill>
                  <a:srgbClr val="B3B3B3"/>
                </a:solidFill>
              </a:rPr>
              <a:t>©2013 Cengage Learning. All Rights Reserved. May not be scanned, copied or duplicated, or posted to a publicly accessible website, in whole or in part.</a:t>
            </a:r>
          </a:p>
        </p:txBody>
      </p:sp>
      <p:sp>
        <p:nvSpPr>
          <p:cNvPr id="6" name="Rectangle 5"/>
          <p:cNvSpPr/>
          <p:nvPr/>
        </p:nvSpPr>
        <p:spPr>
          <a:xfrm>
            <a:off x="827584" y="692696"/>
            <a:ext cx="5984843" cy="546625"/>
          </a:xfrm>
          <a:prstGeom prst="rect">
            <a:avLst/>
          </a:prstGeom>
        </p:spPr>
        <p:txBody>
          <a:bodyPr wrap="none">
            <a:spAutoFit/>
          </a:bodyPr>
          <a:lstStyle/>
          <a:p>
            <a:pPr>
              <a:lnSpc>
                <a:spcPct val="80000"/>
              </a:lnSpc>
              <a:buFont typeface="Wingdings" pitchFamily="2" charset="2"/>
              <a:buNone/>
              <a:defRPr/>
            </a:pPr>
            <a:r>
              <a:rPr lang="en-US" sz="3600" b="1" dirty="0">
                <a:hlinkClick r:id="rId2"/>
              </a:rPr>
              <a:t>Global Transportation </a:t>
            </a:r>
            <a:r>
              <a:rPr lang="en-US" sz="3600" b="1" dirty="0"/>
              <a:t>Options</a:t>
            </a:r>
          </a:p>
        </p:txBody>
      </p:sp>
    </p:spTree>
    <p:extLst>
      <p:ext uri="{BB962C8B-B14F-4D97-AF65-F5344CB8AC3E}">
        <p14:creationId xmlns:p14="http://schemas.microsoft.com/office/powerpoint/2010/main" val="41431059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p:cNvSpPr>
            <a:spLocks noGrp="1" noChangeArrowheads="1"/>
          </p:cNvSpPr>
          <p:nvPr>
            <p:ph type="body" idx="1"/>
          </p:nvPr>
        </p:nvSpPr>
        <p:spPr>
          <a:xfrm>
            <a:off x="457200" y="1143000"/>
            <a:ext cx="8229600" cy="4724400"/>
          </a:xfrm>
        </p:spPr>
        <p:txBody>
          <a:bodyPr/>
          <a:lstStyle/>
          <a:p>
            <a:pPr eaLnBrk="1" hangingPunct="1">
              <a:lnSpc>
                <a:spcPct val="90000"/>
              </a:lnSpc>
              <a:buFont typeface="Wingdings" pitchFamily="2" charset="2"/>
              <a:buNone/>
            </a:pPr>
            <a:r>
              <a:rPr lang="en-US" altLang="en-US" sz="2400" dirty="0" smtClean="0"/>
              <a:t>Motor</a:t>
            </a:r>
          </a:p>
          <a:p>
            <a:pPr lvl="1" eaLnBrk="1" hangingPunct="1">
              <a:lnSpc>
                <a:spcPct val="90000"/>
              </a:lnSpc>
            </a:pPr>
            <a:r>
              <a:rPr lang="en-US" altLang="en-US" sz="2000" dirty="0" smtClean="0"/>
              <a:t>Use motor transport when shipping goods to between the United States and Mexico or Canada </a:t>
            </a:r>
          </a:p>
          <a:p>
            <a:pPr lvl="1" eaLnBrk="1" hangingPunct="1">
              <a:lnSpc>
                <a:spcPct val="90000"/>
              </a:lnSpc>
            </a:pPr>
            <a:r>
              <a:rPr lang="en-US" altLang="en-US" sz="2000" dirty="0" smtClean="0"/>
              <a:t>It is very common in Europe</a:t>
            </a:r>
          </a:p>
          <a:p>
            <a:pPr lvl="1" eaLnBrk="1" hangingPunct="1">
              <a:lnSpc>
                <a:spcPct val="90000"/>
              </a:lnSpc>
            </a:pPr>
            <a:r>
              <a:rPr lang="en-US" altLang="en-US" sz="2000" dirty="0" smtClean="0"/>
              <a:t>Motor also plays a large part in intermodal shipments</a:t>
            </a:r>
          </a:p>
          <a:p>
            <a:pPr lvl="1" eaLnBrk="1" hangingPunct="1">
              <a:lnSpc>
                <a:spcPct val="90000"/>
              </a:lnSpc>
            </a:pPr>
            <a:endParaRPr lang="en-US" altLang="en-US" sz="2000" dirty="0" smtClean="0"/>
          </a:p>
          <a:p>
            <a:pPr eaLnBrk="1" hangingPunct="1">
              <a:lnSpc>
                <a:spcPct val="90000"/>
              </a:lnSpc>
              <a:buFont typeface="Wingdings" pitchFamily="2" charset="2"/>
              <a:buNone/>
            </a:pPr>
            <a:r>
              <a:rPr lang="en-US" altLang="en-US" sz="2400" dirty="0" smtClean="0"/>
              <a:t>Rail</a:t>
            </a:r>
          </a:p>
          <a:p>
            <a:pPr lvl="1" eaLnBrk="1" hangingPunct="1">
              <a:lnSpc>
                <a:spcPct val="90000"/>
              </a:lnSpc>
            </a:pPr>
            <a:r>
              <a:rPr lang="en-US" altLang="en-US" sz="2000" dirty="0" smtClean="0"/>
              <a:t>International railroad use is also highly similar to domestic rail use</a:t>
            </a:r>
          </a:p>
          <a:p>
            <a:pPr lvl="1" eaLnBrk="1" hangingPunct="1">
              <a:lnSpc>
                <a:spcPct val="90000"/>
              </a:lnSpc>
            </a:pPr>
            <a:r>
              <a:rPr lang="en-US" altLang="en-US" sz="2000" dirty="0" smtClean="0"/>
              <a:t>Intermodal container shipments by rail are increasing </a:t>
            </a:r>
          </a:p>
          <a:p>
            <a:pPr lvl="1" eaLnBrk="1" hangingPunct="1">
              <a:lnSpc>
                <a:spcPct val="90000"/>
              </a:lnSpc>
            </a:pPr>
            <a:r>
              <a:rPr lang="en-US" altLang="en-US" sz="2000" dirty="0" smtClean="0"/>
              <a:t>Maritime bridge concepts</a:t>
            </a:r>
          </a:p>
          <a:p>
            <a:pPr lvl="2" eaLnBrk="1" hangingPunct="1">
              <a:lnSpc>
                <a:spcPct val="90000"/>
              </a:lnSpc>
            </a:pPr>
            <a:r>
              <a:rPr lang="en-US" altLang="en-US" sz="2000" dirty="0" smtClean="0"/>
              <a:t>Land bridge </a:t>
            </a:r>
          </a:p>
        </p:txBody>
      </p:sp>
      <p:sp>
        <p:nvSpPr>
          <p:cNvPr id="26627" name="Text Box 17"/>
          <p:cNvSpPr txBox="1">
            <a:spLocks noChangeArrowheads="1"/>
          </p:cNvSpPr>
          <p:nvPr/>
        </p:nvSpPr>
        <p:spPr bwMode="auto">
          <a:xfrm>
            <a:off x="152400" y="6629400"/>
            <a:ext cx="73152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bg2"/>
              </a:buClr>
              <a:buSzPct val="75000"/>
              <a:buFont typeface="Wingdings" pitchFamily="2" charset="2"/>
              <a:buChar char="n"/>
              <a:defRPr sz="3200">
                <a:solidFill>
                  <a:schemeClr val="tx1"/>
                </a:solidFill>
                <a:latin typeface="Arial" charset="0"/>
              </a:defRPr>
            </a:lvl1pPr>
            <a:lvl2pPr marL="742950" indent="-285750" eaLnBrk="0" hangingPunct="0">
              <a:spcBef>
                <a:spcPct val="20000"/>
              </a:spcBef>
              <a:buClr>
                <a:schemeClr val="accent2"/>
              </a:buClr>
              <a:buSzPct val="80000"/>
              <a:buFont typeface="Wingdings" pitchFamily="2" charset="2"/>
              <a:buChar char="¨"/>
              <a:defRPr sz="2800">
                <a:solidFill>
                  <a:schemeClr val="tx1"/>
                </a:solidFill>
                <a:latin typeface="Arial" charset="0"/>
              </a:defRPr>
            </a:lvl2pPr>
            <a:lvl3pPr marL="1143000" indent="-228600" eaLnBrk="0" hangingPunct="0">
              <a:spcBef>
                <a:spcPct val="20000"/>
              </a:spcBef>
              <a:buClr>
                <a:schemeClr val="bg2"/>
              </a:buClr>
              <a:buSzPct val="65000"/>
              <a:buFont typeface="Wingdings" pitchFamily="2" charset="2"/>
              <a:buChar char="n"/>
              <a:defRPr sz="2400">
                <a:solidFill>
                  <a:schemeClr val="tx1"/>
                </a:solidFill>
                <a:latin typeface="Arial" charset="0"/>
              </a:defRPr>
            </a:lvl3pPr>
            <a:lvl4pPr marL="1600200" indent="-228600" eaLnBrk="0" hangingPunct="0">
              <a:spcBef>
                <a:spcPct val="20000"/>
              </a:spcBef>
              <a:buClr>
                <a:schemeClr val="accent2"/>
              </a:buClr>
              <a:buSzPct val="70000"/>
              <a:buFont typeface="Wingdings" pitchFamily="2" charset="2"/>
              <a:buChar char="¨"/>
              <a:defRPr sz="2000">
                <a:solidFill>
                  <a:schemeClr val="tx1"/>
                </a:solidFill>
                <a:latin typeface="Arial" charset="0"/>
              </a:defRPr>
            </a:lvl4pPr>
            <a:lvl5pPr marL="2057400" indent="-228600" eaLnBrk="0" hangingPunct="0">
              <a:spcBef>
                <a:spcPct val="20000"/>
              </a:spcBef>
              <a:buClr>
                <a:schemeClr val="bg2"/>
              </a:buClr>
              <a:buFont typeface="Wingding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9pPr>
          </a:lstStyle>
          <a:p>
            <a:pPr>
              <a:spcBef>
                <a:spcPct val="50000"/>
              </a:spcBef>
              <a:buClrTx/>
              <a:buSzTx/>
              <a:buFontTx/>
              <a:buNone/>
            </a:pPr>
            <a:r>
              <a:rPr lang="en-US" altLang="en-US" sz="800">
                <a:solidFill>
                  <a:srgbClr val="B3B3B3"/>
                </a:solidFill>
              </a:rPr>
              <a:t>©2013 Cengage Learning. All Rights Reserved. May not be scanned, copied or duplicated, or posted to a publicly accessible website, in whole or in part.</a:t>
            </a:r>
          </a:p>
        </p:txBody>
      </p:sp>
      <p:sp>
        <p:nvSpPr>
          <p:cNvPr id="6" name="Rectangle 5"/>
          <p:cNvSpPr/>
          <p:nvPr/>
        </p:nvSpPr>
        <p:spPr>
          <a:xfrm>
            <a:off x="533400" y="304800"/>
            <a:ext cx="7345665" cy="590931"/>
          </a:xfrm>
          <a:prstGeom prst="rect">
            <a:avLst/>
          </a:prstGeom>
        </p:spPr>
        <p:txBody>
          <a:bodyPr wrap="none">
            <a:spAutoFit/>
          </a:bodyPr>
          <a:lstStyle/>
          <a:p>
            <a:pPr>
              <a:lnSpc>
                <a:spcPct val="90000"/>
              </a:lnSpc>
              <a:buFont typeface="Wingdings" pitchFamily="2" charset="2"/>
              <a:buNone/>
              <a:defRPr/>
            </a:pPr>
            <a:r>
              <a:rPr lang="en-US" sz="3600" b="1" dirty="0">
                <a:solidFill>
                  <a:schemeClr val="accent5">
                    <a:lumMod val="25000"/>
                  </a:schemeClr>
                </a:solidFill>
              </a:rPr>
              <a:t>Global Transportation Options (cont.)</a:t>
            </a:r>
          </a:p>
        </p:txBody>
      </p:sp>
    </p:spTree>
    <p:extLst>
      <p:ext uri="{BB962C8B-B14F-4D97-AF65-F5344CB8AC3E}">
        <p14:creationId xmlns:p14="http://schemas.microsoft.com/office/powerpoint/2010/main" val="417646999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4"/>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838200" y="1524000"/>
            <a:ext cx="6937375" cy="3892550"/>
          </a:xfrm>
          <a:noFill/>
        </p:spPr>
      </p:pic>
      <p:sp>
        <p:nvSpPr>
          <p:cNvPr id="27651" name="Text Box 17"/>
          <p:cNvSpPr txBox="1">
            <a:spLocks noChangeArrowheads="1"/>
          </p:cNvSpPr>
          <p:nvPr/>
        </p:nvSpPr>
        <p:spPr bwMode="auto">
          <a:xfrm>
            <a:off x="152400" y="6629400"/>
            <a:ext cx="73152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bg2"/>
              </a:buClr>
              <a:buSzPct val="75000"/>
              <a:buFont typeface="Wingdings" pitchFamily="2" charset="2"/>
              <a:buChar char="n"/>
              <a:defRPr sz="3200">
                <a:solidFill>
                  <a:schemeClr val="tx1"/>
                </a:solidFill>
                <a:latin typeface="Arial" charset="0"/>
              </a:defRPr>
            </a:lvl1pPr>
            <a:lvl2pPr marL="742950" indent="-285750" eaLnBrk="0" hangingPunct="0">
              <a:spcBef>
                <a:spcPct val="20000"/>
              </a:spcBef>
              <a:buClr>
                <a:schemeClr val="accent2"/>
              </a:buClr>
              <a:buSzPct val="80000"/>
              <a:buFont typeface="Wingdings" pitchFamily="2" charset="2"/>
              <a:buChar char="¨"/>
              <a:defRPr sz="2800">
                <a:solidFill>
                  <a:schemeClr val="tx1"/>
                </a:solidFill>
                <a:latin typeface="Arial" charset="0"/>
              </a:defRPr>
            </a:lvl2pPr>
            <a:lvl3pPr marL="1143000" indent="-228600" eaLnBrk="0" hangingPunct="0">
              <a:spcBef>
                <a:spcPct val="20000"/>
              </a:spcBef>
              <a:buClr>
                <a:schemeClr val="bg2"/>
              </a:buClr>
              <a:buSzPct val="65000"/>
              <a:buFont typeface="Wingdings" pitchFamily="2" charset="2"/>
              <a:buChar char="n"/>
              <a:defRPr sz="2400">
                <a:solidFill>
                  <a:schemeClr val="tx1"/>
                </a:solidFill>
                <a:latin typeface="Arial" charset="0"/>
              </a:defRPr>
            </a:lvl3pPr>
            <a:lvl4pPr marL="1600200" indent="-228600" eaLnBrk="0" hangingPunct="0">
              <a:spcBef>
                <a:spcPct val="20000"/>
              </a:spcBef>
              <a:buClr>
                <a:schemeClr val="accent2"/>
              </a:buClr>
              <a:buSzPct val="70000"/>
              <a:buFont typeface="Wingdings" pitchFamily="2" charset="2"/>
              <a:buChar char="¨"/>
              <a:defRPr sz="2000">
                <a:solidFill>
                  <a:schemeClr val="tx1"/>
                </a:solidFill>
                <a:latin typeface="Arial" charset="0"/>
              </a:defRPr>
            </a:lvl4pPr>
            <a:lvl5pPr marL="2057400" indent="-228600" eaLnBrk="0" hangingPunct="0">
              <a:spcBef>
                <a:spcPct val="20000"/>
              </a:spcBef>
              <a:buClr>
                <a:schemeClr val="bg2"/>
              </a:buClr>
              <a:buFont typeface="Wingding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9pPr>
          </a:lstStyle>
          <a:p>
            <a:pPr>
              <a:spcBef>
                <a:spcPct val="50000"/>
              </a:spcBef>
              <a:buClrTx/>
              <a:buSzTx/>
              <a:buFontTx/>
              <a:buNone/>
            </a:pPr>
            <a:r>
              <a:rPr lang="en-US" altLang="en-US" sz="800">
                <a:solidFill>
                  <a:srgbClr val="B3B3B3"/>
                </a:solidFill>
              </a:rPr>
              <a:t>©2013 Cengage Learning. All Rights Reserved. May not be scanned, copied or duplicated, or posted to a publicly accessible website, in whole or in part.</a:t>
            </a:r>
          </a:p>
        </p:txBody>
      </p:sp>
      <p:sp>
        <p:nvSpPr>
          <p:cNvPr id="27652" name="Title 8"/>
          <p:cNvSpPr>
            <a:spLocks noGrp="1"/>
          </p:cNvSpPr>
          <p:nvPr/>
        </p:nvSpPr>
        <p:spPr bwMode="auto">
          <a:xfrm>
            <a:off x="685800" y="304800"/>
            <a:ext cx="82296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lr>
                <a:schemeClr val="bg2"/>
              </a:buClr>
              <a:buSzPct val="75000"/>
              <a:buFont typeface="Wingdings" pitchFamily="2" charset="2"/>
              <a:buChar char="n"/>
              <a:defRPr sz="3200">
                <a:solidFill>
                  <a:schemeClr val="tx1"/>
                </a:solidFill>
                <a:latin typeface="Arial" charset="0"/>
              </a:defRPr>
            </a:lvl1pPr>
            <a:lvl2pPr marL="742950" indent="-285750" eaLnBrk="0" hangingPunct="0">
              <a:spcBef>
                <a:spcPct val="20000"/>
              </a:spcBef>
              <a:buClr>
                <a:schemeClr val="accent2"/>
              </a:buClr>
              <a:buSzPct val="80000"/>
              <a:buFont typeface="Wingdings" pitchFamily="2" charset="2"/>
              <a:buChar char="¨"/>
              <a:defRPr sz="2800">
                <a:solidFill>
                  <a:schemeClr val="tx1"/>
                </a:solidFill>
                <a:latin typeface="Arial" charset="0"/>
              </a:defRPr>
            </a:lvl2pPr>
            <a:lvl3pPr marL="1143000" indent="-228600" eaLnBrk="0" hangingPunct="0">
              <a:spcBef>
                <a:spcPct val="20000"/>
              </a:spcBef>
              <a:buClr>
                <a:schemeClr val="bg2"/>
              </a:buClr>
              <a:buSzPct val="65000"/>
              <a:buFont typeface="Wingdings" pitchFamily="2" charset="2"/>
              <a:buChar char="n"/>
              <a:defRPr sz="2400">
                <a:solidFill>
                  <a:schemeClr val="tx1"/>
                </a:solidFill>
                <a:latin typeface="Arial" charset="0"/>
              </a:defRPr>
            </a:lvl3pPr>
            <a:lvl4pPr marL="1600200" indent="-228600" eaLnBrk="0" hangingPunct="0">
              <a:spcBef>
                <a:spcPct val="20000"/>
              </a:spcBef>
              <a:buClr>
                <a:schemeClr val="accent2"/>
              </a:buClr>
              <a:buSzPct val="70000"/>
              <a:buFont typeface="Wingdings" pitchFamily="2" charset="2"/>
              <a:buChar char="¨"/>
              <a:defRPr sz="2000">
                <a:solidFill>
                  <a:schemeClr val="tx1"/>
                </a:solidFill>
                <a:latin typeface="Arial" charset="0"/>
              </a:defRPr>
            </a:lvl4pPr>
            <a:lvl5pPr marL="2057400" indent="-228600" eaLnBrk="0" hangingPunct="0">
              <a:spcBef>
                <a:spcPct val="20000"/>
              </a:spcBef>
              <a:buClr>
                <a:schemeClr val="bg2"/>
              </a:buClr>
              <a:buFont typeface="Wingding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9pPr>
          </a:lstStyle>
          <a:p>
            <a:pPr>
              <a:spcBef>
                <a:spcPct val="0"/>
              </a:spcBef>
              <a:buClrTx/>
              <a:buSzTx/>
              <a:buFontTx/>
              <a:buNone/>
            </a:pPr>
            <a:r>
              <a:rPr lang="en-US" altLang="en-US" sz="3600" b="1" dirty="0" smtClean="0">
                <a:latin typeface="+mn-lt"/>
                <a:ea typeface="ＭＳ Ｐゴシック" pitchFamily="34" charset="-128"/>
                <a:cs typeface="Arial Narrow" pitchFamily="34" charset="0"/>
              </a:rPr>
              <a:t>Major </a:t>
            </a:r>
            <a:r>
              <a:rPr lang="en-US" altLang="en-US" sz="3600" b="1" dirty="0">
                <a:latin typeface="+mn-lt"/>
                <a:ea typeface="ＭＳ Ｐゴシック" pitchFamily="34" charset="-128"/>
                <a:cs typeface="Arial Narrow" pitchFamily="34" charset="0"/>
              </a:rPr>
              <a:t>International Cargo Air Carrier</a:t>
            </a:r>
          </a:p>
        </p:txBody>
      </p:sp>
    </p:spTree>
    <p:extLst>
      <p:ext uri="{BB962C8B-B14F-4D97-AF65-F5344CB8AC3E}">
        <p14:creationId xmlns:p14="http://schemas.microsoft.com/office/powerpoint/2010/main" val="226384807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Content Placeholder 20"/>
          <p:cNvSpPr>
            <a:spLocks noGrp="1"/>
          </p:cNvSpPr>
          <p:nvPr>
            <p:ph sz="quarter" idx="19"/>
          </p:nvPr>
        </p:nvSpPr>
        <p:spPr>
          <a:xfrm>
            <a:off x="503238" y="1520825"/>
            <a:ext cx="6337300" cy="3924399"/>
          </a:xfrm>
        </p:spPr>
        <p:txBody>
          <a:bodyPr>
            <a:normAutofit/>
          </a:bodyPr>
          <a:lstStyle/>
          <a:p>
            <a:pPr>
              <a:buClr>
                <a:srgbClr val="0070C0"/>
              </a:buClr>
            </a:pPr>
            <a:endParaRPr lang="en-GB" dirty="0"/>
          </a:p>
        </p:txBody>
      </p:sp>
      <p:pic>
        <p:nvPicPr>
          <p:cNvPr id="5" name="Picture 2" descr="Screen Clippi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548680"/>
            <a:ext cx="9144000" cy="50242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3"/>
          <p:cNvSpPr>
            <a:spLocks noChangeArrowheads="1"/>
          </p:cNvSpPr>
          <p:nvPr/>
        </p:nvSpPr>
        <p:spPr bwMode="auto">
          <a:xfrm>
            <a:off x="467544" y="5733256"/>
            <a:ext cx="846110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Gill Sans"/>
              </a:defRPr>
            </a:lvl1pPr>
            <a:lvl2pPr marL="742950" indent="-285750" eaLnBrk="0" hangingPunct="0">
              <a:defRPr sz="2000">
                <a:solidFill>
                  <a:schemeClr val="tx1"/>
                </a:solidFill>
                <a:latin typeface="Gill Sans"/>
              </a:defRPr>
            </a:lvl2pPr>
            <a:lvl3pPr marL="1143000" indent="-228600" eaLnBrk="0" hangingPunct="0">
              <a:defRPr sz="2000">
                <a:solidFill>
                  <a:schemeClr val="tx1"/>
                </a:solidFill>
                <a:latin typeface="Gill Sans"/>
              </a:defRPr>
            </a:lvl3pPr>
            <a:lvl4pPr marL="1600200" indent="-228600" eaLnBrk="0" hangingPunct="0">
              <a:defRPr sz="2000">
                <a:solidFill>
                  <a:schemeClr val="tx1"/>
                </a:solidFill>
                <a:latin typeface="Gill Sans"/>
              </a:defRPr>
            </a:lvl4pPr>
            <a:lvl5pPr marL="2057400" indent="-228600" eaLnBrk="0" hangingPunct="0">
              <a:defRPr sz="2000">
                <a:solidFill>
                  <a:schemeClr val="tx1"/>
                </a:solidFill>
                <a:latin typeface="Gill Sans"/>
              </a:defRPr>
            </a:lvl5pPr>
            <a:lvl6pPr marL="2514600" indent="-228600" algn="r" eaLnBrk="0" fontAlgn="base" hangingPunct="0">
              <a:spcBef>
                <a:spcPct val="0"/>
              </a:spcBef>
              <a:spcAft>
                <a:spcPct val="0"/>
              </a:spcAft>
              <a:defRPr sz="2000">
                <a:solidFill>
                  <a:schemeClr val="tx1"/>
                </a:solidFill>
                <a:latin typeface="Gill Sans"/>
              </a:defRPr>
            </a:lvl6pPr>
            <a:lvl7pPr marL="2971800" indent="-228600" algn="r" eaLnBrk="0" fontAlgn="base" hangingPunct="0">
              <a:spcBef>
                <a:spcPct val="0"/>
              </a:spcBef>
              <a:spcAft>
                <a:spcPct val="0"/>
              </a:spcAft>
              <a:defRPr sz="2000">
                <a:solidFill>
                  <a:schemeClr val="tx1"/>
                </a:solidFill>
                <a:latin typeface="Gill Sans"/>
              </a:defRPr>
            </a:lvl7pPr>
            <a:lvl8pPr marL="3429000" indent="-228600" algn="r" eaLnBrk="0" fontAlgn="base" hangingPunct="0">
              <a:spcBef>
                <a:spcPct val="0"/>
              </a:spcBef>
              <a:spcAft>
                <a:spcPct val="0"/>
              </a:spcAft>
              <a:defRPr sz="2000">
                <a:solidFill>
                  <a:schemeClr val="tx1"/>
                </a:solidFill>
                <a:latin typeface="Gill Sans"/>
              </a:defRPr>
            </a:lvl8pPr>
            <a:lvl9pPr marL="3886200" indent="-228600" algn="r" eaLnBrk="0" fontAlgn="base" hangingPunct="0">
              <a:spcBef>
                <a:spcPct val="0"/>
              </a:spcBef>
              <a:spcAft>
                <a:spcPct val="0"/>
              </a:spcAft>
              <a:defRPr sz="2000">
                <a:solidFill>
                  <a:schemeClr val="tx1"/>
                </a:solidFill>
                <a:latin typeface="Gill Sans"/>
              </a:defRPr>
            </a:lvl9pPr>
          </a:lstStyle>
          <a:p>
            <a:pPr eaLnBrk="1" hangingPunct="1">
              <a:defRPr/>
            </a:pPr>
            <a:r>
              <a:rPr lang="en-GB" altLang="en-US" sz="900" dirty="0">
                <a:solidFill>
                  <a:srgbClr val="000000"/>
                </a:solidFill>
                <a:latin typeface="Liberation Sans" panose="020B0604020202020204" pitchFamily="34" charset="0"/>
                <a:ea typeface="Liberation Sans" panose="020B0604020202020204" pitchFamily="34" charset="0"/>
                <a:cs typeface="Liberation Sans" panose="020B0604020202020204" pitchFamily="34" charset="0"/>
                <a:hlinkClick r:id="rId3"/>
              </a:rPr>
              <a:t>https://theconversation.com/to-service-global-trade-todays-ships-and-cargo-are-smarter-than-ever-46032</a:t>
            </a:r>
            <a:endParaRPr lang="en-GB" altLang="en-US" sz="900" dirty="0">
              <a:solidFill>
                <a:srgbClr val="000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235340586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6588732" cy="396000"/>
          </a:xfrm>
        </p:spPr>
        <p:txBody>
          <a:bodyPr>
            <a:noAutofit/>
          </a:bodyPr>
          <a:lstStyle/>
          <a:p>
            <a:r>
              <a:rPr lang="en-GB" sz="3600" b="1" dirty="0" smtClean="0">
                <a:solidFill>
                  <a:schemeClr val="tx1"/>
                </a:solidFill>
                <a:latin typeface="+mn-lt"/>
                <a:hlinkClick r:id="rId2"/>
              </a:rPr>
              <a:t>Top </a:t>
            </a:r>
            <a:r>
              <a:rPr lang="en-GB" sz="3600" b="1" dirty="0">
                <a:solidFill>
                  <a:schemeClr val="tx1"/>
                </a:solidFill>
                <a:latin typeface="+mn-lt"/>
                <a:hlinkClick r:id="rId2"/>
              </a:rPr>
              <a:t>US Container </a:t>
            </a:r>
            <a:r>
              <a:rPr lang="en-GB" sz="3600" b="1" dirty="0">
                <a:solidFill>
                  <a:schemeClr val="tx1"/>
                </a:solidFill>
                <a:latin typeface="+mn-lt"/>
              </a:rPr>
              <a:t>Importers &amp; Exporters (by </a:t>
            </a:r>
            <a:r>
              <a:rPr lang="en-GB" sz="3600" b="1" dirty="0" smtClean="0">
                <a:solidFill>
                  <a:schemeClr val="tx1"/>
                </a:solidFill>
                <a:latin typeface="+mn-lt"/>
              </a:rPr>
              <a:t>TEUs)</a:t>
            </a:r>
            <a:endParaRPr lang="en-GB" sz="3600" dirty="0">
              <a:solidFill>
                <a:schemeClr val="tx1"/>
              </a:solidFill>
              <a:latin typeface="+mn-lt"/>
            </a:endParaRPr>
          </a:p>
        </p:txBody>
      </p:sp>
      <p:pic>
        <p:nvPicPr>
          <p:cNvPr id="3075" name="Picture 3"/>
          <p:cNvPicPr>
            <a:picLocks noGrp="1" noChangeAspect="1" noChangeArrowheads="1"/>
          </p:cNvPicPr>
          <p:nvPr>
            <p:ph sz="quarter" idx="19"/>
          </p:nvPr>
        </p:nvPicPr>
        <p:blipFill>
          <a:blip r:embed="rId3">
            <a:extLst>
              <a:ext uri="{28A0092B-C50C-407E-A947-70E740481C1C}">
                <a14:useLocalDpi xmlns:a14="http://schemas.microsoft.com/office/drawing/2010/main" val="0"/>
              </a:ext>
            </a:extLst>
          </a:blip>
          <a:srcRect/>
          <a:stretch>
            <a:fillRect/>
          </a:stretch>
        </p:blipFill>
        <p:spPr bwMode="auto">
          <a:xfrm>
            <a:off x="1115616" y="2204864"/>
            <a:ext cx="6120914" cy="2880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16025" y="5748314"/>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0557749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611560" y="980728"/>
            <a:ext cx="5508000" cy="396000"/>
          </a:xfrm>
        </p:spPr>
        <p:txBody>
          <a:bodyPr>
            <a:noAutofit/>
          </a:bodyPr>
          <a:lstStyle/>
          <a:p>
            <a:r>
              <a:rPr lang="en-GB" sz="3600" b="1" dirty="0">
                <a:solidFill>
                  <a:schemeClr val="tx1"/>
                </a:solidFill>
                <a:latin typeface="+mn-lt"/>
              </a:rPr>
              <a:t>Directional Imbalances</a:t>
            </a:r>
            <a:endParaRPr lang="en-GB" sz="3600" dirty="0">
              <a:solidFill>
                <a:schemeClr val="tx1"/>
              </a:solidFill>
              <a:latin typeface="+mn-lt"/>
            </a:endParaRPr>
          </a:p>
        </p:txBody>
      </p:sp>
      <p:sp>
        <p:nvSpPr>
          <p:cNvPr id="21" name="Content Placeholder 20"/>
          <p:cNvSpPr>
            <a:spLocks noGrp="1"/>
          </p:cNvSpPr>
          <p:nvPr>
            <p:ph sz="quarter" idx="19"/>
          </p:nvPr>
        </p:nvSpPr>
        <p:spPr>
          <a:xfrm>
            <a:off x="503238" y="1520825"/>
            <a:ext cx="7669162" cy="4572000"/>
          </a:xfrm>
        </p:spPr>
        <p:txBody>
          <a:bodyPr>
            <a:normAutofit/>
          </a:bodyPr>
          <a:lstStyle/>
          <a:p>
            <a:pPr>
              <a:buClr>
                <a:srgbClr val="0070C0"/>
              </a:buClr>
            </a:pPr>
            <a:endParaRPr lang="en-GB" dirty="0" smtClean="0"/>
          </a:p>
          <a:p>
            <a:pPr>
              <a:buClr>
                <a:srgbClr val="0070C0"/>
              </a:buClr>
            </a:pPr>
            <a:endParaRPr lang="en-GB" dirty="0"/>
          </a:p>
          <a:p>
            <a:pPr>
              <a:buClr>
                <a:srgbClr val="0070C0"/>
              </a:buClr>
            </a:pPr>
            <a:r>
              <a:rPr lang="en-GB" sz="2400" dirty="0" smtClean="0">
                <a:latin typeface="+mn-lt"/>
              </a:rPr>
              <a:t>When </a:t>
            </a:r>
            <a:r>
              <a:rPr lang="en-GB" sz="2400" dirty="0">
                <a:latin typeface="+mn-lt"/>
              </a:rPr>
              <a:t>there are mismatches in the volumes or types of freight moving in opposite directions in a freight market</a:t>
            </a:r>
          </a:p>
          <a:p>
            <a:pPr>
              <a:buClr>
                <a:srgbClr val="0070C0"/>
              </a:buClr>
            </a:pPr>
            <a:endParaRPr lang="en-GB" sz="2400" dirty="0">
              <a:latin typeface="+mn-lt"/>
            </a:endParaRPr>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0851919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600" b="1" dirty="0">
                <a:solidFill>
                  <a:schemeClr val="tx1"/>
                </a:solidFill>
                <a:latin typeface="+mn-lt"/>
              </a:rPr>
              <a:t>Major Trade Corridors</a:t>
            </a:r>
            <a:endParaRPr lang="en-GB" sz="3600" dirty="0">
              <a:solidFill>
                <a:schemeClr val="tx1"/>
              </a:solidFill>
              <a:latin typeface="+mn-lt"/>
            </a:endParaRPr>
          </a:p>
        </p:txBody>
      </p:sp>
      <p:pic>
        <p:nvPicPr>
          <p:cNvPr id="9219" name="Picture 3"/>
          <p:cNvPicPr>
            <a:picLocks noGrp="1" noChangeAspect="1" noChangeArrowheads="1"/>
          </p:cNvPicPr>
          <p:nvPr>
            <p:ph sz="quarter" idx="19"/>
          </p:nvPr>
        </p:nvPicPr>
        <p:blipFill>
          <a:blip r:embed="rId2">
            <a:extLst>
              <a:ext uri="{28A0092B-C50C-407E-A947-70E740481C1C}">
                <a14:useLocalDpi xmlns:a14="http://schemas.microsoft.com/office/drawing/2010/main" val="0"/>
              </a:ext>
            </a:extLst>
          </a:blip>
          <a:srcRect/>
          <a:stretch>
            <a:fillRect/>
          </a:stretch>
        </p:blipFill>
        <p:spPr bwMode="auto">
          <a:xfrm>
            <a:off x="755576" y="1844824"/>
            <a:ext cx="6337300" cy="30545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8383" y="5829159"/>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1043608" y="5013176"/>
            <a:ext cx="5904656" cy="230832"/>
          </a:xfrm>
          <a:prstGeom prst="rect">
            <a:avLst/>
          </a:prstGeom>
        </p:spPr>
        <p:txBody>
          <a:bodyPr wrap="square">
            <a:spAutoFit/>
          </a:bodyPr>
          <a:lstStyle/>
          <a:p>
            <a:r>
              <a:rPr lang="en-GB" sz="900" b="1" baseline="30000" dirty="0" smtClean="0">
                <a:latin typeface="Liberation Sans" panose="020B0604020202020204" pitchFamily="34" charset="0"/>
                <a:ea typeface="Liberation Sans" panose="020B0604020202020204" pitchFamily="34" charset="0"/>
                <a:cs typeface="Liberation Sans" panose="020B0604020202020204" pitchFamily="34" charset="0"/>
              </a:rPr>
              <a:t>24</a:t>
            </a:r>
            <a:r>
              <a:rPr lang="en-GB" sz="900" dirty="0" smtClean="0">
                <a:latin typeface="Liberation Sans" panose="020B0604020202020204" pitchFamily="34" charset="0"/>
                <a:ea typeface="Liberation Sans" panose="020B0604020202020204" pitchFamily="34" charset="0"/>
                <a:cs typeface="Liberation Sans" panose="020B0604020202020204" pitchFamily="34" charset="0"/>
              </a:rPr>
              <a:t>Developed </a:t>
            </a:r>
            <a:r>
              <a:rPr lang="en-GB" sz="900" dirty="0">
                <a:latin typeface="Liberation Sans" panose="020B0604020202020204" pitchFamily="34" charset="0"/>
                <a:ea typeface="Liberation Sans" panose="020B0604020202020204" pitchFamily="34" charset="0"/>
                <a:cs typeface="Liberation Sans" panose="020B0604020202020204" pitchFamily="34" charset="0"/>
              </a:rPr>
              <a:t>from Figure 6.1, </a:t>
            </a:r>
            <a:r>
              <a:rPr lang="en-GB" sz="900" i="1" dirty="0">
                <a:latin typeface="Liberation Sans" panose="020B0604020202020204" pitchFamily="34" charset="0"/>
                <a:ea typeface="Liberation Sans" panose="020B0604020202020204" pitchFamily="34" charset="0"/>
                <a:cs typeface="Liberation Sans" panose="020B0604020202020204" pitchFamily="34" charset="0"/>
              </a:rPr>
              <a:t>Review of Maritime Transport 2014</a:t>
            </a:r>
            <a:r>
              <a:rPr lang="en-GB" sz="900" dirty="0">
                <a:latin typeface="Liberation Sans" panose="020B0604020202020204" pitchFamily="34" charset="0"/>
                <a:ea typeface="Liberation Sans" panose="020B0604020202020204" pitchFamily="34" charset="0"/>
                <a:cs typeface="Liberation Sans" panose="020B0604020202020204" pitchFamily="34" charset="0"/>
              </a:rPr>
              <a:t>, UNCTAD.</a:t>
            </a:r>
          </a:p>
        </p:txBody>
      </p:sp>
    </p:spTree>
    <p:extLst>
      <p:ext uri="{BB962C8B-B14F-4D97-AF65-F5344CB8AC3E}">
        <p14:creationId xmlns:p14="http://schemas.microsoft.com/office/powerpoint/2010/main" val="156052719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7380820" cy="396000"/>
          </a:xfrm>
        </p:spPr>
        <p:txBody>
          <a:bodyPr>
            <a:noAutofit/>
          </a:bodyPr>
          <a:lstStyle/>
          <a:p>
            <a:r>
              <a:rPr lang="en-GB" sz="3200" b="1" dirty="0" smtClean="0">
                <a:solidFill>
                  <a:schemeClr val="tx1"/>
                </a:solidFill>
                <a:latin typeface="+mn-lt"/>
              </a:rPr>
              <a:t>Top </a:t>
            </a:r>
            <a:r>
              <a:rPr lang="en-GB" sz="3200" b="1" dirty="0">
                <a:solidFill>
                  <a:schemeClr val="tx1"/>
                </a:solidFill>
                <a:latin typeface="+mn-lt"/>
              </a:rPr>
              <a:t>three </a:t>
            </a:r>
            <a:r>
              <a:rPr lang="en-GB" sz="3200" b="1" dirty="0" smtClean="0">
                <a:solidFill>
                  <a:schemeClr val="tx1"/>
                </a:solidFill>
                <a:latin typeface="+mn-lt"/>
              </a:rPr>
              <a:t>commodities </a:t>
            </a:r>
            <a:r>
              <a:rPr lang="en-GB" sz="3200" b="1" dirty="0">
                <a:solidFill>
                  <a:schemeClr val="tx1"/>
                </a:solidFill>
                <a:latin typeface="+mn-lt"/>
              </a:rPr>
              <a:t>on </a:t>
            </a:r>
            <a:r>
              <a:rPr lang="en-GB" sz="3200" b="1" dirty="0" smtClean="0">
                <a:solidFill>
                  <a:schemeClr val="tx1"/>
                </a:solidFill>
                <a:latin typeface="+mn-lt"/>
              </a:rPr>
              <a:t>Asia-Mediterranean-Northern </a:t>
            </a:r>
            <a:r>
              <a:rPr lang="en-GB" sz="3200" b="1" dirty="0">
                <a:solidFill>
                  <a:schemeClr val="tx1"/>
                </a:solidFill>
                <a:latin typeface="+mn-lt"/>
              </a:rPr>
              <a:t>Europe trade lane</a:t>
            </a:r>
            <a:endParaRPr lang="en-GB" sz="3200" dirty="0">
              <a:solidFill>
                <a:schemeClr val="tx1"/>
              </a:solidFill>
              <a:latin typeface="+mn-lt"/>
            </a:endParaRPr>
          </a:p>
        </p:txBody>
      </p:sp>
      <p:pic>
        <p:nvPicPr>
          <p:cNvPr id="4099" name="Picture 3"/>
          <p:cNvPicPr>
            <a:picLocks noGrp="1" noChangeAspect="1" noChangeArrowheads="1"/>
          </p:cNvPicPr>
          <p:nvPr>
            <p:ph sz="quarter" idx="19"/>
          </p:nvPr>
        </p:nvPicPr>
        <p:blipFill>
          <a:blip r:embed="rId2">
            <a:extLst>
              <a:ext uri="{28A0092B-C50C-407E-A947-70E740481C1C}">
                <a14:useLocalDpi xmlns:a14="http://schemas.microsoft.com/office/drawing/2010/main" val="0"/>
              </a:ext>
            </a:extLst>
          </a:blip>
          <a:srcRect/>
          <a:stretch>
            <a:fillRect/>
          </a:stretch>
        </p:blipFill>
        <p:spPr bwMode="auto">
          <a:xfrm>
            <a:off x="1331640" y="1988840"/>
            <a:ext cx="6840760" cy="31683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1"/>
          <p:cNvSpPr>
            <a:spLocks noChangeArrowheads="1"/>
          </p:cNvSpPr>
          <p:nvPr/>
        </p:nvSpPr>
        <p:spPr bwMode="auto">
          <a:xfrm>
            <a:off x="5019145" y="5244384"/>
            <a:ext cx="2941831"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indent="457200" eaLnBrk="0" hangingPunct="0">
              <a:defRPr>
                <a:solidFill>
                  <a:schemeClr val="tx1"/>
                </a:solidFill>
                <a:latin typeface="Arial" panose="020B0604020202020204" pitchFamily="34" charset="0"/>
                <a:ea typeface="ＭＳ Ｐゴシック" panose="020B0600070205080204" pitchFamily="34" charset="-128"/>
              </a:defRPr>
            </a:lvl1pPr>
            <a:lvl2pPr eaLnBrk="0" hangingPunct="0">
              <a:defRPr>
                <a:solidFill>
                  <a:schemeClr val="tx1"/>
                </a:solidFill>
                <a:latin typeface="Arial" panose="020B0604020202020204" pitchFamily="34" charset="0"/>
                <a:ea typeface="ＭＳ Ｐゴシック" panose="020B0600070205080204" pitchFamily="34" charset="-128"/>
              </a:defRPr>
            </a:lvl2pPr>
            <a:lvl3pPr eaLnBrk="0" hangingPunct="0">
              <a:defRPr>
                <a:solidFill>
                  <a:schemeClr val="tx1"/>
                </a:solidFill>
                <a:latin typeface="Arial" panose="020B0604020202020204" pitchFamily="34" charset="0"/>
                <a:ea typeface="ＭＳ Ｐゴシック" panose="020B0600070205080204" pitchFamily="34" charset="-128"/>
              </a:defRPr>
            </a:lvl3pPr>
            <a:lvl4pPr eaLnBrk="0" hangingPunct="0">
              <a:defRPr>
                <a:solidFill>
                  <a:schemeClr val="tx1"/>
                </a:solidFill>
                <a:latin typeface="Arial" panose="020B0604020202020204" pitchFamily="34" charset="0"/>
                <a:ea typeface="ＭＳ Ｐゴシック" panose="020B0600070205080204" pitchFamily="34" charset="-128"/>
              </a:defRPr>
            </a:lvl4pPr>
            <a:lvl5pPr eaLnBrk="0" hangingPunct="0">
              <a:defRPr>
                <a:solidFill>
                  <a:schemeClr val="tx1"/>
                </a:solidFill>
                <a:latin typeface="Arial" panose="020B0604020202020204" pitchFamily="34" charset="0"/>
                <a:ea typeface="ＭＳ Ｐゴシック" panose="020B0600070205080204" pitchFamily="34" charset="-128"/>
              </a:defRPr>
            </a:lvl5pPr>
            <a:lvl6pP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45720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smtClean="0">
                <a:ln>
                  <a:noFill/>
                </a:ln>
                <a:solidFill>
                  <a:schemeClr val="tx1"/>
                </a:solidFill>
                <a:effectLst/>
                <a:latin typeface="Liberation Sans" panose="020B0604020202020204" pitchFamily="34" charset="0"/>
                <a:ea typeface="Liberation Sans" panose="020B0604020202020204" pitchFamily="34" charset="0"/>
                <a:cs typeface="Liberation Sans" panose="020B0604020202020204" pitchFamily="34" charset="0"/>
              </a:rPr>
              <a:t>Source: </a:t>
            </a:r>
            <a:r>
              <a:rPr kumimoji="0" lang="en-US" altLang="en-US" sz="900" b="0" i="1" u="none" strike="noStrike" cap="none" normalizeH="0" baseline="0" dirty="0" err="1" smtClean="0">
                <a:ln>
                  <a:noFill/>
                </a:ln>
                <a:solidFill>
                  <a:schemeClr val="tx1"/>
                </a:solidFill>
                <a:effectLst/>
                <a:latin typeface="Liberation Sans" panose="020B0604020202020204" pitchFamily="34" charset="0"/>
                <a:ea typeface="Liberation Sans" panose="020B0604020202020204" pitchFamily="34" charset="0"/>
                <a:cs typeface="Liberation Sans" panose="020B0604020202020204" pitchFamily="34" charset="0"/>
              </a:rPr>
              <a:t>Containerisation</a:t>
            </a:r>
            <a:r>
              <a:rPr kumimoji="0" lang="en-US" altLang="en-US" sz="900" b="0" i="1" u="none" strike="noStrike" cap="none" normalizeH="0" baseline="0" dirty="0" smtClean="0">
                <a:ln>
                  <a:noFill/>
                </a:ln>
                <a:solidFill>
                  <a:schemeClr val="tx1"/>
                </a:solidFill>
                <a:effectLst/>
                <a:latin typeface="Liberation Sans" panose="020B0604020202020204" pitchFamily="34" charset="0"/>
                <a:ea typeface="Liberation Sans" panose="020B0604020202020204" pitchFamily="34" charset="0"/>
                <a:cs typeface="Liberation Sans" panose="020B0604020202020204" pitchFamily="34" charset="0"/>
              </a:rPr>
              <a:t> International</a:t>
            </a:r>
            <a:r>
              <a:rPr lang="en-US" altLang="en-US" sz="900" dirty="0" smtClean="0">
                <a:latin typeface="Liberation Sans" panose="020B0604020202020204" pitchFamily="34" charset="0"/>
                <a:ea typeface="Liberation Sans" panose="020B0604020202020204" pitchFamily="34" charset="0"/>
                <a:cs typeface="Liberation Sans" panose="020B0604020202020204" pitchFamily="34" charset="0"/>
              </a:rPr>
              <a:t> (</a:t>
            </a:r>
            <a:r>
              <a:rPr kumimoji="0" lang="en-US" altLang="en-US" sz="900" b="0" i="0" u="none" strike="noStrike" cap="none" normalizeH="0" baseline="0" dirty="0" smtClean="0">
                <a:ln>
                  <a:noFill/>
                </a:ln>
                <a:solidFill>
                  <a:schemeClr val="tx1"/>
                </a:solidFill>
                <a:effectLst/>
                <a:latin typeface="Liberation Sans" panose="020B0604020202020204" pitchFamily="34" charset="0"/>
                <a:ea typeface="Liberation Sans" panose="020B0604020202020204" pitchFamily="34" charset="0"/>
                <a:cs typeface="Liberation Sans" panose="020B0604020202020204" pitchFamily="34" charset="0"/>
              </a:rPr>
              <a:t>2015)</a:t>
            </a: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1177" y="5805264"/>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3347997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39552" y="836712"/>
            <a:ext cx="6516724" cy="396000"/>
          </a:xfrm>
        </p:spPr>
        <p:txBody>
          <a:bodyPr>
            <a:noAutofit/>
          </a:bodyPr>
          <a:lstStyle/>
          <a:p>
            <a:r>
              <a:rPr lang="en-GB" sz="3200" b="1" dirty="0">
                <a:solidFill>
                  <a:schemeClr val="tx1"/>
                </a:solidFill>
                <a:latin typeface="+mn-lt"/>
              </a:rPr>
              <a:t>Traditional versus circular routings</a:t>
            </a:r>
            <a:endParaRPr lang="en-GB" sz="3200" dirty="0">
              <a:solidFill>
                <a:schemeClr val="tx1"/>
              </a:solidFill>
              <a:latin typeface="+mn-lt"/>
            </a:endParaRPr>
          </a:p>
        </p:txBody>
      </p:sp>
      <p:pic>
        <p:nvPicPr>
          <p:cNvPr id="10242" name="Picture 2"/>
          <p:cNvPicPr>
            <a:picLocks noGrp="1" noChangeAspect="1" noChangeArrowheads="1"/>
          </p:cNvPicPr>
          <p:nvPr>
            <p:ph sz="quarter" idx="19"/>
          </p:nvPr>
        </p:nvPicPr>
        <p:blipFill>
          <a:blip r:embed="rId2">
            <a:extLst>
              <a:ext uri="{28A0092B-C50C-407E-A947-70E740481C1C}">
                <a14:useLocalDpi xmlns:a14="http://schemas.microsoft.com/office/drawing/2010/main" val="0"/>
              </a:ext>
            </a:extLst>
          </a:blip>
          <a:srcRect/>
          <a:stretch>
            <a:fillRect/>
          </a:stretch>
        </p:blipFill>
        <p:spPr bwMode="auto">
          <a:xfrm>
            <a:off x="1259632" y="1700808"/>
            <a:ext cx="6337300" cy="41261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8384" y="566124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6275906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p:cNvPicPr>
            <a:picLocks noChangeAspect="1"/>
          </p:cNvPicPr>
          <p:nvPr/>
        </p:nvPicPr>
        <p:blipFill>
          <a:blip r:embed="rId2">
            <a:extLst>
              <a:ext uri="{28A0092B-C50C-407E-A947-70E740481C1C}">
                <a14:useLocalDpi xmlns:a14="http://schemas.microsoft.com/office/drawing/2010/main" val="0"/>
              </a:ext>
            </a:extLst>
          </a:blip>
          <a:srcRect l="40971" t="7899" r="2"/>
          <a:stretch>
            <a:fillRect/>
          </a:stretch>
        </p:blipFill>
        <p:spPr bwMode="auto">
          <a:xfrm>
            <a:off x="3347864" y="2348880"/>
            <a:ext cx="5564188" cy="504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val 4"/>
          <p:cNvSpPr/>
          <p:nvPr/>
        </p:nvSpPr>
        <p:spPr>
          <a:xfrm>
            <a:off x="5686551" y="5057800"/>
            <a:ext cx="144016" cy="144016"/>
          </a:xfrm>
          <a:prstGeom prst="ellipse">
            <a:avLst/>
          </a:prstGeom>
        </p:spPr>
        <p:style>
          <a:lnRef idx="1">
            <a:schemeClr val="accent3"/>
          </a:lnRef>
          <a:fillRef idx="3">
            <a:schemeClr val="accent3"/>
          </a:fillRef>
          <a:effectRef idx="2">
            <a:schemeClr val="accent3"/>
          </a:effectRef>
          <a:fontRef idx="minor">
            <a:schemeClr val="lt1"/>
          </a:fontRef>
        </p:style>
        <p:txBody>
          <a:bodyPr anchor="ctr"/>
          <a:lstStyle>
            <a:lvl1pPr>
              <a:defRPr>
                <a:solidFill>
                  <a:schemeClr val="tx1"/>
                </a:solidFill>
                <a:latin typeface="Constantia" pitchFamily="18" charset="0"/>
                <a:ea typeface="MS PGothic" pitchFamily="34" charset="-128"/>
              </a:defRPr>
            </a:lvl1pPr>
            <a:lvl2pPr marL="742950" indent="-285750">
              <a:defRPr>
                <a:solidFill>
                  <a:schemeClr val="tx1"/>
                </a:solidFill>
                <a:latin typeface="Constantia" pitchFamily="18" charset="0"/>
                <a:ea typeface="MS PGothic" pitchFamily="34" charset="-128"/>
              </a:defRPr>
            </a:lvl2pPr>
            <a:lvl3pPr marL="1143000" indent="-228600">
              <a:defRPr>
                <a:solidFill>
                  <a:schemeClr val="tx1"/>
                </a:solidFill>
                <a:latin typeface="Constantia" pitchFamily="18" charset="0"/>
                <a:ea typeface="MS PGothic" pitchFamily="34" charset="-128"/>
              </a:defRPr>
            </a:lvl3pPr>
            <a:lvl4pPr marL="1600200" indent="-228600">
              <a:defRPr>
                <a:solidFill>
                  <a:schemeClr val="tx1"/>
                </a:solidFill>
                <a:latin typeface="Constantia" pitchFamily="18" charset="0"/>
                <a:ea typeface="MS PGothic" pitchFamily="34" charset="-128"/>
              </a:defRPr>
            </a:lvl4pPr>
            <a:lvl5pPr marL="2057400" indent="-228600">
              <a:defRPr>
                <a:solidFill>
                  <a:schemeClr val="tx1"/>
                </a:solidFill>
                <a:latin typeface="Constantia" pitchFamily="18" charset="0"/>
                <a:ea typeface="MS PGothic" pitchFamily="34" charset="-128"/>
              </a:defRPr>
            </a:lvl5pPr>
            <a:lvl6pPr marL="2514600" indent="-228600" eaLnBrk="0" fontAlgn="base" hangingPunct="0">
              <a:spcBef>
                <a:spcPct val="0"/>
              </a:spcBef>
              <a:spcAft>
                <a:spcPct val="0"/>
              </a:spcAft>
              <a:defRPr>
                <a:solidFill>
                  <a:schemeClr val="tx1"/>
                </a:solidFill>
                <a:latin typeface="Constantia" pitchFamily="18" charset="0"/>
                <a:ea typeface="MS PGothic" pitchFamily="34" charset="-128"/>
              </a:defRPr>
            </a:lvl6pPr>
            <a:lvl7pPr marL="2971800" indent="-228600" eaLnBrk="0" fontAlgn="base" hangingPunct="0">
              <a:spcBef>
                <a:spcPct val="0"/>
              </a:spcBef>
              <a:spcAft>
                <a:spcPct val="0"/>
              </a:spcAft>
              <a:defRPr>
                <a:solidFill>
                  <a:schemeClr val="tx1"/>
                </a:solidFill>
                <a:latin typeface="Constantia" pitchFamily="18" charset="0"/>
                <a:ea typeface="MS PGothic" pitchFamily="34" charset="-128"/>
              </a:defRPr>
            </a:lvl7pPr>
            <a:lvl8pPr marL="3429000" indent="-228600" eaLnBrk="0" fontAlgn="base" hangingPunct="0">
              <a:spcBef>
                <a:spcPct val="0"/>
              </a:spcBef>
              <a:spcAft>
                <a:spcPct val="0"/>
              </a:spcAft>
              <a:defRPr>
                <a:solidFill>
                  <a:schemeClr val="tx1"/>
                </a:solidFill>
                <a:latin typeface="Constantia" pitchFamily="18" charset="0"/>
                <a:ea typeface="MS PGothic" pitchFamily="34" charset="-128"/>
              </a:defRPr>
            </a:lvl8pPr>
            <a:lvl9pPr marL="3886200" indent="-228600" eaLnBrk="0" fontAlgn="base" hangingPunct="0">
              <a:spcBef>
                <a:spcPct val="0"/>
              </a:spcBef>
              <a:spcAft>
                <a:spcPct val="0"/>
              </a:spcAft>
              <a:defRPr>
                <a:solidFill>
                  <a:schemeClr val="tx1"/>
                </a:solidFill>
                <a:latin typeface="Constantia" pitchFamily="18" charset="0"/>
                <a:ea typeface="MS PGothic" pitchFamily="34" charset="-128"/>
              </a:defRPr>
            </a:lvl9pPr>
          </a:lstStyle>
          <a:p>
            <a:pPr algn="ctr" eaLnBrk="1" hangingPunct="1"/>
            <a:endParaRPr lang="en-US" altLang="en-US">
              <a:solidFill>
                <a:srgbClr val="77D9E8"/>
              </a:solidFill>
            </a:endParaRPr>
          </a:p>
        </p:txBody>
      </p:sp>
      <p:sp>
        <p:nvSpPr>
          <p:cNvPr id="6" name="Oval 5"/>
          <p:cNvSpPr/>
          <p:nvPr/>
        </p:nvSpPr>
        <p:spPr>
          <a:xfrm>
            <a:off x="5940972" y="4941168"/>
            <a:ext cx="144016" cy="144016"/>
          </a:xfrm>
          <a:prstGeom prst="ellipse">
            <a:avLst/>
          </a:prstGeom>
        </p:spPr>
        <p:style>
          <a:lnRef idx="1">
            <a:schemeClr val="accent5"/>
          </a:lnRef>
          <a:fillRef idx="3">
            <a:schemeClr val="accent5"/>
          </a:fillRef>
          <a:effectRef idx="2">
            <a:schemeClr val="accent5"/>
          </a:effectRef>
          <a:fontRef idx="minor">
            <a:schemeClr val="lt1"/>
          </a:fontRef>
        </p:style>
        <p:txBody>
          <a:bodyPr anchor="ctr"/>
          <a:lstStyle>
            <a:lvl1pPr>
              <a:defRPr>
                <a:solidFill>
                  <a:schemeClr val="tx1"/>
                </a:solidFill>
                <a:latin typeface="Constantia" pitchFamily="18" charset="0"/>
                <a:ea typeface="MS PGothic" pitchFamily="34" charset="-128"/>
              </a:defRPr>
            </a:lvl1pPr>
            <a:lvl2pPr marL="742950" indent="-285750">
              <a:defRPr>
                <a:solidFill>
                  <a:schemeClr val="tx1"/>
                </a:solidFill>
                <a:latin typeface="Constantia" pitchFamily="18" charset="0"/>
                <a:ea typeface="MS PGothic" pitchFamily="34" charset="-128"/>
              </a:defRPr>
            </a:lvl2pPr>
            <a:lvl3pPr marL="1143000" indent="-228600">
              <a:defRPr>
                <a:solidFill>
                  <a:schemeClr val="tx1"/>
                </a:solidFill>
                <a:latin typeface="Constantia" pitchFamily="18" charset="0"/>
                <a:ea typeface="MS PGothic" pitchFamily="34" charset="-128"/>
              </a:defRPr>
            </a:lvl3pPr>
            <a:lvl4pPr marL="1600200" indent="-228600">
              <a:defRPr>
                <a:solidFill>
                  <a:schemeClr val="tx1"/>
                </a:solidFill>
                <a:latin typeface="Constantia" pitchFamily="18" charset="0"/>
                <a:ea typeface="MS PGothic" pitchFamily="34" charset="-128"/>
              </a:defRPr>
            </a:lvl4pPr>
            <a:lvl5pPr marL="2057400" indent="-228600">
              <a:defRPr>
                <a:solidFill>
                  <a:schemeClr val="tx1"/>
                </a:solidFill>
                <a:latin typeface="Constantia" pitchFamily="18" charset="0"/>
                <a:ea typeface="MS PGothic" pitchFamily="34" charset="-128"/>
              </a:defRPr>
            </a:lvl5pPr>
            <a:lvl6pPr marL="2514600" indent="-228600" eaLnBrk="0" fontAlgn="base" hangingPunct="0">
              <a:spcBef>
                <a:spcPct val="0"/>
              </a:spcBef>
              <a:spcAft>
                <a:spcPct val="0"/>
              </a:spcAft>
              <a:defRPr>
                <a:solidFill>
                  <a:schemeClr val="tx1"/>
                </a:solidFill>
                <a:latin typeface="Constantia" pitchFamily="18" charset="0"/>
                <a:ea typeface="MS PGothic" pitchFamily="34" charset="-128"/>
              </a:defRPr>
            </a:lvl6pPr>
            <a:lvl7pPr marL="2971800" indent="-228600" eaLnBrk="0" fontAlgn="base" hangingPunct="0">
              <a:spcBef>
                <a:spcPct val="0"/>
              </a:spcBef>
              <a:spcAft>
                <a:spcPct val="0"/>
              </a:spcAft>
              <a:defRPr>
                <a:solidFill>
                  <a:schemeClr val="tx1"/>
                </a:solidFill>
                <a:latin typeface="Constantia" pitchFamily="18" charset="0"/>
                <a:ea typeface="MS PGothic" pitchFamily="34" charset="-128"/>
              </a:defRPr>
            </a:lvl7pPr>
            <a:lvl8pPr marL="3429000" indent="-228600" eaLnBrk="0" fontAlgn="base" hangingPunct="0">
              <a:spcBef>
                <a:spcPct val="0"/>
              </a:spcBef>
              <a:spcAft>
                <a:spcPct val="0"/>
              </a:spcAft>
              <a:defRPr>
                <a:solidFill>
                  <a:schemeClr val="tx1"/>
                </a:solidFill>
                <a:latin typeface="Constantia" pitchFamily="18" charset="0"/>
                <a:ea typeface="MS PGothic" pitchFamily="34" charset="-128"/>
              </a:defRPr>
            </a:lvl8pPr>
            <a:lvl9pPr marL="3886200" indent="-228600" eaLnBrk="0" fontAlgn="base" hangingPunct="0">
              <a:spcBef>
                <a:spcPct val="0"/>
              </a:spcBef>
              <a:spcAft>
                <a:spcPct val="0"/>
              </a:spcAft>
              <a:defRPr>
                <a:solidFill>
                  <a:schemeClr val="tx1"/>
                </a:solidFill>
                <a:latin typeface="Constantia" pitchFamily="18" charset="0"/>
                <a:ea typeface="MS PGothic" pitchFamily="34" charset="-128"/>
              </a:defRPr>
            </a:lvl9pPr>
          </a:lstStyle>
          <a:p>
            <a:pPr algn="ctr" eaLnBrk="1" hangingPunct="1"/>
            <a:endParaRPr lang="en-US" altLang="en-US">
              <a:solidFill>
                <a:srgbClr val="8ADFFF"/>
              </a:solidFill>
            </a:endParaRPr>
          </a:p>
        </p:txBody>
      </p:sp>
      <p:sp>
        <p:nvSpPr>
          <p:cNvPr id="7" name="Oval 6"/>
          <p:cNvSpPr/>
          <p:nvPr/>
        </p:nvSpPr>
        <p:spPr>
          <a:xfrm>
            <a:off x="6484755" y="5301208"/>
            <a:ext cx="144016" cy="144016"/>
          </a:xfrm>
          <a:prstGeom prst="ellipse">
            <a:avLst/>
          </a:prstGeom>
        </p:spPr>
        <p:style>
          <a:lnRef idx="1">
            <a:schemeClr val="accent4"/>
          </a:lnRef>
          <a:fillRef idx="3">
            <a:schemeClr val="accent4"/>
          </a:fillRef>
          <a:effectRef idx="2">
            <a:schemeClr val="accent4"/>
          </a:effectRef>
          <a:fontRef idx="minor">
            <a:schemeClr val="lt1"/>
          </a:fontRef>
        </p:style>
        <p:txBody>
          <a:bodyPr anchor="ctr"/>
          <a:lstStyle>
            <a:lvl1pPr>
              <a:defRPr>
                <a:solidFill>
                  <a:schemeClr val="tx1"/>
                </a:solidFill>
                <a:latin typeface="Constantia" pitchFamily="18" charset="0"/>
                <a:ea typeface="MS PGothic" pitchFamily="34" charset="-128"/>
              </a:defRPr>
            </a:lvl1pPr>
            <a:lvl2pPr marL="742950" indent="-285750">
              <a:defRPr>
                <a:solidFill>
                  <a:schemeClr val="tx1"/>
                </a:solidFill>
                <a:latin typeface="Constantia" pitchFamily="18" charset="0"/>
                <a:ea typeface="MS PGothic" pitchFamily="34" charset="-128"/>
              </a:defRPr>
            </a:lvl2pPr>
            <a:lvl3pPr marL="1143000" indent="-228600">
              <a:defRPr>
                <a:solidFill>
                  <a:schemeClr val="tx1"/>
                </a:solidFill>
                <a:latin typeface="Constantia" pitchFamily="18" charset="0"/>
                <a:ea typeface="MS PGothic" pitchFamily="34" charset="-128"/>
              </a:defRPr>
            </a:lvl3pPr>
            <a:lvl4pPr marL="1600200" indent="-228600">
              <a:defRPr>
                <a:solidFill>
                  <a:schemeClr val="tx1"/>
                </a:solidFill>
                <a:latin typeface="Constantia" pitchFamily="18" charset="0"/>
                <a:ea typeface="MS PGothic" pitchFamily="34" charset="-128"/>
              </a:defRPr>
            </a:lvl4pPr>
            <a:lvl5pPr marL="2057400" indent="-228600">
              <a:defRPr>
                <a:solidFill>
                  <a:schemeClr val="tx1"/>
                </a:solidFill>
                <a:latin typeface="Constantia" pitchFamily="18" charset="0"/>
                <a:ea typeface="MS PGothic" pitchFamily="34" charset="-128"/>
              </a:defRPr>
            </a:lvl5pPr>
            <a:lvl6pPr marL="2514600" indent="-228600" eaLnBrk="0" fontAlgn="base" hangingPunct="0">
              <a:spcBef>
                <a:spcPct val="0"/>
              </a:spcBef>
              <a:spcAft>
                <a:spcPct val="0"/>
              </a:spcAft>
              <a:defRPr>
                <a:solidFill>
                  <a:schemeClr val="tx1"/>
                </a:solidFill>
                <a:latin typeface="Constantia" pitchFamily="18" charset="0"/>
                <a:ea typeface="MS PGothic" pitchFamily="34" charset="-128"/>
              </a:defRPr>
            </a:lvl6pPr>
            <a:lvl7pPr marL="2971800" indent="-228600" eaLnBrk="0" fontAlgn="base" hangingPunct="0">
              <a:spcBef>
                <a:spcPct val="0"/>
              </a:spcBef>
              <a:spcAft>
                <a:spcPct val="0"/>
              </a:spcAft>
              <a:defRPr>
                <a:solidFill>
                  <a:schemeClr val="tx1"/>
                </a:solidFill>
                <a:latin typeface="Constantia" pitchFamily="18" charset="0"/>
                <a:ea typeface="MS PGothic" pitchFamily="34" charset="-128"/>
              </a:defRPr>
            </a:lvl7pPr>
            <a:lvl8pPr marL="3429000" indent="-228600" eaLnBrk="0" fontAlgn="base" hangingPunct="0">
              <a:spcBef>
                <a:spcPct val="0"/>
              </a:spcBef>
              <a:spcAft>
                <a:spcPct val="0"/>
              </a:spcAft>
              <a:defRPr>
                <a:solidFill>
                  <a:schemeClr val="tx1"/>
                </a:solidFill>
                <a:latin typeface="Constantia" pitchFamily="18" charset="0"/>
                <a:ea typeface="MS PGothic" pitchFamily="34" charset="-128"/>
              </a:defRPr>
            </a:lvl8pPr>
            <a:lvl9pPr marL="3886200" indent="-228600" eaLnBrk="0" fontAlgn="base" hangingPunct="0">
              <a:spcBef>
                <a:spcPct val="0"/>
              </a:spcBef>
              <a:spcAft>
                <a:spcPct val="0"/>
              </a:spcAft>
              <a:defRPr>
                <a:solidFill>
                  <a:schemeClr val="tx1"/>
                </a:solidFill>
                <a:latin typeface="Constantia" pitchFamily="18" charset="0"/>
                <a:ea typeface="MS PGothic" pitchFamily="34" charset="-128"/>
              </a:defRPr>
            </a:lvl9pPr>
          </a:lstStyle>
          <a:p>
            <a:pPr algn="ctr" eaLnBrk="1" hangingPunct="1"/>
            <a:endParaRPr lang="en-US" altLang="en-US">
              <a:solidFill>
                <a:srgbClr val="5FF3CA"/>
              </a:solidFill>
            </a:endParaRPr>
          </a:p>
        </p:txBody>
      </p:sp>
      <p:sp>
        <p:nvSpPr>
          <p:cNvPr id="8" name="Oval 7"/>
          <p:cNvSpPr/>
          <p:nvPr/>
        </p:nvSpPr>
        <p:spPr>
          <a:xfrm>
            <a:off x="6700779" y="4797152"/>
            <a:ext cx="144016" cy="144016"/>
          </a:xfrm>
          <a:prstGeom prst="ellipse">
            <a:avLst/>
          </a:prstGeom>
        </p:spPr>
        <p:style>
          <a:lnRef idx="1">
            <a:schemeClr val="accent2"/>
          </a:lnRef>
          <a:fillRef idx="3">
            <a:schemeClr val="accent2"/>
          </a:fillRef>
          <a:effectRef idx="2">
            <a:schemeClr val="accent2"/>
          </a:effectRef>
          <a:fontRef idx="minor">
            <a:schemeClr val="lt1"/>
          </a:fontRef>
        </p:style>
        <p:txBody>
          <a:bodyPr anchor="ctr"/>
          <a:lstStyle>
            <a:lvl1pPr>
              <a:defRPr>
                <a:solidFill>
                  <a:schemeClr val="tx1"/>
                </a:solidFill>
                <a:latin typeface="Constantia" pitchFamily="18" charset="0"/>
                <a:ea typeface="MS PGothic" pitchFamily="34" charset="-128"/>
              </a:defRPr>
            </a:lvl1pPr>
            <a:lvl2pPr marL="742950" indent="-285750">
              <a:defRPr>
                <a:solidFill>
                  <a:schemeClr val="tx1"/>
                </a:solidFill>
                <a:latin typeface="Constantia" pitchFamily="18" charset="0"/>
                <a:ea typeface="MS PGothic" pitchFamily="34" charset="-128"/>
              </a:defRPr>
            </a:lvl2pPr>
            <a:lvl3pPr marL="1143000" indent="-228600">
              <a:defRPr>
                <a:solidFill>
                  <a:schemeClr val="tx1"/>
                </a:solidFill>
                <a:latin typeface="Constantia" pitchFamily="18" charset="0"/>
                <a:ea typeface="MS PGothic" pitchFamily="34" charset="-128"/>
              </a:defRPr>
            </a:lvl3pPr>
            <a:lvl4pPr marL="1600200" indent="-228600">
              <a:defRPr>
                <a:solidFill>
                  <a:schemeClr val="tx1"/>
                </a:solidFill>
                <a:latin typeface="Constantia" pitchFamily="18" charset="0"/>
                <a:ea typeface="MS PGothic" pitchFamily="34" charset="-128"/>
              </a:defRPr>
            </a:lvl4pPr>
            <a:lvl5pPr marL="2057400" indent="-228600">
              <a:defRPr>
                <a:solidFill>
                  <a:schemeClr val="tx1"/>
                </a:solidFill>
                <a:latin typeface="Constantia" pitchFamily="18" charset="0"/>
                <a:ea typeface="MS PGothic" pitchFamily="34" charset="-128"/>
              </a:defRPr>
            </a:lvl5pPr>
            <a:lvl6pPr marL="2514600" indent="-228600" eaLnBrk="0" fontAlgn="base" hangingPunct="0">
              <a:spcBef>
                <a:spcPct val="0"/>
              </a:spcBef>
              <a:spcAft>
                <a:spcPct val="0"/>
              </a:spcAft>
              <a:defRPr>
                <a:solidFill>
                  <a:schemeClr val="tx1"/>
                </a:solidFill>
                <a:latin typeface="Constantia" pitchFamily="18" charset="0"/>
                <a:ea typeface="MS PGothic" pitchFamily="34" charset="-128"/>
              </a:defRPr>
            </a:lvl6pPr>
            <a:lvl7pPr marL="2971800" indent="-228600" eaLnBrk="0" fontAlgn="base" hangingPunct="0">
              <a:spcBef>
                <a:spcPct val="0"/>
              </a:spcBef>
              <a:spcAft>
                <a:spcPct val="0"/>
              </a:spcAft>
              <a:defRPr>
                <a:solidFill>
                  <a:schemeClr val="tx1"/>
                </a:solidFill>
                <a:latin typeface="Constantia" pitchFamily="18" charset="0"/>
                <a:ea typeface="MS PGothic" pitchFamily="34" charset="-128"/>
              </a:defRPr>
            </a:lvl7pPr>
            <a:lvl8pPr marL="3429000" indent="-228600" eaLnBrk="0" fontAlgn="base" hangingPunct="0">
              <a:spcBef>
                <a:spcPct val="0"/>
              </a:spcBef>
              <a:spcAft>
                <a:spcPct val="0"/>
              </a:spcAft>
              <a:defRPr>
                <a:solidFill>
                  <a:schemeClr val="tx1"/>
                </a:solidFill>
                <a:latin typeface="Constantia" pitchFamily="18" charset="0"/>
                <a:ea typeface="MS PGothic" pitchFamily="34" charset="-128"/>
              </a:defRPr>
            </a:lvl8pPr>
            <a:lvl9pPr marL="3886200" indent="-228600" eaLnBrk="0" fontAlgn="base" hangingPunct="0">
              <a:spcBef>
                <a:spcPct val="0"/>
              </a:spcBef>
              <a:spcAft>
                <a:spcPct val="0"/>
              </a:spcAft>
              <a:defRPr>
                <a:solidFill>
                  <a:schemeClr val="tx1"/>
                </a:solidFill>
                <a:latin typeface="Constantia" pitchFamily="18" charset="0"/>
                <a:ea typeface="MS PGothic" pitchFamily="34" charset="-128"/>
              </a:defRPr>
            </a:lvl9pPr>
          </a:lstStyle>
          <a:p>
            <a:pPr algn="ctr" eaLnBrk="1" hangingPunct="1"/>
            <a:endParaRPr lang="en-US" altLang="en-US">
              <a:solidFill>
                <a:srgbClr val="FFFFFF"/>
              </a:solidFill>
            </a:endParaRPr>
          </a:p>
        </p:txBody>
      </p:sp>
      <p:sp>
        <p:nvSpPr>
          <p:cNvPr id="9" name="Oval 8"/>
          <p:cNvSpPr/>
          <p:nvPr/>
        </p:nvSpPr>
        <p:spPr>
          <a:xfrm>
            <a:off x="3708724" y="4005064"/>
            <a:ext cx="144016" cy="144016"/>
          </a:xfrm>
          <a:prstGeom prst="ellipse">
            <a:avLst/>
          </a:prstGeom>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onstantia" pitchFamily="18" charset="0"/>
                <a:ea typeface="MS PGothic" pitchFamily="34" charset="-128"/>
              </a:defRPr>
            </a:lvl1pPr>
            <a:lvl2pPr marL="742950" indent="-285750">
              <a:defRPr>
                <a:solidFill>
                  <a:schemeClr val="tx1"/>
                </a:solidFill>
                <a:latin typeface="Constantia" pitchFamily="18" charset="0"/>
                <a:ea typeface="MS PGothic" pitchFamily="34" charset="-128"/>
              </a:defRPr>
            </a:lvl2pPr>
            <a:lvl3pPr marL="1143000" indent="-228600">
              <a:defRPr>
                <a:solidFill>
                  <a:schemeClr val="tx1"/>
                </a:solidFill>
                <a:latin typeface="Constantia" pitchFamily="18" charset="0"/>
                <a:ea typeface="MS PGothic" pitchFamily="34" charset="-128"/>
              </a:defRPr>
            </a:lvl3pPr>
            <a:lvl4pPr marL="1600200" indent="-228600">
              <a:defRPr>
                <a:solidFill>
                  <a:schemeClr val="tx1"/>
                </a:solidFill>
                <a:latin typeface="Constantia" pitchFamily="18" charset="0"/>
                <a:ea typeface="MS PGothic" pitchFamily="34" charset="-128"/>
              </a:defRPr>
            </a:lvl4pPr>
            <a:lvl5pPr marL="2057400" indent="-228600">
              <a:defRPr>
                <a:solidFill>
                  <a:schemeClr val="tx1"/>
                </a:solidFill>
                <a:latin typeface="Constantia" pitchFamily="18" charset="0"/>
                <a:ea typeface="MS PGothic" pitchFamily="34" charset="-128"/>
              </a:defRPr>
            </a:lvl5pPr>
            <a:lvl6pPr marL="2514600" indent="-228600" eaLnBrk="0" fontAlgn="base" hangingPunct="0">
              <a:spcBef>
                <a:spcPct val="0"/>
              </a:spcBef>
              <a:spcAft>
                <a:spcPct val="0"/>
              </a:spcAft>
              <a:defRPr>
                <a:solidFill>
                  <a:schemeClr val="tx1"/>
                </a:solidFill>
                <a:latin typeface="Constantia" pitchFamily="18" charset="0"/>
                <a:ea typeface="MS PGothic" pitchFamily="34" charset="-128"/>
              </a:defRPr>
            </a:lvl6pPr>
            <a:lvl7pPr marL="2971800" indent="-228600" eaLnBrk="0" fontAlgn="base" hangingPunct="0">
              <a:spcBef>
                <a:spcPct val="0"/>
              </a:spcBef>
              <a:spcAft>
                <a:spcPct val="0"/>
              </a:spcAft>
              <a:defRPr>
                <a:solidFill>
                  <a:schemeClr val="tx1"/>
                </a:solidFill>
                <a:latin typeface="Constantia" pitchFamily="18" charset="0"/>
                <a:ea typeface="MS PGothic" pitchFamily="34" charset="-128"/>
              </a:defRPr>
            </a:lvl7pPr>
            <a:lvl8pPr marL="3429000" indent="-228600" eaLnBrk="0" fontAlgn="base" hangingPunct="0">
              <a:spcBef>
                <a:spcPct val="0"/>
              </a:spcBef>
              <a:spcAft>
                <a:spcPct val="0"/>
              </a:spcAft>
              <a:defRPr>
                <a:solidFill>
                  <a:schemeClr val="tx1"/>
                </a:solidFill>
                <a:latin typeface="Constantia" pitchFamily="18" charset="0"/>
                <a:ea typeface="MS PGothic" pitchFamily="34" charset="-128"/>
              </a:defRPr>
            </a:lvl8pPr>
            <a:lvl9pPr marL="3886200" indent="-228600" eaLnBrk="0" fontAlgn="base" hangingPunct="0">
              <a:spcBef>
                <a:spcPct val="0"/>
              </a:spcBef>
              <a:spcAft>
                <a:spcPct val="0"/>
              </a:spcAft>
              <a:defRPr>
                <a:solidFill>
                  <a:schemeClr val="tx1"/>
                </a:solidFill>
                <a:latin typeface="Constantia" pitchFamily="18" charset="0"/>
                <a:ea typeface="MS PGothic" pitchFamily="34" charset="-128"/>
              </a:defRPr>
            </a:lvl9pPr>
          </a:lstStyle>
          <a:p>
            <a:pPr algn="ctr" eaLnBrk="1" hangingPunct="1"/>
            <a:endParaRPr lang="en-US" altLang="en-US">
              <a:solidFill>
                <a:srgbClr val="FFFFFF"/>
              </a:solidFill>
            </a:endParaRPr>
          </a:p>
        </p:txBody>
      </p:sp>
      <p:sp>
        <p:nvSpPr>
          <p:cNvPr id="20498" name="Rectangle 2"/>
          <p:cNvSpPr>
            <a:spLocks noGrp="1" noChangeArrowheads="1"/>
          </p:cNvSpPr>
          <p:nvPr>
            <p:ph type="title"/>
          </p:nvPr>
        </p:nvSpPr>
        <p:spPr>
          <a:xfrm>
            <a:off x="457200" y="404813"/>
            <a:ext cx="8229600" cy="575915"/>
          </a:xfrm>
        </p:spPr>
        <p:txBody>
          <a:bodyPr>
            <a:normAutofit/>
          </a:bodyPr>
          <a:lstStyle/>
          <a:p>
            <a:pPr algn="ctr" eaLnBrk="1" hangingPunct="1">
              <a:defRPr/>
            </a:pPr>
            <a:r>
              <a:rPr lang="en-US" sz="3600" b="1" dirty="0">
                <a:solidFill>
                  <a:schemeClr val="tx1"/>
                </a:solidFill>
                <a:latin typeface="Calibri" charset="0"/>
                <a:ea typeface="MS PGothic" charset="0"/>
                <a:cs typeface="ＭＳ Ｐゴシック" charset="0"/>
                <a:hlinkClick r:id="rId3"/>
              </a:rPr>
              <a:t>Issues in Global </a:t>
            </a:r>
            <a:r>
              <a:rPr lang="en-US" sz="3600" b="1" dirty="0" smtClean="0">
                <a:solidFill>
                  <a:schemeClr val="tx1"/>
                </a:solidFill>
                <a:latin typeface="Calibri" charset="0"/>
                <a:ea typeface="MS PGothic" charset="0"/>
                <a:cs typeface="ＭＳ Ｐゴシック" charset="0"/>
                <a:hlinkClick r:id="rId3"/>
              </a:rPr>
              <a:t>Supply</a:t>
            </a:r>
            <a:endParaRPr lang="en-US" sz="3600" b="1" dirty="0">
              <a:solidFill>
                <a:schemeClr val="tx1"/>
              </a:solidFill>
              <a:latin typeface="Calibri" charset="0"/>
              <a:ea typeface="MS PGothic" charset="0"/>
              <a:cs typeface="ＭＳ Ｐゴシック" charset="0"/>
            </a:endParaRPr>
          </a:p>
        </p:txBody>
      </p:sp>
      <p:sp>
        <p:nvSpPr>
          <p:cNvPr id="30723" name="Rectangle 3"/>
          <p:cNvSpPr>
            <a:spLocks noGrp="1" noChangeArrowheads="1"/>
          </p:cNvSpPr>
          <p:nvPr>
            <p:ph idx="1"/>
          </p:nvPr>
        </p:nvSpPr>
        <p:spPr>
          <a:xfrm>
            <a:off x="263484" y="2033681"/>
            <a:ext cx="8713788" cy="4608513"/>
          </a:xfrm>
        </p:spPr>
        <p:txBody>
          <a:bodyPr>
            <a:normAutofit/>
          </a:bodyPr>
          <a:lstStyle/>
          <a:p>
            <a:pPr marL="274320" indent="-274320" eaLnBrk="1" fontAlgn="auto" hangingPunct="1">
              <a:lnSpc>
                <a:spcPct val="110000"/>
              </a:lnSpc>
              <a:spcAft>
                <a:spcPts val="0"/>
              </a:spcAft>
              <a:buClr>
                <a:schemeClr val="accent3"/>
              </a:buClr>
              <a:buFont typeface="Wingdings 2"/>
              <a:buChar char=""/>
              <a:defRPr/>
            </a:pPr>
            <a:r>
              <a:rPr lang="en-US" sz="2400" i="1" dirty="0">
                <a:latin typeface="Calibri"/>
                <a:ea typeface="+mn-ea"/>
                <a:cs typeface="Calibri"/>
              </a:rPr>
              <a:t>Substantial geographic distances</a:t>
            </a:r>
          </a:p>
          <a:p>
            <a:pPr marL="274320" indent="-274320" eaLnBrk="1" fontAlgn="auto" hangingPunct="1">
              <a:lnSpc>
                <a:spcPct val="110000"/>
              </a:lnSpc>
              <a:spcAft>
                <a:spcPts val="0"/>
              </a:spcAft>
              <a:buClr>
                <a:schemeClr val="accent3"/>
              </a:buClr>
              <a:buFont typeface="Wingdings 2"/>
              <a:buChar char=""/>
              <a:defRPr/>
            </a:pPr>
            <a:r>
              <a:rPr lang="en-US" sz="2400" i="1" dirty="0">
                <a:latin typeface="Calibri"/>
                <a:ea typeface="+mn-ea"/>
                <a:cs typeface="Calibri"/>
              </a:rPr>
              <a:t>Infrastructural inadequacies</a:t>
            </a:r>
          </a:p>
          <a:p>
            <a:pPr marL="640080" lvl="1" indent="-246888" eaLnBrk="1" fontAlgn="auto" hangingPunct="1">
              <a:lnSpc>
                <a:spcPct val="110000"/>
              </a:lnSpc>
              <a:spcAft>
                <a:spcPts val="0"/>
              </a:spcAft>
              <a:buFont typeface="Wingdings 2"/>
              <a:buChar char=""/>
              <a:defRPr/>
            </a:pPr>
            <a:r>
              <a:rPr lang="en-US" sz="2200" dirty="0">
                <a:latin typeface="Calibri"/>
                <a:ea typeface="+mn-ea"/>
                <a:cs typeface="Calibri"/>
              </a:rPr>
              <a:t>Worker skill, performance expectations</a:t>
            </a:r>
          </a:p>
          <a:p>
            <a:pPr marL="640080" lvl="1" indent="-246888" eaLnBrk="1" fontAlgn="auto" hangingPunct="1">
              <a:lnSpc>
                <a:spcPct val="110000"/>
              </a:lnSpc>
              <a:spcAft>
                <a:spcPts val="0"/>
              </a:spcAft>
              <a:buFont typeface="Wingdings 2"/>
              <a:buChar char=""/>
              <a:defRPr/>
            </a:pPr>
            <a:r>
              <a:rPr lang="en-US" sz="2200" dirty="0">
                <a:latin typeface="Calibri"/>
                <a:ea typeface="+mn-ea"/>
                <a:cs typeface="Calibri"/>
              </a:rPr>
              <a:t>Supplier availability, reliability, contracts</a:t>
            </a:r>
          </a:p>
          <a:p>
            <a:pPr marL="640080" lvl="1" indent="-246888" eaLnBrk="1" fontAlgn="auto" hangingPunct="1">
              <a:lnSpc>
                <a:spcPct val="110000"/>
              </a:lnSpc>
              <a:spcAft>
                <a:spcPts val="0"/>
              </a:spcAft>
              <a:buFont typeface="Wingdings 2"/>
              <a:buChar char=""/>
              <a:defRPr/>
            </a:pPr>
            <a:r>
              <a:rPr lang="en-US" sz="2200" dirty="0" smtClean="0">
                <a:latin typeface="Calibri"/>
                <a:ea typeface="+mn-ea"/>
                <a:cs typeface="Calibri"/>
              </a:rPr>
              <a:t>Inadequacies in transportation</a:t>
            </a:r>
            <a:r>
              <a:rPr lang="en-US" sz="2200" dirty="0">
                <a:latin typeface="Calibri"/>
                <a:ea typeface="+mn-ea"/>
                <a:cs typeface="Calibri"/>
              </a:rPr>
              <a:t>, </a:t>
            </a:r>
            <a:r>
              <a:rPr lang="en-US" sz="2200" dirty="0" smtClean="0">
                <a:latin typeface="Calibri"/>
                <a:ea typeface="+mn-ea"/>
                <a:cs typeface="Calibri"/>
              </a:rPr>
              <a:t>communications &amp; </a:t>
            </a:r>
            <a:r>
              <a:rPr lang="en-US" sz="2200" dirty="0">
                <a:latin typeface="Calibri"/>
                <a:ea typeface="+mn-ea"/>
                <a:cs typeface="Calibri"/>
              </a:rPr>
              <a:t>infrastructure</a:t>
            </a:r>
          </a:p>
          <a:p>
            <a:pPr marL="274320" indent="-274320" eaLnBrk="1" fontAlgn="auto" hangingPunct="1">
              <a:lnSpc>
                <a:spcPct val="110000"/>
              </a:lnSpc>
              <a:spcAft>
                <a:spcPts val="0"/>
              </a:spcAft>
              <a:buClr>
                <a:schemeClr val="accent3"/>
              </a:buClr>
              <a:buFont typeface="Wingdings 2"/>
              <a:buChar char=""/>
              <a:defRPr/>
            </a:pPr>
            <a:r>
              <a:rPr lang="en-US" sz="2400" i="1" dirty="0">
                <a:latin typeface="Calibri"/>
                <a:ea typeface="+mn-ea"/>
                <a:cs typeface="Calibri"/>
              </a:rPr>
              <a:t>Cultural differences</a:t>
            </a:r>
          </a:p>
          <a:p>
            <a:pPr marL="274320" indent="-274320" eaLnBrk="1" fontAlgn="auto" hangingPunct="1">
              <a:lnSpc>
                <a:spcPct val="110000"/>
              </a:lnSpc>
              <a:spcAft>
                <a:spcPts val="0"/>
              </a:spcAft>
              <a:buClr>
                <a:schemeClr val="accent3"/>
              </a:buClr>
              <a:buFont typeface="Wingdings 2"/>
              <a:buChar char=""/>
              <a:defRPr/>
            </a:pPr>
            <a:r>
              <a:rPr lang="en-US" sz="2400" i="1" dirty="0">
                <a:latin typeface="Calibri"/>
                <a:ea typeface="+mn-ea"/>
                <a:cs typeface="Calibri"/>
              </a:rPr>
              <a:t>Differences in business conduct</a:t>
            </a:r>
          </a:p>
          <a:p>
            <a:pPr marL="640080" lvl="1" indent="-246888" eaLnBrk="1" fontAlgn="auto" hangingPunct="1">
              <a:lnSpc>
                <a:spcPct val="110000"/>
              </a:lnSpc>
              <a:spcAft>
                <a:spcPts val="0"/>
              </a:spcAft>
              <a:buFont typeface="Wingdings 2"/>
              <a:buChar char=""/>
              <a:defRPr/>
            </a:pPr>
            <a:r>
              <a:rPr lang="en-US" sz="2200" dirty="0">
                <a:latin typeface="Calibri"/>
                <a:ea typeface="+mn-ea"/>
                <a:cs typeface="Calibri"/>
              </a:rPr>
              <a:t>Human resources</a:t>
            </a:r>
          </a:p>
          <a:p>
            <a:pPr marL="640080" lvl="1" indent="-246888" eaLnBrk="1" fontAlgn="auto" hangingPunct="1">
              <a:lnSpc>
                <a:spcPct val="110000"/>
              </a:lnSpc>
              <a:spcAft>
                <a:spcPts val="0"/>
              </a:spcAft>
              <a:buFont typeface="Wingdings 2"/>
              <a:buChar char=""/>
              <a:defRPr/>
            </a:pPr>
            <a:r>
              <a:rPr lang="en-US" sz="2200" dirty="0">
                <a:latin typeface="Calibri"/>
                <a:ea typeface="+mn-ea"/>
                <a:cs typeface="Calibri"/>
              </a:rPr>
              <a:t>Performance expectation</a:t>
            </a:r>
          </a:p>
        </p:txBody>
      </p:sp>
      <p:sp>
        <p:nvSpPr>
          <p:cNvPr id="11284" name="TextBox 9"/>
          <p:cNvSpPr txBox="1">
            <a:spLocks noChangeArrowheads="1"/>
          </p:cNvSpPr>
          <p:nvPr/>
        </p:nvSpPr>
        <p:spPr bwMode="auto">
          <a:xfrm>
            <a:off x="1501735" y="1276223"/>
            <a:ext cx="623728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85000"/>
              <a:buFont typeface="Arial" charset="0"/>
              <a:buChar char="•"/>
              <a:defRPr sz="2400">
                <a:solidFill>
                  <a:schemeClr val="tx1"/>
                </a:solidFill>
                <a:latin typeface="Arial" charset="0"/>
                <a:ea typeface="MS PGothic" pitchFamily="34" charset="-128"/>
              </a:defRPr>
            </a:lvl1pPr>
            <a:lvl2pPr marL="742950" indent="-285750">
              <a:spcBef>
                <a:spcPct val="20000"/>
              </a:spcBef>
              <a:buClr>
                <a:schemeClr val="accent1"/>
              </a:buClr>
              <a:buSzPct val="85000"/>
              <a:buFont typeface="Arial" charset="0"/>
              <a:buChar char="•"/>
              <a:defRPr sz="2000">
                <a:solidFill>
                  <a:schemeClr val="tx1"/>
                </a:solidFill>
                <a:latin typeface="Arial" charset="0"/>
                <a:ea typeface="MS PGothic" pitchFamily="34" charset="-128"/>
              </a:defRPr>
            </a:lvl2pPr>
            <a:lvl3pPr marL="1143000" indent="-228600">
              <a:spcBef>
                <a:spcPct val="20000"/>
              </a:spcBef>
              <a:buClr>
                <a:schemeClr val="accent1"/>
              </a:buClr>
              <a:buSzPct val="90000"/>
              <a:buFont typeface="Arial" charset="0"/>
              <a:buChar char="•"/>
              <a:defRPr>
                <a:solidFill>
                  <a:schemeClr val="tx1"/>
                </a:solidFill>
                <a:latin typeface="Arial" charset="0"/>
                <a:ea typeface="MS PGothic" pitchFamily="34" charset="-128"/>
              </a:defRPr>
            </a:lvl3pPr>
            <a:lvl4pPr marL="1600200" indent="-228600">
              <a:spcBef>
                <a:spcPct val="20000"/>
              </a:spcBef>
              <a:buClr>
                <a:schemeClr val="accent1"/>
              </a:buClr>
              <a:buFont typeface="Arial" charset="0"/>
              <a:buChar char="•"/>
              <a:defRPr sz="1600">
                <a:solidFill>
                  <a:schemeClr val="tx1"/>
                </a:solidFill>
                <a:latin typeface="Arial" charset="0"/>
                <a:ea typeface="MS PGothic" pitchFamily="34" charset="-128"/>
              </a:defRPr>
            </a:lvl4pPr>
            <a:lvl5pPr marL="2057400" indent="-228600">
              <a:spcBef>
                <a:spcPct val="20000"/>
              </a:spcBef>
              <a:buClr>
                <a:schemeClr val="accent1"/>
              </a:buClr>
              <a:buSzPct val="100000"/>
              <a:buFont typeface="Arial" charset="0"/>
              <a:buChar char="•"/>
              <a:defRPr sz="1400">
                <a:solidFill>
                  <a:schemeClr val="tx1"/>
                </a:solidFill>
                <a:latin typeface="Arial" charset="0"/>
                <a:ea typeface="MS PGothic" pitchFamily="34" charset="-128"/>
              </a:defRPr>
            </a:lvl5pPr>
            <a:lvl6pPr marL="2514600" indent="-228600" eaLnBrk="0" fontAlgn="base" hangingPunct="0">
              <a:spcBef>
                <a:spcPct val="20000"/>
              </a:spcBef>
              <a:spcAft>
                <a:spcPct val="0"/>
              </a:spcAft>
              <a:buClr>
                <a:schemeClr val="accent1"/>
              </a:buClr>
              <a:buSzPct val="100000"/>
              <a:buFont typeface="Arial" charset="0"/>
              <a:buChar char="•"/>
              <a:defRPr sz="1400">
                <a:solidFill>
                  <a:schemeClr val="tx1"/>
                </a:solidFill>
                <a:latin typeface="Arial" charset="0"/>
                <a:ea typeface="MS PGothic" pitchFamily="34" charset="-128"/>
              </a:defRPr>
            </a:lvl6pPr>
            <a:lvl7pPr marL="2971800" indent="-228600" eaLnBrk="0" fontAlgn="base" hangingPunct="0">
              <a:spcBef>
                <a:spcPct val="20000"/>
              </a:spcBef>
              <a:spcAft>
                <a:spcPct val="0"/>
              </a:spcAft>
              <a:buClr>
                <a:schemeClr val="accent1"/>
              </a:buClr>
              <a:buSzPct val="100000"/>
              <a:buFont typeface="Arial" charset="0"/>
              <a:buChar char="•"/>
              <a:defRPr sz="1400">
                <a:solidFill>
                  <a:schemeClr val="tx1"/>
                </a:solidFill>
                <a:latin typeface="Arial" charset="0"/>
                <a:ea typeface="MS PGothic" pitchFamily="34" charset="-128"/>
              </a:defRPr>
            </a:lvl7pPr>
            <a:lvl8pPr marL="3429000" indent="-228600" eaLnBrk="0" fontAlgn="base" hangingPunct="0">
              <a:spcBef>
                <a:spcPct val="20000"/>
              </a:spcBef>
              <a:spcAft>
                <a:spcPct val="0"/>
              </a:spcAft>
              <a:buClr>
                <a:schemeClr val="accent1"/>
              </a:buClr>
              <a:buSzPct val="100000"/>
              <a:buFont typeface="Arial" charset="0"/>
              <a:buChar char="•"/>
              <a:defRPr sz="1400">
                <a:solidFill>
                  <a:schemeClr val="tx1"/>
                </a:solidFill>
                <a:latin typeface="Arial" charset="0"/>
                <a:ea typeface="MS PGothic" pitchFamily="34" charset="-128"/>
              </a:defRPr>
            </a:lvl8pPr>
            <a:lvl9pPr marL="3886200" indent="-228600" eaLnBrk="0" fontAlgn="base" hangingPunct="0">
              <a:spcBef>
                <a:spcPct val="20000"/>
              </a:spcBef>
              <a:spcAft>
                <a:spcPct val="0"/>
              </a:spcAft>
              <a:buClr>
                <a:schemeClr val="accent1"/>
              </a:buClr>
              <a:buSzPct val="100000"/>
              <a:buFont typeface="Arial" charset="0"/>
              <a:buChar char="•"/>
              <a:defRPr sz="1400">
                <a:solidFill>
                  <a:schemeClr val="tx1"/>
                </a:solidFill>
                <a:latin typeface="Arial" charset="0"/>
                <a:ea typeface="MS PGothic" pitchFamily="34" charset="-128"/>
              </a:defRPr>
            </a:lvl9pPr>
          </a:lstStyle>
          <a:p>
            <a:pPr algn="ctr" eaLnBrk="1" hangingPunct="1">
              <a:spcBef>
                <a:spcPct val="0"/>
              </a:spcBef>
              <a:buClrTx/>
              <a:buSzTx/>
              <a:buFontTx/>
              <a:buNone/>
            </a:pPr>
            <a:r>
              <a:rPr lang="en-US" altLang="en-US" dirty="0">
                <a:latin typeface="Calibri" pitchFamily="34" charset="0"/>
              </a:rPr>
              <a:t>What are the key issues with operating globally?</a:t>
            </a:r>
          </a:p>
        </p:txBody>
      </p:sp>
    </p:spTree>
    <p:extLst>
      <p:ext uri="{BB962C8B-B14F-4D97-AF65-F5344CB8AC3E}">
        <p14:creationId xmlns:p14="http://schemas.microsoft.com/office/powerpoint/2010/main" val="21931212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0723">
                                            <p:txEl>
                                              <p:pRg st="3" end="3"/>
                                            </p:txEl>
                                          </p:spTgt>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0723">
                                            <p:txEl>
                                              <p:pRg st="4" end="4"/>
                                            </p:txEl>
                                          </p:spTgt>
                                        </p:tgtEl>
                                        <p:attrNameLst>
                                          <p:attrName>style.visibility</p:attrName>
                                        </p:attrNameLst>
                                      </p:cBhvr>
                                      <p:to>
                                        <p:strVal val="visible"/>
                                      </p:to>
                                    </p:set>
                                  </p:childTnLst>
                                </p:cTn>
                              </p:par>
                            </p:childTnLst>
                          </p:cTn>
                        </p:par>
                      </p:childTnLst>
                    </p:cTn>
                  </p:par>
                  <p:par>
                    <p:cTn id="37" fill="hold" nodeType="clickPar">
                      <p:stCondLst>
                        <p:cond delay="indefinite"/>
                      </p:stCondLst>
                      <p:childTnLst>
                        <p:par>
                          <p:cTn id="38" fill="hold" nodeType="withGroup">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0723">
                                            <p:txEl>
                                              <p:pRg st="5" end="5"/>
                                            </p:txEl>
                                          </p:spTgt>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nodeType="withGroup">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30723">
                                            <p:txEl>
                                              <p:pRg st="6" end="6"/>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30723">
                                            <p:txEl>
                                              <p:pRg st="7" end="7"/>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3072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395536" y="404664"/>
            <a:ext cx="8229600" cy="720080"/>
          </a:xfrm>
        </p:spPr>
        <p:txBody>
          <a:bodyPr>
            <a:normAutofit/>
          </a:bodyPr>
          <a:lstStyle/>
          <a:p>
            <a:pPr algn="ctr" eaLnBrk="1" hangingPunct="1">
              <a:defRPr/>
            </a:pPr>
            <a:r>
              <a:rPr lang="en-GB" sz="3600" b="1" dirty="0" smtClean="0">
                <a:solidFill>
                  <a:schemeClr val="tx1"/>
                </a:solidFill>
                <a:latin typeface="Calibri" charset="0"/>
                <a:ea typeface="MS PGothic" charset="0"/>
                <a:cs typeface="ＭＳ Ｐゴシック" charset="0"/>
              </a:rPr>
              <a:t>Sustainable Operations</a:t>
            </a:r>
            <a:endParaRPr lang="en-GB" sz="3600" b="1" dirty="0">
              <a:solidFill>
                <a:schemeClr val="tx1"/>
              </a:solidFill>
              <a:latin typeface="Calibri" charset="0"/>
              <a:ea typeface="MS PGothic" charset="0"/>
              <a:cs typeface="ＭＳ Ｐゴシック" charset="0"/>
            </a:endParaRPr>
          </a:p>
        </p:txBody>
      </p:sp>
      <p:sp>
        <p:nvSpPr>
          <p:cNvPr id="13315" name="Content Placeholder 2"/>
          <p:cNvSpPr>
            <a:spLocks noGrp="1"/>
          </p:cNvSpPr>
          <p:nvPr>
            <p:ph idx="1"/>
          </p:nvPr>
        </p:nvSpPr>
        <p:spPr>
          <a:xfrm>
            <a:off x="539552" y="1556792"/>
            <a:ext cx="8229600" cy="4679950"/>
          </a:xfrm>
        </p:spPr>
        <p:txBody>
          <a:bodyPr/>
          <a:lstStyle/>
          <a:p>
            <a:pPr eaLnBrk="1" hangingPunct="1">
              <a:lnSpc>
                <a:spcPct val="90000"/>
              </a:lnSpc>
            </a:pPr>
            <a:r>
              <a:rPr lang="en-GB" altLang="en-US" sz="2800" dirty="0" smtClean="0">
                <a:latin typeface="Calibri" pitchFamily="34" charset="0"/>
              </a:rPr>
              <a:t>Supply decisions not just driven by economic factors</a:t>
            </a:r>
          </a:p>
          <a:p>
            <a:pPr lvl="1" eaLnBrk="1" hangingPunct="1">
              <a:lnSpc>
                <a:spcPct val="90000"/>
              </a:lnSpc>
            </a:pPr>
            <a:r>
              <a:rPr lang="en-GB" altLang="en-US" sz="2400" dirty="0" smtClean="0">
                <a:latin typeface="Calibri" pitchFamily="34" charset="0"/>
              </a:rPr>
              <a:t>Low cost does not mean no cost</a:t>
            </a:r>
          </a:p>
          <a:p>
            <a:pPr lvl="1" eaLnBrk="1" hangingPunct="1">
              <a:lnSpc>
                <a:spcPct val="90000"/>
              </a:lnSpc>
            </a:pPr>
            <a:r>
              <a:rPr lang="en-GB" altLang="en-US" sz="2400" dirty="0" smtClean="0">
                <a:latin typeface="Calibri" pitchFamily="34" charset="0"/>
              </a:rPr>
              <a:t>Total Cost of Ownership (TCO)</a:t>
            </a:r>
          </a:p>
          <a:p>
            <a:pPr eaLnBrk="1" hangingPunct="1">
              <a:lnSpc>
                <a:spcPct val="90000"/>
              </a:lnSpc>
            </a:pPr>
            <a:r>
              <a:rPr lang="en-GB" altLang="en-US" sz="2800" dirty="0" smtClean="0">
                <a:latin typeface="Calibri" pitchFamily="34" charset="0"/>
              </a:rPr>
              <a:t>Environmental considerations</a:t>
            </a:r>
          </a:p>
          <a:p>
            <a:pPr lvl="1" eaLnBrk="1" hangingPunct="1">
              <a:lnSpc>
                <a:spcPct val="90000"/>
              </a:lnSpc>
            </a:pPr>
            <a:r>
              <a:rPr lang="en-GB" altLang="en-US" sz="2400" dirty="0" smtClean="0">
                <a:latin typeface="Calibri" pitchFamily="34" charset="0"/>
              </a:rPr>
              <a:t>Resource exploitation</a:t>
            </a:r>
          </a:p>
          <a:p>
            <a:pPr lvl="1" eaLnBrk="1" hangingPunct="1">
              <a:lnSpc>
                <a:spcPct val="90000"/>
              </a:lnSpc>
            </a:pPr>
            <a:r>
              <a:rPr lang="en-GB" altLang="en-US" sz="2400" dirty="0" smtClean="0">
                <a:latin typeface="Calibri" pitchFamily="34" charset="0"/>
              </a:rPr>
              <a:t>Degradation &amp; pollution</a:t>
            </a:r>
            <a:endParaRPr lang="en-GB" altLang="en-US" dirty="0" smtClean="0">
              <a:latin typeface="Calibri" pitchFamily="34" charset="0"/>
            </a:endParaRPr>
          </a:p>
          <a:p>
            <a:pPr eaLnBrk="1" hangingPunct="1">
              <a:lnSpc>
                <a:spcPct val="90000"/>
              </a:lnSpc>
            </a:pPr>
            <a:r>
              <a:rPr lang="en-GB" altLang="en-US" sz="2800" dirty="0" smtClean="0">
                <a:latin typeface="Calibri" pitchFamily="34" charset="0"/>
              </a:rPr>
              <a:t>Social considerations</a:t>
            </a:r>
          </a:p>
          <a:p>
            <a:pPr lvl="1" eaLnBrk="1" hangingPunct="1">
              <a:lnSpc>
                <a:spcPct val="90000"/>
              </a:lnSpc>
            </a:pPr>
            <a:r>
              <a:rPr lang="en-GB" altLang="en-US" sz="2400" dirty="0" smtClean="0">
                <a:latin typeface="Calibri" pitchFamily="34" charset="0"/>
              </a:rPr>
              <a:t>Workers’ rights &amp; working conditions</a:t>
            </a:r>
          </a:p>
          <a:p>
            <a:pPr lvl="1" eaLnBrk="1" hangingPunct="1">
              <a:lnSpc>
                <a:spcPct val="90000"/>
              </a:lnSpc>
            </a:pPr>
            <a:r>
              <a:rPr lang="en-GB" altLang="en-US" sz="2400" dirty="0" smtClean="0">
                <a:latin typeface="Calibri" pitchFamily="34" charset="0"/>
              </a:rPr>
              <a:t>Ethical behaviour </a:t>
            </a:r>
            <a:endParaRPr lang="en-GB" altLang="en-US" dirty="0" smtClean="0">
              <a:latin typeface="Calibri" pitchFamily="34" charset="0"/>
            </a:endParaRPr>
          </a:p>
          <a:p>
            <a:pPr eaLnBrk="1" hangingPunct="1">
              <a:lnSpc>
                <a:spcPct val="90000"/>
              </a:lnSpc>
            </a:pPr>
            <a:r>
              <a:rPr lang="en-GB" altLang="en-US" sz="2800" dirty="0" smtClean="0">
                <a:latin typeface="Calibri" pitchFamily="34" charset="0"/>
              </a:rPr>
              <a:t>Need to move beyond policies &amp; audits</a:t>
            </a:r>
          </a:p>
          <a:p>
            <a:pPr lvl="1" eaLnBrk="1" hangingPunct="1">
              <a:lnSpc>
                <a:spcPct val="90000"/>
              </a:lnSpc>
            </a:pPr>
            <a:r>
              <a:rPr lang="en-GB" altLang="en-US" sz="2400" dirty="0" smtClean="0">
                <a:solidFill>
                  <a:srgbClr val="292934"/>
                </a:solidFill>
                <a:latin typeface="Calibri" pitchFamily="34" charset="0"/>
              </a:rPr>
              <a:t>Make the ‘right’ decisions for the ‘right’ reasons</a:t>
            </a:r>
          </a:p>
        </p:txBody>
      </p:sp>
    </p:spTree>
    <p:extLst>
      <p:ext uri="{BB962C8B-B14F-4D97-AF65-F5344CB8AC3E}">
        <p14:creationId xmlns:p14="http://schemas.microsoft.com/office/powerpoint/2010/main" val="246597847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Grp="1" noChangeAspect="1" noChangeArrowheads="1"/>
          </p:cNvPicPr>
          <p:nvPr>
            <p:ph sz="quarter" idx="19"/>
          </p:nvPr>
        </p:nvPicPr>
        <p:blipFill>
          <a:blip r:embed="rId2">
            <a:extLst>
              <a:ext uri="{28A0092B-C50C-407E-A947-70E740481C1C}">
                <a14:useLocalDpi xmlns:a14="http://schemas.microsoft.com/office/drawing/2010/main" val="0"/>
              </a:ext>
            </a:extLst>
          </a:blip>
          <a:srcRect/>
          <a:stretch>
            <a:fillRect/>
          </a:stretch>
        </p:blipFill>
        <p:spPr bwMode="auto">
          <a:xfrm>
            <a:off x="503238" y="2182364"/>
            <a:ext cx="6337300" cy="32489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2" descr="Screen Clippi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9457" y="1217384"/>
            <a:ext cx="8352929" cy="46910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5652120" y="5908408"/>
            <a:ext cx="1947969" cy="230832"/>
          </a:xfrm>
          <a:prstGeom prst="rect">
            <a:avLst/>
          </a:prstGeom>
        </p:spPr>
        <p:txBody>
          <a:bodyPr wrap="none">
            <a:spAutoFit/>
          </a:bodyPr>
          <a:lstStyle/>
          <a:p>
            <a:pPr marL="228600">
              <a:spcBef>
                <a:spcPts val="300"/>
              </a:spcBef>
              <a:spcAft>
                <a:spcPts val="600"/>
              </a:spcAft>
            </a:pPr>
            <a:r>
              <a:rPr lang="en-GB" sz="900" dirty="0" smtClean="0">
                <a:effectLst/>
                <a:latin typeface="Liberation Sans" panose="020B0604020202020204" pitchFamily="34" charset="0"/>
                <a:ea typeface="Liberation Sans" panose="020B0604020202020204" pitchFamily="34" charset="0"/>
                <a:cs typeface="Liberation Sans" panose="020B0604020202020204" pitchFamily="34" charset="0"/>
              </a:rPr>
              <a:t>Source: </a:t>
            </a:r>
            <a:r>
              <a:rPr lang="en-GB" sz="900" dirty="0" smtClean="0">
                <a:effectLst/>
                <a:latin typeface="Liberation Sans" panose="020B0604020202020204" pitchFamily="34" charset="0"/>
                <a:ea typeface="Liberation Sans" panose="020B0604020202020204" pitchFamily="34" charset="0"/>
                <a:cs typeface="Liberation Sans" panose="020B0604020202020204" pitchFamily="34" charset="0"/>
                <a:hlinkClick r:id="rId4"/>
              </a:rPr>
              <a:t>www.sourcemap.com</a:t>
            </a:r>
            <a:endParaRPr lang="en-GB" sz="900" dirty="0">
              <a:effectLst/>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232775428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39552" y="836712"/>
            <a:ext cx="6732748" cy="396000"/>
          </a:xfrm>
        </p:spPr>
        <p:txBody>
          <a:bodyPr>
            <a:noAutofit/>
          </a:bodyPr>
          <a:lstStyle/>
          <a:p>
            <a:r>
              <a:rPr lang="en-GB" sz="3600" b="1" dirty="0">
                <a:solidFill>
                  <a:schemeClr val="tx1"/>
                </a:solidFill>
                <a:latin typeface="+mn-lt"/>
              </a:rPr>
              <a:t>Measuring Logistics Performance</a:t>
            </a:r>
            <a:endParaRPr lang="en-GB" sz="3600" dirty="0">
              <a:solidFill>
                <a:schemeClr val="tx1"/>
              </a:solidFill>
              <a:latin typeface="+mn-lt"/>
            </a:endParaRPr>
          </a:p>
        </p:txBody>
      </p:sp>
      <p:sp>
        <p:nvSpPr>
          <p:cNvPr id="21" name="Content Placeholder 20"/>
          <p:cNvSpPr>
            <a:spLocks noGrp="1"/>
          </p:cNvSpPr>
          <p:nvPr>
            <p:ph sz="quarter" idx="19"/>
          </p:nvPr>
        </p:nvSpPr>
        <p:spPr>
          <a:xfrm>
            <a:off x="503238" y="1520825"/>
            <a:ext cx="7381130" cy="4572000"/>
          </a:xfrm>
        </p:spPr>
        <p:txBody>
          <a:bodyPr>
            <a:normAutofit/>
          </a:bodyPr>
          <a:lstStyle/>
          <a:p>
            <a:pPr>
              <a:buClr>
                <a:srgbClr val="0070C0"/>
              </a:buClr>
            </a:pPr>
            <a:endParaRPr lang="en-GB" dirty="0" smtClean="0"/>
          </a:p>
          <a:p>
            <a:pPr marL="0" indent="0">
              <a:buClr>
                <a:srgbClr val="0070C0"/>
              </a:buClr>
              <a:buNone/>
            </a:pPr>
            <a:r>
              <a:rPr lang="en-GB" sz="2400" dirty="0" smtClean="0">
                <a:latin typeface="+mn-lt"/>
              </a:rPr>
              <a:t>The </a:t>
            </a:r>
            <a:r>
              <a:rPr lang="en-GB" sz="2400" dirty="0">
                <a:latin typeface="+mn-lt"/>
              </a:rPr>
              <a:t>global </a:t>
            </a:r>
            <a:r>
              <a:rPr lang="en-GB" sz="2400" dirty="0" smtClean="0">
                <a:latin typeface="+mn-lt"/>
              </a:rPr>
              <a:t>logistics </a:t>
            </a:r>
            <a:r>
              <a:rPr lang="en-GB" sz="2400" dirty="0">
                <a:latin typeface="+mn-lt"/>
              </a:rPr>
              <a:t>performance index (LPI) ranks 160 countries’ logistics performance against six key dimensions:</a:t>
            </a:r>
          </a:p>
          <a:p>
            <a:pPr marL="609600" lvl="1" indent="-342900">
              <a:buClr>
                <a:srgbClr val="0070C0"/>
              </a:buClr>
              <a:buFont typeface="+mj-lt"/>
              <a:buAutoNum type="arabicPeriod"/>
            </a:pPr>
            <a:endParaRPr lang="en-GB" dirty="0" smtClean="0"/>
          </a:p>
          <a:p>
            <a:pPr marL="609600" lvl="1" indent="-342900">
              <a:buClr>
                <a:schemeClr val="tx1"/>
              </a:buClr>
              <a:buFont typeface="+mj-lt"/>
              <a:buAutoNum type="arabicPeriod"/>
            </a:pPr>
            <a:r>
              <a:rPr lang="en-GB" sz="2000" dirty="0" smtClean="0">
                <a:latin typeface="+mn-lt"/>
              </a:rPr>
              <a:t>Customs</a:t>
            </a:r>
            <a:endParaRPr lang="en-GB" sz="2000" dirty="0">
              <a:latin typeface="+mn-lt"/>
            </a:endParaRPr>
          </a:p>
          <a:p>
            <a:pPr marL="609600" lvl="1" indent="-342900">
              <a:buClr>
                <a:schemeClr val="tx1"/>
              </a:buClr>
              <a:buFont typeface="+mj-lt"/>
              <a:buAutoNum type="arabicPeriod"/>
            </a:pPr>
            <a:r>
              <a:rPr lang="en-GB" sz="2000" dirty="0">
                <a:latin typeface="+mn-lt"/>
              </a:rPr>
              <a:t>Infrastructure</a:t>
            </a:r>
          </a:p>
          <a:p>
            <a:pPr marL="609600" lvl="1" indent="-342900">
              <a:buClr>
                <a:schemeClr val="tx1"/>
              </a:buClr>
              <a:buFont typeface="+mj-lt"/>
              <a:buAutoNum type="arabicPeriod"/>
            </a:pPr>
            <a:r>
              <a:rPr lang="en-GB" sz="2000" dirty="0">
                <a:latin typeface="+mn-lt"/>
              </a:rPr>
              <a:t>International shipments</a:t>
            </a:r>
          </a:p>
          <a:p>
            <a:pPr marL="609600" lvl="1" indent="-342900">
              <a:buClr>
                <a:schemeClr val="tx1"/>
              </a:buClr>
              <a:buFont typeface="+mj-lt"/>
              <a:buAutoNum type="arabicPeriod"/>
            </a:pPr>
            <a:r>
              <a:rPr lang="en-GB" sz="2000" dirty="0">
                <a:latin typeface="+mn-lt"/>
              </a:rPr>
              <a:t>Logistics competence</a:t>
            </a:r>
          </a:p>
          <a:p>
            <a:pPr marL="609600" lvl="1" indent="-342900">
              <a:buClr>
                <a:schemeClr val="tx1"/>
              </a:buClr>
              <a:buFont typeface="+mj-lt"/>
              <a:buAutoNum type="arabicPeriod"/>
            </a:pPr>
            <a:r>
              <a:rPr lang="en-GB" sz="2000" dirty="0">
                <a:latin typeface="+mn-lt"/>
              </a:rPr>
              <a:t>Tracking &amp; tracing</a:t>
            </a:r>
          </a:p>
          <a:p>
            <a:pPr marL="609600" lvl="1" indent="-342900">
              <a:buClr>
                <a:schemeClr val="tx1"/>
              </a:buClr>
              <a:buFont typeface="+mj-lt"/>
              <a:buAutoNum type="arabicPeriod"/>
            </a:pPr>
            <a:r>
              <a:rPr lang="en-GB" sz="2000" dirty="0">
                <a:latin typeface="+mn-lt"/>
              </a:rPr>
              <a:t>Timeliness </a:t>
            </a:r>
          </a:p>
          <a:p>
            <a:pPr>
              <a:buClr>
                <a:srgbClr val="0070C0"/>
              </a:buClr>
            </a:pPr>
            <a:endParaRPr lang="en-GB" dirty="0"/>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3" y="566124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8861243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67544" y="404664"/>
            <a:ext cx="7092788" cy="396000"/>
          </a:xfrm>
        </p:spPr>
        <p:txBody>
          <a:bodyPr>
            <a:noAutofit/>
          </a:bodyPr>
          <a:lstStyle/>
          <a:p>
            <a:r>
              <a:rPr lang="en-GB" sz="3200" b="1" dirty="0">
                <a:solidFill>
                  <a:schemeClr val="tx1"/>
                </a:solidFill>
                <a:latin typeface="+mn-lt"/>
              </a:rPr>
              <a:t>Top 20 Countries in the Global LPI</a:t>
            </a:r>
            <a:endParaRPr lang="en-GB" sz="3200" dirty="0">
              <a:solidFill>
                <a:schemeClr val="tx1"/>
              </a:solidFill>
              <a:latin typeface="+mn-lt"/>
            </a:endParaRPr>
          </a:p>
        </p:txBody>
      </p:sp>
      <p:pic>
        <p:nvPicPr>
          <p:cNvPr id="5122" name="Picture 2"/>
          <p:cNvPicPr>
            <a:picLocks noGrp="1" noChangeAspect="1" noChangeArrowheads="1"/>
          </p:cNvPicPr>
          <p:nvPr>
            <p:ph sz="quarter" idx="19"/>
          </p:nvPr>
        </p:nvPicPr>
        <p:blipFill>
          <a:blip r:embed="rId2">
            <a:extLst>
              <a:ext uri="{28A0092B-C50C-407E-A947-70E740481C1C}">
                <a14:useLocalDpi xmlns:a14="http://schemas.microsoft.com/office/drawing/2010/main" val="0"/>
              </a:ext>
            </a:extLst>
          </a:blip>
          <a:srcRect/>
          <a:stretch>
            <a:fillRect/>
          </a:stretch>
        </p:blipFill>
        <p:spPr bwMode="auto">
          <a:xfrm>
            <a:off x="1835696" y="1176598"/>
            <a:ext cx="4896544" cy="50322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2051720" y="6239544"/>
            <a:ext cx="1774845" cy="230832"/>
          </a:xfrm>
          <a:prstGeom prst="rect">
            <a:avLst/>
          </a:prstGeom>
        </p:spPr>
        <p:txBody>
          <a:bodyPr wrap="none">
            <a:spAutoFit/>
          </a:bodyPr>
          <a:lstStyle/>
          <a:p>
            <a:r>
              <a:rPr lang="en-GB" sz="900" dirty="0" smtClean="0">
                <a:effectLst/>
                <a:latin typeface="Liberation Sans" panose="020B0604020202020204" pitchFamily="34" charset="0"/>
                <a:ea typeface="Liberation Sans" panose="020B0604020202020204" pitchFamily="34" charset="0"/>
                <a:cs typeface="Liberation Sans" panose="020B0604020202020204" pitchFamily="34" charset="0"/>
              </a:rPr>
              <a:t>Source: http://lpi.worldbank.org</a:t>
            </a:r>
            <a:endParaRPr lang="en-GB" sz="900"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6506650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6444716" cy="1044116"/>
          </a:xfrm>
        </p:spPr>
        <p:txBody>
          <a:bodyPr>
            <a:noAutofit/>
          </a:bodyPr>
          <a:lstStyle/>
          <a:p>
            <a:r>
              <a:rPr lang="en-GB" sz="3200" b="1" dirty="0">
                <a:solidFill>
                  <a:schemeClr val="tx1"/>
                </a:solidFill>
                <a:latin typeface="+mn-lt"/>
              </a:rPr>
              <a:t>UNCTAD Liner Shipping Connectivity Index (LSCI)</a:t>
            </a:r>
            <a:endParaRPr lang="en-GB" sz="3200" dirty="0">
              <a:solidFill>
                <a:schemeClr val="tx1"/>
              </a:solidFill>
              <a:latin typeface="+mn-lt"/>
            </a:endParaRPr>
          </a:p>
        </p:txBody>
      </p:sp>
      <p:sp>
        <p:nvSpPr>
          <p:cNvPr id="21" name="Content Placeholder 20"/>
          <p:cNvSpPr>
            <a:spLocks noGrp="1"/>
          </p:cNvSpPr>
          <p:nvPr>
            <p:ph sz="quarter" idx="19"/>
          </p:nvPr>
        </p:nvSpPr>
        <p:spPr/>
        <p:txBody>
          <a:bodyPr>
            <a:normAutofit/>
          </a:bodyPr>
          <a:lstStyle/>
          <a:p>
            <a:pPr>
              <a:buClr>
                <a:srgbClr val="0070C0"/>
              </a:buClr>
            </a:pPr>
            <a:endParaRPr lang="en-GB" dirty="0" smtClean="0"/>
          </a:p>
          <a:p>
            <a:pPr>
              <a:buClr>
                <a:srgbClr val="0070C0"/>
              </a:buClr>
            </a:pPr>
            <a:endParaRPr lang="en-GB" dirty="0" smtClean="0"/>
          </a:p>
          <a:p>
            <a:pPr>
              <a:buFont typeface="Arial" panose="020B0604020202020204" pitchFamily="34" charset="0"/>
              <a:buChar char="•"/>
            </a:pPr>
            <a:r>
              <a:rPr lang="en-GB" sz="2400" dirty="0" smtClean="0">
                <a:latin typeface="Calibri" panose="020F0502020204030204" pitchFamily="34" charset="0"/>
              </a:rPr>
              <a:t>Generated </a:t>
            </a:r>
            <a:r>
              <a:rPr lang="en-GB" sz="2400" dirty="0">
                <a:latin typeface="Calibri" panose="020F0502020204030204" pitchFamily="34" charset="0"/>
              </a:rPr>
              <a:t>from five components</a:t>
            </a:r>
            <a:r>
              <a:rPr lang="en-GB" sz="2400" dirty="0" smtClean="0">
                <a:latin typeface="Calibri" panose="020F0502020204030204" pitchFamily="34" charset="0"/>
              </a:rPr>
              <a:t>:</a:t>
            </a:r>
          </a:p>
          <a:p>
            <a:pPr>
              <a:buFont typeface="Arial" panose="020B0604020202020204" pitchFamily="34" charset="0"/>
              <a:buChar char="•"/>
            </a:pPr>
            <a:endParaRPr lang="en-GB" dirty="0">
              <a:latin typeface="Calibri" panose="020F0502020204030204" pitchFamily="34" charset="0"/>
            </a:endParaRPr>
          </a:p>
          <a:p>
            <a:pPr marL="619125" lvl="1" indent="-342900">
              <a:buClr>
                <a:schemeClr val="tx1"/>
              </a:buClr>
              <a:buFont typeface="+mj-lt"/>
              <a:buAutoNum type="arabicPeriod"/>
            </a:pPr>
            <a:r>
              <a:rPr lang="en-GB" sz="2000" dirty="0">
                <a:latin typeface="Calibri" panose="020F0502020204030204" pitchFamily="34" charset="0"/>
              </a:rPr>
              <a:t>Maximum vessel size in a country’s ports</a:t>
            </a:r>
          </a:p>
          <a:p>
            <a:pPr marL="619125" lvl="1" indent="-342900">
              <a:buClr>
                <a:schemeClr val="tx1"/>
              </a:buClr>
              <a:buFont typeface="+mj-lt"/>
              <a:buAutoNum type="arabicPeriod"/>
            </a:pPr>
            <a:r>
              <a:rPr lang="en-GB" sz="2000" dirty="0">
                <a:latin typeface="Calibri" panose="020F0502020204030204" pitchFamily="34" charset="0"/>
              </a:rPr>
              <a:t>The number of companies providing services to a country’s ports</a:t>
            </a:r>
          </a:p>
          <a:p>
            <a:pPr marL="619125" lvl="1" indent="-342900">
              <a:buClr>
                <a:schemeClr val="tx1"/>
              </a:buClr>
              <a:buFont typeface="+mj-lt"/>
              <a:buAutoNum type="arabicPeriod"/>
            </a:pPr>
            <a:r>
              <a:rPr lang="en-GB" sz="2000" dirty="0">
                <a:latin typeface="Calibri" panose="020F0502020204030204" pitchFamily="34" charset="0"/>
              </a:rPr>
              <a:t>The number of services offered by the liner companies</a:t>
            </a:r>
          </a:p>
          <a:p>
            <a:pPr marL="619125" lvl="1" indent="-342900">
              <a:buClr>
                <a:schemeClr val="tx1"/>
              </a:buClr>
              <a:buFont typeface="+mj-lt"/>
              <a:buAutoNum type="arabicPeriod"/>
            </a:pPr>
            <a:r>
              <a:rPr lang="en-GB" sz="2000" dirty="0">
                <a:latin typeface="Calibri" panose="020F0502020204030204" pitchFamily="34" charset="0"/>
              </a:rPr>
              <a:t>The number of ships deployed on services to a country’s ports</a:t>
            </a:r>
          </a:p>
          <a:p>
            <a:pPr marL="619125" lvl="1" indent="-342900">
              <a:buClr>
                <a:schemeClr val="tx1"/>
              </a:buClr>
              <a:buFont typeface="+mj-lt"/>
              <a:buAutoNum type="arabicPeriod"/>
            </a:pPr>
            <a:r>
              <a:rPr lang="en-GB" sz="2000" dirty="0">
                <a:latin typeface="Calibri" panose="020F0502020204030204" pitchFamily="34" charset="0"/>
              </a:rPr>
              <a:t>TEU capacity on the deployed ships</a:t>
            </a:r>
          </a:p>
          <a:p>
            <a:pPr>
              <a:buClr>
                <a:srgbClr val="0070C0"/>
              </a:buClr>
            </a:pPr>
            <a:endParaRPr lang="en-GB" sz="2000" dirty="0">
              <a:latin typeface="Calibri" panose="020F0502020204030204" pitchFamily="34" charset="0"/>
            </a:endParaRPr>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43309" y="566124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1211708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chemeClr val="tx1"/>
                </a:solidFill>
                <a:latin typeface="+mn-lt"/>
              </a:rPr>
              <a:t>Trends within the LSCI</a:t>
            </a:r>
            <a:endParaRPr lang="en-GB" sz="3200" dirty="0">
              <a:solidFill>
                <a:schemeClr val="tx1"/>
              </a:solidFill>
              <a:latin typeface="+mn-lt"/>
            </a:endParaRPr>
          </a:p>
        </p:txBody>
      </p:sp>
      <p:pic>
        <p:nvPicPr>
          <p:cNvPr id="6146" name="Picture 2"/>
          <p:cNvPicPr>
            <a:picLocks noGrp="1" noChangeAspect="1" noChangeArrowheads="1"/>
          </p:cNvPicPr>
          <p:nvPr>
            <p:ph sz="quarter" idx="19"/>
          </p:nvPr>
        </p:nvPicPr>
        <p:blipFill>
          <a:blip r:embed="rId2">
            <a:extLst>
              <a:ext uri="{28A0092B-C50C-407E-A947-70E740481C1C}">
                <a14:useLocalDpi xmlns:a14="http://schemas.microsoft.com/office/drawing/2010/main" val="0"/>
              </a:ext>
            </a:extLst>
          </a:blip>
          <a:srcRect/>
          <a:stretch>
            <a:fillRect/>
          </a:stretch>
        </p:blipFill>
        <p:spPr bwMode="auto">
          <a:xfrm>
            <a:off x="1187624" y="1764730"/>
            <a:ext cx="6565106" cy="39936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755576" y="5892442"/>
            <a:ext cx="6336704" cy="230832"/>
          </a:xfrm>
          <a:prstGeom prst="rect">
            <a:avLst/>
          </a:prstGeom>
        </p:spPr>
        <p:txBody>
          <a:bodyPr wrap="square">
            <a:spAutoFit/>
          </a:bodyPr>
          <a:lstStyle/>
          <a:p>
            <a:r>
              <a:rPr lang="en-GB" sz="900" b="1" baseline="30000" dirty="0" smtClean="0">
                <a:latin typeface="Liberation Sans" panose="020B0604020202020204" pitchFamily="34" charset="0"/>
                <a:ea typeface="Liberation Sans" panose="020B0604020202020204" pitchFamily="34" charset="0"/>
                <a:cs typeface="Liberation Sans" panose="020B0604020202020204" pitchFamily="34" charset="0"/>
              </a:rPr>
              <a:t>14</a:t>
            </a:r>
            <a:r>
              <a:rPr lang="en-GB" sz="900" b="1" dirty="0" smtClean="0">
                <a:latin typeface="Liberation Sans" panose="020B0604020202020204" pitchFamily="34" charset="0"/>
                <a:ea typeface="Liberation Sans" panose="020B0604020202020204" pitchFamily="34" charset="0"/>
                <a:cs typeface="Liberation Sans" panose="020B0604020202020204" pitchFamily="34" charset="0"/>
              </a:rPr>
              <a:t> </a:t>
            </a:r>
            <a:r>
              <a:rPr lang="en-GB" sz="900" dirty="0">
                <a:latin typeface="Liberation Sans" panose="020B0604020202020204" pitchFamily="34" charset="0"/>
                <a:ea typeface="Liberation Sans" panose="020B0604020202020204" pitchFamily="34" charset="0"/>
                <a:cs typeface="Liberation Sans" panose="020B0604020202020204" pitchFamily="34" charset="0"/>
              </a:rPr>
              <a:t>Adapted from Figure 2.5, UNCTAD, </a:t>
            </a:r>
            <a:r>
              <a:rPr lang="en-GB" sz="900" i="1" dirty="0">
                <a:latin typeface="Liberation Sans" panose="020B0604020202020204" pitchFamily="34" charset="0"/>
                <a:ea typeface="Liberation Sans" panose="020B0604020202020204" pitchFamily="34" charset="0"/>
                <a:cs typeface="Liberation Sans" panose="020B0604020202020204" pitchFamily="34" charset="0"/>
              </a:rPr>
              <a:t>Review of Maritime Transport 2013</a:t>
            </a:r>
            <a:r>
              <a:rPr lang="en-GB" sz="900" dirty="0">
                <a:latin typeface="Liberation Sans" panose="020B0604020202020204" pitchFamily="34" charset="0"/>
                <a:ea typeface="Liberation Sans" panose="020B0604020202020204" pitchFamily="34" charset="0"/>
                <a:cs typeface="Liberation Sans" panose="020B0604020202020204" pitchFamily="34" charset="0"/>
              </a:rPr>
              <a:t>.</a:t>
            </a:r>
          </a:p>
        </p:txBody>
      </p:sp>
    </p:spTree>
    <p:extLst>
      <p:ext uri="{BB962C8B-B14F-4D97-AF65-F5344CB8AC3E}">
        <p14:creationId xmlns:p14="http://schemas.microsoft.com/office/powerpoint/2010/main" val="350272400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smtClean="0">
                <a:solidFill>
                  <a:schemeClr val="tx1"/>
                </a:solidFill>
              </a:rPr>
              <a:t>Companies and Globalisation</a:t>
            </a:r>
            <a:endParaRPr lang="en-GB" sz="3200" dirty="0">
              <a:solidFill>
                <a:schemeClr val="tx1"/>
              </a:solidFill>
            </a:endParaRPr>
          </a:p>
        </p:txBody>
      </p:sp>
      <p:sp>
        <p:nvSpPr>
          <p:cNvPr id="21" name="Content Placeholder 20"/>
          <p:cNvSpPr>
            <a:spLocks noGrp="1"/>
          </p:cNvSpPr>
          <p:nvPr>
            <p:ph sz="quarter" idx="19"/>
          </p:nvPr>
        </p:nvSpPr>
        <p:spPr>
          <a:xfrm>
            <a:off x="467544" y="1340768"/>
            <a:ext cx="6337300" cy="4572000"/>
          </a:xfrm>
        </p:spPr>
        <p:txBody>
          <a:bodyPr>
            <a:normAutofit/>
          </a:bodyPr>
          <a:lstStyle/>
          <a:p>
            <a:pPr>
              <a:buClr>
                <a:srgbClr val="0070C0"/>
              </a:buClr>
            </a:pPr>
            <a:r>
              <a:rPr lang="en-GB" dirty="0"/>
              <a:t>Companies must learn to operate as if the world were </a:t>
            </a:r>
            <a:r>
              <a:rPr lang="en-GB" dirty="0" smtClean="0"/>
              <a:t>ONE </a:t>
            </a:r>
            <a:r>
              <a:rPr lang="en-GB" dirty="0"/>
              <a:t>large market (Levitt, 1983)</a:t>
            </a:r>
          </a:p>
          <a:p>
            <a:pPr lvl="1">
              <a:buClr>
                <a:srgbClr val="0070C0"/>
              </a:buClr>
              <a:buFont typeface="Liberation Sans" panose="020B0604020202020204" pitchFamily="34" charset="0"/>
              <a:buChar char="–"/>
            </a:pPr>
            <a:r>
              <a:rPr lang="en-GB" dirty="0"/>
              <a:t>Multinational companies (MNCs)</a:t>
            </a:r>
          </a:p>
          <a:p>
            <a:pPr lvl="1">
              <a:buClr>
                <a:srgbClr val="0070C0"/>
              </a:buClr>
              <a:buFont typeface="Liberation Sans" panose="020B0604020202020204" pitchFamily="34" charset="0"/>
              <a:buChar char="–"/>
            </a:pPr>
            <a:r>
              <a:rPr lang="en-GB" dirty="0"/>
              <a:t>Transnational corporations (TNCs)</a:t>
            </a:r>
          </a:p>
          <a:p>
            <a:pPr>
              <a:buClr>
                <a:srgbClr val="0070C0"/>
              </a:buClr>
            </a:pPr>
            <a:endParaRPr lang="en-GB" dirty="0"/>
          </a:p>
          <a:p>
            <a:pPr>
              <a:buClr>
                <a:srgbClr val="0070C0"/>
              </a:buClr>
            </a:pPr>
            <a:r>
              <a:rPr lang="en-GB" b="1" dirty="0">
                <a:solidFill>
                  <a:schemeClr val="tx2"/>
                </a:solidFill>
              </a:rPr>
              <a:t>Ethnocentricity</a:t>
            </a:r>
            <a:r>
              <a:rPr lang="en-GB" dirty="0"/>
              <a:t>: a company when doing business abroad thinks and acts as if they were still operating in their home </a:t>
            </a:r>
            <a:r>
              <a:rPr lang="en-GB" dirty="0" smtClean="0"/>
              <a:t>country</a:t>
            </a:r>
          </a:p>
          <a:p>
            <a:pPr>
              <a:buClr>
                <a:srgbClr val="0070C0"/>
              </a:buClr>
            </a:pPr>
            <a:endParaRPr lang="en-GB" dirty="0"/>
          </a:p>
          <a:p>
            <a:pPr>
              <a:buClr>
                <a:srgbClr val="0070C0"/>
              </a:buClr>
            </a:pPr>
            <a:r>
              <a:rPr lang="en-GB" b="1" dirty="0" err="1">
                <a:solidFill>
                  <a:schemeClr val="tx2"/>
                </a:solidFill>
              </a:rPr>
              <a:t>Polycentricity</a:t>
            </a:r>
            <a:r>
              <a:rPr lang="en-GB" b="1" dirty="0">
                <a:solidFill>
                  <a:srgbClr val="0070C0"/>
                </a:solidFill>
              </a:rPr>
              <a:t>: </a:t>
            </a:r>
            <a:r>
              <a:rPr lang="en-GB" dirty="0"/>
              <a:t>a company adopts the host country </a:t>
            </a:r>
            <a:r>
              <a:rPr lang="en-GB" dirty="0" smtClean="0"/>
              <a:t>perspective</a:t>
            </a:r>
          </a:p>
          <a:p>
            <a:pPr>
              <a:buClr>
                <a:srgbClr val="0070C0"/>
              </a:buClr>
            </a:pPr>
            <a:endParaRPr lang="en-GB" dirty="0"/>
          </a:p>
          <a:p>
            <a:pPr>
              <a:buClr>
                <a:srgbClr val="0070C0"/>
              </a:buClr>
            </a:pPr>
            <a:r>
              <a:rPr lang="en-GB" b="1" dirty="0" err="1">
                <a:solidFill>
                  <a:schemeClr val="tx2"/>
                </a:solidFill>
              </a:rPr>
              <a:t>Geocentricity</a:t>
            </a:r>
            <a:r>
              <a:rPr lang="en-GB" b="1" dirty="0">
                <a:solidFill>
                  <a:schemeClr val="tx2"/>
                </a:solidFill>
              </a:rPr>
              <a:t>: </a:t>
            </a:r>
            <a:r>
              <a:rPr lang="en-GB" dirty="0"/>
              <a:t>a company acts completely independent of geography and adopts a global perspective, and will tailor to the local environment as appropriate (i.e. ‘</a:t>
            </a:r>
            <a:r>
              <a:rPr lang="en-GB" dirty="0" err="1"/>
              <a:t>glocalisation</a:t>
            </a:r>
            <a:r>
              <a:rPr lang="en-GB" dirty="0"/>
              <a:t>’)</a:t>
            </a:r>
          </a:p>
          <a:p>
            <a:pPr>
              <a:buClr>
                <a:srgbClr val="0070C0"/>
              </a:buClr>
            </a:pPr>
            <a:endParaRPr lang="en-GB" dirty="0"/>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0417717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87624" y="2132856"/>
            <a:ext cx="7128792" cy="1296144"/>
          </a:xfrm>
        </p:spPr>
        <p:txBody>
          <a:bodyPr>
            <a:normAutofit/>
          </a:bodyPr>
          <a:lstStyle/>
          <a:p>
            <a:pPr marL="0" indent="0">
              <a:buNone/>
            </a:pPr>
            <a:r>
              <a:rPr lang="en-GB" sz="2800" dirty="0" smtClean="0">
                <a:latin typeface="Calibri" panose="020F0502020204030204" pitchFamily="34" charset="0"/>
              </a:rPr>
              <a:t>Differentiate ethnocentricity, </a:t>
            </a:r>
            <a:r>
              <a:rPr lang="en-GB" sz="2800" dirty="0" err="1" smtClean="0">
                <a:latin typeface="Calibri" panose="020F0502020204030204" pitchFamily="34" charset="0"/>
              </a:rPr>
              <a:t>polycentricity</a:t>
            </a:r>
            <a:r>
              <a:rPr lang="en-GB" sz="2800" dirty="0" smtClean="0">
                <a:latin typeface="Calibri" panose="020F0502020204030204" pitchFamily="34" charset="0"/>
              </a:rPr>
              <a:t> and    </a:t>
            </a:r>
            <a:r>
              <a:rPr lang="en-GB" sz="2800" dirty="0" err="1" smtClean="0">
                <a:latin typeface="Calibri" panose="020F0502020204030204" pitchFamily="34" charset="0"/>
              </a:rPr>
              <a:t>geocentricity</a:t>
            </a:r>
            <a:r>
              <a:rPr lang="en-GB" sz="2800" dirty="0" smtClean="0">
                <a:latin typeface="Calibri" panose="020F0502020204030204" pitchFamily="34" charset="0"/>
              </a:rPr>
              <a:t> and provide some examples </a:t>
            </a:r>
            <a:endParaRPr lang="en-GB" sz="2800" dirty="0">
              <a:latin typeface="Calibri" panose="020F0502020204030204" pitchFamily="34" charset="0"/>
            </a:endParaRPr>
          </a:p>
        </p:txBody>
      </p:sp>
    </p:spTree>
    <p:extLst>
      <p:ext uri="{BB962C8B-B14F-4D97-AF65-F5344CB8AC3E}">
        <p14:creationId xmlns:p14="http://schemas.microsoft.com/office/powerpoint/2010/main" val="418155795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chemeClr val="tx1"/>
                </a:solidFill>
              </a:rPr>
              <a:t>Foreign Direct Investment</a:t>
            </a:r>
            <a:endParaRPr lang="en-GB" sz="3200" dirty="0">
              <a:solidFill>
                <a:schemeClr val="tx1"/>
              </a:solidFill>
            </a:endParaRPr>
          </a:p>
        </p:txBody>
      </p:sp>
      <p:sp>
        <p:nvSpPr>
          <p:cNvPr id="21" name="Content Placeholder 20"/>
          <p:cNvSpPr>
            <a:spLocks noGrp="1"/>
          </p:cNvSpPr>
          <p:nvPr>
            <p:ph sz="quarter" idx="19"/>
          </p:nvPr>
        </p:nvSpPr>
        <p:spPr>
          <a:xfrm>
            <a:off x="503237" y="1520825"/>
            <a:ext cx="7525145" cy="4572000"/>
          </a:xfrm>
        </p:spPr>
        <p:txBody>
          <a:bodyPr>
            <a:normAutofit/>
          </a:bodyPr>
          <a:lstStyle/>
          <a:p>
            <a:pPr>
              <a:buClr>
                <a:srgbClr val="0070C0"/>
              </a:buClr>
            </a:pPr>
            <a:endParaRPr lang="en-GB" dirty="0" smtClean="0"/>
          </a:p>
          <a:p>
            <a:pPr>
              <a:buClr>
                <a:srgbClr val="0070C0"/>
              </a:buClr>
            </a:pPr>
            <a:r>
              <a:rPr lang="en-GB" sz="2400" dirty="0" smtClean="0"/>
              <a:t>Financial </a:t>
            </a:r>
            <a:r>
              <a:rPr lang="en-GB" sz="2400" dirty="0"/>
              <a:t>flows from a company in one country to invest (for example in a factory) in another </a:t>
            </a:r>
            <a:r>
              <a:rPr lang="en-GB" sz="2400" dirty="0" smtClean="0"/>
              <a:t>country</a:t>
            </a:r>
          </a:p>
          <a:p>
            <a:pPr>
              <a:buClr>
                <a:srgbClr val="0070C0"/>
              </a:buClr>
            </a:pPr>
            <a:endParaRPr lang="en-GB" sz="2400" dirty="0"/>
          </a:p>
          <a:p>
            <a:pPr lvl="1">
              <a:buFont typeface="Liberation Sans" panose="020B0604020202020204" pitchFamily="34" charset="0"/>
              <a:buChar char="–"/>
            </a:pPr>
            <a:r>
              <a:rPr lang="en-GB" sz="2400" dirty="0">
                <a:latin typeface="+mn-lt"/>
              </a:rPr>
              <a:t>Very significant in the overall global economy </a:t>
            </a:r>
          </a:p>
          <a:p>
            <a:pPr lvl="1">
              <a:buFont typeface="Liberation Sans" panose="020B0604020202020204" pitchFamily="34" charset="0"/>
              <a:buChar char="–"/>
            </a:pPr>
            <a:r>
              <a:rPr lang="en-GB" sz="2400" dirty="0">
                <a:latin typeface="+mn-lt"/>
              </a:rPr>
              <a:t>Can be key to dictating a countries success</a:t>
            </a:r>
          </a:p>
          <a:p>
            <a:pPr lvl="1">
              <a:buFont typeface="Liberation Sans" panose="020B0604020202020204" pitchFamily="34" charset="0"/>
              <a:buChar char="–"/>
            </a:pPr>
            <a:r>
              <a:rPr lang="en-GB" sz="2400" dirty="0">
                <a:latin typeface="+mn-lt"/>
              </a:rPr>
              <a:t>Strong competition to attract external FDI</a:t>
            </a:r>
          </a:p>
          <a:p>
            <a:pPr lvl="2">
              <a:buFont typeface="Wingdings" panose="05000000000000000000" pitchFamily="2" charset="2"/>
              <a:buChar char="§"/>
            </a:pPr>
            <a:r>
              <a:rPr lang="en-GB" sz="2400" dirty="0">
                <a:latin typeface="+mn-lt"/>
              </a:rPr>
              <a:t>Some countries put in place certain conditions to attract more FDI</a:t>
            </a:r>
          </a:p>
          <a:p>
            <a:pPr lvl="3">
              <a:buFont typeface="Courier New" panose="02070309020205020404" pitchFamily="49" charset="0"/>
              <a:buChar char="o"/>
            </a:pPr>
            <a:r>
              <a:rPr lang="en-GB" sz="2400" dirty="0">
                <a:latin typeface="+mn-lt"/>
              </a:rPr>
              <a:t>e.g. low rates of corporate taxation</a:t>
            </a:r>
          </a:p>
          <a:p>
            <a:pPr>
              <a:buClr>
                <a:srgbClr val="0070C0"/>
              </a:buClr>
            </a:pPr>
            <a:endParaRPr lang="en-GB" dirty="0"/>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3" y="566124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4656336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827584" y="620688"/>
            <a:ext cx="4932548" cy="756084"/>
          </a:xfrm>
        </p:spPr>
        <p:txBody>
          <a:bodyPr>
            <a:noAutofit/>
          </a:bodyPr>
          <a:lstStyle/>
          <a:p>
            <a:r>
              <a:rPr lang="en-GB" sz="3600" b="1" dirty="0" smtClean="0">
                <a:solidFill>
                  <a:schemeClr val="tx1"/>
                </a:solidFill>
                <a:latin typeface="+mn-lt"/>
              </a:rPr>
              <a:t>Selection </a:t>
            </a:r>
            <a:r>
              <a:rPr lang="en-GB" sz="3600" b="1" dirty="0">
                <a:solidFill>
                  <a:schemeClr val="tx1"/>
                </a:solidFill>
                <a:latin typeface="+mn-lt"/>
              </a:rPr>
              <a:t>factors</a:t>
            </a:r>
            <a:endParaRPr lang="en-GB" sz="3600" dirty="0">
              <a:solidFill>
                <a:schemeClr val="tx1"/>
              </a:solidFill>
              <a:latin typeface="+mn-lt"/>
            </a:endParaRPr>
          </a:p>
        </p:txBody>
      </p:sp>
      <p:pic>
        <p:nvPicPr>
          <p:cNvPr id="8194" name="Picture 2"/>
          <p:cNvPicPr>
            <a:picLocks noGrp="1" noChangeAspect="1" noChangeArrowheads="1"/>
          </p:cNvPicPr>
          <p:nvPr>
            <p:ph sz="quarter" idx="19"/>
          </p:nvPr>
        </p:nvPicPr>
        <p:blipFill>
          <a:blip r:embed="rId2">
            <a:extLst>
              <a:ext uri="{28A0092B-C50C-407E-A947-70E740481C1C}">
                <a14:useLocalDpi xmlns:a14="http://schemas.microsoft.com/office/drawing/2010/main" val="0"/>
              </a:ext>
            </a:extLst>
          </a:blip>
          <a:srcRect/>
          <a:stretch>
            <a:fillRect/>
          </a:stretch>
        </p:blipFill>
        <p:spPr bwMode="auto">
          <a:xfrm>
            <a:off x="1043608" y="1988840"/>
            <a:ext cx="6041660" cy="3005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8384" y="566124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4861421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1600" y="1772816"/>
            <a:ext cx="7344816" cy="2952328"/>
          </a:xfrm>
        </p:spPr>
        <p:txBody>
          <a:bodyPr>
            <a:normAutofit/>
          </a:bodyPr>
          <a:lstStyle/>
          <a:p>
            <a:pPr marL="457200" lvl="1" indent="0">
              <a:buFont typeface="Arial" charset="0"/>
              <a:buNone/>
              <a:defRPr/>
            </a:pPr>
            <a:endParaRPr lang="en-GB" sz="2400" b="1" dirty="0" smtClean="0">
              <a:effectLst>
                <a:outerShdw blurRad="38100" dist="38100" dir="2700000" algn="tl">
                  <a:srgbClr val="000000">
                    <a:alpha val="43137"/>
                  </a:srgbClr>
                </a:outerShdw>
              </a:effectLst>
            </a:endParaRPr>
          </a:p>
          <a:p>
            <a:pPr marL="457200" lvl="1" indent="0">
              <a:buFont typeface="Arial" charset="0"/>
              <a:buNone/>
              <a:defRPr/>
            </a:pPr>
            <a:r>
              <a:rPr lang="en-GB" sz="2400" b="1" dirty="0" smtClean="0">
                <a:effectLst>
                  <a:outerShdw blurRad="38100" dist="38100" dir="2700000" algn="tl">
                    <a:srgbClr val="000000">
                      <a:alpha val="43137"/>
                    </a:srgbClr>
                  </a:outerShdw>
                </a:effectLst>
              </a:rPr>
              <a:t>What are the drivers for globalisation?</a:t>
            </a:r>
          </a:p>
          <a:p>
            <a:pPr marL="457200" lvl="1" indent="0">
              <a:buFont typeface="Arial" charset="0"/>
              <a:buNone/>
              <a:defRPr/>
            </a:pPr>
            <a:endParaRPr lang="en-GB" dirty="0"/>
          </a:p>
          <a:p>
            <a:pPr marL="457200" lvl="1" indent="0">
              <a:buFont typeface="Arial" charset="0"/>
              <a:buNone/>
              <a:defRPr/>
            </a:pPr>
            <a:endParaRPr lang="en-GB" b="1" dirty="0" smtClean="0">
              <a:effectLst>
                <a:outerShdw blurRad="38100" dist="38100" dir="2700000" algn="tl">
                  <a:srgbClr val="000000">
                    <a:alpha val="43137"/>
                  </a:srgbClr>
                </a:outerShdw>
              </a:effectLst>
            </a:endParaRPr>
          </a:p>
          <a:p>
            <a:pPr marL="457200" lvl="1" indent="0">
              <a:buFont typeface="Arial" charset="0"/>
              <a:buNone/>
              <a:defRPr/>
            </a:pPr>
            <a:endParaRPr lang="en-GB" b="1" dirty="0">
              <a:effectLst>
                <a:outerShdw blurRad="38100" dist="38100" dir="2700000" algn="tl">
                  <a:srgbClr val="000000">
                    <a:alpha val="43137"/>
                  </a:srgbClr>
                </a:outerShdw>
              </a:effectLst>
            </a:endParaRPr>
          </a:p>
          <a:p>
            <a:pPr marL="457200" lvl="1" indent="0">
              <a:buFont typeface="Arial" charset="0"/>
              <a:buNone/>
              <a:defRPr/>
            </a:pPr>
            <a:endParaRPr lang="en-GB" b="1" dirty="0" smtClean="0">
              <a:effectLst>
                <a:outerShdw blurRad="38100" dist="38100" dir="2700000" algn="tl">
                  <a:srgbClr val="000000">
                    <a:alpha val="43137"/>
                  </a:srgbClr>
                </a:outerShdw>
              </a:effectLst>
            </a:endParaRPr>
          </a:p>
          <a:p>
            <a:pPr marL="457200" lvl="1" indent="0">
              <a:buFont typeface="Arial" charset="0"/>
              <a:buNone/>
              <a:defRPr/>
            </a:pPr>
            <a:endParaRPr lang="en-GB" b="1" dirty="0">
              <a:effectLst>
                <a:outerShdw blurRad="38100" dist="38100" dir="2700000" algn="tl">
                  <a:srgbClr val="000000">
                    <a:alpha val="43137"/>
                  </a:srgbClr>
                </a:outerShdw>
              </a:effectLst>
            </a:endParaRPr>
          </a:p>
          <a:p>
            <a:pPr marL="457200" lvl="1" indent="0">
              <a:buFont typeface="Arial" charset="0"/>
              <a:buNone/>
              <a:defRPr/>
            </a:pPr>
            <a:r>
              <a:rPr lang="en-GB" sz="2400" b="1" dirty="0" smtClean="0">
                <a:effectLst>
                  <a:outerShdw blurRad="38100" dist="38100" dir="2700000" algn="tl">
                    <a:srgbClr val="000000">
                      <a:alpha val="43137"/>
                    </a:srgbClr>
                  </a:outerShdw>
                </a:effectLst>
              </a:rPr>
              <a:t>What are the negative  impacts of globalisation?</a:t>
            </a:r>
            <a:endParaRPr lang="en-GB" sz="2400" b="1" dirty="0">
              <a:effectLst>
                <a:outerShdw blurRad="38100" dist="38100" dir="2700000" algn="tl">
                  <a:srgbClr val="000000">
                    <a:alpha val="43137"/>
                  </a:srgbClr>
                </a:outerShdw>
              </a:effectLst>
            </a:endParaRPr>
          </a:p>
        </p:txBody>
      </p:sp>
      <p:sp>
        <p:nvSpPr>
          <p:cNvPr id="7" name="TextBox 6"/>
          <p:cNvSpPr txBox="1"/>
          <p:nvPr/>
        </p:nvSpPr>
        <p:spPr>
          <a:xfrm>
            <a:off x="1835696" y="836845"/>
            <a:ext cx="3672408" cy="646331"/>
          </a:xfrm>
          <a:prstGeom prst="rect">
            <a:avLst/>
          </a:prstGeom>
          <a:noFill/>
        </p:spPr>
        <p:txBody>
          <a:bodyPr wrap="square" rtlCol="0">
            <a:spAutoFit/>
          </a:bodyPr>
          <a:lstStyle/>
          <a:p>
            <a:r>
              <a:rPr lang="en-GB" sz="3600" b="1" dirty="0" smtClean="0"/>
              <a:t>Discussion </a:t>
            </a:r>
            <a:endParaRPr lang="en-GB" sz="3600" b="1" dirty="0"/>
          </a:p>
        </p:txBody>
      </p:sp>
    </p:spTree>
    <p:extLst>
      <p:ext uri="{BB962C8B-B14F-4D97-AF65-F5344CB8AC3E}">
        <p14:creationId xmlns:p14="http://schemas.microsoft.com/office/powerpoint/2010/main" val="24783577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755650" y="333375"/>
            <a:ext cx="7931150" cy="923925"/>
          </a:xfrm>
        </p:spPr>
        <p:txBody>
          <a:bodyPr>
            <a:normAutofit/>
          </a:bodyPr>
          <a:lstStyle/>
          <a:p>
            <a:pPr algn="ctr" eaLnBrk="1" hangingPunct="1">
              <a:defRPr/>
            </a:pPr>
            <a:r>
              <a:rPr lang="en-GB" sz="3600" b="1" dirty="0" smtClean="0">
                <a:solidFill>
                  <a:schemeClr val="tx1"/>
                </a:solidFill>
                <a:latin typeface="Calibri" charset="0"/>
                <a:ea typeface="MS PGothic" charset="0"/>
                <a:cs typeface="ＭＳ Ｐゴシック" charset="0"/>
              </a:rPr>
              <a:t>Summary</a:t>
            </a:r>
            <a:r>
              <a:rPr lang="en-GB" sz="3600" b="1" dirty="0">
                <a:solidFill>
                  <a:schemeClr val="tx1"/>
                </a:solidFill>
                <a:latin typeface="Calibri" charset="0"/>
                <a:ea typeface="MS PGothic" charset="0"/>
                <a:cs typeface="ＭＳ Ｐゴシック" charset="0"/>
              </a:rPr>
              <a:t>	</a:t>
            </a:r>
          </a:p>
        </p:txBody>
      </p:sp>
      <p:sp>
        <p:nvSpPr>
          <p:cNvPr id="14339" name="Content Placeholder 2"/>
          <p:cNvSpPr>
            <a:spLocks noGrp="1"/>
          </p:cNvSpPr>
          <p:nvPr>
            <p:ph idx="1"/>
          </p:nvPr>
        </p:nvSpPr>
        <p:spPr>
          <a:xfrm>
            <a:off x="539750" y="1487488"/>
            <a:ext cx="8424863" cy="4389437"/>
          </a:xfrm>
        </p:spPr>
        <p:txBody>
          <a:bodyPr/>
          <a:lstStyle/>
          <a:p>
            <a:pPr eaLnBrk="1" hangingPunct="1"/>
            <a:r>
              <a:rPr lang="en-GB" altLang="en-US" sz="2800" b="1" dirty="0" smtClean="0">
                <a:latin typeface="Calibri" pitchFamily="34" charset="0"/>
              </a:rPr>
              <a:t>Globalisation has </a:t>
            </a:r>
          </a:p>
          <a:p>
            <a:pPr lvl="1" eaLnBrk="1" hangingPunct="1"/>
            <a:r>
              <a:rPr lang="en-GB" altLang="en-US" sz="2400" dirty="0" smtClean="0">
                <a:latin typeface="Calibri" pitchFamily="34" charset="0"/>
              </a:rPr>
              <a:t>Advantages </a:t>
            </a:r>
          </a:p>
          <a:p>
            <a:pPr lvl="2" eaLnBrk="1" hangingPunct="1"/>
            <a:r>
              <a:rPr lang="en-GB" altLang="en-US" sz="2000" dirty="0" smtClean="0">
                <a:latin typeface="Calibri" pitchFamily="34" charset="0"/>
              </a:rPr>
              <a:t>Increases efficiency &amp; lowers costs</a:t>
            </a:r>
          </a:p>
          <a:p>
            <a:pPr lvl="2" eaLnBrk="1" hangingPunct="1"/>
            <a:r>
              <a:rPr lang="en-GB" altLang="en-US" sz="2000" dirty="0" smtClean="0">
                <a:latin typeface="Calibri" pitchFamily="34" charset="0"/>
              </a:rPr>
              <a:t>Helps improve economies of developing countries</a:t>
            </a:r>
          </a:p>
          <a:p>
            <a:pPr lvl="2" eaLnBrk="1" hangingPunct="1"/>
            <a:r>
              <a:rPr lang="en-GB" altLang="en-US" sz="2000" dirty="0" smtClean="0">
                <a:latin typeface="Calibri" pitchFamily="34" charset="0"/>
              </a:rPr>
              <a:t>Offers increased choice &amp; competition</a:t>
            </a:r>
          </a:p>
          <a:p>
            <a:pPr lvl="1" eaLnBrk="1" hangingPunct="1"/>
            <a:r>
              <a:rPr lang="en-GB" altLang="en-US" sz="2400" dirty="0" smtClean="0">
                <a:latin typeface="Calibri" pitchFamily="34" charset="0"/>
              </a:rPr>
              <a:t>Disadvantages</a:t>
            </a:r>
          </a:p>
          <a:p>
            <a:pPr lvl="2" eaLnBrk="1" hangingPunct="1"/>
            <a:r>
              <a:rPr lang="en-GB" altLang="en-US" sz="2000" dirty="0" smtClean="0">
                <a:latin typeface="Calibri" pitchFamily="34" charset="0"/>
              </a:rPr>
              <a:t>Risks from cost fluctuations &amp; from lack of control issues</a:t>
            </a:r>
          </a:p>
          <a:p>
            <a:pPr lvl="2" eaLnBrk="1" hangingPunct="1"/>
            <a:r>
              <a:rPr lang="en-GB" altLang="en-US" sz="2000" dirty="0" smtClean="0">
                <a:latin typeface="Calibri" pitchFamily="34" charset="0"/>
              </a:rPr>
              <a:t>Homogenisation of cultures</a:t>
            </a:r>
          </a:p>
          <a:p>
            <a:pPr lvl="2" eaLnBrk="1" hangingPunct="1"/>
            <a:r>
              <a:rPr lang="en-GB" altLang="en-US" sz="2000" dirty="0" smtClean="0">
                <a:latin typeface="Calibri" pitchFamily="34" charset="0"/>
              </a:rPr>
              <a:t>Negative environmental &amp; social impacts</a:t>
            </a:r>
          </a:p>
          <a:p>
            <a:pPr eaLnBrk="1" hangingPunct="1"/>
            <a:r>
              <a:rPr lang="en-GB" altLang="en-US" sz="2800" b="1" dirty="0" smtClean="0">
                <a:latin typeface="Calibri" pitchFamily="34" charset="0"/>
              </a:rPr>
              <a:t>Sustainability</a:t>
            </a:r>
            <a:r>
              <a:rPr lang="en-GB" altLang="en-US" sz="2800" dirty="0" smtClean="0">
                <a:latin typeface="Calibri" pitchFamily="34" charset="0"/>
              </a:rPr>
              <a:t> becoming increasingly important </a:t>
            </a:r>
          </a:p>
          <a:p>
            <a:pPr lvl="2" eaLnBrk="1" hangingPunct="1">
              <a:lnSpc>
                <a:spcPct val="80000"/>
              </a:lnSpc>
            </a:pPr>
            <a:endParaRPr lang="en-GB" altLang="en-US" sz="1900" dirty="0" smtClean="0">
              <a:latin typeface="Calibri" pitchFamily="34" charset="0"/>
            </a:endParaRPr>
          </a:p>
          <a:p>
            <a:pPr lvl="1" eaLnBrk="1" hangingPunct="1">
              <a:lnSpc>
                <a:spcPct val="80000"/>
              </a:lnSpc>
            </a:pPr>
            <a:endParaRPr lang="en-GB" altLang="en-US" sz="2200" dirty="0" smtClean="0">
              <a:latin typeface="Calibri" pitchFamily="34" charset="0"/>
            </a:endParaRPr>
          </a:p>
        </p:txBody>
      </p:sp>
    </p:spTree>
    <p:extLst>
      <p:ext uri="{BB962C8B-B14F-4D97-AF65-F5344CB8AC3E}">
        <p14:creationId xmlns:p14="http://schemas.microsoft.com/office/powerpoint/2010/main" val="58666613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GB" sz="3600" b="1" dirty="0" smtClean="0">
                <a:solidFill>
                  <a:schemeClr val="tx1"/>
                </a:solidFill>
                <a:latin typeface="+mn-lt"/>
              </a:rPr>
              <a:t>Debate </a:t>
            </a:r>
            <a:r>
              <a:rPr lang="en-GB" b="1" dirty="0" smtClean="0">
                <a:solidFill>
                  <a:schemeClr val="tx1"/>
                </a:solidFill>
                <a:latin typeface="+mn-lt"/>
              </a:rPr>
              <a:t/>
            </a:r>
            <a:br>
              <a:rPr lang="en-GB" b="1" dirty="0" smtClean="0">
                <a:solidFill>
                  <a:schemeClr val="tx1"/>
                </a:solidFill>
                <a:latin typeface="+mn-lt"/>
              </a:rPr>
            </a:br>
            <a:r>
              <a:rPr lang="en-GB" b="1" dirty="0" smtClean="0">
                <a:solidFill>
                  <a:schemeClr val="tx1"/>
                </a:solidFill>
                <a:latin typeface="+mn-lt"/>
              </a:rPr>
              <a:t/>
            </a:r>
            <a:br>
              <a:rPr lang="en-GB" b="1" dirty="0" smtClean="0">
                <a:solidFill>
                  <a:schemeClr val="tx1"/>
                </a:solidFill>
                <a:latin typeface="+mn-lt"/>
              </a:rPr>
            </a:br>
            <a:r>
              <a:rPr lang="en-GB" b="1" dirty="0" smtClean="0">
                <a:solidFill>
                  <a:schemeClr val="tx1"/>
                </a:solidFill>
                <a:latin typeface="+mn-lt"/>
              </a:rPr>
              <a:t>Is Globalisation good or not ?</a:t>
            </a:r>
            <a:endParaRPr lang="en-GB" b="1" dirty="0">
              <a:solidFill>
                <a:schemeClr val="tx1"/>
              </a:solidFill>
              <a:latin typeface="+mn-lt"/>
            </a:endParaRPr>
          </a:p>
        </p:txBody>
      </p:sp>
      <p:sp>
        <p:nvSpPr>
          <p:cNvPr id="9" name="Content Placeholder 8"/>
          <p:cNvSpPr>
            <a:spLocks noGrp="1"/>
          </p:cNvSpPr>
          <p:nvPr>
            <p:ph idx="1"/>
          </p:nvPr>
        </p:nvSpPr>
        <p:spPr>
          <a:xfrm>
            <a:off x="683568" y="2492896"/>
            <a:ext cx="8280920" cy="2520280"/>
          </a:xfrm>
        </p:spPr>
        <p:txBody>
          <a:bodyPr>
            <a:normAutofit/>
          </a:bodyPr>
          <a:lstStyle/>
          <a:p>
            <a:pPr marL="342900" indent="-342900">
              <a:buAutoNum type="arabicPeriod"/>
            </a:pPr>
            <a:r>
              <a:rPr lang="en-GB" sz="2400" dirty="0" smtClean="0"/>
              <a:t>Affirmative side</a:t>
            </a:r>
          </a:p>
          <a:p>
            <a:pPr marL="0" indent="0">
              <a:buNone/>
            </a:pPr>
            <a:r>
              <a:rPr lang="en-GB" sz="2400" dirty="0" smtClean="0"/>
              <a:t>	The </a:t>
            </a:r>
            <a:r>
              <a:rPr lang="en-GB" sz="2400" dirty="0"/>
              <a:t>globalisation in SCM has positive impacts </a:t>
            </a:r>
            <a:endParaRPr lang="en-GB" sz="2400" dirty="0" smtClean="0"/>
          </a:p>
          <a:p>
            <a:pPr marL="276225" lvl="1" indent="0">
              <a:buNone/>
            </a:pPr>
            <a:endParaRPr lang="en-GB" sz="2400" dirty="0" smtClean="0"/>
          </a:p>
          <a:p>
            <a:pPr marL="276225" lvl="1" indent="0">
              <a:buNone/>
            </a:pPr>
            <a:r>
              <a:rPr lang="en-GB" sz="2400" dirty="0" smtClean="0"/>
              <a:t>2. Negative side	</a:t>
            </a:r>
          </a:p>
          <a:p>
            <a:pPr marL="0" indent="0">
              <a:buNone/>
            </a:pPr>
            <a:r>
              <a:rPr lang="en-GB" dirty="0"/>
              <a:t> </a:t>
            </a:r>
            <a:r>
              <a:rPr lang="en-GB" dirty="0" smtClean="0"/>
              <a:t>   	</a:t>
            </a:r>
            <a:r>
              <a:rPr lang="en-GB" sz="2400" dirty="0" smtClean="0"/>
              <a:t>The </a:t>
            </a:r>
            <a:r>
              <a:rPr lang="en-GB" sz="2400" dirty="0"/>
              <a:t> globalisation in SCM has negative consequences </a:t>
            </a:r>
          </a:p>
        </p:txBody>
      </p:sp>
    </p:spTree>
    <p:extLst>
      <p:ext uri="{BB962C8B-B14F-4D97-AF65-F5344CB8AC3E}">
        <p14:creationId xmlns:p14="http://schemas.microsoft.com/office/powerpoint/2010/main" val="271601883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1124744"/>
            <a:ext cx="1800200" cy="648072"/>
          </a:xfrm>
        </p:spPr>
        <p:txBody>
          <a:bodyPr>
            <a:noAutofit/>
          </a:bodyPr>
          <a:lstStyle/>
          <a:p>
            <a:r>
              <a:rPr lang="en-GB" sz="3200" b="1" dirty="0" smtClean="0">
                <a:solidFill>
                  <a:schemeClr val="accent1">
                    <a:lumMod val="50000"/>
                  </a:schemeClr>
                </a:solidFill>
              </a:rPr>
              <a:t>    Q&amp;A</a:t>
            </a:r>
            <a:endParaRPr lang="en-GB" sz="3200" b="1" dirty="0">
              <a:solidFill>
                <a:schemeClr val="accent1">
                  <a:lumMod val="50000"/>
                </a:schemeClr>
              </a:solidFill>
            </a:endParaRPr>
          </a:p>
        </p:txBody>
      </p:sp>
      <p:pic>
        <p:nvPicPr>
          <p:cNvPr id="7" name="Picture Placeholder 6"/>
          <p:cNvPicPr>
            <a:picLocks noGrp="1" noChangeAspect="1"/>
          </p:cNvPicPr>
          <p:nvPr>
            <p:ph type="pic" sz="quarter" idx="20"/>
          </p:nvPr>
        </p:nvPicPr>
        <p:blipFill>
          <a:blip r:embed="rId2">
            <a:extLst>
              <a:ext uri="{28A0092B-C50C-407E-A947-70E740481C1C}">
                <a14:useLocalDpi xmlns:a14="http://schemas.microsoft.com/office/drawing/2010/main" val="0"/>
              </a:ext>
            </a:extLst>
          </a:blip>
          <a:srcRect t="15875" b="15875"/>
          <a:stretch>
            <a:fillRect/>
          </a:stretch>
        </p:blipFill>
        <p:spPr>
          <a:xfrm>
            <a:off x="3735905" y="1628800"/>
            <a:ext cx="5408095" cy="4638310"/>
          </a:xfrm>
        </p:spPr>
      </p:pic>
    </p:spTree>
    <p:extLst>
      <p:ext uri="{BB962C8B-B14F-4D97-AF65-F5344CB8AC3E}">
        <p14:creationId xmlns:p14="http://schemas.microsoft.com/office/powerpoint/2010/main" val="1511969017"/>
      </p:ext>
    </p:extLst>
  </p:cSld>
  <p:clrMapOvr>
    <a:masterClrMapping/>
  </p:clrMapOvr>
  <p:timing>
    <p:tnLst>
      <p:par>
        <p:cTn id="1" dur="indefinite" restart="never" nodeType="tmRoot"/>
      </p:par>
    </p:tnLst>
  </p:timing>
</p:sld>
</file>

<file path=ppt/theme/theme1.xml><?xml version="1.0" encoding="utf-8"?>
<a:theme xmlns:a="http://schemas.openxmlformats.org/drawingml/2006/main" name="Blue master june 2016">
  <a:themeElements>
    <a:clrScheme name="Wiley blue">
      <a:dk1>
        <a:srgbClr val="000000"/>
      </a:dk1>
      <a:lt1>
        <a:sysClr val="window" lastClr="FFFFFF"/>
      </a:lt1>
      <a:dk2>
        <a:srgbClr val="032977"/>
      </a:dk2>
      <a:lt2>
        <a:srgbClr val="F8F8F8"/>
      </a:lt2>
      <a:accent1>
        <a:srgbClr val="92CB9C"/>
      </a:accent1>
      <a:accent2>
        <a:srgbClr val="855199"/>
      </a:accent2>
      <a:accent3>
        <a:srgbClr val="648FD8"/>
      </a:accent3>
      <a:accent4>
        <a:srgbClr val="C6DE8C"/>
      </a:accent4>
      <a:accent5>
        <a:srgbClr val="BCADE2"/>
      </a:accent5>
      <a:accent6>
        <a:srgbClr val="A0C7E5"/>
      </a:accent6>
      <a:hlink>
        <a:srgbClr val="1D5C56"/>
      </a:hlink>
      <a:folHlink>
        <a:srgbClr val="C6DE8C"/>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34A00B1398B7544B48FF73056932604" ma:contentTypeVersion="" ma:contentTypeDescription="Create a new document." ma:contentTypeScope="" ma:versionID="764a9944da080eaf0af9671d77ecb722">
  <xsd:schema xmlns:xsd="http://www.w3.org/2001/XMLSchema" xmlns:xs="http://www.w3.org/2001/XMLSchema" xmlns:p="http://schemas.microsoft.com/office/2006/metadata/properties" xmlns:ns1="http://schemas.microsoft.com/sharepoint/v3" targetNamespace="http://schemas.microsoft.com/office/2006/metadata/properties" ma:root="true" ma:fieldsID="71c3cda2c8b39f88eabd54cbf92a8468"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7229D96-62E9-40B9-9C71-FBC34162A90A}">
  <ds:schemaRefs>
    <ds:schemaRef ds:uri="http://purl.org/dc/dcmitype/"/>
    <ds:schemaRef ds:uri="http://schemas.microsoft.com/office/2006/documentManagement/types"/>
    <ds:schemaRef ds:uri="http://schemas.microsoft.com/office/2006/metadata/properties"/>
    <ds:schemaRef ds:uri="http://schemas.microsoft.com/sharepoint/v3"/>
    <ds:schemaRef ds:uri="http://purl.org/dc/elements/1.1/"/>
    <ds:schemaRef ds:uri="http://purl.org/dc/term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EC0FDEA2-D3E4-4E67-A6C4-72C1E7AF58E4}">
  <ds:schemaRefs>
    <ds:schemaRef ds:uri="http://schemas.microsoft.com/sharepoint/v3/contenttype/forms"/>
  </ds:schemaRefs>
</ds:datastoreItem>
</file>

<file path=customXml/itemProps3.xml><?xml version="1.0" encoding="utf-8"?>
<ds:datastoreItem xmlns:ds="http://schemas.openxmlformats.org/officeDocument/2006/customXml" ds:itemID="{4653B558-FC13-49F9-82A0-05AC64A7B6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Blue master june 2016</Template>
  <TotalTime>469</TotalTime>
  <Words>1139</Words>
  <Application>Microsoft Office PowerPoint</Application>
  <PresentationFormat>On-screen Show (4:3)</PresentationFormat>
  <Paragraphs>186</Paragraphs>
  <Slides>35</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35</vt:i4>
      </vt:variant>
    </vt:vector>
  </HeadingPairs>
  <TitlesOfParts>
    <vt:vector size="47" baseType="lpstr">
      <vt:lpstr>MS PGothic</vt:lpstr>
      <vt:lpstr>MS PGothic</vt:lpstr>
      <vt:lpstr>Arial</vt:lpstr>
      <vt:lpstr>Arial Narrow</vt:lpstr>
      <vt:lpstr>Calibri</vt:lpstr>
      <vt:lpstr>Constantia</vt:lpstr>
      <vt:lpstr>Courier New</vt:lpstr>
      <vt:lpstr>Liberation Sans</vt:lpstr>
      <vt:lpstr>Symbol</vt:lpstr>
      <vt:lpstr>Wingdings</vt:lpstr>
      <vt:lpstr>Wingdings 2</vt:lpstr>
      <vt:lpstr>Blue master june 2016</vt:lpstr>
      <vt:lpstr>LECTURE 2  Globalisation IN Supply Chain Management </vt:lpstr>
      <vt:lpstr>Learning objectives (1)</vt:lpstr>
      <vt:lpstr>Learning objectives (2)</vt:lpstr>
      <vt:lpstr>PowerPoint Presentation</vt:lpstr>
      <vt:lpstr>PowerPoint Presentation</vt:lpstr>
      <vt:lpstr>PowerPoint Presentation</vt:lpstr>
      <vt:lpstr>Defining Globalisation</vt:lpstr>
      <vt:lpstr>PowerPoint Presentation</vt:lpstr>
      <vt:lpstr>Growth in International Trade</vt:lpstr>
      <vt:lpstr>Growth in International Trade</vt:lpstr>
      <vt:lpstr>PowerPoint Presentation</vt:lpstr>
      <vt:lpstr>PowerPoint Presentation</vt:lpstr>
      <vt:lpstr>PowerPoint Presentation</vt:lpstr>
      <vt:lpstr>PowerPoint Presentation</vt:lpstr>
      <vt:lpstr>PowerPoint Presentation</vt:lpstr>
      <vt:lpstr>Top US Container Importers &amp; Exporters (by TEUs)</vt:lpstr>
      <vt:lpstr>Directional Imbalances</vt:lpstr>
      <vt:lpstr>Major Trade Corridors</vt:lpstr>
      <vt:lpstr>Top three commodities on Asia-Mediterranean-Northern Europe trade lane</vt:lpstr>
      <vt:lpstr>Traditional versus circular routings</vt:lpstr>
      <vt:lpstr>Issues in Global Supply</vt:lpstr>
      <vt:lpstr>Sustainable Operations</vt:lpstr>
      <vt:lpstr>PowerPoint Presentation</vt:lpstr>
      <vt:lpstr>Measuring Logistics Performance</vt:lpstr>
      <vt:lpstr>Top 20 Countries in the Global LPI</vt:lpstr>
      <vt:lpstr>UNCTAD Liner Shipping Connectivity Index (LSCI)</vt:lpstr>
      <vt:lpstr>Trends within the LSCI</vt:lpstr>
      <vt:lpstr>Companies and Globalisation</vt:lpstr>
      <vt:lpstr>PowerPoint Presentation</vt:lpstr>
      <vt:lpstr>Foreign Direct Investment</vt:lpstr>
      <vt:lpstr>Selection factors</vt:lpstr>
      <vt:lpstr>PowerPoint Presentation</vt:lpstr>
      <vt:lpstr>Summary </vt:lpstr>
      <vt:lpstr>Debate   Is Globalisation good or not ?</vt:lpstr>
      <vt:lpstr>    Q&amp;A</vt:lpstr>
    </vt:vector>
  </TitlesOfParts>
  <Company>John Wiley and Sons,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Lampam, Julia - Chichester</dc:creator>
  <cp:lastModifiedBy>Irina Neaga</cp:lastModifiedBy>
  <cp:revision>59</cp:revision>
  <cp:lastPrinted>2015-01-06T16:08:15Z</cp:lastPrinted>
  <dcterms:created xsi:type="dcterms:W3CDTF">2016-06-22T08:45:43Z</dcterms:created>
  <dcterms:modified xsi:type="dcterms:W3CDTF">2017-10-10T11:25:23Z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0x010100334A00B1398B7544B48FF73056932604</vt:lpwstr>
  </property>
  <property fmtid="{D5CDD505-2E9C-101B-9397-08002B2CF9AE}" pid="3" name="HeaderStyleDefinitions">
    <vt:lpwstr/>
  </property>
</Properties>
</file>