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10"/>
  </p:notesMasterIdLst>
  <p:handoutMasterIdLst>
    <p:handoutMasterId r:id="rId11"/>
  </p:handoutMasterIdLst>
  <p:sldIdLst>
    <p:sldId id="256" r:id="rId5"/>
    <p:sldId id="330" r:id="rId6"/>
    <p:sldId id="343" r:id="rId7"/>
    <p:sldId id="344" r:id="rId8"/>
    <p:sldId id="34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725" autoAdjust="0"/>
  </p:normalViewPr>
  <p:slideViewPr>
    <p:cSldViewPr snapToGrid="0">
      <p:cViewPr varScale="1">
        <p:scale>
          <a:sx n="77" d="100"/>
          <a:sy n="77" d="100"/>
        </p:scale>
        <p:origin x="86" y="20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48" d="100"/>
          <a:sy n="48" d="100"/>
        </p:scale>
        <p:origin x="1836"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413280-F482-44F7-BF20-34E51567F96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7BF8B52-E311-4D76-9E09-4662477A0A48}">
      <dgm:prSet/>
      <dgm:spPr/>
      <dgm:t>
        <a:bodyPr/>
        <a:lstStyle/>
        <a:p>
          <a:r>
            <a:rPr lang="en-US"/>
            <a:t>By Julia Petrencikova</a:t>
          </a:r>
        </a:p>
      </dgm:t>
    </dgm:pt>
    <dgm:pt modelId="{BB01AF21-67D2-4325-BF74-058142A8FE4C}" type="parTrans" cxnId="{F433F1CE-8FBE-4E89-BF1E-79264C0D9F28}">
      <dgm:prSet/>
      <dgm:spPr/>
      <dgm:t>
        <a:bodyPr/>
        <a:lstStyle/>
        <a:p>
          <a:endParaRPr lang="en-US"/>
        </a:p>
      </dgm:t>
    </dgm:pt>
    <dgm:pt modelId="{41D17EB2-CA07-4640-BF64-A877F69E2D09}" type="sibTrans" cxnId="{F433F1CE-8FBE-4E89-BF1E-79264C0D9F28}">
      <dgm:prSet/>
      <dgm:spPr/>
      <dgm:t>
        <a:bodyPr/>
        <a:lstStyle/>
        <a:p>
          <a:endParaRPr lang="en-US"/>
        </a:p>
      </dgm:t>
    </dgm:pt>
    <dgm:pt modelId="{0A1CAC3A-EE10-4F6A-9A2D-0E5EA026A507}">
      <dgm:prSet/>
      <dgm:spPr/>
      <dgm:t>
        <a:bodyPr/>
        <a:lstStyle/>
        <a:p>
          <a:r>
            <a:rPr lang="en-US"/>
            <a:t>Student Number : 2110746</a:t>
          </a:r>
        </a:p>
      </dgm:t>
    </dgm:pt>
    <dgm:pt modelId="{205406A1-6B03-4A1A-AE85-8B39BD27A87F}" type="parTrans" cxnId="{87B510BD-9462-4C8B-A876-C196330313D9}">
      <dgm:prSet/>
      <dgm:spPr/>
      <dgm:t>
        <a:bodyPr/>
        <a:lstStyle/>
        <a:p>
          <a:endParaRPr lang="en-US"/>
        </a:p>
      </dgm:t>
    </dgm:pt>
    <dgm:pt modelId="{6AE87A83-C658-4417-9D2A-22405D6B4677}" type="sibTrans" cxnId="{87B510BD-9462-4C8B-A876-C196330313D9}">
      <dgm:prSet/>
      <dgm:spPr/>
      <dgm:t>
        <a:bodyPr/>
        <a:lstStyle/>
        <a:p>
          <a:endParaRPr lang="en-US"/>
        </a:p>
      </dgm:t>
    </dgm:pt>
    <dgm:pt modelId="{80781B6A-652B-4E7E-BB1D-4CA6A052A319}">
      <dgm:prSet/>
      <dgm:spPr/>
      <dgm:t>
        <a:bodyPr/>
        <a:lstStyle/>
        <a:p>
          <a:r>
            <a:rPr lang="en-US"/>
            <a:t>Module: Effective team working and  communication</a:t>
          </a:r>
        </a:p>
      </dgm:t>
    </dgm:pt>
    <dgm:pt modelId="{FE0E5532-D1AA-49A0-8AB1-17560FCD90D7}" type="parTrans" cxnId="{DDCC74C4-927D-4869-9D97-8F7FFC3ED988}">
      <dgm:prSet/>
      <dgm:spPr/>
      <dgm:t>
        <a:bodyPr/>
        <a:lstStyle/>
        <a:p>
          <a:endParaRPr lang="en-US"/>
        </a:p>
      </dgm:t>
    </dgm:pt>
    <dgm:pt modelId="{2D80DA66-356A-4B2F-92DA-F0AF64F3B6D0}" type="sibTrans" cxnId="{DDCC74C4-927D-4869-9D97-8F7FFC3ED988}">
      <dgm:prSet/>
      <dgm:spPr/>
      <dgm:t>
        <a:bodyPr/>
        <a:lstStyle/>
        <a:p>
          <a:endParaRPr lang="en-US"/>
        </a:p>
      </dgm:t>
    </dgm:pt>
    <dgm:pt modelId="{5704F305-D9D6-4FB2-A074-4820ABE1B8B7}">
      <dgm:prSet/>
      <dgm:spPr/>
      <dgm:t>
        <a:bodyPr/>
        <a:lstStyle/>
        <a:p>
          <a:r>
            <a:rPr lang="en-US"/>
            <a:t>Module Code: BMSW4002_BIRM</a:t>
          </a:r>
        </a:p>
      </dgm:t>
    </dgm:pt>
    <dgm:pt modelId="{46FDC28C-A814-4BE5-B8C8-3A1BBEF74FC6}" type="parTrans" cxnId="{C1E5379D-C7ED-4363-8E48-16D0C4E9F073}">
      <dgm:prSet/>
      <dgm:spPr/>
      <dgm:t>
        <a:bodyPr/>
        <a:lstStyle/>
        <a:p>
          <a:endParaRPr lang="en-US"/>
        </a:p>
      </dgm:t>
    </dgm:pt>
    <dgm:pt modelId="{ED778BA5-C4CC-4D0B-A2EA-A8B0E1CE930F}" type="sibTrans" cxnId="{C1E5379D-C7ED-4363-8E48-16D0C4E9F073}">
      <dgm:prSet/>
      <dgm:spPr/>
      <dgm:t>
        <a:bodyPr/>
        <a:lstStyle/>
        <a:p>
          <a:endParaRPr lang="en-US"/>
        </a:p>
      </dgm:t>
    </dgm:pt>
    <dgm:pt modelId="{72F2B756-23BF-4805-844B-58054E03D270}">
      <dgm:prSet/>
      <dgm:spPr/>
      <dgm:t>
        <a:bodyPr/>
        <a:lstStyle/>
        <a:p>
          <a:r>
            <a:rPr lang="en-US"/>
            <a:t>Lecturer: Richmond Lamptey</a:t>
          </a:r>
        </a:p>
      </dgm:t>
    </dgm:pt>
    <dgm:pt modelId="{F6C20D34-4A74-49E5-89D5-D74AC838C6AC}" type="parTrans" cxnId="{44DB29CA-EC4C-4ED8-A09E-FEF9C3DADAFA}">
      <dgm:prSet/>
      <dgm:spPr/>
      <dgm:t>
        <a:bodyPr/>
        <a:lstStyle/>
        <a:p>
          <a:endParaRPr lang="en-US"/>
        </a:p>
      </dgm:t>
    </dgm:pt>
    <dgm:pt modelId="{73FC25A6-DE97-49D4-AF74-9BD741B6B5A8}" type="sibTrans" cxnId="{44DB29CA-EC4C-4ED8-A09E-FEF9C3DADAFA}">
      <dgm:prSet/>
      <dgm:spPr/>
      <dgm:t>
        <a:bodyPr/>
        <a:lstStyle/>
        <a:p>
          <a:endParaRPr lang="en-US"/>
        </a:p>
      </dgm:t>
    </dgm:pt>
    <dgm:pt modelId="{60B40C8B-03A1-4812-8000-40D91BE43705}" type="pres">
      <dgm:prSet presAssocID="{06413280-F482-44F7-BF20-34E51567F963}" presName="vert0" presStyleCnt="0">
        <dgm:presLayoutVars>
          <dgm:dir/>
          <dgm:animOne val="branch"/>
          <dgm:animLvl val="lvl"/>
        </dgm:presLayoutVars>
      </dgm:prSet>
      <dgm:spPr/>
    </dgm:pt>
    <dgm:pt modelId="{1799A0D4-2786-41D0-B3F7-30ED49F29F15}" type="pres">
      <dgm:prSet presAssocID="{67BF8B52-E311-4D76-9E09-4662477A0A48}" presName="thickLine" presStyleLbl="alignNode1" presStyleIdx="0" presStyleCnt="5"/>
      <dgm:spPr/>
    </dgm:pt>
    <dgm:pt modelId="{F96BC49C-AEF5-4758-B370-542279023D70}" type="pres">
      <dgm:prSet presAssocID="{67BF8B52-E311-4D76-9E09-4662477A0A48}" presName="horz1" presStyleCnt="0"/>
      <dgm:spPr/>
    </dgm:pt>
    <dgm:pt modelId="{A68AE109-F9B5-4D22-B719-29D59FC42CC3}" type="pres">
      <dgm:prSet presAssocID="{67BF8B52-E311-4D76-9E09-4662477A0A48}" presName="tx1" presStyleLbl="revTx" presStyleIdx="0" presStyleCnt="5"/>
      <dgm:spPr/>
    </dgm:pt>
    <dgm:pt modelId="{10345A1E-92E1-4634-A880-4EF291ACC924}" type="pres">
      <dgm:prSet presAssocID="{67BF8B52-E311-4D76-9E09-4662477A0A48}" presName="vert1" presStyleCnt="0"/>
      <dgm:spPr/>
    </dgm:pt>
    <dgm:pt modelId="{81D99F3A-7558-47CC-8810-90A64221EB24}" type="pres">
      <dgm:prSet presAssocID="{0A1CAC3A-EE10-4F6A-9A2D-0E5EA026A507}" presName="thickLine" presStyleLbl="alignNode1" presStyleIdx="1" presStyleCnt="5"/>
      <dgm:spPr/>
    </dgm:pt>
    <dgm:pt modelId="{67D25BD1-AD79-4B41-AD3A-F8C5FAA31B4C}" type="pres">
      <dgm:prSet presAssocID="{0A1CAC3A-EE10-4F6A-9A2D-0E5EA026A507}" presName="horz1" presStyleCnt="0"/>
      <dgm:spPr/>
    </dgm:pt>
    <dgm:pt modelId="{081A5957-5DA1-4936-9C7C-A724F072FB26}" type="pres">
      <dgm:prSet presAssocID="{0A1CAC3A-EE10-4F6A-9A2D-0E5EA026A507}" presName="tx1" presStyleLbl="revTx" presStyleIdx="1" presStyleCnt="5"/>
      <dgm:spPr/>
    </dgm:pt>
    <dgm:pt modelId="{1E506C3A-0A88-466D-B2EF-A9B41334BD7D}" type="pres">
      <dgm:prSet presAssocID="{0A1CAC3A-EE10-4F6A-9A2D-0E5EA026A507}" presName="vert1" presStyleCnt="0"/>
      <dgm:spPr/>
    </dgm:pt>
    <dgm:pt modelId="{62D726C4-74ED-4621-BB66-CBAD11E4F455}" type="pres">
      <dgm:prSet presAssocID="{80781B6A-652B-4E7E-BB1D-4CA6A052A319}" presName="thickLine" presStyleLbl="alignNode1" presStyleIdx="2" presStyleCnt="5"/>
      <dgm:spPr/>
    </dgm:pt>
    <dgm:pt modelId="{896AF690-7E97-4EAB-A185-3EBAEA2FB78C}" type="pres">
      <dgm:prSet presAssocID="{80781B6A-652B-4E7E-BB1D-4CA6A052A319}" presName="horz1" presStyleCnt="0"/>
      <dgm:spPr/>
    </dgm:pt>
    <dgm:pt modelId="{1FFB2B17-3100-477C-9551-7C28C2EBB2A7}" type="pres">
      <dgm:prSet presAssocID="{80781B6A-652B-4E7E-BB1D-4CA6A052A319}" presName="tx1" presStyleLbl="revTx" presStyleIdx="2" presStyleCnt="5"/>
      <dgm:spPr/>
    </dgm:pt>
    <dgm:pt modelId="{F6B6ED2A-7527-455F-BE40-82C48D7BE19E}" type="pres">
      <dgm:prSet presAssocID="{80781B6A-652B-4E7E-BB1D-4CA6A052A319}" presName="vert1" presStyleCnt="0"/>
      <dgm:spPr/>
    </dgm:pt>
    <dgm:pt modelId="{BDAD266E-9FAD-4C93-B575-4727ACA5DC15}" type="pres">
      <dgm:prSet presAssocID="{5704F305-D9D6-4FB2-A074-4820ABE1B8B7}" presName="thickLine" presStyleLbl="alignNode1" presStyleIdx="3" presStyleCnt="5"/>
      <dgm:spPr/>
    </dgm:pt>
    <dgm:pt modelId="{6CDFC1AE-5A91-4030-BCEB-AD5E9E3D3276}" type="pres">
      <dgm:prSet presAssocID="{5704F305-D9D6-4FB2-A074-4820ABE1B8B7}" presName="horz1" presStyleCnt="0"/>
      <dgm:spPr/>
    </dgm:pt>
    <dgm:pt modelId="{C2485406-C2A9-4C97-A517-43B4E8FDC358}" type="pres">
      <dgm:prSet presAssocID="{5704F305-D9D6-4FB2-A074-4820ABE1B8B7}" presName="tx1" presStyleLbl="revTx" presStyleIdx="3" presStyleCnt="5"/>
      <dgm:spPr/>
    </dgm:pt>
    <dgm:pt modelId="{DF552CA4-77D5-47AF-9D27-6A9D28695E5C}" type="pres">
      <dgm:prSet presAssocID="{5704F305-D9D6-4FB2-A074-4820ABE1B8B7}" presName="vert1" presStyleCnt="0"/>
      <dgm:spPr/>
    </dgm:pt>
    <dgm:pt modelId="{38D899C4-75D6-4673-B3E8-F4F9B215FF85}" type="pres">
      <dgm:prSet presAssocID="{72F2B756-23BF-4805-844B-58054E03D270}" presName="thickLine" presStyleLbl="alignNode1" presStyleIdx="4" presStyleCnt="5"/>
      <dgm:spPr/>
    </dgm:pt>
    <dgm:pt modelId="{DCCA4E9A-9CEE-4D72-BD3A-7FC9C90CE9C8}" type="pres">
      <dgm:prSet presAssocID="{72F2B756-23BF-4805-844B-58054E03D270}" presName="horz1" presStyleCnt="0"/>
      <dgm:spPr/>
    </dgm:pt>
    <dgm:pt modelId="{7FBC00A0-259C-4A10-AC90-66CE01EDA25B}" type="pres">
      <dgm:prSet presAssocID="{72F2B756-23BF-4805-844B-58054E03D270}" presName="tx1" presStyleLbl="revTx" presStyleIdx="4" presStyleCnt="5"/>
      <dgm:spPr/>
    </dgm:pt>
    <dgm:pt modelId="{30AB7C44-B978-4D37-A714-3036597D859A}" type="pres">
      <dgm:prSet presAssocID="{72F2B756-23BF-4805-844B-58054E03D270}" presName="vert1" presStyleCnt="0"/>
      <dgm:spPr/>
    </dgm:pt>
  </dgm:ptLst>
  <dgm:cxnLst>
    <dgm:cxn modelId="{FCAF5740-462A-43F3-A865-7A0B5B51FF0B}" type="presOf" srcId="{0A1CAC3A-EE10-4F6A-9A2D-0E5EA026A507}" destId="{081A5957-5DA1-4936-9C7C-A724F072FB26}" srcOrd="0" destOrd="0" presId="urn:microsoft.com/office/officeart/2008/layout/LinedList"/>
    <dgm:cxn modelId="{4CA38899-3E5F-44A2-B5EE-B19C72EFC4D3}" type="presOf" srcId="{06413280-F482-44F7-BF20-34E51567F963}" destId="{60B40C8B-03A1-4812-8000-40D91BE43705}" srcOrd="0" destOrd="0" presId="urn:microsoft.com/office/officeart/2008/layout/LinedList"/>
    <dgm:cxn modelId="{C1E5379D-C7ED-4363-8E48-16D0C4E9F073}" srcId="{06413280-F482-44F7-BF20-34E51567F963}" destId="{5704F305-D9D6-4FB2-A074-4820ABE1B8B7}" srcOrd="3" destOrd="0" parTransId="{46FDC28C-A814-4BE5-B8C8-3A1BBEF74FC6}" sibTransId="{ED778BA5-C4CC-4D0B-A2EA-A8B0E1CE930F}"/>
    <dgm:cxn modelId="{87B510BD-9462-4C8B-A876-C196330313D9}" srcId="{06413280-F482-44F7-BF20-34E51567F963}" destId="{0A1CAC3A-EE10-4F6A-9A2D-0E5EA026A507}" srcOrd="1" destOrd="0" parTransId="{205406A1-6B03-4A1A-AE85-8B39BD27A87F}" sibTransId="{6AE87A83-C658-4417-9D2A-22405D6B4677}"/>
    <dgm:cxn modelId="{9E3336C4-A7AD-46CC-956D-454DC54AE40E}" type="presOf" srcId="{80781B6A-652B-4E7E-BB1D-4CA6A052A319}" destId="{1FFB2B17-3100-477C-9551-7C28C2EBB2A7}" srcOrd="0" destOrd="0" presId="urn:microsoft.com/office/officeart/2008/layout/LinedList"/>
    <dgm:cxn modelId="{DDCC74C4-927D-4869-9D97-8F7FFC3ED988}" srcId="{06413280-F482-44F7-BF20-34E51567F963}" destId="{80781B6A-652B-4E7E-BB1D-4CA6A052A319}" srcOrd="2" destOrd="0" parTransId="{FE0E5532-D1AA-49A0-8AB1-17560FCD90D7}" sibTransId="{2D80DA66-356A-4B2F-92DA-F0AF64F3B6D0}"/>
    <dgm:cxn modelId="{44DB29CA-EC4C-4ED8-A09E-FEF9C3DADAFA}" srcId="{06413280-F482-44F7-BF20-34E51567F963}" destId="{72F2B756-23BF-4805-844B-58054E03D270}" srcOrd="4" destOrd="0" parTransId="{F6C20D34-4A74-49E5-89D5-D74AC838C6AC}" sibTransId="{73FC25A6-DE97-49D4-AF74-9BD741B6B5A8}"/>
    <dgm:cxn modelId="{F433F1CE-8FBE-4E89-BF1E-79264C0D9F28}" srcId="{06413280-F482-44F7-BF20-34E51567F963}" destId="{67BF8B52-E311-4D76-9E09-4662477A0A48}" srcOrd="0" destOrd="0" parTransId="{BB01AF21-67D2-4325-BF74-058142A8FE4C}" sibTransId="{41D17EB2-CA07-4640-BF64-A877F69E2D09}"/>
    <dgm:cxn modelId="{4C6F05E7-DA25-4545-A44B-E3D648C06C56}" type="presOf" srcId="{72F2B756-23BF-4805-844B-58054E03D270}" destId="{7FBC00A0-259C-4A10-AC90-66CE01EDA25B}" srcOrd="0" destOrd="0" presId="urn:microsoft.com/office/officeart/2008/layout/LinedList"/>
    <dgm:cxn modelId="{4A0084E9-93E2-4B55-ABF0-BF1AB49E1F35}" type="presOf" srcId="{67BF8B52-E311-4D76-9E09-4662477A0A48}" destId="{A68AE109-F9B5-4D22-B719-29D59FC42CC3}" srcOrd="0" destOrd="0" presId="urn:microsoft.com/office/officeart/2008/layout/LinedList"/>
    <dgm:cxn modelId="{38A0B5FB-404E-429E-90A9-8296BB150E1E}" type="presOf" srcId="{5704F305-D9D6-4FB2-A074-4820ABE1B8B7}" destId="{C2485406-C2A9-4C97-A517-43B4E8FDC358}" srcOrd="0" destOrd="0" presId="urn:microsoft.com/office/officeart/2008/layout/LinedList"/>
    <dgm:cxn modelId="{EFAF8E26-D8CB-4B8B-91F4-6195F6E4C4B5}" type="presParOf" srcId="{60B40C8B-03A1-4812-8000-40D91BE43705}" destId="{1799A0D4-2786-41D0-B3F7-30ED49F29F15}" srcOrd="0" destOrd="0" presId="urn:microsoft.com/office/officeart/2008/layout/LinedList"/>
    <dgm:cxn modelId="{72071B39-9B22-44A8-A8D1-765E465EEFB2}" type="presParOf" srcId="{60B40C8B-03A1-4812-8000-40D91BE43705}" destId="{F96BC49C-AEF5-4758-B370-542279023D70}" srcOrd="1" destOrd="0" presId="urn:microsoft.com/office/officeart/2008/layout/LinedList"/>
    <dgm:cxn modelId="{39CD5E61-A689-4238-8DDF-E6CFAFFFB3E7}" type="presParOf" srcId="{F96BC49C-AEF5-4758-B370-542279023D70}" destId="{A68AE109-F9B5-4D22-B719-29D59FC42CC3}" srcOrd="0" destOrd="0" presId="urn:microsoft.com/office/officeart/2008/layout/LinedList"/>
    <dgm:cxn modelId="{BEB9ADFB-E3A5-421D-96AA-C6FE58EBF67E}" type="presParOf" srcId="{F96BC49C-AEF5-4758-B370-542279023D70}" destId="{10345A1E-92E1-4634-A880-4EF291ACC924}" srcOrd="1" destOrd="0" presId="urn:microsoft.com/office/officeart/2008/layout/LinedList"/>
    <dgm:cxn modelId="{5117517A-DCAD-4F2F-82FD-269EBB43523A}" type="presParOf" srcId="{60B40C8B-03A1-4812-8000-40D91BE43705}" destId="{81D99F3A-7558-47CC-8810-90A64221EB24}" srcOrd="2" destOrd="0" presId="urn:microsoft.com/office/officeart/2008/layout/LinedList"/>
    <dgm:cxn modelId="{ECA4C949-324A-4913-BFB5-0FD9C986BA6A}" type="presParOf" srcId="{60B40C8B-03A1-4812-8000-40D91BE43705}" destId="{67D25BD1-AD79-4B41-AD3A-F8C5FAA31B4C}" srcOrd="3" destOrd="0" presId="urn:microsoft.com/office/officeart/2008/layout/LinedList"/>
    <dgm:cxn modelId="{50F01A51-25DC-4E35-BB9C-4E45C12B94E3}" type="presParOf" srcId="{67D25BD1-AD79-4B41-AD3A-F8C5FAA31B4C}" destId="{081A5957-5DA1-4936-9C7C-A724F072FB26}" srcOrd="0" destOrd="0" presId="urn:microsoft.com/office/officeart/2008/layout/LinedList"/>
    <dgm:cxn modelId="{E9EF8682-AA8B-4EE5-AD04-7C5F472F7ACE}" type="presParOf" srcId="{67D25BD1-AD79-4B41-AD3A-F8C5FAA31B4C}" destId="{1E506C3A-0A88-466D-B2EF-A9B41334BD7D}" srcOrd="1" destOrd="0" presId="urn:microsoft.com/office/officeart/2008/layout/LinedList"/>
    <dgm:cxn modelId="{AF147495-B8AC-4B2B-8F14-CDE86A1AF658}" type="presParOf" srcId="{60B40C8B-03A1-4812-8000-40D91BE43705}" destId="{62D726C4-74ED-4621-BB66-CBAD11E4F455}" srcOrd="4" destOrd="0" presId="urn:microsoft.com/office/officeart/2008/layout/LinedList"/>
    <dgm:cxn modelId="{423740BC-D922-4628-96F8-173E8BEA5C77}" type="presParOf" srcId="{60B40C8B-03A1-4812-8000-40D91BE43705}" destId="{896AF690-7E97-4EAB-A185-3EBAEA2FB78C}" srcOrd="5" destOrd="0" presId="urn:microsoft.com/office/officeart/2008/layout/LinedList"/>
    <dgm:cxn modelId="{06B3CC0F-4DAA-4015-B5ED-487AF78F9014}" type="presParOf" srcId="{896AF690-7E97-4EAB-A185-3EBAEA2FB78C}" destId="{1FFB2B17-3100-477C-9551-7C28C2EBB2A7}" srcOrd="0" destOrd="0" presId="urn:microsoft.com/office/officeart/2008/layout/LinedList"/>
    <dgm:cxn modelId="{9B928307-AC29-4487-BECE-3EF66DA67D57}" type="presParOf" srcId="{896AF690-7E97-4EAB-A185-3EBAEA2FB78C}" destId="{F6B6ED2A-7527-455F-BE40-82C48D7BE19E}" srcOrd="1" destOrd="0" presId="urn:microsoft.com/office/officeart/2008/layout/LinedList"/>
    <dgm:cxn modelId="{E90EE337-4D7F-4873-B77B-837DF3A76559}" type="presParOf" srcId="{60B40C8B-03A1-4812-8000-40D91BE43705}" destId="{BDAD266E-9FAD-4C93-B575-4727ACA5DC15}" srcOrd="6" destOrd="0" presId="urn:microsoft.com/office/officeart/2008/layout/LinedList"/>
    <dgm:cxn modelId="{2447C515-1051-4229-8964-F7259997A056}" type="presParOf" srcId="{60B40C8B-03A1-4812-8000-40D91BE43705}" destId="{6CDFC1AE-5A91-4030-BCEB-AD5E9E3D3276}" srcOrd="7" destOrd="0" presId="urn:microsoft.com/office/officeart/2008/layout/LinedList"/>
    <dgm:cxn modelId="{922CD1AB-603C-48DB-B709-F57E9BA478B6}" type="presParOf" srcId="{6CDFC1AE-5A91-4030-BCEB-AD5E9E3D3276}" destId="{C2485406-C2A9-4C97-A517-43B4E8FDC358}" srcOrd="0" destOrd="0" presId="urn:microsoft.com/office/officeart/2008/layout/LinedList"/>
    <dgm:cxn modelId="{3D5CD8F1-63C3-41F8-8B71-963FE97078E8}" type="presParOf" srcId="{6CDFC1AE-5A91-4030-BCEB-AD5E9E3D3276}" destId="{DF552CA4-77D5-47AF-9D27-6A9D28695E5C}" srcOrd="1" destOrd="0" presId="urn:microsoft.com/office/officeart/2008/layout/LinedList"/>
    <dgm:cxn modelId="{85FAD406-A7E5-4A20-8B04-BDB33FEDFF6B}" type="presParOf" srcId="{60B40C8B-03A1-4812-8000-40D91BE43705}" destId="{38D899C4-75D6-4673-B3E8-F4F9B215FF85}" srcOrd="8" destOrd="0" presId="urn:microsoft.com/office/officeart/2008/layout/LinedList"/>
    <dgm:cxn modelId="{3A5CDBC4-CB24-4571-944C-30C9E00ACCCC}" type="presParOf" srcId="{60B40C8B-03A1-4812-8000-40D91BE43705}" destId="{DCCA4E9A-9CEE-4D72-BD3A-7FC9C90CE9C8}" srcOrd="9" destOrd="0" presId="urn:microsoft.com/office/officeart/2008/layout/LinedList"/>
    <dgm:cxn modelId="{E1695BF5-D600-401F-9CB7-48F67BCDD0AC}" type="presParOf" srcId="{DCCA4E9A-9CEE-4D72-BD3A-7FC9C90CE9C8}" destId="{7FBC00A0-259C-4A10-AC90-66CE01EDA25B}" srcOrd="0" destOrd="0" presId="urn:microsoft.com/office/officeart/2008/layout/LinedList"/>
    <dgm:cxn modelId="{DC66CB74-CF84-4901-BF24-68F7BFBA809D}" type="presParOf" srcId="{DCCA4E9A-9CEE-4D72-BD3A-7FC9C90CE9C8}" destId="{30AB7C44-B978-4D37-A714-3036597D859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99A0D4-2786-41D0-B3F7-30ED49F29F15}">
      <dsp:nvSpPr>
        <dsp:cNvPr id="0" name=""/>
        <dsp:cNvSpPr/>
      </dsp:nvSpPr>
      <dsp:spPr>
        <a:xfrm>
          <a:off x="0" y="364"/>
          <a:ext cx="458152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8AE109-F9B5-4D22-B719-29D59FC42CC3}">
      <dsp:nvSpPr>
        <dsp:cNvPr id="0" name=""/>
        <dsp:cNvSpPr/>
      </dsp:nvSpPr>
      <dsp:spPr>
        <a:xfrm>
          <a:off x="0" y="364"/>
          <a:ext cx="4581526" cy="59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By Julia Petrencikova</a:t>
          </a:r>
        </a:p>
      </dsp:txBody>
      <dsp:txXfrm>
        <a:off x="0" y="364"/>
        <a:ext cx="4581526" cy="597071"/>
      </dsp:txXfrm>
    </dsp:sp>
    <dsp:sp modelId="{81D99F3A-7558-47CC-8810-90A64221EB24}">
      <dsp:nvSpPr>
        <dsp:cNvPr id="0" name=""/>
        <dsp:cNvSpPr/>
      </dsp:nvSpPr>
      <dsp:spPr>
        <a:xfrm>
          <a:off x="0" y="597436"/>
          <a:ext cx="4581526" cy="0"/>
        </a:xfrm>
        <a:prstGeom prst="line">
          <a:avLst/>
        </a:prstGeom>
        <a:solidFill>
          <a:schemeClr val="accent2">
            <a:hueOff val="-99986"/>
            <a:satOff val="-12096"/>
            <a:lumOff val="-5784"/>
            <a:alphaOff val="0"/>
          </a:schemeClr>
        </a:solidFill>
        <a:ln w="12700" cap="flat" cmpd="sng" algn="ctr">
          <a:solidFill>
            <a:schemeClr val="accent2">
              <a:hueOff val="-99986"/>
              <a:satOff val="-12096"/>
              <a:lumOff val="-5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1A5957-5DA1-4936-9C7C-A724F072FB26}">
      <dsp:nvSpPr>
        <dsp:cNvPr id="0" name=""/>
        <dsp:cNvSpPr/>
      </dsp:nvSpPr>
      <dsp:spPr>
        <a:xfrm>
          <a:off x="0" y="597436"/>
          <a:ext cx="4581526" cy="59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Student Number : 2110746</a:t>
          </a:r>
        </a:p>
      </dsp:txBody>
      <dsp:txXfrm>
        <a:off x="0" y="597436"/>
        <a:ext cx="4581526" cy="597071"/>
      </dsp:txXfrm>
    </dsp:sp>
    <dsp:sp modelId="{62D726C4-74ED-4621-BB66-CBAD11E4F455}">
      <dsp:nvSpPr>
        <dsp:cNvPr id="0" name=""/>
        <dsp:cNvSpPr/>
      </dsp:nvSpPr>
      <dsp:spPr>
        <a:xfrm>
          <a:off x="0" y="1194507"/>
          <a:ext cx="4581526" cy="0"/>
        </a:xfrm>
        <a:prstGeom prst="line">
          <a:avLst/>
        </a:prstGeom>
        <a:solidFill>
          <a:schemeClr val="accent2">
            <a:hueOff val="-199973"/>
            <a:satOff val="-24193"/>
            <a:lumOff val="-11569"/>
            <a:alphaOff val="0"/>
          </a:schemeClr>
        </a:solidFill>
        <a:ln w="12700" cap="flat" cmpd="sng" algn="ctr">
          <a:solidFill>
            <a:schemeClr val="accent2">
              <a:hueOff val="-199973"/>
              <a:satOff val="-24193"/>
              <a:lumOff val="-1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FB2B17-3100-477C-9551-7C28C2EBB2A7}">
      <dsp:nvSpPr>
        <dsp:cNvPr id="0" name=""/>
        <dsp:cNvSpPr/>
      </dsp:nvSpPr>
      <dsp:spPr>
        <a:xfrm>
          <a:off x="0" y="1194507"/>
          <a:ext cx="4581526" cy="59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Module: Effective team working and  communication</a:t>
          </a:r>
        </a:p>
      </dsp:txBody>
      <dsp:txXfrm>
        <a:off x="0" y="1194507"/>
        <a:ext cx="4581526" cy="597071"/>
      </dsp:txXfrm>
    </dsp:sp>
    <dsp:sp modelId="{BDAD266E-9FAD-4C93-B575-4727ACA5DC15}">
      <dsp:nvSpPr>
        <dsp:cNvPr id="0" name=""/>
        <dsp:cNvSpPr/>
      </dsp:nvSpPr>
      <dsp:spPr>
        <a:xfrm>
          <a:off x="0" y="1791579"/>
          <a:ext cx="4581526" cy="0"/>
        </a:xfrm>
        <a:prstGeom prst="line">
          <a:avLst/>
        </a:prstGeom>
        <a:solidFill>
          <a:schemeClr val="accent2">
            <a:hueOff val="-299959"/>
            <a:satOff val="-36289"/>
            <a:lumOff val="-17353"/>
            <a:alphaOff val="0"/>
          </a:schemeClr>
        </a:solidFill>
        <a:ln w="12700" cap="flat" cmpd="sng" algn="ctr">
          <a:solidFill>
            <a:schemeClr val="accent2">
              <a:hueOff val="-299959"/>
              <a:satOff val="-36289"/>
              <a:lumOff val="-17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485406-C2A9-4C97-A517-43B4E8FDC358}">
      <dsp:nvSpPr>
        <dsp:cNvPr id="0" name=""/>
        <dsp:cNvSpPr/>
      </dsp:nvSpPr>
      <dsp:spPr>
        <a:xfrm>
          <a:off x="0" y="1791579"/>
          <a:ext cx="4581526" cy="59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Module Code: BMSW4002_BIRM</a:t>
          </a:r>
        </a:p>
      </dsp:txBody>
      <dsp:txXfrm>
        <a:off x="0" y="1791579"/>
        <a:ext cx="4581526" cy="597071"/>
      </dsp:txXfrm>
    </dsp:sp>
    <dsp:sp modelId="{38D899C4-75D6-4673-B3E8-F4F9B215FF85}">
      <dsp:nvSpPr>
        <dsp:cNvPr id="0" name=""/>
        <dsp:cNvSpPr/>
      </dsp:nvSpPr>
      <dsp:spPr>
        <a:xfrm>
          <a:off x="0" y="2388650"/>
          <a:ext cx="4581526" cy="0"/>
        </a:xfrm>
        <a:prstGeom prst="line">
          <a:avLst/>
        </a:prstGeom>
        <a:solidFill>
          <a:schemeClr val="accent2">
            <a:hueOff val="-399945"/>
            <a:satOff val="-48385"/>
            <a:lumOff val="-23137"/>
            <a:alphaOff val="0"/>
          </a:schemeClr>
        </a:solidFill>
        <a:ln w="12700" cap="flat" cmpd="sng" algn="ctr">
          <a:solidFill>
            <a:schemeClr val="accent2">
              <a:hueOff val="-399945"/>
              <a:satOff val="-48385"/>
              <a:lumOff val="-2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BC00A0-259C-4A10-AC90-66CE01EDA25B}">
      <dsp:nvSpPr>
        <dsp:cNvPr id="0" name=""/>
        <dsp:cNvSpPr/>
      </dsp:nvSpPr>
      <dsp:spPr>
        <a:xfrm>
          <a:off x="0" y="2388650"/>
          <a:ext cx="4581526" cy="59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Lecturer: Richmond Lamptey</a:t>
          </a:r>
        </a:p>
      </dsp:txBody>
      <dsp:txXfrm>
        <a:off x="0" y="2388650"/>
        <a:ext cx="4581526" cy="59707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7C06C4-C5A6-48FB-97F5-B20A44F857E9}" type="datetimeFigureOut">
              <a:rPr lang="en-US" smtClean="0"/>
              <a:t>3/22/2022</a:t>
            </a:fld>
            <a:endParaRPr lang="en-US"/>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55657-0A12-495F-9FFA-D8F7554E7C39}" type="slidenum">
              <a:rPr lang="en-US" smtClean="0"/>
              <a:t>‹#›</a:t>
            </a:fld>
            <a:endParaRPr lang="en-US"/>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2B2CC-0155-4E5E-A890-531D58ADF5B2}" type="datetimeFigureOut">
              <a:rPr lang="en-US" smtClean="0"/>
              <a:t>3/22/2022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780FBB-F712-42E7-8C2F-226D98798B3F}" type="slidenum">
              <a:rPr lang="en-US" smtClean="0"/>
              <a:t>‹#›</a:t>
            </a:fld>
            <a:endParaRPr lang="en-US"/>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a:lstStyle>
            <a:lvl1pPr algn="ctr">
              <a:defRPr>
                <a:solidFill>
                  <a:schemeClr val="bg1"/>
                </a:solidFill>
              </a:defRPr>
            </a:lvl1pPr>
          </a:lstStyle>
          <a:p>
            <a:r>
              <a:rPr lang="en-US">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US" dirty="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a:normAutofit/>
          </a:bodyPr>
          <a:lstStyle>
            <a:lvl1pPr marL="0" indent="0" algn="ctr">
              <a:buNone/>
              <a:defRPr sz="2800">
                <a:solidFill>
                  <a:schemeClr val="bg1"/>
                </a:solidFill>
                <a:effectLst/>
                <a:latin typeface="+mn-lt"/>
              </a:defRPr>
            </a:lvl1pPr>
          </a:lstStyle>
          <a:p>
            <a:pPr lvl="0"/>
            <a:r>
              <a:rPr lang="en-US"/>
              <a:t>Click to edit Master text styles</a:t>
            </a:r>
          </a:p>
        </p:txBody>
      </p:sp>
    </p:spTree>
    <p:extLst>
      <p:ext uri="{BB962C8B-B14F-4D97-AF65-F5344CB8AC3E}">
        <p14:creationId xmlns:p14="http://schemas.microsoft.com/office/powerpoint/2010/main" val="1155544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F98AFCE-98D2-46C5-82A8-E45659B1769D}"/>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ame 11">
            <a:extLst>
              <a:ext uri="{FF2B5EF4-FFF2-40B4-BE49-F238E27FC236}">
                <a16:creationId xmlns:a16="http://schemas.microsoft.com/office/drawing/2014/main" id="{F69999FB-8585-40F0-990C-6A0BAD1C8081}"/>
              </a:ext>
              <a:ext uri="{C183D7F6-B498-43B3-948B-1728B52AA6E4}">
                <adec:decorative xmlns:adec="http://schemas.microsoft.com/office/drawing/2017/decorative" val="1"/>
              </a:ext>
            </a:extLst>
          </p:cNvPr>
          <p:cNvSpPr/>
          <p:nvPr userDrawn="1"/>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2768738E-7449-46C1-B7D3-844FE2BA7D35}"/>
              </a:ext>
            </a:extLst>
          </p:cNvPr>
          <p:cNvSpPr>
            <a:spLocks noGrp="1"/>
          </p:cNvSpPr>
          <p:nvPr>
            <p:ph type="title"/>
          </p:nvPr>
        </p:nvSpPr>
        <p:spPr>
          <a:xfrm>
            <a:off x="838200" y="914399"/>
            <a:ext cx="5992550" cy="2827422"/>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B0FF04F9-E792-4C19-9FD5-44800CEB2E89}"/>
              </a:ext>
            </a:extLst>
          </p:cNvPr>
          <p:cNvSpPr>
            <a:spLocks noGrp="1"/>
          </p:cNvSpPr>
          <p:nvPr>
            <p:ph idx="1"/>
          </p:nvPr>
        </p:nvSpPr>
        <p:spPr>
          <a:xfrm>
            <a:off x="6976085" y="914400"/>
            <a:ext cx="4377714" cy="2827422"/>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14" name="Picture Placeholder 13">
            <a:extLst>
              <a:ext uri="{FF2B5EF4-FFF2-40B4-BE49-F238E27FC236}">
                <a16:creationId xmlns:a16="http://schemas.microsoft.com/office/drawing/2014/main" id="{5F2F9DF6-DFB9-44A8-B629-57F58893AD21}"/>
              </a:ext>
            </a:extLst>
          </p:cNvPr>
          <p:cNvSpPr>
            <a:spLocks noGrp="1"/>
          </p:cNvSpPr>
          <p:nvPr>
            <p:ph type="pic" sz="quarter" idx="13"/>
          </p:nvPr>
        </p:nvSpPr>
        <p:spPr>
          <a:xfrm>
            <a:off x="490538" y="4059936"/>
            <a:ext cx="2807208" cy="2322576"/>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927BC207-43FE-4B6A-AEBE-875B69CF9761}"/>
              </a:ext>
            </a:extLst>
          </p:cNvPr>
          <p:cNvSpPr>
            <a:spLocks noGrp="1"/>
          </p:cNvSpPr>
          <p:nvPr>
            <p:ph type="pic" sz="quarter" idx="14"/>
          </p:nvPr>
        </p:nvSpPr>
        <p:spPr>
          <a:xfrm>
            <a:off x="3291840" y="4059936"/>
            <a:ext cx="2807208" cy="2322576"/>
          </a:xfrm>
          <a:solidFill>
            <a:schemeClr val="accent6"/>
          </a:solidFill>
        </p:spPr>
        <p:txBody>
          <a:bodyPr/>
          <a:lstStyle/>
          <a:p>
            <a:r>
              <a:rPr lang="en-US"/>
              <a:t>Click icon to add picture</a:t>
            </a:r>
          </a:p>
        </p:txBody>
      </p:sp>
      <p:sp>
        <p:nvSpPr>
          <p:cNvPr id="16" name="Picture Placeholder 13">
            <a:extLst>
              <a:ext uri="{FF2B5EF4-FFF2-40B4-BE49-F238E27FC236}">
                <a16:creationId xmlns:a16="http://schemas.microsoft.com/office/drawing/2014/main" id="{EBBF5499-9A70-4846-B98E-316EC17F9FCD}"/>
              </a:ext>
            </a:extLst>
          </p:cNvPr>
          <p:cNvSpPr>
            <a:spLocks noGrp="1"/>
          </p:cNvSpPr>
          <p:nvPr>
            <p:ph type="pic" sz="quarter" idx="15"/>
          </p:nvPr>
        </p:nvSpPr>
        <p:spPr>
          <a:xfrm>
            <a:off x="6099048" y="4059936"/>
            <a:ext cx="2807208" cy="2322576"/>
          </a:xfrm>
          <a:solidFill>
            <a:schemeClr val="accent6"/>
          </a:solidFill>
        </p:spPr>
        <p:txBody>
          <a:bodyPr/>
          <a:lstStyle/>
          <a:p>
            <a:r>
              <a:rPr lang="en-US"/>
              <a:t>Click icon to add picture</a:t>
            </a:r>
          </a:p>
        </p:txBody>
      </p:sp>
      <p:sp>
        <p:nvSpPr>
          <p:cNvPr id="17" name="Picture Placeholder 13">
            <a:extLst>
              <a:ext uri="{FF2B5EF4-FFF2-40B4-BE49-F238E27FC236}">
                <a16:creationId xmlns:a16="http://schemas.microsoft.com/office/drawing/2014/main" id="{C7A79F30-D473-48F6-9AC2-286C7B70F3ED}"/>
              </a:ext>
            </a:extLst>
          </p:cNvPr>
          <p:cNvSpPr>
            <a:spLocks noGrp="1"/>
          </p:cNvSpPr>
          <p:nvPr>
            <p:ph type="pic" sz="quarter" idx="16"/>
          </p:nvPr>
        </p:nvSpPr>
        <p:spPr>
          <a:xfrm>
            <a:off x="8906256" y="4059936"/>
            <a:ext cx="2807208" cy="2322576"/>
          </a:xfrm>
          <a:solidFill>
            <a:schemeClr val="accent6"/>
          </a:solidFill>
        </p:spPr>
        <p:txBody>
          <a:bodyPr/>
          <a:lstStyle/>
          <a:p>
            <a:r>
              <a:rPr lang="en-US"/>
              <a:t>Click icon to add picture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0991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a:noAutofit/>
          </a:bodyPr>
          <a:lstStyle>
            <a:lvl1pPr marL="0" indent="0">
              <a:lnSpc>
                <a:spcPct val="100000"/>
              </a:lnSpc>
              <a:buNone/>
              <a:defRPr sz="2000"/>
            </a:lvl1pPr>
          </a:lstStyle>
          <a:p>
            <a:pPr marL="228600" lvl="0" indent="-228600"/>
            <a:r>
              <a:rPr lang="en-US" sz="1800">
                <a:solidFill>
                  <a:schemeClr val="tx2">
                    <a:alpha val="60000"/>
                  </a:schemeClr>
                </a:solidFill>
              </a:rPr>
              <a:t>Click to edit Master text styles</a:t>
            </a: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a:lstStyle>
            <a:lvl1pPr>
              <a:defRPr>
                <a:solidFill>
                  <a:schemeClr val="tx2">
                    <a:alpha val="60000"/>
                  </a:schemeClr>
                </a:solidFill>
              </a:defRPr>
            </a:lvl1pPr>
          </a:lstStyle>
          <a:p>
            <a:r>
              <a:rPr lang="en-US"/>
              <a:t>3/1/20XX</a:t>
            </a:r>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a:lstStyle/>
          <a:p>
            <a:r>
              <a:rPr lang="en-US"/>
              <a:t>Click icon to add picture</a:t>
            </a:r>
            <a:endParaRPr lang="en-US" dirty="0"/>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a:lstStyle/>
          <a:p>
            <a:r>
              <a:rPr lang="en-US"/>
              <a:t>Click icon to add picture</a:t>
            </a:r>
            <a:endParaRPr lang="en-US" dirty="0"/>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a:lstStyle/>
          <a:p>
            <a:r>
              <a:rPr lang="en-US"/>
              <a:t>Click icon to add picture</a:t>
            </a:r>
            <a:endParaRPr lang="en-US" dirty="0"/>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a:lstStyle>
            <a:lvl1pPr algn="l">
              <a:defRPr>
                <a:solidFill>
                  <a:schemeClr val="tx2">
                    <a:alpha val="60000"/>
                  </a:schemeClr>
                </a:solidFill>
              </a:defRPr>
            </a:lvl1pPr>
          </a:lstStyle>
          <a:p>
            <a:r>
              <a:rPr lang="en-US"/>
              <a:t>SAMPLE FOOTER TEXT</a:t>
            </a:r>
            <a:endParaRPr lang="en-US" dirty="0"/>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9179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a:lstStyle>
            <a:lvl1pPr>
              <a:defRPr>
                <a:solidFill>
                  <a:schemeClr val="bg1"/>
                </a:solidFill>
              </a:defRPr>
            </a:lvl1pPr>
          </a:lstStyle>
          <a:p>
            <a:pPr algn="l"/>
            <a:r>
              <a:rPr lang="en-US">
                <a:solidFill>
                  <a:srgbClr val="FFFFFF"/>
                </a:solidFill>
                <a:ea typeface="Cambria" panose="02040503050406030204" pitchFamily="18" charset="0"/>
                <a:cs typeface="Sabon Next LT" panose="020B0502040204020203" pitchFamily="2" charset="0"/>
              </a:rPr>
              <a:t>Click to edit Master title style</a:t>
            </a:r>
            <a:endParaRPr lang="en-US" dirty="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a:lstStyle/>
          <a:p>
            <a:r>
              <a:rPr lang="en-US"/>
              <a:t>Click icon to add picture</a:t>
            </a:r>
            <a:endParaRPr lang="en-US" dirty="0"/>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a:normAutofit/>
          </a:bodyPr>
          <a:lstStyle>
            <a:lvl1pPr marL="0" indent="0">
              <a:buNone/>
              <a:defRPr sz="2800">
                <a:solidFill>
                  <a:schemeClr val="bg1"/>
                </a:solidFill>
                <a:latin typeface="+mn-lt"/>
              </a:defRPr>
            </a:lvl1pPr>
          </a:lstStyle>
          <a:p>
            <a:pPr lvl="0"/>
            <a:r>
              <a:rPr lang="en-US"/>
              <a:t>Click to edit Master text styles</a:t>
            </a:r>
          </a:p>
        </p:txBody>
      </p:sp>
    </p:spTree>
    <p:extLst>
      <p:ext uri="{BB962C8B-B14F-4D97-AF65-F5344CB8AC3E}">
        <p14:creationId xmlns:p14="http://schemas.microsoft.com/office/powerpoint/2010/main" val="235093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able Char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2685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a:lstStyle/>
          <a:p>
            <a:r>
              <a:rPr lang="en-US"/>
              <a:t>Click icon to add picture</a:t>
            </a:r>
            <a:endParaRPr lang="en-US" dirty="0"/>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anchor="b" anchorCtr="0"/>
          <a:lstStyle>
            <a:lvl1pPr>
              <a:defRPr>
                <a:solidFill>
                  <a:schemeClr val="bg1"/>
                </a:solidFill>
                <a:effectLst>
                  <a:outerShdw blurRad="38100" dist="38100" dir="2700000" algn="tl">
                    <a:srgbClr val="000000">
                      <a:alpha val="43137"/>
                    </a:srgbClr>
                  </a:outerShdw>
                </a:effectLst>
              </a:defRPr>
            </a:lvl1pPr>
          </a:lstStyle>
          <a:p>
            <a:r>
              <a:rPr lang="en-US"/>
              <a:t>Click to edit Master title style</a:t>
            </a:r>
            <a:endParaRPr lang="en-US" dirty="0"/>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82905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1B84B862-7F1F-4B98-B437-936D8A73A91A}"/>
              </a:ext>
            </a:extLst>
          </p:cNvPr>
          <p:cNvSpPr>
            <a:spLocks noGrp="1"/>
          </p:cNvSpPr>
          <p:nvPr>
            <p:ph type="pic" sz="quarter" idx="13"/>
          </p:nvPr>
        </p:nvSpPr>
        <p:spPr>
          <a:xfrm>
            <a:off x="740664" y="2240280"/>
            <a:ext cx="2286000" cy="2322576"/>
          </a:xfrm>
          <a:solidFill>
            <a:schemeClr val="accent6"/>
          </a:solidFill>
        </p:spPr>
        <p:txBody>
          <a:bodyPr/>
          <a:lstStyle/>
          <a:p>
            <a:r>
              <a:rPr lang="en-US"/>
              <a:t>Click icon to add picture</a:t>
            </a:r>
            <a:endParaRPr lang="en-US" dirty="0"/>
          </a:p>
        </p:txBody>
      </p:sp>
      <p:sp>
        <p:nvSpPr>
          <p:cNvPr id="16" name="Picture Placeholder 14">
            <a:extLst>
              <a:ext uri="{FF2B5EF4-FFF2-40B4-BE49-F238E27FC236}">
                <a16:creationId xmlns:a16="http://schemas.microsoft.com/office/drawing/2014/main" id="{C76B23B2-3605-4292-9F96-F34651B689A7}"/>
              </a:ext>
            </a:extLst>
          </p:cNvPr>
          <p:cNvSpPr>
            <a:spLocks noGrp="1"/>
          </p:cNvSpPr>
          <p:nvPr>
            <p:ph type="pic" sz="quarter" idx="14"/>
          </p:nvPr>
        </p:nvSpPr>
        <p:spPr>
          <a:xfrm>
            <a:off x="3538728" y="2240280"/>
            <a:ext cx="2286000" cy="2322576"/>
          </a:xfrm>
          <a:solidFill>
            <a:schemeClr val="accent6"/>
          </a:solidFill>
        </p:spPr>
        <p:txBody>
          <a:bodyPr/>
          <a:lstStyle/>
          <a:p>
            <a:r>
              <a:rPr lang="en-US"/>
              <a:t>Click icon to add picture</a:t>
            </a:r>
            <a:endParaRPr lang="en-US" dirty="0"/>
          </a:p>
        </p:txBody>
      </p:sp>
      <p:sp>
        <p:nvSpPr>
          <p:cNvPr id="17" name="Picture Placeholder 14">
            <a:extLst>
              <a:ext uri="{FF2B5EF4-FFF2-40B4-BE49-F238E27FC236}">
                <a16:creationId xmlns:a16="http://schemas.microsoft.com/office/drawing/2014/main" id="{AB1E9EC3-2FB6-4E1C-8211-306450FDEE7F}"/>
              </a:ext>
            </a:extLst>
          </p:cNvPr>
          <p:cNvSpPr>
            <a:spLocks noGrp="1"/>
          </p:cNvSpPr>
          <p:nvPr>
            <p:ph type="pic" sz="quarter" idx="15"/>
          </p:nvPr>
        </p:nvSpPr>
        <p:spPr>
          <a:xfrm>
            <a:off x="6345936" y="2267712"/>
            <a:ext cx="2286000" cy="2322576"/>
          </a:xfrm>
          <a:solidFill>
            <a:schemeClr val="accent6"/>
          </a:solidFill>
        </p:spPr>
        <p:txBody>
          <a:bodyPr/>
          <a:lstStyle/>
          <a:p>
            <a:r>
              <a:rPr lang="en-US"/>
              <a:t>Click icon to add picture</a:t>
            </a:r>
            <a:endParaRPr lang="en-US" dirty="0"/>
          </a:p>
        </p:txBody>
      </p:sp>
      <p:sp>
        <p:nvSpPr>
          <p:cNvPr id="18" name="Picture Placeholder 14">
            <a:extLst>
              <a:ext uri="{FF2B5EF4-FFF2-40B4-BE49-F238E27FC236}">
                <a16:creationId xmlns:a16="http://schemas.microsoft.com/office/drawing/2014/main" id="{F3628146-045F-4FBC-A365-3D1D4B3DA6E9}"/>
              </a:ext>
            </a:extLst>
          </p:cNvPr>
          <p:cNvSpPr>
            <a:spLocks noGrp="1"/>
          </p:cNvSpPr>
          <p:nvPr>
            <p:ph type="pic" sz="quarter" idx="16"/>
          </p:nvPr>
        </p:nvSpPr>
        <p:spPr>
          <a:xfrm>
            <a:off x="9153144" y="2267712"/>
            <a:ext cx="2286000" cy="2322576"/>
          </a:xfrm>
          <a:solidFill>
            <a:schemeClr val="accent6"/>
          </a:solidFill>
        </p:spPr>
        <p:txBody>
          <a:bodyPr/>
          <a:lstStyle/>
          <a:p>
            <a:r>
              <a:rPr lang="en-US"/>
              <a:t>Click icon to add picture</a:t>
            </a:r>
            <a:endParaRPr lang="en-US" dirty="0"/>
          </a:p>
        </p:txBody>
      </p:sp>
      <p:sp>
        <p:nvSpPr>
          <p:cNvPr id="20" name="Text Placeholder 19">
            <a:extLst>
              <a:ext uri="{FF2B5EF4-FFF2-40B4-BE49-F238E27FC236}">
                <a16:creationId xmlns:a16="http://schemas.microsoft.com/office/drawing/2014/main" id="{CB50972B-CA23-4B92-987F-EE48ECCFF590}"/>
              </a:ext>
            </a:extLst>
          </p:cNvPr>
          <p:cNvSpPr>
            <a:spLocks noGrp="1"/>
          </p:cNvSpPr>
          <p:nvPr>
            <p:ph type="body" sz="quarter" idx="17" hasCustomPrompt="1"/>
          </p:nvPr>
        </p:nvSpPr>
        <p:spPr>
          <a:xfrm>
            <a:off x="741363"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3" name="Text Placeholder 19">
            <a:extLst>
              <a:ext uri="{FF2B5EF4-FFF2-40B4-BE49-F238E27FC236}">
                <a16:creationId xmlns:a16="http://schemas.microsoft.com/office/drawing/2014/main" id="{8DE19225-DA72-4A39-8CFD-695BFBB93E6D}"/>
              </a:ext>
            </a:extLst>
          </p:cNvPr>
          <p:cNvSpPr>
            <a:spLocks noGrp="1"/>
          </p:cNvSpPr>
          <p:nvPr>
            <p:ph type="body" sz="quarter" idx="18" hasCustomPrompt="1"/>
          </p:nvPr>
        </p:nvSpPr>
        <p:spPr>
          <a:xfrm>
            <a:off x="740664"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4" name="Text Placeholder 19">
            <a:extLst>
              <a:ext uri="{FF2B5EF4-FFF2-40B4-BE49-F238E27FC236}">
                <a16:creationId xmlns:a16="http://schemas.microsoft.com/office/drawing/2014/main" id="{E66A7C97-DBB6-4333-B12F-E26C38E6975C}"/>
              </a:ext>
            </a:extLst>
          </p:cNvPr>
          <p:cNvSpPr>
            <a:spLocks noGrp="1"/>
          </p:cNvSpPr>
          <p:nvPr>
            <p:ph type="body" sz="quarter" idx="19" hasCustomPrompt="1"/>
          </p:nvPr>
        </p:nvSpPr>
        <p:spPr>
          <a:xfrm>
            <a:off x="3538728"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5" name="Text Placeholder 19">
            <a:extLst>
              <a:ext uri="{FF2B5EF4-FFF2-40B4-BE49-F238E27FC236}">
                <a16:creationId xmlns:a16="http://schemas.microsoft.com/office/drawing/2014/main" id="{041FA0B5-660E-478A-AF8A-196DBD6AE43A}"/>
              </a:ext>
            </a:extLst>
          </p:cNvPr>
          <p:cNvSpPr>
            <a:spLocks noGrp="1"/>
          </p:cNvSpPr>
          <p:nvPr>
            <p:ph type="body" sz="quarter" idx="20" hasCustomPrompt="1"/>
          </p:nvPr>
        </p:nvSpPr>
        <p:spPr>
          <a:xfrm>
            <a:off x="3538029"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6" name="Text Placeholder 19">
            <a:extLst>
              <a:ext uri="{FF2B5EF4-FFF2-40B4-BE49-F238E27FC236}">
                <a16:creationId xmlns:a16="http://schemas.microsoft.com/office/drawing/2014/main" id="{77C92085-3D01-44E4-BA12-E39F1EA0ACE5}"/>
              </a:ext>
            </a:extLst>
          </p:cNvPr>
          <p:cNvSpPr>
            <a:spLocks noGrp="1"/>
          </p:cNvSpPr>
          <p:nvPr>
            <p:ph type="body" sz="quarter" idx="21" hasCustomPrompt="1"/>
          </p:nvPr>
        </p:nvSpPr>
        <p:spPr>
          <a:xfrm>
            <a:off x="6367973" y="4733544"/>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7" name="Text Placeholder 19">
            <a:extLst>
              <a:ext uri="{FF2B5EF4-FFF2-40B4-BE49-F238E27FC236}">
                <a16:creationId xmlns:a16="http://schemas.microsoft.com/office/drawing/2014/main" id="{35DA97BC-7224-440A-A227-8F4A1018043A}"/>
              </a:ext>
            </a:extLst>
          </p:cNvPr>
          <p:cNvSpPr>
            <a:spLocks noGrp="1"/>
          </p:cNvSpPr>
          <p:nvPr>
            <p:ph type="body" sz="quarter" idx="22" hasCustomPrompt="1"/>
          </p:nvPr>
        </p:nvSpPr>
        <p:spPr>
          <a:xfrm>
            <a:off x="6367274" y="5342763"/>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8" name="Text Placeholder 19">
            <a:extLst>
              <a:ext uri="{FF2B5EF4-FFF2-40B4-BE49-F238E27FC236}">
                <a16:creationId xmlns:a16="http://schemas.microsoft.com/office/drawing/2014/main" id="{C236524B-4724-42FA-A2B2-33566478FD42}"/>
              </a:ext>
            </a:extLst>
          </p:cNvPr>
          <p:cNvSpPr>
            <a:spLocks noGrp="1"/>
          </p:cNvSpPr>
          <p:nvPr>
            <p:ph type="body" sz="quarter" idx="23" hasCustomPrompt="1"/>
          </p:nvPr>
        </p:nvSpPr>
        <p:spPr>
          <a:xfrm>
            <a:off x="9164639" y="4737100"/>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9" name="Text Placeholder 19">
            <a:extLst>
              <a:ext uri="{FF2B5EF4-FFF2-40B4-BE49-F238E27FC236}">
                <a16:creationId xmlns:a16="http://schemas.microsoft.com/office/drawing/2014/main" id="{5F7DE4ED-8F4D-465C-86B4-2372AE291F56}"/>
              </a:ext>
            </a:extLst>
          </p:cNvPr>
          <p:cNvSpPr>
            <a:spLocks noGrp="1"/>
          </p:cNvSpPr>
          <p:nvPr>
            <p:ph type="body" sz="quarter" idx="24" hasCustomPrompt="1"/>
          </p:nvPr>
        </p:nvSpPr>
        <p:spPr>
          <a:xfrm>
            <a:off x="9163940" y="5346319"/>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r>
              <a:rPr lang="en-US"/>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80455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a:lstStyle/>
          <a:p>
            <a:r>
              <a:rPr lang="en-US"/>
              <a:t>Click to edit Master title style</a:t>
            </a:r>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Tree>
    <p:extLst>
      <p:ext uri="{BB962C8B-B14F-4D97-AF65-F5344CB8AC3E}">
        <p14:creationId xmlns:p14="http://schemas.microsoft.com/office/powerpoint/2010/main" val="94574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5887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a:normAutofit/>
          </a:bodyPr>
          <a:lstStyle>
            <a:lvl1pPr marL="0" indent="0">
              <a:buNone/>
              <a:defRPr sz="2200"/>
            </a:lvl1pPr>
          </a:lstStyle>
          <a:p>
            <a:pPr marL="228600" lvl="0" indent="-228600"/>
            <a:r>
              <a:rPr lang="en-US" sz="2000">
                <a:solidFill>
                  <a:schemeClr val="tx2">
                    <a:alpha val="60000"/>
                  </a:schemeClr>
                </a:solidFill>
              </a:rPr>
              <a:t>Click to edit Master text styles</a:t>
            </a: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AB23B9F-B223-42FC-B961-B8BFC75D2259}" type="datetime1">
              <a:rPr lang="en-US" smtClean="0">
                <a:solidFill>
                  <a:schemeClr val="tx2">
                    <a:alpha val="60000"/>
                  </a:schemeClr>
                </a:solidFill>
              </a:rPr>
              <a:pPr/>
              <a:t>3/22/2022</a:t>
            </a:fld>
            <a:endParaRPr lang="en-US" dirty="0">
              <a:solidFill>
                <a:schemeClr val="tx2">
                  <a:alpha val="60000"/>
                </a:schemeClr>
              </a:solidFill>
            </a:endParaRP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2">
                    <a:alpha val="60000"/>
                  </a:schemeClr>
                </a:solidFill>
              </a:rPr>
              <a:t>Sample footer text</a:t>
            </a:r>
            <a:endParaRPr lang="en-US" dirty="0">
              <a:solidFill>
                <a:schemeClr val="tx2">
                  <a:alpha val="60000"/>
                </a:schemeClr>
              </a:solidFill>
            </a:endParaRP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8844951-7827-47D4-8276-7DDE1FA7D85A}" type="slidenum">
              <a:rPr lang="en-US" smtClean="0">
                <a:solidFill>
                  <a:schemeClr val="tx2">
                    <a:alpha val="60000"/>
                  </a:schemeClr>
                </a:solidFill>
              </a:rPr>
              <a:pPr/>
              <a:t>‹#›</a:t>
            </a:fld>
            <a:endParaRPr lang="en-US" dirty="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a:lstStyle/>
          <a:p>
            <a:r>
              <a:rPr lang="en-US"/>
              <a:t>Click icon to add picture</a:t>
            </a:r>
          </a:p>
        </p:txBody>
      </p:sp>
    </p:spTree>
    <p:extLst>
      <p:ext uri="{BB962C8B-B14F-4D97-AF65-F5344CB8AC3E}">
        <p14:creationId xmlns:p14="http://schemas.microsoft.com/office/powerpoint/2010/main" val="423043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a:lstStyle/>
          <a:p>
            <a:r>
              <a:rPr lang="en-US"/>
              <a:t>Click icon to add picture</a:t>
            </a:r>
            <a:endParaRPr lang="en-US" dirty="0"/>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613200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352095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39876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90129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6973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r>
              <a:rPr lang="en-US"/>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76813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77615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7408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1524"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r>
              <a:rPr lang="en-US"/>
              <a:t>3/1/20XX</a:t>
            </a:r>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solidFill>
                  <a:srgbClr val="FFFFFF"/>
                </a:solidFill>
              </a:rPr>
              <a:t>SAMPLE FOOTER TEXT</a:t>
            </a: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2314514164"/>
      </p:ext>
    </p:extLst>
  </p:cSld>
  <p:clrMap bg1="lt1" tx1="dk1" bg2="lt2" tx2="dk2" accent1="accent1" accent2="accent2" accent3="accent3" accent4="accent4" accent5="accent5" accent6="accent6" hlink="hlink" folHlink="folHlink"/>
  <p:sldLayoutIdLst>
    <p:sldLayoutId id="2147483697" r:id="rId1"/>
    <p:sldLayoutId id="2147483696" r:id="rId2"/>
    <p:sldLayoutId id="2147483699" r:id="rId3"/>
    <p:sldLayoutId id="2147483698" r:id="rId4"/>
    <p:sldLayoutId id="2147483686" r:id="rId5"/>
    <p:sldLayoutId id="2147483700" r:id="rId6"/>
    <p:sldLayoutId id="2147483705" r:id="rId7"/>
    <p:sldLayoutId id="2147483689" r:id="rId8"/>
    <p:sldLayoutId id="2147483704" r:id="rId9"/>
    <p:sldLayoutId id="2147483702" r:id="rId10"/>
    <p:sldLayoutId id="2147483701" r:id="rId11"/>
    <p:sldLayoutId id="2147483703" r:id="rId12"/>
    <p:sldLayoutId id="2147483685" r:id="rId13"/>
    <p:sldLayoutId id="2147483687" r:id="rId14"/>
    <p:sldLayoutId id="2147483688" r:id="rId15"/>
    <p:sldLayoutId id="2147483690" r:id="rId16"/>
    <p:sldLayoutId id="2147483692" r:id="rId17"/>
    <p:sldLayoutId id="2147483693" r:id="rId18"/>
  </p:sldLayoutIdLst>
  <p:hf hdr="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32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Frame 56">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9" name="Rectangle 5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ame 60">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838199" y="857251"/>
            <a:ext cx="4581525" cy="2076450"/>
          </a:xfrm>
        </p:spPr>
        <p:txBody>
          <a:bodyPr vert="horz" lIns="91440" tIns="45720" rIns="91440" bIns="45720" rtlCol="0" anchor="b" anchorCtr="0">
            <a:normAutofit/>
          </a:bodyPr>
          <a:lstStyle/>
          <a:p>
            <a:pPr algn="l"/>
            <a:r>
              <a:rPr lang="en-US" sz="2800">
                <a:gradFill flip="none" rotWithShape="1">
                  <a:gsLst>
                    <a:gs pos="0">
                      <a:schemeClr val="accent5">
                        <a:alpha val="70000"/>
                      </a:schemeClr>
                    </a:gs>
                    <a:gs pos="100000">
                      <a:schemeClr val="accent1">
                        <a:alpha val="70000"/>
                      </a:schemeClr>
                    </a:gs>
                  </a:gsLst>
                  <a:lin ang="0" scaled="1"/>
                  <a:tileRect/>
                </a:gradFill>
                <a:effectLst/>
              </a:rPr>
              <a:t>The types of barriers that can prevent effective</a:t>
            </a:r>
            <a:r>
              <a:rPr lang="en-US" sz="2800" spc="-25">
                <a:gradFill flip="none" rotWithShape="1">
                  <a:gsLst>
                    <a:gs pos="0">
                      <a:schemeClr val="accent5">
                        <a:alpha val="70000"/>
                      </a:schemeClr>
                    </a:gs>
                    <a:gs pos="100000">
                      <a:schemeClr val="accent1">
                        <a:alpha val="70000"/>
                      </a:schemeClr>
                    </a:gs>
                  </a:gsLst>
                  <a:lin ang="0" scaled="1"/>
                  <a:tileRect/>
                </a:gradFill>
                <a:effectLst/>
              </a:rPr>
              <a:t> </a:t>
            </a:r>
            <a:r>
              <a:rPr lang="en-US" sz="2800">
                <a:gradFill flip="none" rotWithShape="1">
                  <a:gsLst>
                    <a:gs pos="0">
                      <a:schemeClr val="accent5">
                        <a:alpha val="70000"/>
                      </a:schemeClr>
                    </a:gs>
                    <a:gs pos="100000">
                      <a:schemeClr val="accent1">
                        <a:alpha val="70000"/>
                      </a:schemeClr>
                    </a:gs>
                  </a:gsLst>
                  <a:lin ang="0" scaled="1"/>
                  <a:tileRect/>
                </a:gradFill>
                <a:effectLst/>
              </a:rPr>
              <a:t>communication between the organisation and their external stakeholders</a:t>
            </a:r>
            <a:endParaRPr lang="en-US" sz="2800">
              <a:gradFill flip="none" rotWithShape="1">
                <a:gsLst>
                  <a:gs pos="0">
                    <a:schemeClr val="accent5">
                      <a:alpha val="70000"/>
                    </a:schemeClr>
                  </a:gs>
                  <a:gs pos="100000">
                    <a:schemeClr val="accent1">
                      <a:alpha val="70000"/>
                    </a:schemeClr>
                  </a:gs>
                </a:gsLst>
                <a:lin ang="0" scaled="1"/>
                <a:tileRect/>
              </a:gradFill>
            </a:endParaRPr>
          </a:p>
        </p:txBody>
      </p:sp>
      <p:pic>
        <p:nvPicPr>
          <p:cNvPr id="3" name="Picture 2" descr="A person with long hair&#10;&#10;Description automatically generated with low confidence">
            <a:extLst>
              <a:ext uri="{FF2B5EF4-FFF2-40B4-BE49-F238E27FC236}">
                <a16:creationId xmlns:a16="http://schemas.microsoft.com/office/drawing/2014/main" id="{2322DC93-A911-43CE-929A-6EC507AC6CCD}"/>
              </a:ext>
            </a:extLst>
          </p:cNvPr>
          <p:cNvPicPr>
            <a:picLocks noChangeAspect="1"/>
          </p:cNvPicPr>
          <p:nvPr/>
        </p:nvPicPr>
        <p:blipFill rotWithShape="1">
          <a:blip r:embed="rId2"/>
          <a:srcRect t="4221" b="16846"/>
          <a:stretch/>
        </p:blipFill>
        <p:spPr>
          <a:xfrm>
            <a:off x="7001639" y="1450603"/>
            <a:ext cx="3538736" cy="3711948"/>
          </a:xfrm>
          <a:prstGeom prst="rect">
            <a:avLst/>
          </a:prstGeom>
        </p:spPr>
      </p:pic>
      <p:graphicFrame>
        <p:nvGraphicFramePr>
          <p:cNvPr id="52" name="Subtitle 4">
            <a:extLst>
              <a:ext uri="{FF2B5EF4-FFF2-40B4-BE49-F238E27FC236}">
                <a16:creationId xmlns:a16="http://schemas.microsoft.com/office/drawing/2014/main" id="{69B08133-A4A3-F00F-3866-CC3C0B4B052E}"/>
              </a:ext>
            </a:extLst>
          </p:cNvPr>
          <p:cNvGraphicFramePr/>
          <p:nvPr>
            <p:extLst>
              <p:ext uri="{D42A27DB-BD31-4B8C-83A1-F6EECF244321}">
                <p14:modId xmlns:p14="http://schemas.microsoft.com/office/powerpoint/2010/main" val="2695616036"/>
              </p:ext>
            </p:extLst>
          </p:nvPr>
        </p:nvGraphicFramePr>
        <p:xfrm>
          <a:off x="838199" y="3190875"/>
          <a:ext cx="4581526" cy="29860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3580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5" name="Frame 114">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7" name="Rectangle 116">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Frame 118">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49352-2AB0-4ADD-96B9-AB0FAECB557C}"/>
              </a:ext>
            </a:extLst>
          </p:cNvPr>
          <p:cNvSpPr>
            <a:spLocks noGrp="1"/>
          </p:cNvSpPr>
          <p:nvPr>
            <p:ph type="title"/>
          </p:nvPr>
        </p:nvSpPr>
        <p:spPr>
          <a:xfrm>
            <a:off x="1009650" y="557213"/>
            <a:ext cx="5890590" cy="2076450"/>
          </a:xfrm>
        </p:spPr>
        <p:txBody>
          <a:bodyPr vert="horz" lIns="91440" tIns="45720" rIns="91440" bIns="45720" rtlCol="0" anchor="b">
            <a:normAutofit/>
          </a:bodyPr>
          <a:lstStyle/>
          <a:p>
            <a:r>
              <a:rPr lang="en-US" sz="4400" dirty="0">
                <a:gradFill flip="none" rotWithShape="1">
                  <a:gsLst>
                    <a:gs pos="0">
                      <a:schemeClr val="accent5">
                        <a:alpha val="70000"/>
                      </a:schemeClr>
                    </a:gs>
                    <a:gs pos="100000">
                      <a:schemeClr val="accent1">
                        <a:alpha val="70000"/>
                      </a:schemeClr>
                    </a:gs>
                  </a:gsLst>
                  <a:lin ang="0" scaled="1"/>
                  <a:tileRect/>
                </a:gradFill>
              </a:rPr>
              <a:t>Language barrier</a:t>
            </a:r>
          </a:p>
        </p:txBody>
      </p:sp>
      <p:sp>
        <p:nvSpPr>
          <p:cNvPr id="3" name="Content Placeholder 2">
            <a:extLst>
              <a:ext uri="{FF2B5EF4-FFF2-40B4-BE49-F238E27FC236}">
                <a16:creationId xmlns:a16="http://schemas.microsoft.com/office/drawing/2014/main" id="{2F49AA98-AED4-4FAD-999C-98B64BB9DF71}"/>
              </a:ext>
            </a:extLst>
          </p:cNvPr>
          <p:cNvSpPr>
            <a:spLocks noGrp="1"/>
          </p:cNvSpPr>
          <p:nvPr>
            <p:ph idx="1"/>
          </p:nvPr>
        </p:nvSpPr>
        <p:spPr>
          <a:xfrm>
            <a:off x="838200" y="2659732"/>
            <a:ext cx="5890591" cy="2986087"/>
          </a:xfrm>
        </p:spPr>
        <p:txBody>
          <a:bodyPr vert="horz" lIns="91440" tIns="45720" rIns="91440" bIns="45720" rtlCol="0">
            <a:normAutofit lnSpcReduction="10000"/>
          </a:bodyPr>
          <a:lstStyle/>
          <a:p>
            <a:pPr indent="-228600">
              <a:lnSpc>
                <a:spcPct val="110000"/>
              </a:lnSpc>
              <a:buFont typeface="Wingdings" panose="05000000000000000000" pitchFamily="2" charset="2"/>
              <a:buChar char="§"/>
            </a:pPr>
            <a:r>
              <a:rPr lang="en-US" sz="1700" dirty="0">
                <a:solidFill>
                  <a:schemeClr val="tx2">
                    <a:alpha val="60000"/>
                  </a:schemeClr>
                </a:solidFill>
              </a:rPr>
              <a:t> Bakkavor completed capital investments including new factories in China. The language barrier is one of the common communication barriers as someone who speaks English may not always be available for discussion.</a:t>
            </a:r>
          </a:p>
          <a:p>
            <a:pPr indent="-228600">
              <a:lnSpc>
                <a:spcPct val="110000"/>
              </a:lnSpc>
              <a:buFont typeface="Wingdings" panose="05000000000000000000" pitchFamily="2" charset="2"/>
              <a:buChar char="§"/>
            </a:pPr>
            <a:endParaRPr lang="en-US" sz="1700" dirty="0">
              <a:solidFill>
                <a:schemeClr val="tx2">
                  <a:alpha val="60000"/>
                </a:schemeClr>
              </a:solidFill>
            </a:endParaRPr>
          </a:p>
          <a:p>
            <a:pPr indent="-228600">
              <a:lnSpc>
                <a:spcPct val="110000"/>
              </a:lnSpc>
              <a:buFont typeface="Wingdings" panose="05000000000000000000" pitchFamily="2" charset="2"/>
              <a:buChar char="§"/>
            </a:pPr>
            <a:r>
              <a:rPr lang="en-US" sz="1700" dirty="0">
                <a:solidFill>
                  <a:schemeClr val="tx2">
                    <a:alpha val="60000"/>
                  </a:schemeClr>
                </a:solidFill>
              </a:rPr>
              <a:t>Also, if the message contains specific jargon or abbreviations, this can be hard to understand by the receiver who is not familiar with the terminology used. </a:t>
            </a:r>
          </a:p>
          <a:p>
            <a:pPr>
              <a:lnSpc>
                <a:spcPct val="110000"/>
              </a:lnSpc>
            </a:pPr>
            <a:r>
              <a:rPr lang="en-US" sz="1700" dirty="0">
                <a:solidFill>
                  <a:schemeClr val="tx2">
                    <a:alpha val="60000"/>
                  </a:schemeClr>
                </a:solidFill>
              </a:rPr>
              <a:t>( </a:t>
            </a:r>
            <a:r>
              <a:rPr lang="en-US" sz="1700" dirty="0" err="1">
                <a:solidFill>
                  <a:schemeClr val="tx2">
                    <a:alpha val="60000"/>
                  </a:schemeClr>
                </a:solidFill>
              </a:rPr>
              <a:t>Jureddi</a:t>
            </a:r>
            <a:r>
              <a:rPr lang="en-US" sz="1700" dirty="0">
                <a:solidFill>
                  <a:schemeClr val="tx2">
                    <a:alpha val="60000"/>
                  </a:schemeClr>
                </a:solidFill>
              </a:rPr>
              <a:t> &amp; </a:t>
            </a:r>
            <a:r>
              <a:rPr lang="en-US" sz="1700" dirty="0" err="1">
                <a:solidFill>
                  <a:schemeClr val="tx2">
                    <a:alpha val="60000"/>
                  </a:schemeClr>
                </a:solidFill>
              </a:rPr>
              <a:t>Brahmaiah</a:t>
            </a:r>
            <a:r>
              <a:rPr lang="en-US" sz="1700" dirty="0">
                <a:solidFill>
                  <a:schemeClr val="tx2">
                    <a:alpha val="60000"/>
                  </a:schemeClr>
                </a:solidFill>
              </a:rPr>
              <a:t> 2016). </a:t>
            </a:r>
          </a:p>
          <a:p>
            <a:pPr indent="-228600">
              <a:lnSpc>
                <a:spcPct val="110000"/>
              </a:lnSpc>
              <a:buFont typeface="Wingdings" panose="05000000000000000000" pitchFamily="2" charset="2"/>
              <a:buChar char="§"/>
            </a:pPr>
            <a:endParaRPr lang="en-US" sz="1700" dirty="0">
              <a:solidFill>
                <a:schemeClr val="tx2">
                  <a:alpha val="60000"/>
                </a:schemeClr>
              </a:solidFill>
            </a:endParaRPr>
          </a:p>
          <a:p>
            <a:pPr indent="-228600">
              <a:lnSpc>
                <a:spcPct val="110000"/>
              </a:lnSpc>
              <a:buFont typeface="Wingdings" panose="05000000000000000000" pitchFamily="2" charset="2"/>
              <a:buChar char="§"/>
            </a:pPr>
            <a:endParaRPr lang="en-US" sz="1700" dirty="0">
              <a:solidFill>
                <a:schemeClr val="tx2">
                  <a:alpha val="60000"/>
                </a:schemeClr>
              </a:solidFill>
            </a:endParaRPr>
          </a:p>
          <a:p>
            <a:pPr indent="-228600">
              <a:lnSpc>
                <a:spcPct val="110000"/>
              </a:lnSpc>
              <a:buFont typeface="Wingdings" panose="05000000000000000000" pitchFamily="2" charset="2"/>
              <a:buChar char="§"/>
            </a:pPr>
            <a:endParaRPr lang="en-US" sz="1700" dirty="0">
              <a:solidFill>
                <a:schemeClr val="tx2">
                  <a:alpha val="60000"/>
                </a:schemeClr>
              </a:solidFill>
            </a:endParaRPr>
          </a:p>
          <a:p>
            <a:pPr indent="-228600">
              <a:lnSpc>
                <a:spcPct val="110000"/>
              </a:lnSpc>
              <a:buFont typeface="Wingdings" panose="05000000000000000000" pitchFamily="2" charset="2"/>
              <a:buChar char="§"/>
            </a:pPr>
            <a:endParaRPr lang="en-US" sz="1700" dirty="0">
              <a:solidFill>
                <a:schemeClr val="tx2">
                  <a:alpha val="60000"/>
                </a:schemeClr>
              </a:solidFill>
            </a:endParaRPr>
          </a:p>
          <a:p>
            <a:pPr indent="-228600">
              <a:lnSpc>
                <a:spcPct val="110000"/>
              </a:lnSpc>
              <a:buFont typeface="Wingdings" panose="05000000000000000000" pitchFamily="2" charset="2"/>
              <a:buChar char="§"/>
            </a:pPr>
            <a:endParaRPr lang="en-US" sz="1700" dirty="0">
              <a:solidFill>
                <a:schemeClr val="tx2">
                  <a:alpha val="60000"/>
                </a:schemeClr>
              </a:solidFill>
            </a:endParaRPr>
          </a:p>
          <a:p>
            <a:pPr indent="-228600">
              <a:lnSpc>
                <a:spcPct val="110000"/>
              </a:lnSpc>
              <a:buFont typeface="Wingdings" panose="05000000000000000000" pitchFamily="2" charset="2"/>
              <a:buChar char="§"/>
            </a:pPr>
            <a:endParaRPr lang="en-US" sz="1700" dirty="0">
              <a:solidFill>
                <a:schemeClr val="tx2">
                  <a:alpha val="60000"/>
                </a:schemeClr>
              </a:solidFill>
            </a:endParaRPr>
          </a:p>
        </p:txBody>
      </p:sp>
      <p:pic>
        <p:nvPicPr>
          <p:cNvPr id="14" name="Picture 13" descr="Graphical user interface, application&#10;&#10;Description automatically generated">
            <a:extLst>
              <a:ext uri="{FF2B5EF4-FFF2-40B4-BE49-F238E27FC236}">
                <a16:creationId xmlns:a16="http://schemas.microsoft.com/office/drawing/2014/main" id="{85E5B54D-F2BE-47AD-87E1-ADA1B8453D9E}"/>
              </a:ext>
            </a:extLst>
          </p:cNvPr>
          <p:cNvPicPr>
            <a:picLocks noChangeAspect="1"/>
          </p:cNvPicPr>
          <p:nvPr/>
        </p:nvPicPr>
        <p:blipFill>
          <a:blip r:embed="rId2">
            <a:alphaModFix amt="90000"/>
          </a:blip>
          <a:stretch>
            <a:fillRect/>
          </a:stretch>
        </p:blipFill>
        <p:spPr>
          <a:xfrm>
            <a:off x="7236477" y="1984729"/>
            <a:ext cx="4117323" cy="2877534"/>
          </a:xfrm>
          <a:prstGeom prst="rect">
            <a:avLst/>
          </a:prstGeom>
        </p:spPr>
      </p:pic>
      <p:sp>
        <p:nvSpPr>
          <p:cNvPr id="81" name="Date Placeholder 80">
            <a:extLst>
              <a:ext uri="{FF2B5EF4-FFF2-40B4-BE49-F238E27FC236}">
                <a16:creationId xmlns:a16="http://schemas.microsoft.com/office/drawing/2014/main" id="{82960077-7DAA-4543-8719-74137BCBB759}"/>
              </a:ext>
            </a:extLst>
          </p:cNvPr>
          <p:cNvSpPr>
            <a:spLocks noGrp="1"/>
          </p:cNvSpPr>
          <p:nvPr>
            <p:ph type="dt" sz="half" idx="10"/>
          </p:nvPr>
        </p:nvSpPr>
        <p:spPr>
          <a:xfrm>
            <a:off x="838200" y="6429375"/>
            <a:ext cx="2743200" cy="365125"/>
          </a:xfrm>
        </p:spPr>
        <p:txBody>
          <a:bodyPr vert="horz" lIns="91440" tIns="45720" rIns="91440" bIns="45720" rtlCol="0" anchor="ctr">
            <a:normAutofit/>
          </a:bodyPr>
          <a:lstStyle/>
          <a:p>
            <a:pPr>
              <a:spcAft>
                <a:spcPts val="600"/>
              </a:spcAft>
            </a:pPr>
            <a:r>
              <a:rPr lang="en-US">
                <a:solidFill>
                  <a:srgbClr val="FFFFFF"/>
                </a:solidFill>
              </a:rPr>
              <a:t>3/1/20XX</a:t>
            </a:r>
          </a:p>
        </p:txBody>
      </p:sp>
      <p:sp>
        <p:nvSpPr>
          <p:cNvPr id="82" name="Footer Placeholder 81">
            <a:extLst>
              <a:ext uri="{FF2B5EF4-FFF2-40B4-BE49-F238E27FC236}">
                <a16:creationId xmlns:a16="http://schemas.microsoft.com/office/drawing/2014/main" id="{503949B9-68A2-4ABE-91ED-37C05B246C8B}"/>
              </a:ext>
            </a:extLst>
          </p:cNvPr>
          <p:cNvSpPr>
            <a:spLocks noGrp="1"/>
          </p:cNvSpPr>
          <p:nvPr>
            <p:ph type="ftr" sz="quarter" idx="11"/>
          </p:nvPr>
        </p:nvSpPr>
        <p:spPr>
          <a:xfrm>
            <a:off x="4038600" y="6429375"/>
            <a:ext cx="4114800" cy="365125"/>
          </a:xfrm>
        </p:spPr>
        <p:txBody>
          <a:bodyPr vert="horz" lIns="91440" tIns="45720" rIns="91440" bIns="45720" rtlCol="0" anchor="ctr">
            <a:normAutofit/>
          </a:bodyPr>
          <a:lstStyle/>
          <a:p>
            <a:pPr algn="ctr">
              <a:spcAft>
                <a:spcPts val="600"/>
              </a:spcAft>
            </a:pPr>
            <a:r>
              <a:rPr lang="en-US" kern="1200" cap="all" spc="150" baseline="0">
                <a:solidFill>
                  <a:srgbClr val="FFFFFF"/>
                </a:solidFill>
                <a:latin typeface="+mn-lt"/>
                <a:ea typeface="+mn-ea"/>
                <a:cs typeface="+mn-cs"/>
              </a:rPr>
              <a:t>SAMPLE FOOTER TEXT</a:t>
            </a:r>
          </a:p>
        </p:txBody>
      </p:sp>
      <p:sp>
        <p:nvSpPr>
          <p:cNvPr id="18" name="Slide Number Placeholder 17">
            <a:extLst>
              <a:ext uri="{FF2B5EF4-FFF2-40B4-BE49-F238E27FC236}">
                <a16:creationId xmlns:a16="http://schemas.microsoft.com/office/drawing/2014/main" id="{7CCCE07D-3B17-42EC-AE9C-222D13143DF6}"/>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a:pPr>
                <a:spcAft>
                  <a:spcPts val="600"/>
                </a:spcAft>
              </a:pPr>
              <a:t>2</a:t>
            </a:fld>
            <a:endParaRPr lang="en-US"/>
          </a:p>
        </p:txBody>
      </p:sp>
    </p:spTree>
    <p:extLst>
      <p:ext uri="{BB962C8B-B14F-4D97-AF65-F5344CB8AC3E}">
        <p14:creationId xmlns:p14="http://schemas.microsoft.com/office/powerpoint/2010/main" val="1590342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Frame 134">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7" name="Rectangle 136">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ame 138">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49352-2AB0-4ADD-96B9-AB0FAECB557C}"/>
              </a:ext>
            </a:extLst>
          </p:cNvPr>
          <p:cNvSpPr>
            <a:spLocks noGrp="1"/>
          </p:cNvSpPr>
          <p:nvPr>
            <p:ph type="title"/>
          </p:nvPr>
        </p:nvSpPr>
        <p:spPr>
          <a:xfrm>
            <a:off x="838200" y="857251"/>
            <a:ext cx="5890590" cy="2076450"/>
          </a:xfrm>
        </p:spPr>
        <p:txBody>
          <a:bodyPr vert="horz" lIns="91440" tIns="45720" rIns="91440" bIns="45720" rtlCol="0" anchor="b">
            <a:normAutofit/>
          </a:bodyPr>
          <a:lstStyle/>
          <a:p>
            <a:r>
              <a:rPr lang="en-US" sz="4400" dirty="0">
                <a:gradFill flip="none" rotWithShape="1">
                  <a:gsLst>
                    <a:gs pos="0">
                      <a:schemeClr val="accent5">
                        <a:alpha val="70000"/>
                      </a:schemeClr>
                    </a:gs>
                    <a:gs pos="100000">
                      <a:schemeClr val="accent1">
                        <a:alpha val="70000"/>
                      </a:schemeClr>
                    </a:gs>
                  </a:gsLst>
                  <a:lin ang="0" scaled="1"/>
                  <a:tileRect/>
                </a:gradFill>
              </a:rPr>
              <a:t>Poor listening skills</a:t>
            </a:r>
          </a:p>
        </p:txBody>
      </p:sp>
      <p:sp>
        <p:nvSpPr>
          <p:cNvPr id="3" name="Content Placeholder 2">
            <a:extLst>
              <a:ext uri="{FF2B5EF4-FFF2-40B4-BE49-F238E27FC236}">
                <a16:creationId xmlns:a16="http://schemas.microsoft.com/office/drawing/2014/main" id="{2F49AA98-AED4-4FAD-999C-98B64BB9DF71}"/>
              </a:ext>
            </a:extLst>
          </p:cNvPr>
          <p:cNvSpPr>
            <a:spLocks noGrp="1"/>
          </p:cNvSpPr>
          <p:nvPr>
            <p:ph idx="1"/>
          </p:nvPr>
        </p:nvSpPr>
        <p:spPr>
          <a:xfrm>
            <a:off x="838199" y="3190875"/>
            <a:ext cx="5890591" cy="2986087"/>
          </a:xfrm>
        </p:spPr>
        <p:txBody>
          <a:bodyPr vert="horz" lIns="91440" tIns="45720" rIns="91440" bIns="45720" rtlCol="0">
            <a:normAutofit/>
          </a:bodyPr>
          <a:lstStyle/>
          <a:p>
            <a:pPr>
              <a:lnSpc>
                <a:spcPct val="110000"/>
              </a:lnSpc>
            </a:pPr>
            <a:r>
              <a:rPr lang="en-US" sz="1800" dirty="0">
                <a:solidFill>
                  <a:schemeClr val="tx2">
                    <a:alpha val="60000"/>
                  </a:schemeClr>
                </a:solidFill>
              </a:rPr>
              <a:t> When communicating with external stakeholders, poor listening skills are one of the biggest barriers.</a:t>
            </a:r>
          </a:p>
          <a:p>
            <a:pPr>
              <a:lnSpc>
                <a:spcPct val="110000"/>
              </a:lnSpc>
            </a:pPr>
            <a:r>
              <a:rPr lang="en-US" sz="1800" dirty="0">
                <a:solidFill>
                  <a:schemeClr val="tx2">
                    <a:alpha val="60000"/>
                  </a:schemeClr>
                </a:solidFill>
              </a:rPr>
              <a:t>It is important to not interrupt the speaker. Ask questions, use methods such as nodding if you agree with what has been said.</a:t>
            </a:r>
          </a:p>
          <a:p>
            <a:pPr>
              <a:lnSpc>
                <a:spcPct val="110000"/>
              </a:lnSpc>
            </a:pPr>
            <a:r>
              <a:rPr lang="en-US" sz="1800" dirty="0">
                <a:solidFill>
                  <a:schemeClr val="tx2">
                    <a:alpha val="60000"/>
                  </a:schemeClr>
                </a:solidFill>
              </a:rPr>
              <a:t>FEEDBACK is the best listening skill.</a:t>
            </a:r>
          </a:p>
          <a:p>
            <a:pPr>
              <a:lnSpc>
                <a:spcPct val="110000"/>
              </a:lnSpc>
            </a:pPr>
            <a:r>
              <a:rPr lang="en-US" sz="1800" dirty="0">
                <a:solidFill>
                  <a:schemeClr val="tx2">
                    <a:alpha val="60000"/>
                  </a:schemeClr>
                </a:solidFill>
              </a:rPr>
              <a:t>(Erven 2002)</a:t>
            </a:r>
          </a:p>
          <a:p>
            <a:pPr>
              <a:lnSpc>
                <a:spcPct val="110000"/>
              </a:lnSpc>
            </a:pPr>
            <a:endParaRPr lang="en-US" sz="1800" dirty="0">
              <a:solidFill>
                <a:schemeClr val="tx2">
                  <a:alpha val="60000"/>
                </a:schemeClr>
              </a:solidFill>
            </a:endParaRPr>
          </a:p>
          <a:p>
            <a:pPr indent="-228600">
              <a:lnSpc>
                <a:spcPct val="110000"/>
              </a:lnSpc>
              <a:buFont typeface="Wingdings" panose="05000000000000000000" pitchFamily="2" charset="2"/>
              <a:buChar char="§"/>
            </a:pPr>
            <a:endParaRPr lang="en-US" sz="1800" dirty="0">
              <a:solidFill>
                <a:schemeClr val="tx2">
                  <a:alpha val="60000"/>
                </a:schemeClr>
              </a:solidFill>
            </a:endParaRPr>
          </a:p>
          <a:p>
            <a:pPr indent="-228600">
              <a:lnSpc>
                <a:spcPct val="110000"/>
              </a:lnSpc>
              <a:buFont typeface="Wingdings" panose="05000000000000000000" pitchFamily="2" charset="2"/>
              <a:buChar char="§"/>
            </a:pPr>
            <a:endParaRPr lang="en-US" sz="1800" dirty="0">
              <a:solidFill>
                <a:schemeClr val="tx2">
                  <a:alpha val="60000"/>
                </a:schemeClr>
              </a:solidFill>
            </a:endParaRPr>
          </a:p>
          <a:p>
            <a:pPr indent="-228600">
              <a:lnSpc>
                <a:spcPct val="110000"/>
              </a:lnSpc>
              <a:buFont typeface="Wingdings" panose="05000000000000000000" pitchFamily="2" charset="2"/>
              <a:buChar char="§"/>
            </a:pPr>
            <a:endParaRPr lang="en-US" sz="1800" dirty="0">
              <a:solidFill>
                <a:schemeClr val="tx2">
                  <a:alpha val="60000"/>
                </a:schemeClr>
              </a:solidFill>
            </a:endParaRPr>
          </a:p>
          <a:p>
            <a:pPr indent="-228600">
              <a:lnSpc>
                <a:spcPct val="110000"/>
              </a:lnSpc>
              <a:buFont typeface="Wingdings" panose="05000000000000000000" pitchFamily="2" charset="2"/>
              <a:buChar char="§"/>
            </a:pPr>
            <a:endParaRPr lang="en-US" sz="1800" dirty="0">
              <a:solidFill>
                <a:schemeClr val="tx2">
                  <a:alpha val="60000"/>
                </a:schemeClr>
              </a:solidFill>
            </a:endParaRPr>
          </a:p>
          <a:p>
            <a:pPr indent="-228600">
              <a:lnSpc>
                <a:spcPct val="110000"/>
              </a:lnSpc>
              <a:buFont typeface="Wingdings" panose="05000000000000000000" pitchFamily="2" charset="2"/>
              <a:buChar char="§"/>
            </a:pPr>
            <a:endParaRPr lang="en-US" sz="1800" dirty="0">
              <a:solidFill>
                <a:schemeClr val="tx2">
                  <a:alpha val="60000"/>
                </a:schemeClr>
              </a:solidFill>
            </a:endParaRPr>
          </a:p>
          <a:p>
            <a:pPr indent="-228600">
              <a:lnSpc>
                <a:spcPct val="110000"/>
              </a:lnSpc>
              <a:buFont typeface="Wingdings" panose="05000000000000000000" pitchFamily="2" charset="2"/>
              <a:buChar char="§"/>
            </a:pPr>
            <a:endParaRPr lang="en-US" sz="1800" dirty="0">
              <a:solidFill>
                <a:schemeClr val="tx2">
                  <a:alpha val="60000"/>
                </a:schemeClr>
              </a:solidFill>
            </a:endParaRPr>
          </a:p>
        </p:txBody>
      </p:sp>
      <p:pic>
        <p:nvPicPr>
          <p:cNvPr id="1026" name="Picture 2">
            <a:extLst>
              <a:ext uri="{FF2B5EF4-FFF2-40B4-BE49-F238E27FC236}">
                <a16:creationId xmlns:a16="http://schemas.microsoft.com/office/drawing/2014/main" id="{761124C8-171F-429E-B268-BF363942D6FB}"/>
              </a:ext>
            </a:extLst>
          </p:cNvPr>
          <p:cNvPicPr>
            <a:picLocks noChangeAspect="1" noChangeArrowheads="1"/>
          </p:cNvPicPr>
          <p:nvPr/>
        </p:nvPicPr>
        <p:blipFill>
          <a:blip r:embed="rId2">
            <a:alphaModFix amt="90000"/>
            <a:extLst>
              <a:ext uri="{28A0092B-C50C-407E-A947-70E740481C1C}">
                <a14:useLocalDpi xmlns:a14="http://schemas.microsoft.com/office/drawing/2010/main" val="0"/>
              </a:ext>
            </a:extLst>
          </a:blip>
          <a:stretch>
            <a:fillRect/>
          </a:stretch>
        </p:blipFill>
        <p:spPr bwMode="auto">
          <a:xfrm>
            <a:off x="7236477" y="2244912"/>
            <a:ext cx="4117323" cy="2357167"/>
          </a:xfrm>
          <a:prstGeom prst="rect">
            <a:avLst/>
          </a:prstGeom>
          <a:noFill/>
          <a:extLst>
            <a:ext uri="{909E8E84-426E-40DD-AFC4-6F175D3DCCD1}">
              <a14:hiddenFill xmlns:a14="http://schemas.microsoft.com/office/drawing/2010/main">
                <a:solidFill>
                  <a:srgbClr val="FFFFFF"/>
                </a:solidFill>
              </a14:hiddenFill>
            </a:ext>
          </a:extLst>
        </p:spPr>
      </p:pic>
      <p:sp>
        <p:nvSpPr>
          <p:cNvPr id="81" name="Date Placeholder 80">
            <a:extLst>
              <a:ext uri="{FF2B5EF4-FFF2-40B4-BE49-F238E27FC236}">
                <a16:creationId xmlns:a16="http://schemas.microsoft.com/office/drawing/2014/main" id="{82960077-7DAA-4543-8719-74137BCBB759}"/>
              </a:ext>
            </a:extLst>
          </p:cNvPr>
          <p:cNvSpPr>
            <a:spLocks noGrp="1"/>
          </p:cNvSpPr>
          <p:nvPr>
            <p:ph type="dt" sz="half" idx="10"/>
          </p:nvPr>
        </p:nvSpPr>
        <p:spPr>
          <a:xfrm>
            <a:off x="838200" y="6429375"/>
            <a:ext cx="2743200" cy="365125"/>
          </a:xfrm>
        </p:spPr>
        <p:txBody>
          <a:bodyPr vert="horz" lIns="91440" tIns="45720" rIns="91440" bIns="45720" rtlCol="0" anchor="ctr">
            <a:normAutofit/>
          </a:bodyPr>
          <a:lstStyle/>
          <a:p>
            <a:pPr>
              <a:spcAft>
                <a:spcPts val="600"/>
              </a:spcAft>
            </a:pPr>
            <a:r>
              <a:rPr lang="en-US">
                <a:solidFill>
                  <a:srgbClr val="FFFFFF"/>
                </a:solidFill>
              </a:rPr>
              <a:t>3/1/20XX</a:t>
            </a:r>
          </a:p>
        </p:txBody>
      </p:sp>
      <p:sp>
        <p:nvSpPr>
          <p:cNvPr id="82" name="Footer Placeholder 81">
            <a:extLst>
              <a:ext uri="{FF2B5EF4-FFF2-40B4-BE49-F238E27FC236}">
                <a16:creationId xmlns:a16="http://schemas.microsoft.com/office/drawing/2014/main" id="{503949B9-68A2-4ABE-91ED-37C05B246C8B}"/>
              </a:ext>
            </a:extLst>
          </p:cNvPr>
          <p:cNvSpPr>
            <a:spLocks noGrp="1"/>
          </p:cNvSpPr>
          <p:nvPr>
            <p:ph type="ftr" sz="quarter" idx="11"/>
          </p:nvPr>
        </p:nvSpPr>
        <p:spPr>
          <a:xfrm>
            <a:off x="4038600" y="6429375"/>
            <a:ext cx="4114800" cy="365125"/>
          </a:xfrm>
        </p:spPr>
        <p:txBody>
          <a:bodyPr vert="horz" lIns="91440" tIns="45720" rIns="91440" bIns="45720" rtlCol="0" anchor="ctr">
            <a:normAutofit/>
          </a:bodyPr>
          <a:lstStyle/>
          <a:p>
            <a:pPr algn="ctr">
              <a:spcAft>
                <a:spcPts val="600"/>
              </a:spcAft>
            </a:pPr>
            <a:r>
              <a:rPr lang="en-US" kern="1200" cap="all" spc="150" baseline="0">
                <a:solidFill>
                  <a:srgbClr val="FFFFFF"/>
                </a:solidFill>
                <a:latin typeface="+mn-lt"/>
                <a:ea typeface="+mn-ea"/>
                <a:cs typeface="+mn-cs"/>
              </a:rPr>
              <a:t>SAMPLE FOOTER TEXT</a:t>
            </a:r>
          </a:p>
        </p:txBody>
      </p:sp>
      <p:sp>
        <p:nvSpPr>
          <p:cNvPr id="18" name="Slide Number Placeholder 17">
            <a:extLst>
              <a:ext uri="{FF2B5EF4-FFF2-40B4-BE49-F238E27FC236}">
                <a16:creationId xmlns:a16="http://schemas.microsoft.com/office/drawing/2014/main" id="{7CCCE07D-3B17-42EC-AE9C-222D13143DF6}"/>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a:pPr>
                <a:spcAft>
                  <a:spcPts val="600"/>
                </a:spcAft>
              </a:pPr>
              <a:t>3</a:t>
            </a:fld>
            <a:endParaRPr lang="en-US"/>
          </a:p>
        </p:txBody>
      </p:sp>
    </p:spTree>
    <p:extLst>
      <p:ext uri="{BB962C8B-B14F-4D97-AF65-F5344CB8AC3E}">
        <p14:creationId xmlns:p14="http://schemas.microsoft.com/office/powerpoint/2010/main" val="1820001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4" name="Frame 143">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6" name="Rectangle 145">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Frame 147">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49352-2AB0-4ADD-96B9-AB0FAECB557C}"/>
              </a:ext>
            </a:extLst>
          </p:cNvPr>
          <p:cNvSpPr>
            <a:spLocks noGrp="1"/>
          </p:cNvSpPr>
          <p:nvPr>
            <p:ph type="title"/>
          </p:nvPr>
        </p:nvSpPr>
        <p:spPr>
          <a:xfrm>
            <a:off x="838199" y="857251"/>
            <a:ext cx="4581525" cy="2076450"/>
          </a:xfrm>
        </p:spPr>
        <p:txBody>
          <a:bodyPr vert="horz" lIns="91440" tIns="45720" rIns="91440" bIns="45720" rtlCol="0" anchor="b">
            <a:normAutofit/>
          </a:bodyPr>
          <a:lstStyle/>
          <a:p>
            <a:r>
              <a:rPr lang="en-US" sz="4400" dirty="0">
                <a:gradFill flip="none" rotWithShape="1">
                  <a:gsLst>
                    <a:gs pos="0">
                      <a:schemeClr val="accent5">
                        <a:alpha val="70000"/>
                      </a:schemeClr>
                    </a:gs>
                    <a:gs pos="100000">
                      <a:schemeClr val="accent1">
                        <a:alpha val="70000"/>
                      </a:schemeClr>
                    </a:gs>
                  </a:gsLst>
                  <a:lin ang="0" scaled="1"/>
                  <a:tileRect/>
                </a:gradFill>
              </a:rPr>
              <a:t>Attitudinal barriers</a:t>
            </a:r>
          </a:p>
        </p:txBody>
      </p:sp>
      <p:sp>
        <p:nvSpPr>
          <p:cNvPr id="3" name="Content Placeholder 2">
            <a:extLst>
              <a:ext uri="{FF2B5EF4-FFF2-40B4-BE49-F238E27FC236}">
                <a16:creationId xmlns:a16="http://schemas.microsoft.com/office/drawing/2014/main" id="{2F49AA98-AED4-4FAD-999C-98B64BB9DF71}"/>
              </a:ext>
            </a:extLst>
          </p:cNvPr>
          <p:cNvSpPr>
            <a:spLocks noGrp="1"/>
          </p:cNvSpPr>
          <p:nvPr>
            <p:ph idx="1"/>
          </p:nvPr>
        </p:nvSpPr>
        <p:spPr>
          <a:xfrm>
            <a:off x="838199" y="3190875"/>
            <a:ext cx="4581526" cy="2986087"/>
          </a:xfrm>
        </p:spPr>
        <p:txBody>
          <a:bodyPr vert="horz" lIns="91440" tIns="45720" rIns="91440" bIns="45720" rtlCol="0">
            <a:normAutofit/>
          </a:bodyPr>
          <a:lstStyle/>
          <a:p>
            <a:pPr indent="-228600">
              <a:lnSpc>
                <a:spcPct val="110000"/>
              </a:lnSpc>
              <a:buFont typeface="Wingdings" panose="05000000000000000000" pitchFamily="2" charset="2"/>
              <a:buChar char="§"/>
            </a:pPr>
            <a:r>
              <a:rPr lang="en-US" sz="1800" dirty="0">
                <a:solidFill>
                  <a:schemeClr val="tx2">
                    <a:alpha val="60000"/>
                  </a:schemeClr>
                </a:solidFill>
              </a:rPr>
              <a:t>Businesses are often so overwhelmed that people are lacking motivation and they are not willing to listen to others.</a:t>
            </a:r>
          </a:p>
          <a:p>
            <a:pPr indent="-228600">
              <a:lnSpc>
                <a:spcPct val="110000"/>
              </a:lnSpc>
              <a:buFont typeface="Wingdings" panose="05000000000000000000" pitchFamily="2" charset="2"/>
              <a:buChar char="§"/>
            </a:pPr>
            <a:r>
              <a:rPr lang="en-US" sz="1800" dirty="0">
                <a:solidFill>
                  <a:schemeClr val="tx2">
                    <a:alpha val="60000"/>
                  </a:schemeClr>
                </a:solidFill>
              </a:rPr>
              <a:t>This can happen due to poor management which is a common problem.</a:t>
            </a:r>
          </a:p>
          <a:p>
            <a:pPr indent="-228600">
              <a:lnSpc>
                <a:spcPct val="110000"/>
              </a:lnSpc>
              <a:buFont typeface="Wingdings" panose="05000000000000000000" pitchFamily="2" charset="2"/>
              <a:buChar char="§"/>
            </a:pPr>
            <a:endParaRPr lang="en-US" sz="1800" dirty="0">
              <a:solidFill>
                <a:schemeClr val="tx2">
                  <a:alpha val="60000"/>
                </a:schemeClr>
              </a:solidFill>
            </a:endParaRPr>
          </a:p>
          <a:p>
            <a:pPr indent="-228600">
              <a:lnSpc>
                <a:spcPct val="110000"/>
              </a:lnSpc>
              <a:buFont typeface="Wingdings" panose="05000000000000000000" pitchFamily="2" charset="2"/>
              <a:buChar char="§"/>
            </a:pPr>
            <a:endParaRPr lang="en-US" sz="1800" dirty="0">
              <a:solidFill>
                <a:schemeClr val="tx2">
                  <a:alpha val="60000"/>
                </a:schemeClr>
              </a:solidFill>
            </a:endParaRPr>
          </a:p>
          <a:p>
            <a:pPr indent="-228600">
              <a:lnSpc>
                <a:spcPct val="110000"/>
              </a:lnSpc>
              <a:buFont typeface="Wingdings" panose="05000000000000000000" pitchFamily="2" charset="2"/>
              <a:buChar char="§"/>
            </a:pPr>
            <a:endParaRPr lang="en-US" sz="1800" dirty="0">
              <a:solidFill>
                <a:schemeClr val="tx2">
                  <a:alpha val="60000"/>
                </a:schemeClr>
              </a:solidFill>
            </a:endParaRPr>
          </a:p>
          <a:p>
            <a:pPr indent="-228600">
              <a:lnSpc>
                <a:spcPct val="110000"/>
              </a:lnSpc>
              <a:buFont typeface="Wingdings" panose="05000000000000000000" pitchFamily="2" charset="2"/>
              <a:buChar char="§"/>
            </a:pPr>
            <a:endParaRPr lang="en-US" sz="1800" dirty="0">
              <a:solidFill>
                <a:schemeClr val="tx2">
                  <a:alpha val="60000"/>
                </a:schemeClr>
              </a:solidFill>
            </a:endParaRPr>
          </a:p>
          <a:p>
            <a:pPr indent="-228600">
              <a:lnSpc>
                <a:spcPct val="110000"/>
              </a:lnSpc>
              <a:buFont typeface="Wingdings" panose="05000000000000000000" pitchFamily="2" charset="2"/>
              <a:buChar char="§"/>
            </a:pPr>
            <a:endParaRPr lang="en-US" sz="1800" dirty="0">
              <a:solidFill>
                <a:schemeClr val="tx2">
                  <a:alpha val="60000"/>
                </a:schemeClr>
              </a:solidFill>
            </a:endParaRPr>
          </a:p>
          <a:p>
            <a:pPr indent="-228600">
              <a:lnSpc>
                <a:spcPct val="110000"/>
              </a:lnSpc>
              <a:buFont typeface="Wingdings" panose="05000000000000000000" pitchFamily="2" charset="2"/>
              <a:buChar char="§"/>
            </a:pPr>
            <a:endParaRPr lang="en-US" sz="1800" dirty="0">
              <a:solidFill>
                <a:schemeClr val="tx2">
                  <a:alpha val="60000"/>
                </a:schemeClr>
              </a:solidFill>
            </a:endParaRPr>
          </a:p>
          <a:p>
            <a:pPr indent="-228600">
              <a:lnSpc>
                <a:spcPct val="110000"/>
              </a:lnSpc>
              <a:buFont typeface="Wingdings" panose="05000000000000000000" pitchFamily="2" charset="2"/>
              <a:buChar char="§"/>
            </a:pPr>
            <a:endParaRPr lang="en-US" sz="1800" dirty="0">
              <a:solidFill>
                <a:schemeClr val="tx2">
                  <a:alpha val="60000"/>
                </a:schemeClr>
              </a:solidFill>
            </a:endParaRPr>
          </a:p>
          <a:p>
            <a:pPr indent="-228600">
              <a:lnSpc>
                <a:spcPct val="110000"/>
              </a:lnSpc>
              <a:buFont typeface="Wingdings" panose="05000000000000000000" pitchFamily="2" charset="2"/>
              <a:buChar char="§"/>
            </a:pPr>
            <a:endParaRPr lang="en-US" sz="1800" dirty="0">
              <a:solidFill>
                <a:schemeClr val="tx2">
                  <a:alpha val="60000"/>
                </a:schemeClr>
              </a:solidFill>
            </a:endParaRPr>
          </a:p>
        </p:txBody>
      </p:sp>
      <p:pic>
        <p:nvPicPr>
          <p:cNvPr id="5" name="Picture 4" descr="Diagram&#10;&#10;Description automatically generated">
            <a:extLst>
              <a:ext uri="{FF2B5EF4-FFF2-40B4-BE49-F238E27FC236}">
                <a16:creationId xmlns:a16="http://schemas.microsoft.com/office/drawing/2014/main" id="{52BDC816-CF1F-4B4F-BECA-DCCC6AF9F1AD}"/>
              </a:ext>
            </a:extLst>
          </p:cNvPr>
          <p:cNvPicPr>
            <a:picLocks noChangeAspect="1"/>
          </p:cNvPicPr>
          <p:nvPr/>
        </p:nvPicPr>
        <p:blipFill>
          <a:blip r:embed="rId2">
            <a:alphaModFix amt="90000"/>
          </a:blip>
          <a:stretch>
            <a:fillRect/>
          </a:stretch>
        </p:blipFill>
        <p:spPr>
          <a:xfrm>
            <a:off x="6330893" y="1675692"/>
            <a:ext cx="5022907" cy="3478828"/>
          </a:xfrm>
          <a:prstGeom prst="rect">
            <a:avLst/>
          </a:prstGeom>
        </p:spPr>
      </p:pic>
      <p:sp>
        <p:nvSpPr>
          <p:cNvPr id="81" name="Date Placeholder 80">
            <a:extLst>
              <a:ext uri="{FF2B5EF4-FFF2-40B4-BE49-F238E27FC236}">
                <a16:creationId xmlns:a16="http://schemas.microsoft.com/office/drawing/2014/main" id="{82960077-7DAA-4543-8719-74137BCBB759}"/>
              </a:ext>
            </a:extLst>
          </p:cNvPr>
          <p:cNvSpPr>
            <a:spLocks noGrp="1"/>
          </p:cNvSpPr>
          <p:nvPr>
            <p:ph type="dt" sz="half" idx="10"/>
          </p:nvPr>
        </p:nvSpPr>
        <p:spPr>
          <a:xfrm>
            <a:off x="838200" y="6429375"/>
            <a:ext cx="2743200" cy="365125"/>
          </a:xfrm>
        </p:spPr>
        <p:txBody>
          <a:bodyPr vert="horz" lIns="91440" tIns="45720" rIns="91440" bIns="45720" rtlCol="0" anchor="ctr">
            <a:normAutofit/>
          </a:bodyPr>
          <a:lstStyle/>
          <a:p>
            <a:pPr>
              <a:spcAft>
                <a:spcPts val="600"/>
              </a:spcAft>
            </a:pPr>
            <a:r>
              <a:rPr lang="en-US">
                <a:solidFill>
                  <a:srgbClr val="FFFFFF"/>
                </a:solidFill>
              </a:rPr>
              <a:t>3/1/20XX</a:t>
            </a:r>
          </a:p>
        </p:txBody>
      </p:sp>
      <p:sp>
        <p:nvSpPr>
          <p:cNvPr id="82" name="Footer Placeholder 81">
            <a:extLst>
              <a:ext uri="{FF2B5EF4-FFF2-40B4-BE49-F238E27FC236}">
                <a16:creationId xmlns:a16="http://schemas.microsoft.com/office/drawing/2014/main" id="{503949B9-68A2-4ABE-91ED-37C05B246C8B}"/>
              </a:ext>
            </a:extLst>
          </p:cNvPr>
          <p:cNvSpPr>
            <a:spLocks noGrp="1"/>
          </p:cNvSpPr>
          <p:nvPr>
            <p:ph type="ftr" sz="quarter" idx="11"/>
          </p:nvPr>
        </p:nvSpPr>
        <p:spPr>
          <a:xfrm>
            <a:off x="4038600" y="6429375"/>
            <a:ext cx="4114800" cy="365125"/>
          </a:xfrm>
        </p:spPr>
        <p:txBody>
          <a:bodyPr vert="horz" lIns="91440" tIns="45720" rIns="91440" bIns="45720" rtlCol="0" anchor="ctr">
            <a:normAutofit/>
          </a:bodyPr>
          <a:lstStyle/>
          <a:p>
            <a:pPr algn="ctr">
              <a:spcAft>
                <a:spcPts val="600"/>
              </a:spcAft>
            </a:pPr>
            <a:r>
              <a:rPr lang="en-US" kern="1200" cap="all" spc="150" baseline="0">
                <a:solidFill>
                  <a:srgbClr val="FFFFFF"/>
                </a:solidFill>
                <a:latin typeface="+mn-lt"/>
                <a:ea typeface="+mn-ea"/>
                <a:cs typeface="+mn-cs"/>
              </a:rPr>
              <a:t>SAMPLE FOOTER TEXT</a:t>
            </a:r>
          </a:p>
        </p:txBody>
      </p:sp>
      <p:sp>
        <p:nvSpPr>
          <p:cNvPr id="18" name="Slide Number Placeholder 17">
            <a:extLst>
              <a:ext uri="{FF2B5EF4-FFF2-40B4-BE49-F238E27FC236}">
                <a16:creationId xmlns:a16="http://schemas.microsoft.com/office/drawing/2014/main" id="{7CCCE07D-3B17-42EC-AE9C-222D13143DF6}"/>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a:pPr>
                <a:spcAft>
                  <a:spcPts val="600"/>
                </a:spcAft>
              </a:pPr>
              <a:t>4</a:t>
            </a:fld>
            <a:endParaRPr lang="en-US"/>
          </a:p>
        </p:txBody>
      </p:sp>
    </p:spTree>
    <p:extLst>
      <p:ext uri="{BB962C8B-B14F-4D97-AF65-F5344CB8AC3E}">
        <p14:creationId xmlns:p14="http://schemas.microsoft.com/office/powerpoint/2010/main" val="2602687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ame 13">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19B36E71-93BD-4984-AC9C-CC9FB9CC0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ame 17">
            <a:extLst>
              <a:ext uri="{FF2B5EF4-FFF2-40B4-BE49-F238E27FC236}">
                <a16:creationId xmlns:a16="http://schemas.microsoft.com/office/drawing/2014/main" id="{1566AC62-7AC7-4ED5-A03D-E28AC560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487FC3-8F8A-4CCB-8A32-5370679A896A}"/>
              </a:ext>
            </a:extLst>
          </p:cNvPr>
          <p:cNvSpPr>
            <a:spLocks noGrp="1"/>
          </p:cNvSpPr>
          <p:nvPr>
            <p:ph type="title"/>
          </p:nvPr>
        </p:nvSpPr>
        <p:spPr>
          <a:xfrm>
            <a:off x="838200" y="857250"/>
            <a:ext cx="5257800" cy="5143499"/>
          </a:xfrm>
        </p:spPr>
        <p:txBody>
          <a:bodyPr vert="horz" lIns="91440" tIns="45720" rIns="91440" bIns="45720" rtlCol="0" anchor="ctr">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Reference list</a:t>
            </a:r>
            <a:br>
              <a:rPr lang="en-US" sz="4400">
                <a:gradFill flip="none" rotWithShape="1">
                  <a:gsLst>
                    <a:gs pos="0">
                      <a:schemeClr val="accent5">
                        <a:alpha val="70000"/>
                      </a:schemeClr>
                    </a:gs>
                    <a:gs pos="100000">
                      <a:schemeClr val="accent1">
                        <a:alpha val="70000"/>
                      </a:schemeClr>
                    </a:gs>
                  </a:gsLst>
                  <a:lin ang="0" scaled="1"/>
                  <a:tileRect/>
                </a:gradFill>
              </a:rPr>
            </a:br>
            <a:endParaRPr lang="en-US" sz="44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9CCD4F30-0F65-4910-808A-FC769A4DB094}"/>
              </a:ext>
            </a:extLst>
          </p:cNvPr>
          <p:cNvSpPr>
            <a:spLocks noGrp="1"/>
          </p:cNvSpPr>
          <p:nvPr>
            <p:ph idx="1"/>
          </p:nvPr>
        </p:nvSpPr>
        <p:spPr>
          <a:xfrm>
            <a:off x="6334124" y="857251"/>
            <a:ext cx="5019675" cy="5143500"/>
          </a:xfrm>
        </p:spPr>
        <p:txBody>
          <a:bodyPr vert="horz" lIns="91440" tIns="45720" rIns="91440" bIns="45720" rtlCol="0" anchor="ctr">
            <a:normAutofit/>
          </a:bodyPr>
          <a:lstStyle/>
          <a:p>
            <a:pPr indent="-228600">
              <a:lnSpc>
                <a:spcPct val="110000"/>
              </a:lnSpc>
              <a:buFont typeface="Wingdings" panose="05000000000000000000" pitchFamily="2" charset="2"/>
              <a:buChar char="§"/>
            </a:pPr>
            <a:r>
              <a:rPr lang="en-US" sz="1600" i="0" dirty="0" err="1">
                <a:solidFill>
                  <a:schemeClr val="tx2">
                    <a:alpha val="60000"/>
                  </a:schemeClr>
                </a:solidFill>
                <a:effectLst/>
                <a:cs typeface="Arial" panose="020B0604020202020204" pitchFamily="34" charset="0"/>
              </a:rPr>
              <a:t>Demudu</a:t>
            </a:r>
            <a:r>
              <a:rPr lang="en-US" sz="1600" i="0" dirty="0">
                <a:solidFill>
                  <a:schemeClr val="tx2">
                    <a:alpha val="60000"/>
                  </a:schemeClr>
                </a:solidFill>
                <a:effectLst/>
                <a:cs typeface="Arial" panose="020B0604020202020204" pitchFamily="34" charset="0"/>
              </a:rPr>
              <a:t> Naidu </a:t>
            </a:r>
            <a:r>
              <a:rPr lang="en-US" sz="1600" i="0" dirty="0" err="1">
                <a:solidFill>
                  <a:schemeClr val="tx2">
                    <a:alpha val="60000"/>
                  </a:schemeClr>
                </a:solidFill>
                <a:effectLst/>
                <a:cs typeface="Arial" panose="020B0604020202020204" pitchFamily="34" charset="0"/>
              </a:rPr>
              <a:t>Jureddi</a:t>
            </a:r>
            <a:r>
              <a:rPr lang="en-US" sz="1600" i="0" dirty="0">
                <a:solidFill>
                  <a:schemeClr val="tx2">
                    <a:alpha val="60000"/>
                  </a:schemeClr>
                </a:solidFill>
                <a:effectLst/>
                <a:cs typeface="Arial" panose="020B0604020202020204" pitchFamily="34" charset="0"/>
              </a:rPr>
              <a:t>, </a:t>
            </a:r>
            <a:r>
              <a:rPr lang="en-US" sz="1600" i="0" dirty="0" err="1">
                <a:solidFill>
                  <a:schemeClr val="tx2">
                    <a:alpha val="60000"/>
                  </a:schemeClr>
                </a:solidFill>
                <a:effectLst/>
                <a:cs typeface="Arial" panose="020B0604020202020204" pitchFamily="34" charset="0"/>
              </a:rPr>
              <a:t>N.Brahmaiah</a:t>
            </a:r>
            <a:r>
              <a:rPr lang="en-US" sz="1600" i="0" dirty="0">
                <a:solidFill>
                  <a:schemeClr val="tx2">
                    <a:alpha val="60000"/>
                  </a:schemeClr>
                </a:solidFill>
                <a:effectLst/>
                <a:cs typeface="Arial" panose="020B0604020202020204" pitchFamily="34" charset="0"/>
              </a:rPr>
              <a:t> (2016) 'BARRIERS TO EFFECTIVE COMMUNICATION', VEDA’S JOURNAL OF ENGLISH LANGUAGE AND LITERATURE (JOELL), 3 (2), pp. 115 [Online]. Available at: http://joell.in/wp-content/uploads/2016/03/114-115BARRIERS-TO-EFFECTIVE-COMMUNICATION.pdf (Accessed: 25/03/2022).</a:t>
            </a:r>
          </a:p>
          <a:p>
            <a:pPr indent="-228600">
              <a:lnSpc>
                <a:spcPct val="110000"/>
              </a:lnSpc>
              <a:buFont typeface="Wingdings" panose="05000000000000000000" pitchFamily="2" charset="2"/>
              <a:buChar char="§"/>
            </a:pPr>
            <a:endParaRPr lang="en-US" sz="1600" dirty="0">
              <a:solidFill>
                <a:schemeClr val="tx2">
                  <a:alpha val="60000"/>
                </a:schemeClr>
              </a:solidFill>
              <a:cs typeface="Arial" panose="020B0604020202020204" pitchFamily="34" charset="0"/>
            </a:endParaRPr>
          </a:p>
          <a:p>
            <a:pPr indent="-228600">
              <a:lnSpc>
                <a:spcPct val="110000"/>
              </a:lnSpc>
              <a:buFont typeface="Wingdings" panose="05000000000000000000" pitchFamily="2" charset="2"/>
              <a:buChar char="§"/>
            </a:pPr>
            <a:r>
              <a:rPr lang="en-GB" sz="1600" i="0" dirty="0">
                <a:solidFill>
                  <a:srgbClr val="222222"/>
                </a:solidFill>
                <a:effectLst/>
                <a:cs typeface="Arial" panose="020B0604020202020204" pitchFamily="34" charset="0"/>
              </a:rPr>
              <a:t>Erven, B.L., 2002. Overcoming barriers to communication. </a:t>
            </a:r>
            <a:r>
              <a:rPr lang="en-GB" sz="1600" i="1" dirty="0">
                <a:solidFill>
                  <a:srgbClr val="222222"/>
                </a:solidFill>
                <a:effectLst/>
                <a:cs typeface="Arial" panose="020B0604020202020204" pitchFamily="34" charset="0"/>
              </a:rPr>
              <a:t>Ohio State University. Hyperlink [http://www.-agecon. ag. </a:t>
            </a:r>
            <a:r>
              <a:rPr lang="en-GB" sz="1600" i="1" dirty="0" err="1">
                <a:solidFill>
                  <a:srgbClr val="222222"/>
                </a:solidFill>
                <a:effectLst/>
                <a:cs typeface="Arial" panose="020B0604020202020204" pitchFamily="34" charset="0"/>
              </a:rPr>
              <a:t>ohiostate</a:t>
            </a:r>
            <a:r>
              <a:rPr lang="en-GB" sz="1600" i="1" dirty="0">
                <a:solidFill>
                  <a:srgbClr val="222222"/>
                </a:solidFill>
                <a:effectLst/>
                <a:cs typeface="Arial" panose="020B0604020202020204" pitchFamily="34" charset="0"/>
              </a:rPr>
              <a:t>. </a:t>
            </a:r>
            <a:r>
              <a:rPr lang="en-GB" sz="1600" i="1" dirty="0" err="1">
                <a:solidFill>
                  <a:srgbClr val="222222"/>
                </a:solidFill>
                <a:effectLst/>
                <a:cs typeface="Arial" panose="020B0604020202020204" pitchFamily="34" charset="0"/>
              </a:rPr>
              <a:t>edu</a:t>
            </a:r>
            <a:r>
              <a:rPr lang="en-GB" sz="1600" i="1" dirty="0">
                <a:solidFill>
                  <a:srgbClr val="222222"/>
                </a:solidFill>
                <a:effectLst/>
                <a:cs typeface="Arial" panose="020B0604020202020204" pitchFamily="34" charset="0"/>
              </a:rPr>
              <a:t>/people/erven. 1/HRM/</a:t>
            </a:r>
            <a:r>
              <a:rPr lang="en-GB" sz="1600" i="1" dirty="0" err="1">
                <a:solidFill>
                  <a:srgbClr val="222222"/>
                </a:solidFill>
                <a:effectLst/>
                <a:cs typeface="Arial" panose="020B0604020202020204" pitchFamily="34" charset="0"/>
              </a:rPr>
              <a:t>communicatiom</a:t>
            </a:r>
            <a:r>
              <a:rPr lang="en-GB" sz="1600" i="1" dirty="0">
                <a:solidFill>
                  <a:srgbClr val="222222"/>
                </a:solidFill>
                <a:effectLst/>
                <a:cs typeface="Arial" panose="020B0604020202020204" pitchFamily="34" charset="0"/>
              </a:rPr>
              <a:t>. pdf]</a:t>
            </a:r>
            <a:r>
              <a:rPr lang="en-GB" sz="1600" i="0" dirty="0">
                <a:solidFill>
                  <a:srgbClr val="222222"/>
                </a:solidFill>
                <a:effectLst/>
                <a:cs typeface="Arial" panose="020B0604020202020204" pitchFamily="34" charset="0"/>
              </a:rPr>
              <a:t>, </a:t>
            </a:r>
            <a:r>
              <a:rPr lang="en-GB" sz="1600" i="1" dirty="0">
                <a:solidFill>
                  <a:srgbClr val="222222"/>
                </a:solidFill>
                <a:effectLst/>
                <a:cs typeface="Arial" panose="020B0604020202020204" pitchFamily="34" charset="0"/>
              </a:rPr>
              <a:t>7</a:t>
            </a:r>
            <a:r>
              <a:rPr lang="en-GB" sz="1600" b="1" i="0" dirty="0">
                <a:solidFill>
                  <a:srgbClr val="222222"/>
                </a:solidFill>
                <a:effectLst/>
                <a:latin typeface="Arial" panose="020B0604020202020204" pitchFamily="34" charset="0"/>
                <a:cs typeface="Arial" panose="020B0604020202020204" pitchFamily="34" charset="0"/>
              </a:rPr>
              <a:t>.</a:t>
            </a:r>
            <a:endParaRPr lang="en-US" sz="1600" b="1" dirty="0">
              <a:solidFill>
                <a:schemeClr val="tx2">
                  <a:alpha val="60000"/>
                </a:schemeClr>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EB55407-DF83-4A8C-BF39-0F2A4FFD3E74}"/>
              </a:ext>
            </a:extLst>
          </p:cNvPr>
          <p:cNvSpPr>
            <a:spLocks noGrp="1"/>
          </p:cNvSpPr>
          <p:nvPr>
            <p:ph type="dt" sz="half" idx="10"/>
          </p:nvPr>
        </p:nvSpPr>
        <p:spPr>
          <a:xfrm>
            <a:off x="838200" y="6429375"/>
            <a:ext cx="2743200" cy="365125"/>
          </a:xfrm>
        </p:spPr>
        <p:txBody>
          <a:bodyPr vert="horz" lIns="91440" tIns="45720" rIns="91440" bIns="45720" rtlCol="0" anchor="ctr">
            <a:normAutofit/>
          </a:bodyPr>
          <a:lstStyle/>
          <a:p>
            <a:pPr>
              <a:spcAft>
                <a:spcPts val="600"/>
              </a:spcAft>
            </a:pPr>
            <a:r>
              <a:rPr lang="en-US">
                <a:solidFill>
                  <a:srgbClr val="FFFFFF"/>
                </a:solidFill>
              </a:rPr>
              <a:t>3/1/20XX</a:t>
            </a:r>
          </a:p>
        </p:txBody>
      </p:sp>
      <p:sp>
        <p:nvSpPr>
          <p:cNvPr id="8" name="Footer Placeholder 7">
            <a:extLst>
              <a:ext uri="{FF2B5EF4-FFF2-40B4-BE49-F238E27FC236}">
                <a16:creationId xmlns:a16="http://schemas.microsoft.com/office/drawing/2014/main" id="{9AA20BD3-6193-4C82-BBD3-09C7A234F571}"/>
              </a:ext>
            </a:extLst>
          </p:cNvPr>
          <p:cNvSpPr>
            <a:spLocks noGrp="1"/>
          </p:cNvSpPr>
          <p:nvPr>
            <p:ph type="ftr" sz="quarter" idx="11"/>
          </p:nvPr>
        </p:nvSpPr>
        <p:spPr>
          <a:xfrm>
            <a:off x="4038600" y="6429375"/>
            <a:ext cx="4114800" cy="365125"/>
          </a:xfrm>
        </p:spPr>
        <p:txBody>
          <a:bodyPr vert="horz" lIns="91440" tIns="45720" rIns="91440" bIns="45720" rtlCol="0" anchor="ctr">
            <a:normAutofit/>
          </a:bodyPr>
          <a:lstStyle/>
          <a:p>
            <a:pPr algn="ctr">
              <a:spcAft>
                <a:spcPts val="600"/>
              </a:spcAft>
            </a:pPr>
            <a:r>
              <a:rPr lang="en-US" kern="1200" cap="all" spc="150" baseline="0">
                <a:solidFill>
                  <a:srgbClr val="FFFFFF"/>
                </a:solidFill>
                <a:latin typeface="+mn-lt"/>
                <a:ea typeface="+mn-ea"/>
                <a:cs typeface="+mn-cs"/>
              </a:rPr>
              <a:t>SAMPLE FOOTER TEXT</a:t>
            </a:r>
          </a:p>
        </p:txBody>
      </p:sp>
      <p:sp>
        <p:nvSpPr>
          <p:cNvPr id="9" name="Slide Number Placeholder 8">
            <a:extLst>
              <a:ext uri="{FF2B5EF4-FFF2-40B4-BE49-F238E27FC236}">
                <a16:creationId xmlns:a16="http://schemas.microsoft.com/office/drawing/2014/main" id="{B17508B9-F94B-4ACD-9D96-9A0D1B54CC1E}"/>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smtClean="0"/>
              <a:pPr>
                <a:spcAft>
                  <a:spcPts val="600"/>
                </a:spcAft>
              </a:pPr>
              <a:t>5</a:t>
            </a:fld>
            <a:endParaRPr lang="en-US"/>
          </a:p>
        </p:txBody>
      </p:sp>
    </p:spTree>
    <p:extLst>
      <p:ext uri="{BB962C8B-B14F-4D97-AF65-F5344CB8AC3E}">
        <p14:creationId xmlns:p14="http://schemas.microsoft.com/office/powerpoint/2010/main" val="2559904821"/>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AFE2A1-77F8-441E-9B9F-DD61C354F4F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5CF4B188-9E41-4609-81DC-EA2587D009AE}">
  <ds:schemaRefs>
    <ds:schemaRef ds:uri="http://schemas.microsoft.com/sharepoint/v3/contenttype/forms"/>
  </ds:schemaRefs>
</ds:datastoreItem>
</file>

<file path=customXml/itemProps3.xml><?xml version="1.0" encoding="utf-8"?>
<ds:datastoreItem xmlns:ds="http://schemas.openxmlformats.org/officeDocument/2006/customXml" ds:itemID="{56052644-F409-493B-8E91-969D43897F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{63F23139-E62B-4694-921F-E58C8A77F586}tf00537603_win32</Template>
  <TotalTime>4011</TotalTime>
  <Words>327</Words>
  <Application>Microsoft Office PowerPoint</Application>
  <PresentationFormat>Widescreen</PresentationFormat>
  <Paragraphs>50</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Avenir Next LT Pro</vt:lpstr>
      <vt:lpstr>Calibri</vt:lpstr>
      <vt:lpstr>Sabon Next LT</vt:lpstr>
      <vt:lpstr>Wingdings</vt:lpstr>
      <vt:lpstr>LuminousVTI</vt:lpstr>
      <vt:lpstr>The types of barriers that can prevent effective communication between the organisation and their external stakeholders</vt:lpstr>
      <vt:lpstr>Language barrier</vt:lpstr>
      <vt:lpstr>Poor listening skills</vt:lpstr>
      <vt:lpstr>Attitudinal barriers</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types of barriers that can prevent effective communication between the organisation and their external stakeholders</dc:title>
  <dc:creator>Julia Petrencikova</dc:creator>
  <cp:lastModifiedBy>Julia Petrencikova</cp:lastModifiedBy>
  <cp:revision>1</cp:revision>
  <dcterms:created xsi:type="dcterms:W3CDTF">2022-03-22T23:12:33Z</dcterms:created>
  <dcterms:modified xsi:type="dcterms:W3CDTF">2022-03-25T18:03:33Z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