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62" r:id="rId4"/>
    <p:sldId id="258" r:id="rId5"/>
    <p:sldId id="259" r:id="rId6"/>
    <p:sldId id="260" r:id="rId7"/>
    <p:sldId id="261" r:id="rId8"/>
    <p:sldId id="263" r:id="rId9"/>
    <p:sldId id="265" r:id="rId10"/>
    <p:sldId id="266" r:id="rId11"/>
    <p:sldId id="267" r:id="rId12"/>
    <p:sldId id="270" r:id="rId13"/>
    <p:sldId id="271" r:id="rId14"/>
    <p:sldId id="27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8E2353-0969-4975-9DFD-BE76DA9F46C7}" v="98" dt="2023-01-11T23:10:51.350"/>
    <p1510:client id="{CD2DD87D-1F40-FA33-B8B7-2F15308359B1}" v="22" dt="2023-01-12T10:50:37.901"/>
    <p1510:client id="{D7F66252-1BCD-D93C-1884-F1DD674AF233}" v="176" dt="2023-01-12T15:06:49.832"/>
    <p1510:client id="{E4ACAA60-7A19-2236-7380-AB2153653A71}" v="90" dt="2023-01-12T16:31:40.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Pearce (2103968)" userId="S::2103968@student.uwtsd.ac.uk::0dbddfe3-878e-489e-99c2-9fc78e151af6" providerId="AD" clId="Web-{E4ACAA60-7A19-2236-7380-AB2153653A71}"/>
    <pc:docChg chg="modSld">
      <pc:chgData name="Molly Pearce (2103968)" userId="S::2103968@student.uwtsd.ac.uk::0dbddfe3-878e-489e-99c2-9fc78e151af6" providerId="AD" clId="Web-{E4ACAA60-7A19-2236-7380-AB2153653A71}" dt="2023-01-12T16:31:40.624" v="90" actId="1076"/>
      <pc:docMkLst>
        <pc:docMk/>
      </pc:docMkLst>
      <pc:sldChg chg="modSp">
        <pc:chgData name="Molly Pearce (2103968)" userId="S::2103968@student.uwtsd.ac.uk::0dbddfe3-878e-489e-99c2-9fc78e151af6" providerId="AD" clId="Web-{E4ACAA60-7A19-2236-7380-AB2153653A71}" dt="2023-01-12T15:52:25.146" v="63" actId="14100"/>
        <pc:sldMkLst>
          <pc:docMk/>
          <pc:sldMk cId="1288727612" sldId="262"/>
        </pc:sldMkLst>
        <pc:spChg chg="mod">
          <ac:chgData name="Molly Pearce (2103968)" userId="S::2103968@student.uwtsd.ac.uk::0dbddfe3-878e-489e-99c2-9fc78e151af6" providerId="AD" clId="Web-{E4ACAA60-7A19-2236-7380-AB2153653A71}" dt="2023-01-12T15:52:25.146" v="63" actId="14100"/>
          <ac:spMkLst>
            <pc:docMk/>
            <pc:sldMk cId="1288727612" sldId="262"/>
            <ac:spMk id="8" creationId="{5DA8A105-15D7-F79D-355D-6DC78CF566BF}"/>
          </ac:spMkLst>
        </pc:spChg>
      </pc:sldChg>
      <pc:sldChg chg="addSp delSp modSp mod setBg">
        <pc:chgData name="Molly Pearce (2103968)" userId="S::2103968@student.uwtsd.ac.uk::0dbddfe3-878e-489e-99c2-9fc78e151af6" providerId="AD" clId="Web-{E4ACAA60-7A19-2236-7380-AB2153653A71}" dt="2023-01-12T15:52:16.161" v="61" actId="14100"/>
        <pc:sldMkLst>
          <pc:docMk/>
          <pc:sldMk cId="321097929" sldId="263"/>
        </pc:sldMkLst>
        <pc:spChg chg="mod">
          <ac:chgData name="Molly Pearce (2103968)" userId="S::2103968@student.uwtsd.ac.uk::0dbddfe3-878e-489e-99c2-9fc78e151af6" providerId="AD" clId="Web-{E4ACAA60-7A19-2236-7380-AB2153653A71}" dt="2023-01-12T15:41:30.893" v="45"/>
          <ac:spMkLst>
            <pc:docMk/>
            <pc:sldMk cId="321097929" sldId="263"/>
            <ac:spMk id="2" creationId="{15FA9D2F-99C8-5375-4839-5D88662B3153}"/>
          </ac:spMkLst>
        </pc:spChg>
        <pc:spChg chg="del">
          <ac:chgData name="Molly Pearce (2103968)" userId="S::2103968@student.uwtsd.ac.uk::0dbddfe3-878e-489e-99c2-9fc78e151af6" providerId="AD" clId="Web-{E4ACAA60-7A19-2236-7380-AB2153653A71}" dt="2023-01-12T15:41:17.471" v="44"/>
          <ac:spMkLst>
            <pc:docMk/>
            <pc:sldMk cId="321097929" sldId="263"/>
            <ac:spMk id="3" creationId="{07AD6986-4534-52E0-9E6F-017AD14FA4F1}"/>
          </ac:spMkLst>
        </pc:spChg>
        <pc:spChg chg="add mod">
          <ac:chgData name="Molly Pearce (2103968)" userId="S::2103968@student.uwtsd.ac.uk::0dbddfe3-878e-489e-99c2-9fc78e151af6" providerId="AD" clId="Web-{E4ACAA60-7A19-2236-7380-AB2153653A71}" dt="2023-01-12T15:52:16.161" v="61" actId="14100"/>
          <ac:spMkLst>
            <pc:docMk/>
            <pc:sldMk cId="321097929" sldId="263"/>
            <ac:spMk id="8" creationId="{8EA3F283-7CCE-CD38-85D8-673DAFC455DA}"/>
          </ac:spMkLst>
        </pc:spChg>
        <pc:spChg chg="add">
          <ac:chgData name="Molly Pearce (2103968)" userId="S::2103968@student.uwtsd.ac.uk::0dbddfe3-878e-489e-99c2-9fc78e151af6" providerId="AD" clId="Web-{E4ACAA60-7A19-2236-7380-AB2153653A71}" dt="2023-01-12T15:41:30.893" v="45"/>
          <ac:spMkLst>
            <pc:docMk/>
            <pc:sldMk cId="321097929" sldId="263"/>
            <ac:spMk id="11" creationId="{8651CFA9-6065-4243-AC48-858E359780B1}"/>
          </ac:spMkLst>
        </pc:spChg>
        <pc:spChg chg="add">
          <ac:chgData name="Molly Pearce (2103968)" userId="S::2103968@student.uwtsd.ac.uk::0dbddfe3-878e-489e-99c2-9fc78e151af6" providerId="AD" clId="Web-{E4ACAA60-7A19-2236-7380-AB2153653A71}" dt="2023-01-12T15:41:30.893" v="45"/>
          <ac:spMkLst>
            <pc:docMk/>
            <pc:sldMk cId="321097929" sldId="263"/>
            <ac:spMk id="13" creationId="{37962AE0-6A1C-4B76-9D52-10E5E6D7D3BB}"/>
          </ac:spMkLst>
        </pc:spChg>
        <pc:grpChg chg="add">
          <ac:chgData name="Molly Pearce (2103968)" userId="S::2103968@student.uwtsd.ac.uk::0dbddfe3-878e-489e-99c2-9fc78e151af6" providerId="AD" clId="Web-{E4ACAA60-7A19-2236-7380-AB2153653A71}" dt="2023-01-12T15:41:30.893" v="45"/>
          <ac:grpSpMkLst>
            <pc:docMk/>
            <pc:sldMk cId="321097929" sldId="263"/>
            <ac:grpSpMk id="15" creationId="{34B438D8-EF7C-445C-8B7F-953BEB1BC133}"/>
          </ac:grpSpMkLst>
        </pc:grpChg>
        <pc:grpChg chg="add">
          <ac:chgData name="Molly Pearce (2103968)" userId="S::2103968@student.uwtsd.ac.uk::0dbddfe3-878e-489e-99c2-9fc78e151af6" providerId="AD" clId="Web-{E4ACAA60-7A19-2236-7380-AB2153653A71}" dt="2023-01-12T15:41:30.893" v="45"/>
          <ac:grpSpMkLst>
            <pc:docMk/>
            <pc:sldMk cId="321097929" sldId="263"/>
            <ac:grpSpMk id="25" creationId="{284021E3-6F46-410C-BF43-B2DED736558E}"/>
          </ac:grpSpMkLst>
        </pc:grpChg>
        <pc:picChg chg="add mod ord">
          <ac:chgData name="Molly Pearce (2103968)" userId="S::2103968@student.uwtsd.ac.uk::0dbddfe3-878e-489e-99c2-9fc78e151af6" providerId="AD" clId="Web-{E4ACAA60-7A19-2236-7380-AB2153653A71}" dt="2023-01-12T15:41:30.893" v="45"/>
          <ac:picMkLst>
            <pc:docMk/>
            <pc:sldMk cId="321097929" sldId="263"/>
            <ac:picMk id="4" creationId="{DDEBA5CE-3C5E-A8A2-828F-6522D0DF2FBF}"/>
          </ac:picMkLst>
        </pc:picChg>
      </pc:sldChg>
      <pc:sldChg chg="addSp delSp modSp mod setBg">
        <pc:chgData name="Molly Pearce (2103968)" userId="S::2103968@student.uwtsd.ac.uk::0dbddfe3-878e-489e-99c2-9fc78e151af6" providerId="AD" clId="Web-{E4ACAA60-7A19-2236-7380-AB2153653A71}" dt="2023-01-12T16:30:35.607" v="82"/>
        <pc:sldMkLst>
          <pc:docMk/>
          <pc:sldMk cId="3179013363" sldId="265"/>
        </pc:sldMkLst>
        <pc:spChg chg="mod">
          <ac:chgData name="Molly Pearce (2103968)" userId="S::2103968@student.uwtsd.ac.uk::0dbddfe3-878e-489e-99c2-9fc78e151af6" providerId="AD" clId="Web-{E4ACAA60-7A19-2236-7380-AB2153653A71}" dt="2023-01-12T16:30:35.607" v="82"/>
          <ac:spMkLst>
            <pc:docMk/>
            <pc:sldMk cId="3179013363" sldId="265"/>
            <ac:spMk id="2" creationId="{643C8252-4BA3-1729-AEA0-EDE2D9EB6A37}"/>
          </ac:spMkLst>
        </pc:spChg>
        <pc:spChg chg="del">
          <ac:chgData name="Molly Pearce (2103968)" userId="S::2103968@student.uwtsd.ac.uk::0dbddfe3-878e-489e-99c2-9fc78e151af6" providerId="AD" clId="Web-{E4ACAA60-7A19-2236-7380-AB2153653A71}" dt="2023-01-12T16:29:17.918" v="78"/>
          <ac:spMkLst>
            <pc:docMk/>
            <pc:sldMk cId="3179013363" sldId="265"/>
            <ac:spMk id="3" creationId="{D5DB123A-CC49-1CB5-AD8F-61B2847D1E67}"/>
          </ac:spMkLst>
        </pc:spChg>
        <pc:spChg chg="add">
          <ac:chgData name="Molly Pearce (2103968)" userId="S::2103968@student.uwtsd.ac.uk::0dbddfe3-878e-489e-99c2-9fc78e151af6" providerId="AD" clId="Web-{E4ACAA60-7A19-2236-7380-AB2153653A71}" dt="2023-01-12T16:30:35.607" v="82"/>
          <ac:spMkLst>
            <pc:docMk/>
            <pc:sldMk cId="3179013363" sldId="265"/>
            <ac:spMk id="11" creationId="{247A131F-D5DE-41A5-B4CF-4F345319B40B}"/>
          </ac:spMkLst>
        </pc:spChg>
        <pc:spChg chg="add">
          <ac:chgData name="Molly Pearce (2103968)" userId="S::2103968@student.uwtsd.ac.uk::0dbddfe3-878e-489e-99c2-9fc78e151af6" providerId="AD" clId="Web-{E4ACAA60-7A19-2236-7380-AB2153653A71}" dt="2023-01-12T16:30:35.607" v="82"/>
          <ac:spMkLst>
            <pc:docMk/>
            <pc:sldMk cId="3179013363" sldId="265"/>
            <ac:spMk id="13" creationId="{3AF4666D-BD98-40A5-A75F-478B982010B2}"/>
          </ac:spMkLst>
        </pc:spChg>
        <pc:spChg chg="add">
          <ac:chgData name="Molly Pearce (2103968)" userId="S::2103968@student.uwtsd.ac.uk::0dbddfe3-878e-489e-99c2-9fc78e151af6" providerId="AD" clId="Web-{E4ACAA60-7A19-2236-7380-AB2153653A71}" dt="2023-01-12T16:30:35.607" v="82"/>
          <ac:spMkLst>
            <pc:docMk/>
            <pc:sldMk cId="3179013363" sldId="265"/>
            <ac:spMk id="15" creationId="{68680585-71F9-4721-A998-4974171D2EB4}"/>
          </ac:spMkLst>
        </pc:spChg>
        <pc:spChg chg="add">
          <ac:chgData name="Molly Pearce (2103968)" userId="S::2103968@student.uwtsd.ac.uk::0dbddfe3-878e-489e-99c2-9fc78e151af6" providerId="AD" clId="Web-{E4ACAA60-7A19-2236-7380-AB2153653A71}" dt="2023-01-12T16:30:35.607" v="82"/>
          <ac:spMkLst>
            <pc:docMk/>
            <pc:sldMk cId="3179013363" sldId="265"/>
            <ac:spMk id="17" creationId="{12BC95C2-2EEC-4F59-ABA8-660B0D059CCF}"/>
          </ac:spMkLst>
        </pc:spChg>
        <pc:spChg chg="add">
          <ac:chgData name="Molly Pearce (2103968)" userId="S::2103968@student.uwtsd.ac.uk::0dbddfe3-878e-489e-99c2-9fc78e151af6" providerId="AD" clId="Web-{E4ACAA60-7A19-2236-7380-AB2153653A71}" dt="2023-01-12T16:30:35.607" v="82"/>
          <ac:spMkLst>
            <pc:docMk/>
            <pc:sldMk cId="3179013363" sldId="265"/>
            <ac:spMk id="37" creationId="{F1174801-1395-44C5-9B00-CCAC45C056E7}"/>
          </ac:spMkLst>
        </pc:spChg>
        <pc:spChg chg="add">
          <ac:chgData name="Molly Pearce (2103968)" userId="S::2103968@student.uwtsd.ac.uk::0dbddfe3-878e-489e-99c2-9fc78e151af6" providerId="AD" clId="Web-{E4ACAA60-7A19-2236-7380-AB2153653A71}" dt="2023-01-12T16:30:35.607" v="82"/>
          <ac:spMkLst>
            <pc:docMk/>
            <pc:sldMk cId="3179013363" sldId="265"/>
            <ac:spMk id="39" creationId="{996DFAFB-BCE1-4BEC-82FB-D574234DEF0A}"/>
          </ac:spMkLst>
        </pc:spChg>
        <pc:grpChg chg="add">
          <ac:chgData name="Molly Pearce (2103968)" userId="S::2103968@student.uwtsd.ac.uk::0dbddfe3-878e-489e-99c2-9fc78e151af6" providerId="AD" clId="Web-{E4ACAA60-7A19-2236-7380-AB2153653A71}" dt="2023-01-12T16:30:35.607" v="82"/>
          <ac:grpSpMkLst>
            <pc:docMk/>
            <pc:sldMk cId="3179013363" sldId="265"/>
            <ac:grpSpMk id="19" creationId="{03E9870D-4BBA-43AF-8D44-BBADF020CFF6}"/>
          </ac:grpSpMkLst>
        </pc:grpChg>
        <pc:grpChg chg="add">
          <ac:chgData name="Molly Pearce (2103968)" userId="S::2103968@student.uwtsd.ac.uk::0dbddfe3-878e-489e-99c2-9fc78e151af6" providerId="AD" clId="Web-{E4ACAA60-7A19-2236-7380-AB2153653A71}" dt="2023-01-12T16:30:35.607" v="82"/>
          <ac:grpSpMkLst>
            <pc:docMk/>
            <pc:sldMk cId="3179013363" sldId="265"/>
            <ac:grpSpMk id="28" creationId="{C3279E8D-2BAA-4CB1-834B-09FADD54DE56}"/>
          </ac:grpSpMkLst>
        </pc:grpChg>
        <pc:grpChg chg="add">
          <ac:chgData name="Molly Pearce (2103968)" userId="S::2103968@student.uwtsd.ac.uk::0dbddfe3-878e-489e-99c2-9fc78e151af6" providerId="AD" clId="Web-{E4ACAA60-7A19-2236-7380-AB2153653A71}" dt="2023-01-12T16:30:35.607" v="82"/>
          <ac:grpSpMkLst>
            <pc:docMk/>
            <pc:sldMk cId="3179013363" sldId="265"/>
            <ac:grpSpMk id="41" creationId="{AACD7DC7-39C3-4BA5-8091-58D383F03E99}"/>
          </ac:grpSpMkLst>
        </pc:grpChg>
        <pc:grpChg chg="add">
          <ac:chgData name="Molly Pearce (2103968)" userId="S::2103968@student.uwtsd.ac.uk::0dbddfe3-878e-489e-99c2-9fc78e151af6" providerId="AD" clId="Web-{E4ACAA60-7A19-2236-7380-AB2153653A71}" dt="2023-01-12T16:30:35.607" v="82"/>
          <ac:grpSpMkLst>
            <pc:docMk/>
            <pc:sldMk cId="3179013363" sldId="265"/>
            <ac:grpSpMk id="51" creationId="{AB797AFD-0909-4D21-975A-5C9664195BA5}"/>
          </ac:grpSpMkLst>
        </pc:grpChg>
        <pc:grpChg chg="add">
          <ac:chgData name="Molly Pearce (2103968)" userId="S::2103968@student.uwtsd.ac.uk::0dbddfe3-878e-489e-99c2-9fc78e151af6" providerId="AD" clId="Web-{E4ACAA60-7A19-2236-7380-AB2153653A71}" dt="2023-01-12T16:30:35.607" v="82"/>
          <ac:grpSpMkLst>
            <pc:docMk/>
            <pc:sldMk cId="3179013363" sldId="265"/>
            <ac:grpSpMk id="55" creationId="{7C262489-26DE-45C6-B8AB-3CD35E99C447}"/>
          </ac:grpSpMkLst>
        </pc:grpChg>
        <pc:picChg chg="add mod">
          <ac:chgData name="Molly Pearce (2103968)" userId="S::2103968@student.uwtsd.ac.uk::0dbddfe3-878e-489e-99c2-9fc78e151af6" providerId="AD" clId="Web-{E4ACAA60-7A19-2236-7380-AB2153653A71}" dt="2023-01-12T16:30:35.607" v="82"/>
          <ac:picMkLst>
            <pc:docMk/>
            <pc:sldMk cId="3179013363" sldId="265"/>
            <ac:picMk id="4" creationId="{7630CF8B-9D8B-5C3B-7B79-D9BA1661E424}"/>
          </ac:picMkLst>
        </pc:picChg>
        <pc:picChg chg="add mod">
          <ac:chgData name="Molly Pearce (2103968)" userId="S::2103968@student.uwtsd.ac.uk::0dbddfe3-878e-489e-99c2-9fc78e151af6" providerId="AD" clId="Web-{E4ACAA60-7A19-2236-7380-AB2153653A71}" dt="2023-01-12T16:30:35.607" v="82"/>
          <ac:picMkLst>
            <pc:docMk/>
            <pc:sldMk cId="3179013363" sldId="265"/>
            <ac:picMk id="5" creationId="{A94A4605-53B3-3A1F-B197-79988FFC81CC}"/>
          </ac:picMkLst>
        </pc:picChg>
        <pc:picChg chg="add mod ord">
          <ac:chgData name="Molly Pearce (2103968)" userId="S::2103968@student.uwtsd.ac.uk::0dbddfe3-878e-489e-99c2-9fc78e151af6" providerId="AD" clId="Web-{E4ACAA60-7A19-2236-7380-AB2153653A71}" dt="2023-01-12T16:30:35.607" v="82"/>
          <ac:picMkLst>
            <pc:docMk/>
            <pc:sldMk cId="3179013363" sldId="265"/>
            <ac:picMk id="6" creationId="{559EF227-41FA-61C9-236A-B140D94785B7}"/>
          </ac:picMkLst>
        </pc:picChg>
      </pc:sldChg>
      <pc:sldChg chg="addSp delSp modSp mod setBg">
        <pc:chgData name="Molly Pearce (2103968)" userId="S::2103968@student.uwtsd.ac.uk::0dbddfe3-878e-489e-99c2-9fc78e151af6" providerId="AD" clId="Web-{E4ACAA60-7A19-2236-7380-AB2153653A71}" dt="2023-01-12T16:31:40.624" v="90" actId="1076"/>
        <pc:sldMkLst>
          <pc:docMk/>
          <pc:sldMk cId="2012061025" sldId="266"/>
        </pc:sldMkLst>
        <pc:spChg chg="mod">
          <ac:chgData name="Molly Pearce (2103968)" userId="S::2103968@student.uwtsd.ac.uk::0dbddfe3-878e-489e-99c2-9fc78e151af6" providerId="AD" clId="Web-{E4ACAA60-7A19-2236-7380-AB2153653A71}" dt="2023-01-12T16:31:40.624" v="90" actId="1076"/>
          <ac:spMkLst>
            <pc:docMk/>
            <pc:sldMk cId="2012061025" sldId="266"/>
            <ac:spMk id="2" creationId="{4012A95B-3385-89B5-AF61-78883223812B}"/>
          </ac:spMkLst>
        </pc:spChg>
        <pc:spChg chg="mod">
          <ac:chgData name="Molly Pearce (2103968)" userId="S::2103968@student.uwtsd.ac.uk::0dbddfe3-878e-489e-99c2-9fc78e151af6" providerId="AD" clId="Web-{E4ACAA60-7A19-2236-7380-AB2153653A71}" dt="2023-01-12T16:31:33.812" v="89"/>
          <ac:spMkLst>
            <pc:docMk/>
            <pc:sldMk cId="2012061025" sldId="266"/>
            <ac:spMk id="3" creationId="{748EAC62-3D44-DBFC-D906-370D47C1C75C}"/>
          </ac:spMkLst>
        </pc:spChg>
        <pc:spChg chg="add del">
          <ac:chgData name="Molly Pearce (2103968)" userId="S::2103968@student.uwtsd.ac.uk::0dbddfe3-878e-489e-99c2-9fc78e151af6" providerId="AD" clId="Web-{E4ACAA60-7A19-2236-7380-AB2153653A71}" dt="2023-01-12T16:31:19.999" v="87"/>
          <ac:spMkLst>
            <pc:docMk/>
            <pc:sldMk cId="2012061025" sldId="266"/>
            <ac:spMk id="8" creationId="{8651CFA9-6065-4243-AC48-858E359780B1}"/>
          </ac:spMkLst>
        </pc:spChg>
        <pc:spChg chg="add del">
          <ac:chgData name="Molly Pearce (2103968)" userId="S::2103968@student.uwtsd.ac.uk::0dbddfe3-878e-489e-99c2-9fc78e151af6" providerId="AD" clId="Web-{E4ACAA60-7A19-2236-7380-AB2153653A71}" dt="2023-01-12T16:31:19.999" v="87"/>
          <ac:spMkLst>
            <pc:docMk/>
            <pc:sldMk cId="2012061025" sldId="266"/>
            <ac:spMk id="10" creationId="{37962AE0-6A1C-4B76-9D52-10E5E6D7D3BB}"/>
          </ac:spMkLst>
        </pc:spChg>
        <pc:spChg chg="add">
          <ac:chgData name="Molly Pearce (2103968)" userId="S::2103968@student.uwtsd.ac.uk::0dbddfe3-878e-489e-99c2-9fc78e151af6" providerId="AD" clId="Web-{E4ACAA60-7A19-2236-7380-AB2153653A71}" dt="2023-01-12T16:31:20.015" v="88"/>
          <ac:spMkLst>
            <pc:docMk/>
            <pc:sldMk cId="2012061025" sldId="266"/>
            <ac:spMk id="34" creationId="{8651CFA9-6065-4243-AC48-858E359780B1}"/>
          </ac:spMkLst>
        </pc:spChg>
        <pc:spChg chg="add">
          <ac:chgData name="Molly Pearce (2103968)" userId="S::2103968@student.uwtsd.ac.uk::0dbddfe3-878e-489e-99c2-9fc78e151af6" providerId="AD" clId="Web-{E4ACAA60-7A19-2236-7380-AB2153653A71}" dt="2023-01-12T16:31:20.015" v="88"/>
          <ac:spMkLst>
            <pc:docMk/>
            <pc:sldMk cId="2012061025" sldId="266"/>
            <ac:spMk id="35" creationId="{37962AE0-6A1C-4B76-9D52-10E5E6D7D3BB}"/>
          </ac:spMkLst>
        </pc:spChg>
        <pc:grpChg chg="add del">
          <ac:chgData name="Molly Pearce (2103968)" userId="S::2103968@student.uwtsd.ac.uk::0dbddfe3-878e-489e-99c2-9fc78e151af6" providerId="AD" clId="Web-{E4ACAA60-7A19-2236-7380-AB2153653A71}" dt="2023-01-12T16:31:19.999" v="87"/>
          <ac:grpSpMkLst>
            <pc:docMk/>
            <pc:sldMk cId="2012061025" sldId="266"/>
            <ac:grpSpMk id="12" creationId="{A97C5526-E5B9-4185-A5C6-455B9ABEE9D5}"/>
          </ac:grpSpMkLst>
        </pc:grpChg>
        <pc:grpChg chg="add del">
          <ac:chgData name="Molly Pearce (2103968)" userId="S::2103968@student.uwtsd.ac.uk::0dbddfe3-878e-489e-99c2-9fc78e151af6" providerId="AD" clId="Web-{E4ACAA60-7A19-2236-7380-AB2153653A71}" dt="2023-01-12T16:31:19.999" v="87"/>
          <ac:grpSpMkLst>
            <pc:docMk/>
            <pc:sldMk cId="2012061025" sldId="266"/>
            <ac:grpSpMk id="22" creationId="{92EC3874-05DD-47EE-9CA4-F0534A946816}"/>
          </ac:grpSpMkLst>
        </pc:grpChg>
        <pc:grpChg chg="add">
          <ac:chgData name="Molly Pearce (2103968)" userId="S::2103968@student.uwtsd.ac.uk::0dbddfe3-878e-489e-99c2-9fc78e151af6" providerId="AD" clId="Web-{E4ACAA60-7A19-2236-7380-AB2153653A71}" dt="2023-01-12T16:31:20.015" v="88"/>
          <ac:grpSpMkLst>
            <pc:docMk/>
            <pc:sldMk cId="2012061025" sldId="266"/>
            <ac:grpSpMk id="36" creationId="{3D6C7D36-607C-4780-9352-F90813B29130}"/>
          </ac:grpSpMkLst>
        </pc:grpChg>
        <pc:grpChg chg="add">
          <ac:chgData name="Molly Pearce (2103968)" userId="S::2103968@student.uwtsd.ac.uk::0dbddfe3-878e-489e-99c2-9fc78e151af6" providerId="AD" clId="Web-{E4ACAA60-7A19-2236-7380-AB2153653A71}" dt="2023-01-12T16:31:20.015" v="88"/>
          <ac:grpSpMkLst>
            <pc:docMk/>
            <pc:sldMk cId="2012061025" sldId="266"/>
            <ac:grpSpMk id="37" creationId="{BF07FF0D-D853-436C-9C37-823545CF0705}"/>
          </ac:grpSpMkLst>
        </pc:grpChg>
      </pc:sldChg>
    </pc:docChg>
  </pc:docChgLst>
  <pc:docChgLst>
    <pc:chgData name="Molly Pearce (2103968)" userId="S::2103968@student.uwtsd.ac.uk::0dbddfe3-878e-489e-99c2-9fc78e151af6" providerId="AD" clId="Web-{1D8E2353-0969-4975-9DFD-BE76DA9F46C7}"/>
    <pc:docChg chg="addSld modSld addMainMaster delMainMaster">
      <pc:chgData name="Molly Pearce (2103968)" userId="S::2103968@student.uwtsd.ac.uk::0dbddfe3-878e-489e-99c2-9fc78e151af6" providerId="AD" clId="Web-{1D8E2353-0969-4975-9DFD-BE76DA9F46C7}" dt="2023-01-11T23:11:00.616" v="87"/>
      <pc:docMkLst>
        <pc:docMk/>
      </pc:docMkLst>
      <pc:sldChg chg="addSp modSp mod setBg modClrScheme chgLayout">
        <pc:chgData name="Molly Pearce (2103968)" userId="S::2103968@student.uwtsd.ac.uk::0dbddfe3-878e-489e-99c2-9fc78e151af6" providerId="AD" clId="Web-{1D8E2353-0969-4975-9DFD-BE76DA9F46C7}" dt="2023-01-11T16:08:51.581" v="7" actId="20577"/>
        <pc:sldMkLst>
          <pc:docMk/>
          <pc:sldMk cId="109857222" sldId="256"/>
        </pc:sldMkLst>
        <pc:spChg chg="mod">
          <ac:chgData name="Molly Pearce (2103968)" userId="S::2103968@student.uwtsd.ac.uk::0dbddfe3-878e-489e-99c2-9fc78e151af6" providerId="AD" clId="Web-{1D8E2353-0969-4975-9DFD-BE76DA9F46C7}" dt="2023-01-11T16:08:51.581" v="7" actId="20577"/>
          <ac:spMkLst>
            <pc:docMk/>
            <pc:sldMk cId="109857222" sldId="256"/>
            <ac:spMk id="2" creationId="{00000000-0000-0000-0000-000000000000}"/>
          </ac:spMkLst>
        </pc:spChg>
        <pc:spChg chg="mod">
          <ac:chgData name="Molly Pearce (2103968)" userId="S::2103968@student.uwtsd.ac.uk::0dbddfe3-878e-489e-99c2-9fc78e151af6" providerId="AD" clId="Web-{1D8E2353-0969-4975-9DFD-BE76DA9F46C7}" dt="2023-01-11T16:08:37.784" v="4"/>
          <ac:spMkLst>
            <pc:docMk/>
            <pc:sldMk cId="109857222" sldId="256"/>
            <ac:spMk id="3" creationId="{00000000-0000-0000-0000-000000000000}"/>
          </ac:spMkLst>
        </pc:spChg>
        <pc:spChg chg="add">
          <ac:chgData name="Molly Pearce (2103968)" userId="S::2103968@student.uwtsd.ac.uk::0dbddfe3-878e-489e-99c2-9fc78e151af6" providerId="AD" clId="Web-{1D8E2353-0969-4975-9DFD-BE76DA9F46C7}" dt="2023-01-11T16:08:37.784" v="4"/>
          <ac:spMkLst>
            <pc:docMk/>
            <pc:sldMk cId="109857222" sldId="256"/>
            <ac:spMk id="9" creationId="{F1174801-1395-44C5-9B00-CCAC45C056E7}"/>
          </ac:spMkLst>
        </pc:spChg>
        <pc:spChg chg="add">
          <ac:chgData name="Molly Pearce (2103968)" userId="S::2103968@student.uwtsd.ac.uk::0dbddfe3-878e-489e-99c2-9fc78e151af6" providerId="AD" clId="Web-{1D8E2353-0969-4975-9DFD-BE76DA9F46C7}" dt="2023-01-11T16:08:37.784" v="4"/>
          <ac:spMkLst>
            <pc:docMk/>
            <pc:sldMk cId="109857222" sldId="256"/>
            <ac:spMk id="11" creationId="{996DFAFB-BCE1-4BEC-82FB-D574234DEF0A}"/>
          </ac:spMkLst>
        </pc:spChg>
        <pc:grpChg chg="add">
          <ac:chgData name="Molly Pearce (2103968)" userId="S::2103968@student.uwtsd.ac.uk::0dbddfe3-878e-489e-99c2-9fc78e151af6" providerId="AD" clId="Web-{1D8E2353-0969-4975-9DFD-BE76DA9F46C7}" dt="2023-01-11T16:08:37.784" v="4"/>
          <ac:grpSpMkLst>
            <pc:docMk/>
            <pc:sldMk cId="109857222" sldId="256"/>
            <ac:grpSpMk id="13" creationId="{FD57FA8A-6F6A-4738-A4C4-A1CA44170603}"/>
          </ac:grpSpMkLst>
        </pc:grpChg>
        <pc:grpChg chg="add">
          <ac:chgData name="Molly Pearce (2103968)" userId="S::2103968@student.uwtsd.ac.uk::0dbddfe3-878e-489e-99c2-9fc78e151af6" providerId="AD" clId="Web-{1D8E2353-0969-4975-9DFD-BE76DA9F46C7}" dt="2023-01-11T16:08:37.784" v="4"/>
          <ac:grpSpMkLst>
            <pc:docMk/>
            <pc:sldMk cId="109857222" sldId="256"/>
            <ac:grpSpMk id="25" creationId="{FA83938A-824D-4A58-A16F-424E254986BD}"/>
          </ac:grpSpMkLst>
        </pc:grpChg>
        <pc:grpChg chg="add">
          <ac:chgData name="Molly Pearce (2103968)" userId="S::2103968@student.uwtsd.ac.uk::0dbddfe3-878e-489e-99c2-9fc78e151af6" providerId="AD" clId="Web-{1D8E2353-0969-4975-9DFD-BE76DA9F46C7}" dt="2023-01-11T16:08:37.784" v="4"/>
          <ac:grpSpMkLst>
            <pc:docMk/>
            <pc:sldMk cId="109857222" sldId="256"/>
            <ac:grpSpMk id="34" creationId="{8593C7C3-23A8-4377-B2A6-0AA4120CF044}"/>
          </ac:grpSpMkLst>
        </pc:grpChg>
        <pc:grpChg chg="add">
          <ac:chgData name="Molly Pearce (2103968)" userId="S::2103968@student.uwtsd.ac.uk::0dbddfe3-878e-489e-99c2-9fc78e151af6" providerId="AD" clId="Web-{1D8E2353-0969-4975-9DFD-BE76DA9F46C7}" dt="2023-01-11T16:08:37.784" v="4"/>
          <ac:grpSpMkLst>
            <pc:docMk/>
            <pc:sldMk cId="109857222" sldId="256"/>
            <ac:grpSpMk id="38" creationId="{B531CCBB-545A-412B-89AF-AEB3068A7324}"/>
          </ac:grpSpMkLst>
        </pc:grpChg>
        <pc:picChg chg="add">
          <ac:chgData name="Molly Pearce (2103968)" userId="S::2103968@student.uwtsd.ac.uk::0dbddfe3-878e-489e-99c2-9fc78e151af6" providerId="AD" clId="Web-{1D8E2353-0969-4975-9DFD-BE76DA9F46C7}" dt="2023-01-11T16:08:37.784" v="4"/>
          <ac:picMkLst>
            <pc:docMk/>
            <pc:sldMk cId="109857222" sldId="256"/>
            <ac:picMk id="4" creationId="{709293F4-BBD6-EDCC-2C75-3056658C3C98}"/>
          </ac:picMkLst>
        </pc:picChg>
      </pc:sldChg>
      <pc:sldChg chg="addSp delSp modSp new mod setBg">
        <pc:chgData name="Molly Pearce (2103968)" userId="S::2103968@student.uwtsd.ac.uk::0dbddfe3-878e-489e-99c2-9fc78e151af6" providerId="AD" clId="Web-{1D8E2353-0969-4975-9DFD-BE76DA9F46C7}" dt="2023-01-11T22:59:15.908" v="13"/>
        <pc:sldMkLst>
          <pc:docMk/>
          <pc:sldMk cId="1426153323" sldId="257"/>
        </pc:sldMkLst>
        <pc:spChg chg="mod">
          <ac:chgData name="Molly Pearce (2103968)" userId="S::2103968@student.uwtsd.ac.uk::0dbddfe3-878e-489e-99c2-9fc78e151af6" providerId="AD" clId="Web-{1D8E2353-0969-4975-9DFD-BE76DA9F46C7}" dt="2023-01-11T22:59:15.908" v="13"/>
          <ac:spMkLst>
            <pc:docMk/>
            <pc:sldMk cId="1426153323" sldId="257"/>
            <ac:spMk id="2" creationId="{6AEB43C7-66DC-4B04-CC09-59934A4180B0}"/>
          </ac:spMkLst>
        </pc:spChg>
        <pc:spChg chg="del mod">
          <ac:chgData name="Molly Pearce (2103968)" userId="S::2103968@student.uwtsd.ac.uk::0dbddfe3-878e-489e-99c2-9fc78e151af6" providerId="AD" clId="Web-{1D8E2353-0969-4975-9DFD-BE76DA9F46C7}" dt="2023-01-11T22:59:05.908" v="12"/>
          <ac:spMkLst>
            <pc:docMk/>
            <pc:sldMk cId="1426153323" sldId="257"/>
            <ac:spMk id="3" creationId="{A023822F-14F4-5081-EAAF-011C02DB3D81}"/>
          </ac:spMkLst>
        </pc:spChg>
        <pc:spChg chg="add">
          <ac:chgData name="Molly Pearce (2103968)" userId="S::2103968@student.uwtsd.ac.uk::0dbddfe3-878e-489e-99c2-9fc78e151af6" providerId="AD" clId="Web-{1D8E2353-0969-4975-9DFD-BE76DA9F46C7}" dt="2023-01-11T22:59:15.908" v="13"/>
          <ac:spMkLst>
            <pc:docMk/>
            <pc:sldMk cId="1426153323" sldId="257"/>
            <ac:spMk id="7" creationId="{247A131F-D5DE-41A5-B4CF-4F345319B40B}"/>
          </ac:spMkLst>
        </pc:spChg>
        <pc:spChg chg="add">
          <ac:chgData name="Molly Pearce (2103968)" userId="S::2103968@student.uwtsd.ac.uk::0dbddfe3-878e-489e-99c2-9fc78e151af6" providerId="AD" clId="Web-{1D8E2353-0969-4975-9DFD-BE76DA9F46C7}" dt="2023-01-11T22:59:15.908" v="13"/>
          <ac:spMkLst>
            <pc:docMk/>
            <pc:sldMk cId="1426153323" sldId="257"/>
            <ac:spMk id="9" creationId="{3AF4666D-BD98-40A5-A75F-478B982010B2}"/>
          </ac:spMkLst>
        </pc:spChg>
        <pc:spChg chg="add">
          <ac:chgData name="Molly Pearce (2103968)" userId="S::2103968@student.uwtsd.ac.uk::0dbddfe3-878e-489e-99c2-9fc78e151af6" providerId="AD" clId="Web-{1D8E2353-0969-4975-9DFD-BE76DA9F46C7}" dt="2023-01-11T22:59:15.908" v="13"/>
          <ac:spMkLst>
            <pc:docMk/>
            <pc:sldMk cId="1426153323" sldId="257"/>
            <ac:spMk id="11" creationId="{68680585-71F9-4721-A998-4974171D2EB4}"/>
          </ac:spMkLst>
        </pc:spChg>
        <pc:spChg chg="add">
          <ac:chgData name="Molly Pearce (2103968)" userId="S::2103968@student.uwtsd.ac.uk::0dbddfe3-878e-489e-99c2-9fc78e151af6" providerId="AD" clId="Web-{1D8E2353-0969-4975-9DFD-BE76DA9F46C7}" dt="2023-01-11T22:59:15.908" v="13"/>
          <ac:spMkLst>
            <pc:docMk/>
            <pc:sldMk cId="1426153323" sldId="257"/>
            <ac:spMk id="13" creationId="{12BC95C2-2EEC-4F59-ABA8-660B0D059CCF}"/>
          </ac:spMkLst>
        </pc:spChg>
        <pc:spChg chg="add">
          <ac:chgData name="Molly Pearce (2103968)" userId="S::2103968@student.uwtsd.ac.uk::0dbddfe3-878e-489e-99c2-9fc78e151af6" providerId="AD" clId="Web-{1D8E2353-0969-4975-9DFD-BE76DA9F46C7}" dt="2023-01-11T22:59:15.908" v="13"/>
          <ac:spMkLst>
            <pc:docMk/>
            <pc:sldMk cId="1426153323" sldId="257"/>
            <ac:spMk id="33" creationId="{AD294E7E-62D8-48F8-A01E-1A457B5CA04C}"/>
          </ac:spMkLst>
        </pc:spChg>
        <pc:spChg chg="add">
          <ac:chgData name="Molly Pearce (2103968)" userId="S::2103968@student.uwtsd.ac.uk::0dbddfe3-878e-489e-99c2-9fc78e151af6" providerId="AD" clId="Web-{1D8E2353-0969-4975-9DFD-BE76DA9F46C7}" dt="2023-01-11T22:59:15.908" v="13"/>
          <ac:spMkLst>
            <pc:docMk/>
            <pc:sldMk cId="1426153323" sldId="257"/>
            <ac:spMk id="35" creationId="{FBCADCC9-9C0D-4CE3-8966-44472EFCF348}"/>
          </ac:spMkLst>
        </pc:spChg>
        <pc:grpChg chg="add">
          <ac:chgData name="Molly Pearce (2103968)" userId="S::2103968@student.uwtsd.ac.uk::0dbddfe3-878e-489e-99c2-9fc78e151af6" providerId="AD" clId="Web-{1D8E2353-0969-4975-9DFD-BE76DA9F46C7}" dt="2023-01-11T22:59:15.908" v="13"/>
          <ac:grpSpMkLst>
            <pc:docMk/>
            <pc:sldMk cId="1426153323" sldId="257"/>
            <ac:grpSpMk id="15" creationId="{03E9870D-4BBA-43AF-8D44-BBADF020CFF6}"/>
          </ac:grpSpMkLst>
        </pc:grpChg>
        <pc:grpChg chg="add">
          <ac:chgData name="Molly Pearce (2103968)" userId="S::2103968@student.uwtsd.ac.uk::0dbddfe3-878e-489e-99c2-9fc78e151af6" providerId="AD" clId="Web-{1D8E2353-0969-4975-9DFD-BE76DA9F46C7}" dt="2023-01-11T22:59:15.908" v="13"/>
          <ac:grpSpMkLst>
            <pc:docMk/>
            <pc:sldMk cId="1426153323" sldId="257"/>
            <ac:grpSpMk id="24" creationId="{C3279E8D-2BAA-4CB1-834B-09FADD54DE56}"/>
          </ac:grpSpMkLst>
        </pc:grpChg>
        <pc:grpChg chg="add">
          <ac:chgData name="Molly Pearce (2103968)" userId="S::2103968@student.uwtsd.ac.uk::0dbddfe3-878e-489e-99c2-9fc78e151af6" providerId="AD" clId="Web-{1D8E2353-0969-4975-9DFD-BE76DA9F46C7}" dt="2023-01-11T22:59:15.908" v="13"/>
          <ac:grpSpMkLst>
            <pc:docMk/>
            <pc:sldMk cId="1426153323" sldId="257"/>
            <ac:grpSpMk id="37" creationId="{14DEC4C2-FF1C-4A02-81A7-BCB49462530D}"/>
          </ac:grpSpMkLst>
        </pc:grpChg>
        <pc:grpChg chg="add">
          <ac:chgData name="Molly Pearce (2103968)" userId="S::2103968@student.uwtsd.ac.uk::0dbddfe3-878e-489e-99c2-9fc78e151af6" providerId="AD" clId="Web-{1D8E2353-0969-4975-9DFD-BE76DA9F46C7}" dt="2023-01-11T22:59:15.908" v="13"/>
          <ac:grpSpMkLst>
            <pc:docMk/>
            <pc:sldMk cId="1426153323" sldId="257"/>
            <ac:grpSpMk id="65" creationId="{A123D6C4-ECAE-4A6A-BBF9-0DE14764FB79}"/>
          </ac:grpSpMkLst>
        </pc:grpChg>
        <pc:grpChg chg="add">
          <ac:chgData name="Molly Pearce (2103968)" userId="S::2103968@student.uwtsd.ac.uk::0dbddfe3-878e-489e-99c2-9fc78e151af6" providerId="AD" clId="Web-{1D8E2353-0969-4975-9DFD-BE76DA9F46C7}" dt="2023-01-11T22:59:15.908" v="13"/>
          <ac:grpSpMkLst>
            <pc:docMk/>
            <pc:sldMk cId="1426153323" sldId="257"/>
            <ac:grpSpMk id="77" creationId="{94D09F36-C387-49FA-9BEA-D0427CE84C57}"/>
          </ac:grpSpMkLst>
        </pc:grpChg>
      </pc:sldChg>
      <pc:sldChg chg="modSp new">
        <pc:chgData name="Molly Pearce (2103968)" userId="S::2103968@student.uwtsd.ac.uk::0dbddfe3-878e-489e-99c2-9fc78e151af6" providerId="AD" clId="Web-{1D8E2353-0969-4975-9DFD-BE76DA9F46C7}" dt="2023-01-11T22:59:41.018" v="17" actId="20577"/>
        <pc:sldMkLst>
          <pc:docMk/>
          <pc:sldMk cId="3264676506" sldId="258"/>
        </pc:sldMkLst>
        <pc:spChg chg="mod">
          <ac:chgData name="Molly Pearce (2103968)" userId="S::2103968@student.uwtsd.ac.uk::0dbddfe3-878e-489e-99c2-9fc78e151af6" providerId="AD" clId="Web-{1D8E2353-0969-4975-9DFD-BE76DA9F46C7}" dt="2023-01-11T22:59:41.018" v="17" actId="20577"/>
          <ac:spMkLst>
            <pc:docMk/>
            <pc:sldMk cId="3264676506" sldId="258"/>
            <ac:spMk id="2" creationId="{370B00FD-A405-B3F6-754F-BEEE410097C5}"/>
          </ac:spMkLst>
        </pc:spChg>
      </pc:sldChg>
      <pc:sldChg chg="addSp delSp modSp new mod setBg">
        <pc:chgData name="Molly Pearce (2103968)" userId="S::2103968@student.uwtsd.ac.uk::0dbddfe3-878e-489e-99c2-9fc78e151af6" providerId="AD" clId="Web-{1D8E2353-0969-4975-9DFD-BE76DA9F46C7}" dt="2023-01-11T23:01:49.646" v="30"/>
        <pc:sldMkLst>
          <pc:docMk/>
          <pc:sldMk cId="3207773307" sldId="259"/>
        </pc:sldMkLst>
        <pc:spChg chg="del mod">
          <ac:chgData name="Molly Pearce (2103968)" userId="S::2103968@student.uwtsd.ac.uk::0dbddfe3-878e-489e-99c2-9fc78e151af6" providerId="AD" clId="Web-{1D8E2353-0969-4975-9DFD-BE76DA9F46C7}" dt="2023-01-11T23:01:41.990" v="29"/>
          <ac:spMkLst>
            <pc:docMk/>
            <pc:sldMk cId="3207773307" sldId="259"/>
            <ac:spMk id="2" creationId="{CBB26942-BB30-CA78-474B-A5A52EEC233B}"/>
          </ac:spMkLst>
        </pc:spChg>
        <pc:spChg chg="del">
          <ac:chgData name="Molly Pearce (2103968)" userId="S::2103968@student.uwtsd.ac.uk::0dbddfe3-878e-489e-99c2-9fc78e151af6" providerId="AD" clId="Web-{1D8E2353-0969-4975-9DFD-BE76DA9F46C7}" dt="2023-01-11T23:00:58.848" v="19"/>
          <ac:spMkLst>
            <pc:docMk/>
            <pc:sldMk cId="3207773307" sldId="259"/>
            <ac:spMk id="3" creationId="{1C630A75-6E47-3992-E780-61381DC638FB}"/>
          </ac:spMkLst>
        </pc:spChg>
        <pc:spChg chg="add del mod">
          <ac:chgData name="Molly Pearce (2103968)" userId="S::2103968@student.uwtsd.ac.uk::0dbddfe3-878e-489e-99c2-9fc78e151af6" providerId="AD" clId="Web-{1D8E2353-0969-4975-9DFD-BE76DA9F46C7}" dt="2023-01-11T23:01:35.630" v="26"/>
          <ac:spMkLst>
            <pc:docMk/>
            <pc:sldMk cId="3207773307" sldId="259"/>
            <ac:spMk id="10" creationId="{68F05DE1-6B14-3B8D-BD9D-04EF8F9F46A1}"/>
          </ac:spMkLst>
        </pc:spChg>
        <pc:spChg chg="add del">
          <ac:chgData name="Molly Pearce (2103968)" userId="S::2103968@student.uwtsd.ac.uk::0dbddfe3-878e-489e-99c2-9fc78e151af6" providerId="AD" clId="Web-{1D8E2353-0969-4975-9DFD-BE76DA9F46C7}" dt="2023-01-11T23:01:49.646" v="30"/>
          <ac:spMkLst>
            <pc:docMk/>
            <pc:sldMk cId="3207773307" sldId="259"/>
            <ac:spMk id="13" creationId="{8651CFA9-6065-4243-AC48-858E359780B1}"/>
          </ac:spMkLst>
        </pc:spChg>
        <pc:spChg chg="add del">
          <ac:chgData name="Molly Pearce (2103968)" userId="S::2103968@student.uwtsd.ac.uk::0dbddfe3-878e-489e-99c2-9fc78e151af6" providerId="AD" clId="Web-{1D8E2353-0969-4975-9DFD-BE76DA9F46C7}" dt="2023-01-11T23:01:49.646" v="30"/>
          <ac:spMkLst>
            <pc:docMk/>
            <pc:sldMk cId="3207773307" sldId="259"/>
            <ac:spMk id="15" creationId="{37962AE0-6A1C-4B76-9D52-10E5E6D7D3BB}"/>
          </ac:spMkLst>
        </pc:spChg>
        <pc:spChg chg="add">
          <ac:chgData name="Molly Pearce (2103968)" userId="S::2103968@student.uwtsd.ac.uk::0dbddfe3-878e-489e-99c2-9fc78e151af6" providerId="AD" clId="Web-{1D8E2353-0969-4975-9DFD-BE76DA9F46C7}" dt="2023-01-11T23:01:49.646" v="30"/>
          <ac:spMkLst>
            <pc:docMk/>
            <pc:sldMk cId="3207773307" sldId="259"/>
            <ac:spMk id="41" creationId="{56827C3C-D52F-46CE-A441-3CD6A1A6A0A2}"/>
          </ac:spMkLst>
        </pc:spChg>
        <pc:spChg chg="add">
          <ac:chgData name="Molly Pearce (2103968)" userId="S::2103968@student.uwtsd.ac.uk::0dbddfe3-878e-489e-99c2-9fc78e151af6" providerId="AD" clId="Web-{1D8E2353-0969-4975-9DFD-BE76DA9F46C7}" dt="2023-01-11T23:01:49.646" v="30"/>
          <ac:spMkLst>
            <pc:docMk/>
            <pc:sldMk cId="3207773307" sldId="259"/>
            <ac:spMk id="43" creationId="{F52A8B51-0A89-497B-B882-6658E029A3F9}"/>
          </ac:spMkLst>
        </pc:spChg>
        <pc:spChg chg="add">
          <ac:chgData name="Molly Pearce (2103968)" userId="S::2103968@student.uwtsd.ac.uk::0dbddfe3-878e-489e-99c2-9fc78e151af6" providerId="AD" clId="Web-{1D8E2353-0969-4975-9DFD-BE76DA9F46C7}" dt="2023-01-11T23:01:49.646" v="30"/>
          <ac:spMkLst>
            <pc:docMk/>
            <pc:sldMk cId="3207773307" sldId="259"/>
            <ac:spMk id="45" creationId="{EB1CEFBF-6F09-4052-862B-E219DA15757E}"/>
          </ac:spMkLst>
        </pc:spChg>
        <pc:spChg chg="add">
          <ac:chgData name="Molly Pearce (2103968)" userId="S::2103968@student.uwtsd.ac.uk::0dbddfe3-878e-489e-99c2-9fc78e151af6" providerId="AD" clId="Web-{1D8E2353-0969-4975-9DFD-BE76DA9F46C7}" dt="2023-01-11T23:01:49.646" v="30"/>
          <ac:spMkLst>
            <pc:docMk/>
            <pc:sldMk cId="3207773307" sldId="259"/>
            <ac:spMk id="47" creationId="{BCB5D417-2A71-445D-B4C7-9E814D633D33}"/>
          </ac:spMkLst>
        </pc:spChg>
        <pc:grpChg chg="add del">
          <ac:chgData name="Molly Pearce (2103968)" userId="S::2103968@student.uwtsd.ac.uk::0dbddfe3-878e-489e-99c2-9fc78e151af6" providerId="AD" clId="Web-{1D8E2353-0969-4975-9DFD-BE76DA9F46C7}" dt="2023-01-11T23:01:49.646" v="30"/>
          <ac:grpSpMkLst>
            <pc:docMk/>
            <pc:sldMk cId="3207773307" sldId="259"/>
            <ac:grpSpMk id="17" creationId="{6810C6F9-749A-401B-B410-2E1369F3B67B}"/>
          </ac:grpSpMkLst>
        </pc:grpChg>
        <pc:grpChg chg="add del">
          <ac:chgData name="Molly Pearce (2103968)" userId="S::2103968@student.uwtsd.ac.uk::0dbddfe3-878e-489e-99c2-9fc78e151af6" providerId="AD" clId="Web-{1D8E2353-0969-4975-9DFD-BE76DA9F46C7}" dt="2023-01-11T23:01:49.646" v="30"/>
          <ac:grpSpMkLst>
            <pc:docMk/>
            <pc:sldMk cId="3207773307" sldId="259"/>
            <ac:grpSpMk id="27" creationId="{1002AA6B-3993-40BC-BF03-9576FCF1DC3C}"/>
          </ac:grpSpMkLst>
        </pc:grpChg>
        <pc:picChg chg="add mod ord">
          <ac:chgData name="Molly Pearce (2103968)" userId="S::2103968@student.uwtsd.ac.uk::0dbddfe3-878e-489e-99c2-9fc78e151af6" providerId="AD" clId="Web-{1D8E2353-0969-4975-9DFD-BE76DA9F46C7}" dt="2023-01-11T23:01:49.646" v="30"/>
          <ac:picMkLst>
            <pc:docMk/>
            <pc:sldMk cId="3207773307" sldId="259"/>
            <ac:picMk id="4" creationId="{36314C31-D845-36BF-9F0D-AB7C91E45E55}"/>
          </ac:picMkLst>
        </pc:picChg>
        <pc:picChg chg="add mod">
          <ac:chgData name="Molly Pearce (2103968)" userId="S::2103968@student.uwtsd.ac.uk::0dbddfe3-878e-489e-99c2-9fc78e151af6" providerId="AD" clId="Web-{1D8E2353-0969-4975-9DFD-BE76DA9F46C7}" dt="2023-01-11T23:01:49.646" v="30"/>
          <ac:picMkLst>
            <pc:docMk/>
            <pc:sldMk cId="3207773307" sldId="259"/>
            <ac:picMk id="5" creationId="{02EA7301-6793-0598-F4D2-7999CFBFDEA3}"/>
          </ac:picMkLst>
        </pc:picChg>
        <pc:picChg chg="add mod">
          <ac:chgData name="Molly Pearce (2103968)" userId="S::2103968@student.uwtsd.ac.uk::0dbddfe3-878e-489e-99c2-9fc78e151af6" providerId="AD" clId="Web-{1D8E2353-0969-4975-9DFD-BE76DA9F46C7}" dt="2023-01-11T23:01:49.646" v="30"/>
          <ac:picMkLst>
            <pc:docMk/>
            <pc:sldMk cId="3207773307" sldId="259"/>
            <ac:picMk id="6" creationId="{42AD2162-AFC4-9473-F4D7-77B09BF4849F}"/>
          </ac:picMkLst>
        </pc:picChg>
      </pc:sldChg>
      <pc:sldChg chg="modSp new">
        <pc:chgData name="Molly Pearce (2103968)" userId="S::2103968@student.uwtsd.ac.uk::0dbddfe3-878e-489e-99c2-9fc78e151af6" providerId="AD" clId="Web-{1D8E2353-0969-4975-9DFD-BE76DA9F46C7}" dt="2023-01-11T22:59:57.862" v="18" actId="20577"/>
        <pc:sldMkLst>
          <pc:docMk/>
          <pc:sldMk cId="1806321139" sldId="260"/>
        </pc:sldMkLst>
        <pc:spChg chg="mod">
          <ac:chgData name="Molly Pearce (2103968)" userId="S::2103968@student.uwtsd.ac.uk::0dbddfe3-878e-489e-99c2-9fc78e151af6" providerId="AD" clId="Web-{1D8E2353-0969-4975-9DFD-BE76DA9F46C7}" dt="2023-01-11T22:59:57.862" v="18" actId="20577"/>
          <ac:spMkLst>
            <pc:docMk/>
            <pc:sldMk cId="1806321139" sldId="260"/>
            <ac:spMk id="2" creationId="{B4260206-F92A-616C-792B-11902C8E18E9}"/>
          </ac:spMkLst>
        </pc:spChg>
      </pc:sldChg>
      <pc:sldChg chg="addSp delSp modSp new mod setBg">
        <pc:chgData name="Molly Pearce (2103968)" userId="S::2103968@student.uwtsd.ac.uk::0dbddfe3-878e-489e-99c2-9fc78e151af6" providerId="AD" clId="Web-{1D8E2353-0969-4975-9DFD-BE76DA9F46C7}" dt="2023-01-11T23:05:07.918" v="39" actId="20577"/>
        <pc:sldMkLst>
          <pc:docMk/>
          <pc:sldMk cId="2942014354" sldId="261"/>
        </pc:sldMkLst>
        <pc:spChg chg="mod">
          <ac:chgData name="Molly Pearce (2103968)" userId="S::2103968@student.uwtsd.ac.uk::0dbddfe3-878e-489e-99c2-9fc78e151af6" providerId="AD" clId="Web-{1D8E2353-0969-4975-9DFD-BE76DA9F46C7}" dt="2023-01-11T23:05:07.918" v="39" actId="20577"/>
          <ac:spMkLst>
            <pc:docMk/>
            <pc:sldMk cId="2942014354" sldId="261"/>
            <ac:spMk id="2" creationId="{B4205FFA-9E91-AC55-EE69-ECDCCBC09227}"/>
          </ac:spMkLst>
        </pc:spChg>
        <pc:spChg chg="del mod">
          <ac:chgData name="Molly Pearce (2103968)" userId="S::2103968@student.uwtsd.ac.uk::0dbddfe3-878e-489e-99c2-9fc78e151af6" providerId="AD" clId="Web-{1D8E2353-0969-4975-9DFD-BE76DA9F46C7}" dt="2023-01-11T23:03:11.180" v="34"/>
          <ac:spMkLst>
            <pc:docMk/>
            <pc:sldMk cId="2942014354" sldId="261"/>
            <ac:spMk id="3" creationId="{13AA612A-A041-C40A-7CFE-3E4A0D706794}"/>
          </ac:spMkLst>
        </pc:spChg>
        <pc:spChg chg="add">
          <ac:chgData name="Molly Pearce (2103968)" userId="S::2103968@student.uwtsd.ac.uk::0dbddfe3-878e-489e-99c2-9fc78e151af6" providerId="AD" clId="Web-{1D8E2353-0969-4975-9DFD-BE76DA9F46C7}" dt="2023-01-11T23:03:35.884" v="37"/>
          <ac:spMkLst>
            <pc:docMk/>
            <pc:sldMk cId="2942014354" sldId="261"/>
            <ac:spMk id="7" creationId="{247A131F-D5DE-41A5-B4CF-4F345319B40B}"/>
          </ac:spMkLst>
        </pc:spChg>
        <pc:spChg chg="add">
          <ac:chgData name="Molly Pearce (2103968)" userId="S::2103968@student.uwtsd.ac.uk::0dbddfe3-878e-489e-99c2-9fc78e151af6" providerId="AD" clId="Web-{1D8E2353-0969-4975-9DFD-BE76DA9F46C7}" dt="2023-01-11T23:03:35.884" v="37"/>
          <ac:spMkLst>
            <pc:docMk/>
            <pc:sldMk cId="2942014354" sldId="261"/>
            <ac:spMk id="9" creationId="{3AF4666D-BD98-40A5-A75F-478B982010B2}"/>
          </ac:spMkLst>
        </pc:spChg>
        <pc:spChg chg="add">
          <ac:chgData name="Molly Pearce (2103968)" userId="S::2103968@student.uwtsd.ac.uk::0dbddfe3-878e-489e-99c2-9fc78e151af6" providerId="AD" clId="Web-{1D8E2353-0969-4975-9DFD-BE76DA9F46C7}" dt="2023-01-11T23:03:35.884" v="37"/>
          <ac:spMkLst>
            <pc:docMk/>
            <pc:sldMk cId="2942014354" sldId="261"/>
            <ac:spMk id="11" creationId="{68680585-71F9-4721-A998-4974171D2EB4}"/>
          </ac:spMkLst>
        </pc:spChg>
        <pc:spChg chg="add">
          <ac:chgData name="Molly Pearce (2103968)" userId="S::2103968@student.uwtsd.ac.uk::0dbddfe3-878e-489e-99c2-9fc78e151af6" providerId="AD" clId="Web-{1D8E2353-0969-4975-9DFD-BE76DA9F46C7}" dt="2023-01-11T23:03:35.884" v="37"/>
          <ac:spMkLst>
            <pc:docMk/>
            <pc:sldMk cId="2942014354" sldId="261"/>
            <ac:spMk id="13" creationId="{12BC95C2-2EEC-4F59-ABA8-660B0D059CCF}"/>
          </ac:spMkLst>
        </pc:spChg>
        <pc:spChg chg="add">
          <ac:chgData name="Molly Pearce (2103968)" userId="S::2103968@student.uwtsd.ac.uk::0dbddfe3-878e-489e-99c2-9fc78e151af6" providerId="AD" clId="Web-{1D8E2353-0969-4975-9DFD-BE76DA9F46C7}" dt="2023-01-11T23:03:35.884" v="37"/>
          <ac:spMkLst>
            <pc:docMk/>
            <pc:sldMk cId="2942014354" sldId="261"/>
            <ac:spMk id="33" creationId="{AD294E7E-62D8-48F8-A01E-1A457B5CA04C}"/>
          </ac:spMkLst>
        </pc:spChg>
        <pc:spChg chg="add">
          <ac:chgData name="Molly Pearce (2103968)" userId="S::2103968@student.uwtsd.ac.uk::0dbddfe3-878e-489e-99c2-9fc78e151af6" providerId="AD" clId="Web-{1D8E2353-0969-4975-9DFD-BE76DA9F46C7}" dt="2023-01-11T23:03:35.884" v="37"/>
          <ac:spMkLst>
            <pc:docMk/>
            <pc:sldMk cId="2942014354" sldId="261"/>
            <ac:spMk id="35" creationId="{FBCADCC9-9C0D-4CE3-8966-44472EFCF348}"/>
          </ac:spMkLst>
        </pc:spChg>
        <pc:grpChg chg="add">
          <ac:chgData name="Molly Pearce (2103968)" userId="S::2103968@student.uwtsd.ac.uk::0dbddfe3-878e-489e-99c2-9fc78e151af6" providerId="AD" clId="Web-{1D8E2353-0969-4975-9DFD-BE76DA9F46C7}" dt="2023-01-11T23:03:35.884" v="37"/>
          <ac:grpSpMkLst>
            <pc:docMk/>
            <pc:sldMk cId="2942014354" sldId="261"/>
            <ac:grpSpMk id="15" creationId="{03E9870D-4BBA-43AF-8D44-BBADF020CFF6}"/>
          </ac:grpSpMkLst>
        </pc:grpChg>
        <pc:grpChg chg="add">
          <ac:chgData name="Molly Pearce (2103968)" userId="S::2103968@student.uwtsd.ac.uk::0dbddfe3-878e-489e-99c2-9fc78e151af6" providerId="AD" clId="Web-{1D8E2353-0969-4975-9DFD-BE76DA9F46C7}" dt="2023-01-11T23:03:35.884" v="37"/>
          <ac:grpSpMkLst>
            <pc:docMk/>
            <pc:sldMk cId="2942014354" sldId="261"/>
            <ac:grpSpMk id="24" creationId="{C3279E8D-2BAA-4CB1-834B-09FADD54DE56}"/>
          </ac:grpSpMkLst>
        </pc:grpChg>
        <pc:grpChg chg="add">
          <ac:chgData name="Molly Pearce (2103968)" userId="S::2103968@student.uwtsd.ac.uk::0dbddfe3-878e-489e-99c2-9fc78e151af6" providerId="AD" clId="Web-{1D8E2353-0969-4975-9DFD-BE76DA9F46C7}" dt="2023-01-11T23:03:35.884" v="37"/>
          <ac:grpSpMkLst>
            <pc:docMk/>
            <pc:sldMk cId="2942014354" sldId="261"/>
            <ac:grpSpMk id="37" creationId="{14DEC4C2-FF1C-4A02-81A7-BCB49462530D}"/>
          </ac:grpSpMkLst>
        </pc:grpChg>
        <pc:grpChg chg="add">
          <ac:chgData name="Molly Pearce (2103968)" userId="S::2103968@student.uwtsd.ac.uk::0dbddfe3-878e-489e-99c2-9fc78e151af6" providerId="AD" clId="Web-{1D8E2353-0969-4975-9DFD-BE76DA9F46C7}" dt="2023-01-11T23:03:35.884" v="37"/>
          <ac:grpSpMkLst>
            <pc:docMk/>
            <pc:sldMk cId="2942014354" sldId="261"/>
            <ac:grpSpMk id="65" creationId="{A123D6C4-ECAE-4A6A-BBF9-0DE14764FB79}"/>
          </ac:grpSpMkLst>
        </pc:grpChg>
        <pc:grpChg chg="add">
          <ac:chgData name="Molly Pearce (2103968)" userId="S::2103968@student.uwtsd.ac.uk::0dbddfe3-878e-489e-99c2-9fc78e151af6" providerId="AD" clId="Web-{1D8E2353-0969-4975-9DFD-BE76DA9F46C7}" dt="2023-01-11T23:03:35.884" v="37"/>
          <ac:grpSpMkLst>
            <pc:docMk/>
            <pc:sldMk cId="2942014354" sldId="261"/>
            <ac:grpSpMk id="77" creationId="{94D09F36-C387-49FA-9BEA-D0427CE84C57}"/>
          </ac:grpSpMkLst>
        </pc:grpChg>
      </pc:sldChg>
      <pc:sldChg chg="modSp new">
        <pc:chgData name="Molly Pearce (2103968)" userId="S::2103968@student.uwtsd.ac.uk::0dbddfe3-878e-489e-99c2-9fc78e151af6" providerId="AD" clId="Web-{1D8E2353-0969-4975-9DFD-BE76DA9F46C7}" dt="2023-01-11T23:05:28.434" v="42" actId="20577"/>
        <pc:sldMkLst>
          <pc:docMk/>
          <pc:sldMk cId="1288727612" sldId="262"/>
        </pc:sldMkLst>
        <pc:spChg chg="mod">
          <ac:chgData name="Molly Pearce (2103968)" userId="S::2103968@student.uwtsd.ac.uk::0dbddfe3-878e-489e-99c2-9fc78e151af6" providerId="AD" clId="Web-{1D8E2353-0969-4975-9DFD-BE76DA9F46C7}" dt="2023-01-11T23:05:28.434" v="42" actId="20577"/>
          <ac:spMkLst>
            <pc:docMk/>
            <pc:sldMk cId="1288727612" sldId="262"/>
            <ac:spMk id="2" creationId="{ECCD3BFB-CB08-42A2-84AA-2F5A94D6E5A3}"/>
          </ac:spMkLst>
        </pc:spChg>
      </pc:sldChg>
      <pc:sldChg chg="modSp new">
        <pc:chgData name="Molly Pearce (2103968)" userId="S::2103968@student.uwtsd.ac.uk::0dbddfe3-878e-489e-99c2-9fc78e151af6" providerId="AD" clId="Web-{1D8E2353-0969-4975-9DFD-BE76DA9F46C7}" dt="2023-01-11T23:05:47.435" v="45" actId="20577"/>
        <pc:sldMkLst>
          <pc:docMk/>
          <pc:sldMk cId="321097929" sldId="263"/>
        </pc:sldMkLst>
        <pc:spChg chg="mod">
          <ac:chgData name="Molly Pearce (2103968)" userId="S::2103968@student.uwtsd.ac.uk::0dbddfe3-878e-489e-99c2-9fc78e151af6" providerId="AD" clId="Web-{1D8E2353-0969-4975-9DFD-BE76DA9F46C7}" dt="2023-01-11T23:05:47.435" v="45" actId="20577"/>
          <ac:spMkLst>
            <pc:docMk/>
            <pc:sldMk cId="321097929" sldId="263"/>
            <ac:spMk id="2" creationId="{15FA9D2F-99C8-5375-4839-5D88662B3153}"/>
          </ac:spMkLst>
        </pc:spChg>
      </pc:sldChg>
      <pc:sldChg chg="modSp new">
        <pc:chgData name="Molly Pearce (2103968)" userId="S::2103968@student.uwtsd.ac.uk::0dbddfe3-878e-489e-99c2-9fc78e151af6" providerId="AD" clId="Web-{1D8E2353-0969-4975-9DFD-BE76DA9F46C7}" dt="2023-01-11T23:05:53.372" v="48" actId="20577"/>
        <pc:sldMkLst>
          <pc:docMk/>
          <pc:sldMk cId="3206176066" sldId="264"/>
        </pc:sldMkLst>
        <pc:spChg chg="mod">
          <ac:chgData name="Molly Pearce (2103968)" userId="S::2103968@student.uwtsd.ac.uk::0dbddfe3-878e-489e-99c2-9fc78e151af6" providerId="AD" clId="Web-{1D8E2353-0969-4975-9DFD-BE76DA9F46C7}" dt="2023-01-11T23:05:53.372" v="48" actId="20577"/>
          <ac:spMkLst>
            <pc:docMk/>
            <pc:sldMk cId="3206176066" sldId="264"/>
            <ac:spMk id="2" creationId="{42EDDD6A-5D78-A172-4FA3-6A1ED4EA3528}"/>
          </ac:spMkLst>
        </pc:spChg>
      </pc:sldChg>
      <pc:sldChg chg="modSp new">
        <pc:chgData name="Molly Pearce (2103968)" userId="S::2103968@student.uwtsd.ac.uk::0dbddfe3-878e-489e-99c2-9fc78e151af6" providerId="AD" clId="Web-{1D8E2353-0969-4975-9DFD-BE76DA9F46C7}" dt="2023-01-11T23:06:06.154" v="50" actId="20577"/>
        <pc:sldMkLst>
          <pc:docMk/>
          <pc:sldMk cId="3179013363" sldId="265"/>
        </pc:sldMkLst>
        <pc:spChg chg="mod">
          <ac:chgData name="Molly Pearce (2103968)" userId="S::2103968@student.uwtsd.ac.uk::0dbddfe3-878e-489e-99c2-9fc78e151af6" providerId="AD" clId="Web-{1D8E2353-0969-4975-9DFD-BE76DA9F46C7}" dt="2023-01-11T23:06:06.154" v="50" actId="20577"/>
          <ac:spMkLst>
            <pc:docMk/>
            <pc:sldMk cId="3179013363" sldId="265"/>
            <ac:spMk id="2" creationId="{643C8252-4BA3-1729-AEA0-EDE2D9EB6A37}"/>
          </ac:spMkLst>
        </pc:spChg>
      </pc:sldChg>
      <pc:sldChg chg="modSp new">
        <pc:chgData name="Molly Pearce (2103968)" userId="S::2103968@student.uwtsd.ac.uk::0dbddfe3-878e-489e-99c2-9fc78e151af6" providerId="AD" clId="Web-{1D8E2353-0969-4975-9DFD-BE76DA9F46C7}" dt="2023-01-11T23:06:12.529" v="54" actId="20577"/>
        <pc:sldMkLst>
          <pc:docMk/>
          <pc:sldMk cId="2012061025" sldId="266"/>
        </pc:sldMkLst>
        <pc:spChg chg="mod">
          <ac:chgData name="Molly Pearce (2103968)" userId="S::2103968@student.uwtsd.ac.uk::0dbddfe3-878e-489e-99c2-9fc78e151af6" providerId="AD" clId="Web-{1D8E2353-0969-4975-9DFD-BE76DA9F46C7}" dt="2023-01-11T23:06:12.529" v="54" actId="20577"/>
          <ac:spMkLst>
            <pc:docMk/>
            <pc:sldMk cId="2012061025" sldId="266"/>
            <ac:spMk id="2" creationId="{4012A95B-3385-89B5-AF61-78883223812B}"/>
          </ac:spMkLst>
        </pc:spChg>
      </pc:sldChg>
      <pc:sldChg chg="addSp delSp modSp new mod setBg addAnim">
        <pc:chgData name="Molly Pearce (2103968)" userId="S::2103968@student.uwtsd.ac.uk::0dbddfe3-878e-489e-99c2-9fc78e151af6" providerId="AD" clId="Web-{1D8E2353-0969-4975-9DFD-BE76DA9F46C7}" dt="2023-01-11T23:06:34.499" v="60"/>
        <pc:sldMkLst>
          <pc:docMk/>
          <pc:sldMk cId="2505378727" sldId="267"/>
        </pc:sldMkLst>
        <pc:spChg chg="mod">
          <ac:chgData name="Molly Pearce (2103968)" userId="S::2103968@student.uwtsd.ac.uk::0dbddfe3-878e-489e-99c2-9fc78e151af6" providerId="AD" clId="Web-{1D8E2353-0969-4975-9DFD-BE76DA9F46C7}" dt="2023-01-11T23:06:34.499" v="59"/>
          <ac:spMkLst>
            <pc:docMk/>
            <pc:sldMk cId="2505378727" sldId="267"/>
            <ac:spMk id="2" creationId="{B2226271-5734-B17D-C23D-F9B4FDEFDD2A}"/>
          </ac:spMkLst>
        </pc:spChg>
        <pc:spChg chg="del">
          <ac:chgData name="Molly Pearce (2103968)" userId="S::2103968@student.uwtsd.ac.uk::0dbddfe3-878e-489e-99c2-9fc78e151af6" providerId="AD" clId="Web-{1D8E2353-0969-4975-9DFD-BE76DA9F46C7}" dt="2023-01-11T23:06:28.155" v="58"/>
          <ac:spMkLst>
            <pc:docMk/>
            <pc:sldMk cId="2505378727" sldId="267"/>
            <ac:spMk id="3" creationId="{2EF2C86F-057C-A488-E5C0-15DBE81D76E7}"/>
          </ac:spMkLst>
        </pc:spChg>
        <pc:spChg chg="add">
          <ac:chgData name="Molly Pearce (2103968)" userId="S::2103968@student.uwtsd.ac.uk::0dbddfe3-878e-489e-99c2-9fc78e151af6" providerId="AD" clId="Web-{1D8E2353-0969-4975-9DFD-BE76DA9F46C7}" dt="2023-01-11T23:06:34.499" v="59"/>
          <ac:spMkLst>
            <pc:docMk/>
            <pc:sldMk cId="2505378727" sldId="267"/>
            <ac:spMk id="7" creationId="{247A131F-D5DE-41A5-B4CF-4F345319B40B}"/>
          </ac:spMkLst>
        </pc:spChg>
        <pc:spChg chg="add">
          <ac:chgData name="Molly Pearce (2103968)" userId="S::2103968@student.uwtsd.ac.uk::0dbddfe3-878e-489e-99c2-9fc78e151af6" providerId="AD" clId="Web-{1D8E2353-0969-4975-9DFD-BE76DA9F46C7}" dt="2023-01-11T23:06:34.499" v="59"/>
          <ac:spMkLst>
            <pc:docMk/>
            <pc:sldMk cId="2505378727" sldId="267"/>
            <ac:spMk id="9" creationId="{3AF4666D-BD98-40A5-A75F-478B982010B2}"/>
          </ac:spMkLst>
        </pc:spChg>
        <pc:spChg chg="add">
          <ac:chgData name="Molly Pearce (2103968)" userId="S::2103968@student.uwtsd.ac.uk::0dbddfe3-878e-489e-99c2-9fc78e151af6" providerId="AD" clId="Web-{1D8E2353-0969-4975-9DFD-BE76DA9F46C7}" dt="2023-01-11T23:06:34.499" v="59"/>
          <ac:spMkLst>
            <pc:docMk/>
            <pc:sldMk cId="2505378727" sldId="267"/>
            <ac:spMk id="11" creationId="{68680585-71F9-4721-A998-4974171D2EB4}"/>
          </ac:spMkLst>
        </pc:spChg>
        <pc:spChg chg="add">
          <ac:chgData name="Molly Pearce (2103968)" userId="S::2103968@student.uwtsd.ac.uk::0dbddfe3-878e-489e-99c2-9fc78e151af6" providerId="AD" clId="Web-{1D8E2353-0969-4975-9DFD-BE76DA9F46C7}" dt="2023-01-11T23:06:34.499" v="59"/>
          <ac:spMkLst>
            <pc:docMk/>
            <pc:sldMk cId="2505378727" sldId="267"/>
            <ac:spMk id="13" creationId="{12BC95C2-2EEC-4F59-ABA8-660B0D059CCF}"/>
          </ac:spMkLst>
        </pc:spChg>
        <pc:spChg chg="add">
          <ac:chgData name="Molly Pearce (2103968)" userId="S::2103968@student.uwtsd.ac.uk::0dbddfe3-878e-489e-99c2-9fc78e151af6" providerId="AD" clId="Web-{1D8E2353-0969-4975-9DFD-BE76DA9F46C7}" dt="2023-01-11T23:06:34.499" v="59"/>
          <ac:spMkLst>
            <pc:docMk/>
            <pc:sldMk cId="2505378727" sldId="267"/>
            <ac:spMk id="33" creationId="{AD294E7E-62D8-48F8-A01E-1A457B5CA04C}"/>
          </ac:spMkLst>
        </pc:spChg>
        <pc:spChg chg="add">
          <ac:chgData name="Molly Pearce (2103968)" userId="S::2103968@student.uwtsd.ac.uk::0dbddfe3-878e-489e-99c2-9fc78e151af6" providerId="AD" clId="Web-{1D8E2353-0969-4975-9DFD-BE76DA9F46C7}" dt="2023-01-11T23:06:34.499" v="59"/>
          <ac:spMkLst>
            <pc:docMk/>
            <pc:sldMk cId="2505378727" sldId="267"/>
            <ac:spMk id="35" creationId="{FBCADCC9-9C0D-4CE3-8966-44472EFCF348}"/>
          </ac:spMkLst>
        </pc:spChg>
        <pc:grpChg chg="add">
          <ac:chgData name="Molly Pearce (2103968)" userId="S::2103968@student.uwtsd.ac.uk::0dbddfe3-878e-489e-99c2-9fc78e151af6" providerId="AD" clId="Web-{1D8E2353-0969-4975-9DFD-BE76DA9F46C7}" dt="2023-01-11T23:06:34.499" v="59"/>
          <ac:grpSpMkLst>
            <pc:docMk/>
            <pc:sldMk cId="2505378727" sldId="267"/>
            <ac:grpSpMk id="15" creationId="{03E9870D-4BBA-43AF-8D44-BBADF020CFF6}"/>
          </ac:grpSpMkLst>
        </pc:grpChg>
        <pc:grpChg chg="add">
          <ac:chgData name="Molly Pearce (2103968)" userId="S::2103968@student.uwtsd.ac.uk::0dbddfe3-878e-489e-99c2-9fc78e151af6" providerId="AD" clId="Web-{1D8E2353-0969-4975-9DFD-BE76DA9F46C7}" dt="2023-01-11T23:06:34.499" v="59"/>
          <ac:grpSpMkLst>
            <pc:docMk/>
            <pc:sldMk cId="2505378727" sldId="267"/>
            <ac:grpSpMk id="24" creationId="{C3279E8D-2BAA-4CB1-834B-09FADD54DE56}"/>
          </ac:grpSpMkLst>
        </pc:grpChg>
        <pc:grpChg chg="add">
          <ac:chgData name="Molly Pearce (2103968)" userId="S::2103968@student.uwtsd.ac.uk::0dbddfe3-878e-489e-99c2-9fc78e151af6" providerId="AD" clId="Web-{1D8E2353-0969-4975-9DFD-BE76DA9F46C7}" dt="2023-01-11T23:06:34.499" v="59"/>
          <ac:grpSpMkLst>
            <pc:docMk/>
            <pc:sldMk cId="2505378727" sldId="267"/>
            <ac:grpSpMk id="37" creationId="{14DEC4C2-FF1C-4A02-81A7-BCB49462530D}"/>
          </ac:grpSpMkLst>
        </pc:grpChg>
        <pc:grpChg chg="add">
          <ac:chgData name="Molly Pearce (2103968)" userId="S::2103968@student.uwtsd.ac.uk::0dbddfe3-878e-489e-99c2-9fc78e151af6" providerId="AD" clId="Web-{1D8E2353-0969-4975-9DFD-BE76DA9F46C7}" dt="2023-01-11T23:06:34.499" v="59"/>
          <ac:grpSpMkLst>
            <pc:docMk/>
            <pc:sldMk cId="2505378727" sldId="267"/>
            <ac:grpSpMk id="65" creationId="{A123D6C4-ECAE-4A6A-BBF9-0DE14764FB79}"/>
          </ac:grpSpMkLst>
        </pc:grpChg>
        <pc:grpChg chg="add">
          <ac:chgData name="Molly Pearce (2103968)" userId="S::2103968@student.uwtsd.ac.uk::0dbddfe3-878e-489e-99c2-9fc78e151af6" providerId="AD" clId="Web-{1D8E2353-0969-4975-9DFD-BE76DA9F46C7}" dt="2023-01-11T23:06:34.499" v="59"/>
          <ac:grpSpMkLst>
            <pc:docMk/>
            <pc:sldMk cId="2505378727" sldId="267"/>
            <ac:grpSpMk id="77" creationId="{94D09F36-C387-49FA-9BEA-D0427CE84C57}"/>
          </ac:grpSpMkLst>
        </pc:grpChg>
      </pc:sldChg>
      <pc:sldChg chg="modSp new">
        <pc:chgData name="Molly Pearce (2103968)" userId="S::2103968@student.uwtsd.ac.uk::0dbddfe3-878e-489e-99c2-9fc78e151af6" providerId="AD" clId="Web-{1D8E2353-0969-4975-9DFD-BE76DA9F46C7}" dt="2023-01-11T23:06:52.155" v="63" actId="20577"/>
        <pc:sldMkLst>
          <pc:docMk/>
          <pc:sldMk cId="2894870394" sldId="268"/>
        </pc:sldMkLst>
        <pc:spChg chg="mod">
          <ac:chgData name="Molly Pearce (2103968)" userId="S::2103968@student.uwtsd.ac.uk::0dbddfe3-878e-489e-99c2-9fc78e151af6" providerId="AD" clId="Web-{1D8E2353-0969-4975-9DFD-BE76DA9F46C7}" dt="2023-01-11T23:06:52.155" v="63" actId="20577"/>
          <ac:spMkLst>
            <pc:docMk/>
            <pc:sldMk cId="2894870394" sldId="268"/>
            <ac:spMk id="2" creationId="{AFA1BC3F-D5FE-A07E-F310-3C54F74A181B}"/>
          </ac:spMkLst>
        </pc:spChg>
      </pc:sldChg>
      <pc:sldChg chg="modSp new">
        <pc:chgData name="Molly Pearce (2103968)" userId="S::2103968@student.uwtsd.ac.uk::0dbddfe3-878e-489e-99c2-9fc78e151af6" providerId="AD" clId="Web-{1D8E2353-0969-4975-9DFD-BE76DA9F46C7}" dt="2023-01-11T23:06:55.796" v="66" actId="20577"/>
        <pc:sldMkLst>
          <pc:docMk/>
          <pc:sldMk cId="2999737173" sldId="269"/>
        </pc:sldMkLst>
        <pc:spChg chg="mod">
          <ac:chgData name="Molly Pearce (2103968)" userId="S::2103968@student.uwtsd.ac.uk::0dbddfe3-878e-489e-99c2-9fc78e151af6" providerId="AD" clId="Web-{1D8E2353-0969-4975-9DFD-BE76DA9F46C7}" dt="2023-01-11T23:06:55.796" v="66" actId="20577"/>
          <ac:spMkLst>
            <pc:docMk/>
            <pc:sldMk cId="2999737173" sldId="269"/>
            <ac:spMk id="2" creationId="{0234956E-3EBC-9C05-BB9A-868F3796775C}"/>
          </ac:spMkLst>
        </pc:spChg>
      </pc:sldChg>
      <pc:sldChg chg="addSp delSp modSp new mod setBg">
        <pc:chgData name="Molly Pearce (2103968)" userId="S::2103968@student.uwtsd.ac.uk::0dbddfe3-878e-489e-99c2-9fc78e151af6" providerId="AD" clId="Web-{1D8E2353-0969-4975-9DFD-BE76DA9F46C7}" dt="2023-01-11T23:10:15.583" v="80"/>
        <pc:sldMkLst>
          <pc:docMk/>
          <pc:sldMk cId="2163481448" sldId="270"/>
        </pc:sldMkLst>
        <pc:spChg chg="del mod">
          <ac:chgData name="Molly Pearce (2103968)" userId="S::2103968@student.uwtsd.ac.uk::0dbddfe3-878e-489e-99c2-9fc78e151af6" providerId="AD" clId="Web-{1D8E2353-0969-4975-9DFD-BE76DA9F46C7}" dt="2023-01-11T23:07:05.140" v="69"/>
          <ac:spMkLst>
            <pc:docMk/>
            <pc:sldMk cId="2163481448" sldId="270"/>
            <ac:spMk id="2" creationId="{72B59E58-47A0-FA5F-EF00-BA1F8252DE27}"/>
          </ac:spMkLst>
        </pc:spChg>
        <pc:spChg chg="del">
          <ac:chgData name="Molly Pearce (2103968)" userId="S::2103968@student.uwtsd.ac.uk::0dbddfe3-878e-489e-99c2-9fc78e151af6" providerId="AD" clId="Web-{1D8E2353-0969-4975-9DFD-BE76DA9F46C7}" dt="2023-01-11T23:07:07.421" v="70"/>
          <ac:spMkLst>
            <pc:docMk/>
            <pc:sldMk cId="2163481448" sldId="270"/>
            <ac:spMk id="3" creationId="{8E5D5797-EA89-D0C5-FB65-24C62494CC8A}"/>
          </ac:spMkLst>
        </pc:spChg>
        <pc:spChg chg="add">
          <ac:chgData name="Molly Pearce (2103968)" userId="S::2103968@student.uwtsd.ac.uk::0dbddfe3-878e-489e-99c2-9fc78e151af6" providerId="AD" clId="Web-{1D8E2353-0969-4975-9DFD-BE76DA9F46C7}" dt="2023-01-11T23:10:15.583" v="80"/>
          <ac:spMkLst>
            <pc:docMk/>
            <pc:sldMk cId="2163481448" sldId="270"/>
            <ac:spMk id="12" creationId="{56827C3C-D52F-46CE-A441-3CD6A1A6A0A2}"/>
          </ac:spMkLst>
        </pc:spChg>
        <pc:spChg chg="add">
          <ac:chgData name="Molly Pearce (2103968)" userId="S::2103968@student.uwtsd.ac.uk::0dbddfe3-878e-489e-99c2-9fc78e151af6" providerId="AD" clId="Web-{1D8E2353-0969-4975-9DFD-BE76DA9F46C7}" dt="2023-01-11T23:10:15.583" v="80"/>
          <ac:spMkLst>
            <pc:docMk/>
            <pc:sldMk cId="2163481448" sldId="270"/>
            <ac:spMk id="14" creationId="{F52A8B51-0A89-497B-B882-6658E029A3F9}"/>
          </ac:spMkLst>
        </pc:spChg>
        <pc:spChg chg="add">
          <ac:chgData name="Molly Pearce (2103968)" userId="S::2103968@student.uwtsd.ac.uk::0dbddfe3-878e-489e-99c2-9fc78e151af6" providerId="AD" clId="Web-{1D8E2353-0969-4975-9DFD-BE76DA9F46C7}" dt="2023-01-11T23:10:15.583" v="80"/>
          <ac:spMkLst>
            <pc:docMk/>
            <pc:sldMk cId="2163481448" sldId="270"/>
            <ac:spMk id="16" creationId="{EB1CEFBF-6F09-4052-862B-E219DA15757E}"/>
          </ac:spMkLst>
        </pc:spChg>
        <pc:spChg chg="add">
          <ac:chgData name="Molly Pearce (2103968)" userId="S::2103968@student.uwtsd.ac.uk::0dbddfe3-878e-489e-99c2-9fc78e151af6" providerId="AD" clId="Web-{1D8E2353-0969-4975-9DFD-BE76DA9F46C7}" dt="2023-01-11T23:10:15.583" v="80"/>
          <ac:spMkLst>
            <pc:docMk/>
            <pc:sldMk cId="2163481448" sldId="270"/>
            <ac:spMk id="18" creationId="{BCB5D417-2A71-445D-B4C7-9E814D633D33}"/>
          </ac:spMkLst>
        </pc:spChg>
        <pc:picChg chg="add del mod">
          <ac:chgData name="Molly Pearce (2103968)" userId="S::2103968@student.uwtsd.ac.uk::0dbddfe3-878e-489e-99c2-9fc78e151af6" providerId="AD" clId="Web-{1D8E2353-0969-4975-9DFD-BE76DA9F46C7}" dt="2023-01-11T23:10:09.302" v="79"/>
          <ac:picMkLst>
            <pc:docMk/>
            <pc:sldMk cId="2163481448" sldId="270"/>
            <ac:picMk id="4" creationId="{B960953A-BBAA-4D29-98FF-DFC9993881E0}"/>
          </ac:picMkLst>
        </pc:picChg>
        <pc:picChg chg="add mod ord">
          <ac:chgData name="Molly Pearce (2103968)" userId="S::2103968@student.uwtsd.ac.uk::0dbddfe3-878e-489e-99c2-9fc78e151af6" providerId="AD" clId="Web-{1D8E2353-0969-4975-9DFD-BE76DA9F46C7}" dt="2023-01-11T23:10:15.583" v="80"/>
          <ac:picMkLst>
            <pc:docMk/>
            <pc:sldMk cId="2163481448" sldId="270"/>
            <ac:picMk id="5" creationId="{39B2CF29-E2EE-60A9-13F0-4BE1ED296BCF}"/>
          </ac:picMkLst>
        </pc:picChg>
        <pc:picChg chg="add mod ord">
          <ac:chgData name="Molly Pearce (2103968)" userId="S::2103968@student.uwtsd.ac.uk::0dbddfe3-878e-489e-99c2-9fc78e151af6" providerId="AD" clId="Web-{1D8E2353-0969-4975-9DFD-BE76DA9F46C7}" dt="2023-01-11T23:10:15.583" v="80"/>
          <ac:picMkLst>
            <pc:docMk/>
            <pc:sldMk cId="2163481448" sldId="270"/>
            <ac:picMk id="6" creationId="{379876C5-DF68-1A5B-CE87-21D983C2A2C1}"/>
          </ac:picMkLst>
        </pc:picChg>
        <pc:picChg chg="add mod">
          <ac:chgData name="Molly Pearce (2103968)" userId="S::2103968@student.uwtsd.ac.uk::0dbddfe3-878e-489e-99c2-9fc78e151af6" providerId="AD" clId="Web-{1D8E2353-0969-4975-9DFD-BE76DA9F46C7}" dt="2023-01-11T23:10:15.583" v="80"/>
          <ac:picMkLst>
            <pc:docMk/>
            <pc:sldMk cId="2163481448" sldId="270"/>
            <ac:picMk id="7" creationId="{D7BF232E-E9AE-55F9-71DD-31A1F35A7013}"/>
          </ac:picMkLst>
        </pc:picChg>
      </pc:sldChg>
      <pc:sldChg chg="addSp delSp modSp new mod setBg">
        <pc:chgData name="Molly Pearce (2103968)" userId="S::2103968@student.uwtsd.ac.uk::0dbddfe3-878e-489e-99c2-9fc78e151af6" providerId="AD" clId="Web-{1D8E2353-0969-4975-9DFD-BE76DA9F46C7}" dt="2023-01-11T23:11:00.616" v="87"/>
        <pc:sldMkLst>
          <pc:docMk/>
          <pc:sldMk cId="802790420" sldId="271"/>
        </pc:sldMkLst>
        <pc:spChg chg="del mod">
          <ac:chgData name="Molly Pearce (2103968)" userId="S::2103968@student.uwtsd.ac.uk::0dbddfe3-878e-489e-99c2-9fc78e151af6" providerId="AD" clId="Web-{1D8E2353-0969-4975-9DFD-BE76DA9F46C7}" dt="2023-01-11T23:10:29.724" v="84"/>
          <ac:spMkLst>
            <pc:docMk/>
            <pc:sldMk cId="802790420" sldId="271"/>
            <ac:spMk id="2" creationId="{B0FCAE2A-D63B-59E5-20B3-B9DAE0298110}"/>
          </ac:spMkLst>
        </pc:spChg>
        <pc:spChg chg="del">
          <ac:chgData name="Molly Pearce (2103968)" userId="S::2103968@student.uwtsd.ac.uk::0dbddfe3-878e-489e-99c2-9fc78e151af6" providerId="AD" clId="Web-{1D8E2353-0969-4975-9DFD-BE76DA9F46C7}" dt="2023-01-11T23:10:32.115" v="85"/>
          <ac:spMkLst>
            <pc:docMk/>
            <pc:sldMk cId="802790420" sldId="271"/>
            <ac:spMk id="3" creationId="{7894F109-40A2-112C-B1FA-1D2BB6A35289}"/>
          </ac:spMkLst>
        </pc:spChg>
        <pc:spChg chg="add">
          <ac:chgData name="Molly Pearce (2103968)" userId="S::2103968@student.uwtsd.ac.uk::0dbddfe3-878e-489e-99c2-9fc78e151af6" providerId="AD" clId="Web-{1D8E2353-0969-4975-9DFD-BE76DA9F46C7}" dt="2023-01-11T23:11:00.616" v="87"/>
          <ac:spMkLst>
            <pc:docMk/>
            <pc:sldMk cId="802790420" sldId="271"/>
            <ac:spMk id="9" creationId="{247A131F-D5DE-41A5-B4CF-4F345319B40B}"/>
          </ac:spMkLst>
        </pc:spChg>
        <pc:spChg chg="add">
          <ac:chgData name="Molly Pearce (2103968)" userId="S::2103968@student.uwtsd.ac.uk::0dbddfe3-878e-489e-99c2-9fc78e151af6" providerId="AD" clId="Web-{1D8E2353-0969-4975-9DFD-BE76DA9F46C7}" dt="2023-01-11T23:11:00.616" v="87"/>
          <ac:spMkLst>
            <pc:docMk/>
            <pc:sldMk cId="802790420" sldId="271"/>
            <ac:spMk id="11" creationId="{3AF4666D-BD98-40A5-A75F-478B982010B2}"/>
          </ac:spMkLst>
        </pc:spChg>
        <pc:spChg chg="add">
          <ac:chgData name="Molly Pearce (2103968)" userId="S::2103968@student.uwtsd.ac.uk::0dbddfe3-878e-489e-99c2-9fc78e151af6" providerId="AD" clId="Web-{1D8E2353-0969-4975-9DFD-BE76DA9F46C7}" dt="2023-01-11T23:11:00.616" v="87"/>
          <ac:spMkLst>
            <pc:docMk/>
            <pc:sldMk cId="802790420" sldId="271"/>
            <ac:spMk id="13" creationId="{68680585-71F9-4721-A998-4974171D2EB4}"/>
          </ac:spMkLst>
        </pc:spChg>
        <pc:spChg chg="add">
          <ac:chgData name="Molly Pearce (2103968)" userId="S::2103968@student.uwtsd.ac.uk::0dbddfe3-878e-489e-99c2-9fc78e151af6" providerId="AD" clId="Web-{1D8E2353-0969-4975-9DFD-BE76DA9F46C7}" dt="2023-01-11T23:11:00.616" v="87"/>
          <ac:spMkLst>
            <pc:docMk/>
            <pc:sldMk cId="802790420" sldId="271"/>
            <ac:spMk id="15" creationId="{12BC95C2-2EEC-4F59-ABA8-660B0D059CCF}"/>
          </ac:spMkLst>
        </pc:spChg>
        <pc:spChg chg="add">
          <ac:chgData name="Molly Pearce (2103968)" userId="S::2103968@student.uwtsd.ac.uk::0dbddfe3-878e-489e-99c2-9fc78e151af6" providerId="AD" clId="Web-{1D8E2353-0969-4975-9DFD-BE76DA9F46C7}" dt="2023-01-11T23:11:00.616" v="87"/>
          <ac:spMkLst>
            <pc:docMk/>
            <pc:sldMk cId="802790420" sldId="271"/>
            <ac:spMk id="35" creationId="{81BC67A1-175E-439E-85E2-88911C119814}"/>
          </ac:spMkLst>
        </pc:spChg>
        <pc:spChg chg="add">
          <ac:chgData name="Molly Pearce (2103968)" userId="S::2103968@student.uwtsd.ac.uk::0dbddfe3-878e-489e-99c2-9fc78e151af6" providerId="AD" clId="Web-{1D8E2353-0969-4975-9DFD-BE76DA9F46C7}" dt="2023-01-11T23:11:00.616" v="87"/>
          <ac:spMkLst>
            <pc:docMk/>
            <pc:sldMk cId="802790420" sldId="271"/>
            <ac:spMk id="37" creationId="{94A7B82C-30F1-42B4-BE36-3DB42DD517D1}"/>
          </ac:spMkLst>
        </pc:spChg>
        <pc:spChg chg="add">
          <ac:chgData name="Molly Pearce (2103968)" userId="S::2103968@student.uwtsd.ac.uk::0dbddfe3-878e-489e-99c2-9fc78e151af6" providerId="AD" clId="Web-{1D8E2353-0969-4975-9DFD-BE76DA9F46C7}" dt="2023-01-11T23:11:00.616" v="87"/>
          <ac:spMkLst>
            <pc:docMk/>
            <pc:sldMk cId="802790420" sldId="271"/>
            <ac:spMk id="39" creationId="{43CA1578-CEEB-41BB-8068-C0DA02C36C52}"/>
          </ac:spMkLst>
        </pc:spChg>
        <pc:grpChg chg="add">
          <ac:chgData name="Molly Pearce (2103968)" userId="S::2103968@student.uwtsd.ac.uk::0dbddfe3-878e-489e-99c2-9fc78e151af6" providerId="AD" clId="Web-{1D8E2353-0969-4975-9DFD-BE76DA9F46C7}" dt="2023-01-11T23:11:00.616" v="87"/>
          <ac:grpSpMkLst>
            <pc:docMk/>
            <pc:sldMk cId="802790420" sldId="271"/>
            <ac:grpSpMk id="17" creationId="{03E9870D-4BBA-43AF-8D44-BBADF020CFF6}"/>
          </ac:grpSpMkLst>
        </pc:grpChg>
        <pc:grpChg chg="add">
          <ac:chgData name="Molly Pearce (2103968)" userId="S::2103968@student.uwtsd.ac.uk::0dbddfe3-878e-489e-99c2-9fc78e151af6" providerId="AD" clId="Web-{1D8E2353-0969-4975-9DFD-BE76DA9F46C7}" dt="2023-01-11T23:11:00.616" v="87"/>
          <ac:grpSpMkLst>
            <pc:docMk/>
            <pc:sldMk cId="802790420" sldId="271"/>
            <ac:grpSpMk id="26" creationId="{C3279E8D-2BAA-4CB1-834B-09FADD54DE56}"/>
          </ac:grpSpMkLst>
        </pc:grpChg>
        <pc:grpChg chg="add">
          <ac:chgData name="Molly Pearce (2103968)" userId="S::2103968@student.uwtsd.ac.uk::0dbddfe3-878e-489e-99c2-9fc78e151af6" providerId="AD" clId="Web-{1D8E2353-0969-4975-9DFD-BE76DA9F46C7}" dt="2023-01-11T23:11:00.616" v="87"/>
          <ac:grpSpMkLst>
            <pc:docMk/>
            <pc:sldMk cId="802790420" sldId="271"/>
            <ac:grpSpMk id="41" creationId="{7DF11618-754F-4C58-94AD-F7AA3530D6AF}"/>
          </ac:grpSpMkLst>
        </pc:grpChg>
        <pc:grpChg chg="add">
          <ac:chgData name="Molly Pearce (2103968)" userId="S::2103968@student.uwtsd.ac.uk::0dbddfe3-878e-489e-99c2-9fc78e151af6" providerId="AD" clId="Web-{1D8E2353-0969-4975-9DFD-BE76DA9F46C7}" dt="2023-01-11T23:11:00.616" v="87"/>
          <ac:grpSpMkLst>
            <pc:docMk/>
            <pc:sldMk cId="802790420" sldId="271"/>
            <ac:grpSpMk id="67" creationId="{A5761FD8-9CFD-4F5A-AB69-F179306BCD09}"/>
          </ac:grpSpMkLst>
        </pc:grpChg>
        <pc:picChg chg="add mod">
          <ac:chgData name="Molly Pearce (2103968)" userId="S::2103968@student.uwtsd.ac.uk::0dbddfe3-878e-489e-99c2-9fc78e151af6" providerId="AD" clId="Web-{1D8E2353-0969-4975-9DFD-BE76DA9F46C7}" dt="2023-01-11T23:11:00.616" v="87"/>
          <ac:picMkLst>
            <pc:docMk/>
            <pc:sldMk cId="802790420" sldId="271"/>
            <ac:picMk id="4" creationId="{D42E0D58-3758-E8DE-EF3F-64BD12C78D00}"/>
          </ac:picMkLst>
        </pc:picChg>
      </pc:sldChg>
      <pc:sldMasterChg chg="del delSldLayout">
        <pc:chgData name="Molly Pearce (2103968)" userId="S::2103968@student.uwtsd.ac.uk::0dbddfe3-878e-489e-99c2-9fc78e151af6" providerId="AD" clId="Web-{1D8E2353-0969-4975-9DFD-BE76DA9F46C7}" dt="2023-01-11T16:08:37.784" v="4"/>
        <pc:sldMasterMkLst>
          <pc:docMk/>
          <pc:sldMasterMk cId="2460954070" sldId="2147483660"/>
        </pc:sldMasterMkLst>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2385387890" sldId="2147483661"/>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949138452" sldId="2147483662"/>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2591524520" sldId="2147483663"/>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1203092039" sldId="2147483664"/>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3733172339" sldId="2147483665"/>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3210312558" sldId="2147483666"/>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3146388984" sldId="2147483667"/>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3171841454" sldId="2147483668"/>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1718958274" sldId="2147483669"/>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2202905451" sldId="2147483670"/>
          </pc:sldLayoutMkLst>
        </pc:sldLayoutChg>
        <pc:sldLayoutChg chg="del">
          <pc:chgData name="Molly Pearce (2103968)" userId="S::2103968@student.uwtsd.ac.uk::0dbddfe3-878e-489e-99c2-9fc78e151af6" providerId="AD" clId="Web-{1D8E2353-0969-4975-9DFD-BE76DA9F46C7}" dt="2023-01-11T16:08:37.784" v="4"/>
          <pc:sldLayoutMkLst>
            <pc:docMk/>
            <pc:sldMasterMk cId="2460954070" sldId="2147483660"/>
            <pc:sldLayoutMk cId="3479445657" sldId="2147483671"/>
          </pc:sldLayoutMkLst>
        </pc:sldLayoutChg>
      </pc:sldMasterChg>
      <pc:sldMasterChg chg="add addSldLayout">
        <pc:chgData name="Molly Pearce (2103968)" userId="S::2103968@student.uwtsd.ac.uk::0dbddfe3-878e-489e-99c2-9fc78e151af6" providerId="AD" clId="Web-{1D8E2353-0969-4975-9DFD-BE76DA9F46C7}" dt="2023-01-11T16:08:37.784" v="4"/>
        <pc:sldMasterMkLst>
          <pc:docMk/>
          <pc:sldMasterMk cId="1615661744" sldId="2147483712"/>
        </pc:sldMasterMkLst>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130395899" sldId="2147483701"/>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44398446" sldId="2147483702"/>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1705544064" sldId="2147483703"/>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1209695775" sldId="2147483704"/>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101528955" sldId="2147483705"/>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3674740342" sldId="2147483706"/>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4094853690" sldId="2147483707"/>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3058443774" sldId="2147483708"/>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2592429193" sldId="2147483709"/>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506645621" sldId="2147483710"/>
          </pc:sldLayoutMkLst>
        </pc:sldLayoutChg>
        <pc:sldLayoutChg chg="add">
          <pc:chgData name="Molly Pearce (2103968)" userId="S::2103968@student.uwtsd.ac.uk::0dbddfe3-878e-489e-99c2-9fc78e151af6" providerId="AD" clId="Web-{1D8E2353-0969-4975-9DFD-BE76DA9F46C7}" dt="2023-01-11T16:08:37.784" v="4"/>
          <pc:sldLayoutMkLst>
            <pc:docMk/>
            <pc:sldMasterMk cId="1615661744" sldId="2147483712"/>
            <pc:sldLayoutMk cId="937651860" sldId="2147483711"/>
          </pc:sldLayoutMkLst>
        </pc:sldLayoutChg>
      </pc:sldMasterChg>
    </pc:docChg>
  </pc:docChgLst>
  <pc:docChgLst>
    <pc:chgData name="Molly Pearce (2103968)" userId="S::2103968@student.uwtsd.ac.uk::0dbddfe3-878e-489e-99c2-9fc78e151af6" providerId="AD" clId="Web-{D7F66252-1BCD-D93C-1884-F1DD674AF233}"/>
    <pc:docChg chg="delSld modSld">
      <pc:chgData name="Molly Pearce (2103968)" userId="S::2103968@student.uwtsd.ac.uk::0dbddfe3-878e-489e-99c2-9fc78e151af6" providerId="AD" clId="Web-{D7F66252-1BCD-D93C-1884-F1DD674AF233}" dt="2023-01-12T15:06:49.832" v="190" actId="20577"/>
      <pc:docMkLst>
        <pc:docMk/>
      </pc:docMkLst>
      <pc:sldChg chg="addSp modSp mod setBg">
        <pc:chgData name="Molly Pearce (2103968)" userId="S::2103968@student.uwtsd.ac.uk::0dbddfe3-878e-489e-99c2-9fc78e151af6" providerId="AD" clId="Web-{D7F66252-1BCD-D93C-1884-F1DD674AF233}" dt="2023-01-12T13:38:00.625" v="0"/>
        <pc:sldMkLst>
          <pc:docMk/>
          <pc:sldMk cId="3264676506" sldId="258"/>
        </pc:sldMkLst>
        <pc:spChg chg="mod">
          <ac:chgData name="Molly Pearce (2103968)" userId="S::2103968@student.uwtsd.ac.uk::0dbddfe3-878e-489e-99c2-9fc78e151af6" providerId="AD" clId="Web-{D7F66252-1BCD-D93C-1884-F1DD674AF233}" dt="2023-01-12T13:38:00.625" v="0"/>
          <ac:spMkLst>
            <pc:docMk/>
            <pc:sldMk cId="3264676506" sldId="258"/>
            <ac:spMk id="2" creationId="{370B00FD-A405-B3F6-754F-BEEE410097C5}"/>
          </ac:spMkLst>
        </pc:spChg>
        <pc:spChg chg="mod">
          <ac:chgData name="Molly Pearce (2103968)" userId="S::2103968@student.uwtsd.ac.uk::0dbddfe3-878e-489e-99c2-9fc78e151af6" providerId="AD" clId="Web-{D7F66252-1BCD-D93C-1884-F1DD674AF233}" dt="2023-01-12T13:38:00.625" v="0"/>
          <ac:spMkLst>
            <pc:docMk/>
            <pc:sldMk cId="3264676506" sldId="258"/>
            <ac:spMk id="3" creationId="{6242033D-D689-9AAD-D5A6-306F969514BE}"/>
          </ac:spMkLst>
        </pc:spChg>
        <pc:spChg chg="add">
          <ac:chgData name="Molly Pearce (2103968)" userId="S::2103968@student.uwtsd.ac.uk::0dbddfe3-878e-489e-99c2-9fc78e151af6" providerId="AD" clId="Web-{D7F66252-1BCD-D93C-1884-F1DD674AF233}" dt="2023-01-12T13:38:00.625" v="0"/>
          <ac:spMkLst>
            <pc:docMk/>
            <pc:sldMk cId="3264676506" sldId="258"/>
            <ac:spMk id="8" creationId="{8651CFA9-6065-4243-AC48-858E359780B1}"/>
          </ac:spMkLst>
        </pc:spChg>
        <pc:spChg chg="add">
          <ac:chgData name="Molly Pearce (2103968)" userId="S::2103968@student.uwtsd.ac.uk::0dbddfe3-878e-489e-99c2-9fc78e151af6" providerId="AD" clId="Web-{D7F66252-1BCD-D93C-1884-F1DD674AF233}" dt="2023-01-12T13:38:00.625" v="0"/>
          <ac:spMkLst>
            <pc:docMk/>
            <pc:sldMk cId="3264676506" sldId="258"/>
            <ac:spMk id="10" creationId="{37962AE0-6A1C-4B76-9D52-10E5E6D7D3BB}"/>
          </ac:spMkLst>
        </pc:spChg>
        <pc:grpChg chg="add">
          <ac:chgData name="Molly Pearce (2103968)" userId="S::2103968@student.uwtsd.ac.uk::0dbddfe3-878e-489e-99c2-9fc78e151af6" providerId="AD" clId="Web-{D7F66252-1BCD-D93C-1884-F1DD674AF233}" dt="2023-01-12T13:38:00.625" v="0"/>
          <ac:grpSpMkLst>
            <pc:docMk/>
            <pc:sldMk cId="3264676506" sldId="258"/>
            <ac:grpSpMk id="12" creationId="{6F410C21-CD43-45A5-A726-CF8B01FD8867}"/>
          </ac:grpSpMkLst>
        </pc:grpChg>
        <pc:grpChg chg="add">
          <ac:chgData name="Molly Pearce (2103968)" userId="S::2103968@student.uwtsd.ac.uk::0dbddfe3-878e-489e-99c2-9fc78e151af6" providerId="AD" clId="Web-{D7F66252-1BCD-D93C-1884-F1DD674AF233}" dt="2023-01-12T13:38:00.625" v="0"/>
          <ac:grpSpMkLst>
            <pc:docMk/>
            <pc:sldMk cId="3264676506" sldId="258"/>
            <ac:grpSpMk id="32" creationId="{83664CB5-2BA0-493E-BEC5-BACF868A12D9}"/>
          </ac:grpSpMkLst>
        </pc:grpChg>
      </pc:sldChg>
      <pc:sldChg chg="addSp delSp modSp mod setBg">
        <pc:chgData name="Molly Pearce (2103968)" userId="S::2103968@student.uwtsd.ac.uk::0dbddfe3-878e-489e-99c2-9fc78e151af6" providerId="AD" clId="Web-{D7F66252-1BCD-D93C-1884-F1DD674AF233}" dt="2023-01-12T14:58:26.460" v="180"/>
        <pc:sldMkLst>
          <pc:docMk/>
          <pc:sldMk cId="1806321139" sldId="260"/>
        </pc:sldMkLst>
        <pc:spChg chg="mod">
          <ac:chgData name="Molly Pearce (2103968)" userId="S::2103968@student.uwtsd.ac.uk::0dbddfe3-878e-489e-99c2-9fc78e151af6" providerId="AD" clId="Web-{D7F66252-1BCD-D93C-1884-F1DD674AF233}" dt="2023-01-12T14:58:26.460" v="180"/>
          <ac:spMkLst>
            <pc:docMk/>
            <pc:sldMk cId="1806321139" sldId="260"/>
            <ac:spMk id="2" creationId="{B4260206-F92A-616C-792B-11902C8E18E9}"/>
          </ac:spMkLst>
        </pc:spChg>
        <pc:spChg chg="mod">
          <ac:chgData name="Molly Pearce (2103968)" userId="S::2103968@student.uwtsd.ac.uk::0dbddfe3-878e-489e-99c2-9fc78e151af6" providerId="AD" clId="Web-{D7F66252-1BCD-D93C-1884-F1DD674AF233}" dt="2023-01-12T14:58:26.460" v="180"/>
          <ac:spMkLst>
            <pc:docMk/>
            <pc:sldMk cId="1806321139" sldId="260"/>
            <ac:spMk id="3" creationId="{2F2F63EC-9570-F946-3AF1-7ECE5A075B98}"/>
          </ac:spMkLst>
        </pc:spChg>
        <pc:spChg chg="add del">
          <ac:chgData name="Molly Pearce (2103968)" userId="S::2103968@student.uwtsd.ac.uk::0dbddfe3-878e-489e-99c2-9fc78e151af6" providerId="AD" clId="Web-{D7F66252-1BCD-D93C-1884-F1DD674AF233}" dt="2023-01-12T14:58:26.444" v="179"/>
          <ac:spMkLst>
            <pc:docMk/>
            <pc:sldMk cId="1806321139" sldId="260"/>
            <ac:spMk id="8" creationId="{8651CFA9-6065-4243-AC48-858E359780B1}"/>
          </ac:spMkLst>
        </pc:spChg>
        <pc:spChg chg="add del">
          <ac:chgData name="Molly Pearce (2103968)" userId="S::2103968@student.uwtsd.ac.uk::0dbddfe3-878e-489e-99c2-9fc78e151af6" providerId="AD" clId="Web-{D7F66252-1BCD-D93C-1884-F1DD674AF233}" dt="2023-01-12T14:58:26.444" v="179"/>
          <ac:spMkLst>
            <pc:docMk/>
            <pc:sldMk cId="1806321139" sldId="260"/>
            <ac:spMk id="10" creationId="{37962AE0-6A1C-4B76-9D52-10E5E6D7D3BB}"/>
          </ac:spMkLst>
        </pc:spChg>
        <pc:spChg chg="add">
          <ac:chgData name="Molly Pearce (2103968)" userId="S::2103968@student.uwtsd.ac.uk::0dbddfe3-878e-489e-99c2-9fc78e151af6" providerId="AD" clId="Web-{D7F66252-1BCD-D93C-1884-F1DD674AF233}" dt="2023-01-12T14:58:26.460" v="180"/>
          <ac:spMkLst>
            <pc:docMk/>
            <pc:sldMk cId="1806321139" sldId="260"/>
            <ac:spMk id="34" creationId="{8651CFA9-6065-4243-AC48-858E359780B1}"/>
          </ac:spMkLst>
        </pc:spChg>
        <pc:spChg chg="add">
          <ac:chgData name="Molly Pearce (2103968)" userId="S::2103968@student.uwtsd.ac.uk::0dbddfe3-878e-489e-99c2-9fc78e151af6" providerId="AD" clId="Web-{D7F66252-1BCD-D93C-1884-F1DD674AF233}" dt="2023-01-12T14:58:26.460" v="180"/>
          <ac:spMkLst>
            <pc:docMk/>
            <pc:sldMk cId="1806321139" sldId="260"/>
            <ac:spMk id="35" creationId="{37962AE0-6A1C-4B76-9D52-10E5E6D7D3BB}"/>
          </ac:spMkLst>
        </pc:spChg>
        <pc:grpChg chg="add del">
          <ac:chgData name="Molly Pearce (2103968)" userId="S::2103968@student.uwtsd.ac.uk::0dbddfe3-878e-489e-99c2-9fc78e151af6" providerId="AD" clId="Web-{D7F66252-1BCD-D93C-1884-F1DD674AF233}" dt="2023-01-12T14:58:26.444" v="179"/>
          <ac:grpSpMkLst>
            <pc:docMk/>
            <pc:sldMk cId="1806321139" sldId="260"/>
            <ac:grpSpMk id="12" creationId="{05E14710-B20D-424F-9465-E0427970E3F8}"/>
          </ac:grpSpMkLst>
        </pc:grpChg>
        <pc:grpChg chg="add del">
          <ac:chgData name="Molly Pearce (2103968)" userId="S::2103968@student.uwtsd.ac.uk::0dbddfe3-878e-489e-99c2-9fc78e151af6" providerId="AD" clId="Web-{D7F66252-1BCD-D93C-1884-F1DD674AF233}" dt="2023-01-12T14:58:26.444" v="179"/>
          <ac:grpSpMkLst>
            <pc:docMk/>
            <pc:sldMk cId="1806321139" sldId="260"/>
            <ac:grpSpMk id="22" creationId="{33E292A1-440C-41B6-AECE-499683C5C224}"/>
          </ac:grpSpMkLst>
        </pc:grpChg>
        <pc:grpChg chg="add">
          <ac:chgData name="Molly Pearce (2103968)" userId="S::2103968@student.uwtsd.ac.uk::0dbddfe3-878e-489e-99c2-9fc78e151af6" providerId="AD" clId="Web-{D7F66252-1BCD-D93C-1884-F1DD674AF233}" dt="2023-01-12T14:58:26.460" v="180"/>
          <ac:grpSpMkLst>
            <pc:docMk/>
            <pc:sldMk cId="1806321139" sldId="260"/>
            <ac:grpSpMk id="36" creationId="{3D6C7D36-607C-4780-9352-F90813B29130}"/>
          </ac:grpSpMkLst>
        </pc:grpChg>
        <pc:grpChg chg="add">
          <ac:chgData name="Molly Pearce (2103968)" userId="S::2103968@student.uwtsd.ac.uk::0dbddfe3-878e-489e-99c2-9fc78e151af6" providerId="AD" clId="Web-{D7F66252-1BCD-D93C-1884-F1DD674AF233}" dt="2023-01-12T14:58:26.460" v="180"/>
          <ac:grpSpMkLst>
            <pc:docMk/>
            <pc:sldMk cId="1806321139" sldId="260"/>
            <ac:grpSpMk id="37" creationId="{BF07FF0D-D853-436C-9C37-823545CF0705}"/>
          </ac:grpSpMkLst>
        </pc:grpChg>
      </pc:sldChg>
      <pc:sldChg chg="addSp delSp modSp mod setBg">
        <pc:chgData name="Molly Pearce (2103968)" userId="S::2103968@student.uwtsd.ac.uk::0dbddfe3-878e-489e-99c2-9fc78e151af6" providerId="AD" clId="Web-{D7F66252-1BCD-D93C-1884-F1DD674AF233}" dt="2023-01-12T15:06:49.832" v="190" actId="20577"/>
        <pc:sldMkLst>
          <pc:docMk/>
          <pc:sldMk cId="1288727612" sldId="262"/>
        </pc:sldMkLst>
        <pc:spChg chg="mod">
          <ac:chgData name="Molly Pearce (2103968)" userId="S::2103968@student.uwtsd.ac.uk::0dbddfe3-878e-489e-99c2-9fc78e151af6" providerId="AD" clId="Web-{D7F66252-1BCD-D93C-1884-F1DD674AF233}" dt="2023-01-12T15:02:32.154" v="188"/>
          <ac:spMkLst>
            <pc:docMk/>
            <pc:sldMk cId="1288727612" sldId="262"/>
            <ac:spMk id="2" creationId="{ECCD3BFB-CB08-42A2-84AA-2F5A94D6E5A3}"/>
          </ac:spMkLst>
        </pc:spChg>
        <pc:spChg chg="del">
          <ac:chgData name="Molly Pearce (2103968)" userId="S::2103968@student.uwtsd.ac.uk::0dbddfe3-878e-489e-99c2-9fc78e151af6" providerId="AD" clId="Web-{D7F66252-1BCD-D93C-1884-F1DD674AF233}" dt="2023-01-12T15:02:28.263" v="187"/>
          <ac:spMkLst>
            <pc:docMk/>
            <pc:sldMk cId="1288727612" sldId="262"/>
            <ac:spMk id="3" creationId="{E4692E3B-4C9E-AD27-32CA-49F005A0F837}"/>
          </ac:spMkLst>
        </pc:spChg>
        <pc:spChg chg="add mod">
          <ac:chgData name="Molly Pearce (2103968)" userId="S::2103968@student.uwtsd.ac.uk::0dbddfe3-878e-489e-99c2-9fc78e151af6" providerId="AD" clId="Web-{D7F66252-1BCD-D93C-1884-F1DD674AF233}" dt="2023-01-12T15:06:49.832" v="190" actId="20577"/>
          <ac:spMkLst>
            <pc:docMk/>
            <pc:sldMk cId="1288727612" sldId="262"/>
            <ac:spMk id="8" creationId="{5DA8A105-15D7-F79D-355D-6DC78CF566BF}"/>
          </ac:spMkLst>
        </pc:spChg>
        <pc:spChg chg="add">
          <ac:chgData name="Molly Pearce (2103968)" userId="S::2103968@student.uwtsd.ac.uk::0dbddfe3-878e-489e-99c2-9fc78e151af6" providerId="AD" clId="Web-{D7F66252-1BCD-D93C-1884-F1DD674AF233}" dt="2023-01-12T15:02:32.154" v="188"/>
          <ac:spMkLst>
            <pc:docMk/>
            <pc:sldMk cId="1288727612" sldId="262"/>
            <ac:spMk id="11" creationId="{8651CFA9-6065-4243-AC48-858E359780B1}"/>
          </ac:spMkLst>
        </pc:spChg>
        <pc:spChg chg="add">
          <ac:chgData name="Molly Pearce (2103968)" userId="S::2103968@student.uwtsd.ac.uk::0dbddfe3-878e-489e-99c2-9fc78e151af6" providerId="AD" clId="Web-{D7F66252-1BCD-D93C-1884-F1DD674AF233}" dt="2023-01-12T15:02:32.154" v="188"/>
          <ac:spMkLst>
            <pc:docMk/>
            <pc:sldMk cId="1288727612" sldId="262"/>
            <ac:spMk id="13" creationId="{37962AE0-6A1C-4B76-9D52-10E5E6D7D3BB}"/>
          </ac:spMkLst>
        </pc:spChg>
        <pc:grpChg chg="add">
          <ac:chgData name="Molly Pearce (2103968)" userId="S::2103968@student.uwtsd.ac.uk::0dbddfe3-878e-489e-99c2-9fc78e151af6" providerId="AD" clId="Web-{D7F66252-1BCD-D93C-1884-F1DD674AF233}" dt="2023-01-12T15:02:32.154" v="188"/>
          <ac:grpSpMkLst>
            <pc:docMk/>
            <pc:sldMk cId="1288727612" sldId="262"/>
            <ac:grpSpMk id="15" creationId="{34B438D8-EF7C-445C-8B7F-953BEB1BC133}"/>
          </ac:grpSpMkLst>
        </pc:grpChg>
        <pc:grpChg chg="add">
          <ac:chgData name="Molly Pearce (2103968)" userId="S::2103968@student.uwtsd.ac.uk::0dbddfe3-878e-489e-99c2-9fc78e151af6" providerId="AD" clId="Web-{D7F66252-1BCD-D93C-1884-F1DD674AF233}" dt="2023-01-12T15:02:32.154" v="188"/>
          <ac:grpSpMkLst>
            <pc:docMk/>
            <pc:sldMk cId="1288727612" sldId="262"/>
            <ac:grpSpMk id="25" creationId="{284021E3-6F46-410C-BF43-B2DED736558E}"/>
          </ac:grpSpMkLst>
        </pc:grpChg>
        <pc:picChg chg="add mod ord">
          <ac:chgData name="Molly Pearce (2103968)" userId="S::2103968@student.uwtsd.ac.uk::0dbddfe3-878e-489e-99c2-9fc78e151af6" providerId="AD" clId="Web-{D7F66252-1BCD-D93C-1884-F1DD674AF233}" dt="2023-01-12T15:02:32.154" v="188"/>
          <ac:picMkLst>
            <pc:docMk/>
            <pc:sldMk cId="1288727612" sldId="262"/>
            <ac:picMk id="4" creationId="{6A7DCC1A-28E6-8AC4-7ADB-E43B26944B61}"/>
          </ac:picMkLst>
        </pc:picChg>
      </pc:sldChg>
      <pc:sldChg chg="del">
        <pc:chgData name="Molly Pearce (2103968)" userId="S::2103968@student.uwtsd.ac.uk::0dbddfe3-878e-489e-99c2-9fc78e151af6" providerId="AD" clId="Web-{D7F66252-1BCD-D93C-1884-F1DD674AF233}" dt="2023-01-12T14:58:40.414" v="181"/>
        <pc:sldMkLst>
          <pc:docMk/>
          <pc:sldMk cId="3206176066" sldId="264"/>
        </pc:sldMkLst>
      </pc:sldChg>
      <pc:sldChg chg="del">
        <pc:chgData name="Molly Pearce (2103968)" userId="S::2103968@student.uwtsd.ac.uk::0dbddfe3-878e-489e-99c2-9fc78e151af6" providerId="AD" clId="Web-{D7F66252-1BCD-D93C-1884-F1DD674AF233}" dt="2023-01-12T15:01:14.511" v="184"/>
        <pc:sldMkLst>
          <pc:docMk/>
          <pc:sldMk cId="2894870394" sldId="268"/>
        </pc:sldMkLst>
      </pc:sldChg>
      <pc:sldChg chg="del">
        <pc:chgData name="Molly Pearce (2103968)" userId="S::2103968@student.uwtsd.ac.uk::0dbddfe3-878e-489e-99c2-9fc78e151af6" providerId="AD" clId="Web-{D7F66252-1BCD-D93C-1884-F1DD674AF233}" dt="2023-01-12T14:59:37.774" v="183"/>
        <pc:sldMkLst>
          <pc:docMk/>
          <pc:sldMk cId="2999737173" sldId="269"/>
        </pc:sldMkLst>
      </pc:sldChg>
      <pc:sldChg chg="addSp modSp mod setBg">
        <pc:chgData name="Molly Pearce (2103968)" userId="S::2103968@student.uwtsd.ac.uk::0dbddfe3-878e-489e-99c2-9fc78e151af6" providerId="AD" clId="Web-{D7F66252-1BCD-D93C-1884-F1DD674AF233}" dt="2023-01-12T14:59:16.555" v="182"/>
        <pc:sldMkLst>
          <pc:docMk/>
          <pc:sldMk cId="2508086599" sldId="272"/>
        </pc:sldMkLst>
        <pc:spChg chg="mod">
          <ac:chgData name="Molly Pearce (2103968)" userId="S::2103968@student.uwtsd.ac.uk::0dbddfe3-878e-489e-99c2-9fc78e151af6" providerId="AD" clId="Web-{D7F66252-1BCD-D93C-1884-F1DD674AF233}" dt="2023-01-12T14:59:16.555" v="182"/>
          <ac:spMkLst>
            <pc:docMk/>
            <pc:sldMk cId="2508086599" sldId="272"/>
            <ac:spMk id="2" creationId="{F87DB52B-50D4-5FC5-8ABE-861C77D35955}"/>
          </ac:spMkLst>
        </pc:spChg>
        <pc:spChg chg="mod">
          <ac:chgData name="Molly Pearce (2103968)" userId="S::2103968@student.uwtsd.ac.uk::0dbddfe3-878e-489e-99c2-9fc78e151af6" providerId="AD" clId="Web-{D7F66252-1BCD-D93C-1884-F1DD674AF233}" dt="2023-01-12T14:59:16.555" v="182"/>
          <ac:spMkLst>
            <pc:docMk/>
            <pc:sldMk cId="2508086599" sldId="272"/>
            <ac:spMk id="3" creationId="{B33A12FE-4294-8026-6B45-739A21F9DDC0}"/>
          </ac:spMkLst>
        </pc:spChg>
        <pc:spChg chg="add">
          <ac:chgData name="Molly Pearce (2103968)" userId="S::2103968@student.uwtsd.ac.uk::0dbddfe3-878e-489e-99c2-9fc78e151af6" providerId="AD" clId="Web-{D7F66252-1BCD-D93C-1884-F1DD674AF233}" dt="2023-01-12T14:59:16.555" v="182"/>
          <ac:spMkLst>
            <pc:docMk/>
            <pc:sldMk cId="2508086599" sldId="272"/>
            <ac:spMk id="8" creationId="{8651CFA9-6065-4243-AC48-858E359780B1}"/>
          </ac:spMkLst>
        </pc:spChg>
        <pc:spChg chg="add">
          <ac:chgData name="Molly Pearce (2103968)" userId="S::2103968@student.uwtsd.ac.uk::0dbddfe3-878e-489e-99c2-9fc78e151af6" providerId="AD" clId="Web-{D7F66252-1BCD-D93C-1884-F1DD674AF233}" dt="2023-01-12T14:59:16.555" v="182"/>
          <ac:spMkLst>
            <pc:docMk/>
            <pc:sldMk cId="2508086599" sldId="272"/>
            <ac:spMk id="10" creationId="{37962AE0-6A1C-4B76-9D52-10E5E6D7D3BB}"/>
          </ac:spMkLst>
        </pc:spChg>
        <pc:spChg chg="add">
          <ac:chgData name="Molly Pearce (2103968)" userId="S::2103968@student.uwtsd.ac.uk::0dbddfe3-878e-489e-99c2-9fc78e151af6" providerId="AD" clId="Web-{D7F66252-1BCD-D93C-1884-F1DD674AF233}" dt="2023-01-12T14:59:16.555" v="182"/>
          <ac:spMkLst>
            <pc:docMk/>
            <pc:sldMk cId="2508086599" sldId="272"/>
            <ac:spMk id="12" creationId="{E1053F4E-9FA5-4F7B-9769-047E79535355}"/>
          </ac:spMkLst>
        </pc:spChg>
        <pc:grpChg chg="add">
          <ac:chgData name="Molly Pearce (2103968)" userId="S::2103968@student.uwtsd.ac.uk::0dbddfe3-878e-489e-99c2-9fc78e151af6" providerId="AD" clId="Web-{D7F66252-1BCD-D93C-1884-F1DD674AF233}" dt="2023-01-12T14:59:16.555" v="182"/>
          <ac:grpSpMkLst>
            <pc:docMk/>
            <pc:sldMk cId="2508086599" sldId="272"/>
            <ac:grpSpMk id="14" creationId="{55F4BBBF-C9DC-479F-A1BE-FF850DEBBE0F}"/>
          </ac:grpSpMkLst>
        </pc:grpChg>
        <pc:grpChg chg="add">
          <ac:chgData name="Molly Pearce (2103968)" userId="S::2103968@student.uwtsd.ac.uk::0dbddfe3-878e-489e-99c2-9fc78e151af6" providerId="AD" clId="Web-{D7F66252-1BCD-D93C-1884-F1DD674AF233}" dt="2023-01-12T14:59:16.555" v="182"/>
          <ac:grpSpMkLst>
            <pc:docMk/>
            <pc:sldMk cId="2508086599" sldId="272"/>
            <ac:grpSpMk id="23" creationId="{141BAB31-8928-4D75-ACE2-02B9A560A6E5}"/>
          </ac:grpSpMkLst>
        </pc:grpChg>
      </pc:sldChg>
    </pc:docChg>
  </pc:docChgLst>
  <pc:docChgLst>
    <pc:chgData name="Molly Pearce (2103968)" userId="S::2103968@student.uwtsd.ac.uk::0dbddfe3-878e-489e-99c2-9fc78e151af6" providerId="AD" clId="Web-{CD2DD87D-1F40-FA33-B8B7-2F15308359B1}"/>
    <pc:docChg chg="addSld modSld">
      <pc:chgData name="Molly Pearce (2103968)" userId="S::2103968@student.uwtsd.ac.uk::0dbddfe3-878e-489e-99c2-9fc78e151af6" providerId="AD" clId="Web-{CD2DD87D-1F40-FA33-B8B7-2F15308359B1}" dt="2023-01-12T10:50:37.901" v="22" actId="20577"/>
      <pc:docMkLst>
        <pc:docMk/>
      </pc:docMkLst>
      <pc:sldChg chg="modSp">
        <pc:chgData name="Molly Pearce (2103968)" userId="S::2103968@student.uwtsd.ac.uk::0dbddfe3-878e-489e-99c2-9fc78e151af6" providerId="AD" clId="Web-{CD2DD87D-1F40-FA33-B8B7-2F15308359B1}" dt="2023-01-12T10:50:37.901" v="22" actId="20577"/>
        <pc:sldMkLst>
          <pc:docMk/>
          <pc:sldMk cId="3264676506" sldId="258"/>
        </pc:sldMkLst>
        <pc:spChg chg="mod">
          <ac:chgData name="Molly Pearce (2103968)" userId="S::2103968@student.uwtsd.ac.uk::0dbddfe3-878e-489e-99c2-9fc78e151af6" providerId="AD" clId="Web-{CD2DD87D-1F40-FA33-B8B7-2F15308359B1}" dt="2023-01-12T10:50:37.901" v="22" actId="20577"/>
          <ac:spMkLst>
            <pc:docMk/>
            <pc:sldMk cId="3264676506" sldId="258"/>
            <ac:spMk id="3" creationId="{6242033D-D689-9AAD-D5A6-306F969514BE}"/>
          </ac:spMkLst>
        </pc:spChg>
      </pc:sldChg>
      <pc:sldChg chg="addSp delSp modSp">
        <pc:chgData name="Molly Pearce (2103968)" userId="S::2103968@student.uwtsd.ac.uk::0dbddfe3-878e-489e-99c2-9fc78e151af6" providerId="AD" clId="Web-{CD2DD87D-1F40-FA33-B8B7-2F15308359B1}" dt="2023-01-11T23:12:28.286" v="0"/>
        <pc:sldMkLst>
          <pc:docMk/>
          <pc:sldMk cId="802790420" sldId="271"/>
        </pc:sldMkLst>
        <pc:spChg chg="del">
          <ac:chgData name="Molly Pearce (2103968)" userId="S::2103968@student.uwtsd.ac.uk::0dbddfe3-878e-489e-99c2-9fc78e151af6" providerId="AD" clId="Web-{CD2DD87D-1F40-FA33-B8B7-2F15308359B1}" dt="2023-01-11T23:12:28.286" v="0"/>
          <ac:spMkLst>
            <pc:docMk/>
            <pc:sldMk cId="802790420" sldId="271"/>
            <ac:spMk id="9" creationId="{247A131F-D5DE-41A5-B4CF-4F345319B40B}"/>
          </ac:spMkLst>
        </pc:spChg>
        <pc:spChg chg="del">
          <ac:chgData name="Molly Pearce (2103968)" userId="S::2103968@student.uwtsd.ac.uk::0dbddfe3-878e-489e-99c2-9fc78e151af6" providerId="AD" clId="Web-{CD2DD87D-1F40-FA33-B8B7-2F15308359B1}" dt="2023-01-11T23:12:28.286" v="0"/>
          <ac:spMkLst>
            <pc:docMk/>
            <pc:sldMk cId="802790420" sldId="271"/>
            <ac:spMk id="11" creationId="{3AF4666D-BD98-40A5-A75F-478B982010B2}"/>
          </ac:spMkLst>
        </pc:spChg>
        <pc:spChg chg="del">
          <ac:chgData name="Molly Pearce (2103968)" userId="S::2103968@student.uwtsd.ac.uk::0dbddfe3-878e-489e-99c2-9fc78e151af6" providerId="AD" clId="Web-{CD2DD87D-1F40-FA33-B8B7-2F15308359B1}" dt="2023-01-11T23:12:28.286" v="0"/>
          <ac:spMkLst>
            <pc:docMk/>
            <pc:sldMk cId="802790420" sldId="271"/>
            <ac:spMk id="13" creationId="{68680585-71F9-4721-A998-4974171D2EB4}"/>
          </ac:spMkLst>
        </pc:spChg>
        <pc:spChg chg="del">
          <ac:chgData name="Molly Pearce (2103968)" userId="S::2103968@student.uwtsd.ac.uk::0dbddfe3-878e-489e-99c2-9fc78e151af6" providerId="AD" clId="Web-{CD2DD87D-1F40-FA33-B8B7-2F15308359B1}" dt="2023-01-11T23:12:28.286" v="0"/>
          <ac:spMkLst>
            <pc:docMk/>
            <pc:sldMk cId="802790420" sldId="271"/>
            <ac:spMk id="15" creationId="{12BC95C2-2EEC-4F59-ABA8-660B0D059CCF}"/>
          </ac:spMkLst>
        </pc:spChg>
        <pc:spChg chg="del">
          <ac:chgData name="Molly Pearce (2103968)" userId="S::2103968@student.uwtsd.ac.uk::0dbddfe3-878e-489e-99c2-9fc78e151af6" providerId="AD" clId="Web-{CD2DD87D-1F40-FA33-B8B7-2F15308359B1}" dt="2023-01-11T23:12:28.286" v="0"/>
          <ac:spMkLst>
            <pc:docMk/>
            <pc:sldMk cId="802790420" sldId="271"/>
            <ac:spMk id="35" creationId="{81BC67A1-175E-439E-85E2-88911C119814}"/>
          </ac:spMkLst>
        </pc:spChg>
        <pc:spChg chg="del">
          <ac:chgData name="Molly Pearce (2103968)" userId="S::2103968@student.uwtsd.ac.uk::0dbddfe3-878e-489e-99c2-9fc78e151af6" providerId="AD" clId="Web-{CD2DD87D-1F40-FA33-B8B7-2F15308359B1}" dt="2023-01-11T23:12:28.286" v="0"/>
          <ac:spMkLst>
            <pc:docMk/>
            <pc:sldMk cId="802790420" sldId="271"/>
            <ac:spMk id="37" creationId="{94A7B82C-30F1-42B4-BE36-3DB42DD517D1}"/>
          </ac:spMkLst>
        </pc:spChg>
        <pc:spChg chg="del">
          <ac:chgData name="Molly Pearce (2103968)" userId="S::2103968@student.uwtsd.ac.uk::0dbddfe3-878e-489e-99c2-9fc78e151af6" providerId="AD" clId="Web-{CD2DD87D-1F40-FA33-B8B7-2F15308359B1}" dt="2023-01-11T23:12:28.286" v="0"/>
          <ac:spMkLst>
            <pc:docMk/>
            <pc:sldMk cId="802790420" sldId="271"/>
            <ac:spMk id="39" creationId="{43CA1578-CEEB-41BB-8068-C0DA02C36C52}"/>
          </ac:spMkLst>
        </pc:spChg>
        <pc:spChg chg="add">
          <ac:chgData name="Molly Pearce (2103968)" userId="S::2103968@student.uwtsd.ac.uk::0dbddfe3-878e-489e-99c2-9fc78e151af6" providerId="AD" clId="Web-{CD2DD87D-1F40-FA33-B8B7-2F15308359B1}" dt="2023-01-11T23:12:28.286" v="0"/>
          <ac:spMkLst>
            <pc:docMk/>
            <pc:sldMk cId="802790420" sldId="271"/>
            <ac:spMk id="81" creationId="{247A131F-D5DE-41A5-B4CF-4F345319B40B}"/>
          </ac:spMkLst>
        </pc:spChg>
        <pc:spChg chg="add">
          <ac:chgData name="Molly Pearce (2103968)" userId="S::2103968@student.uwtsd.ac.uk::0dbddfe3-878e-489e-99c2-9fc78e151af6" providerId="AD" clId="Web-{CD2DD87D-1F40-FA33-B8B7-2F15308359B1}" dt="2023-01-11T23:12:28.286" v="0"/>
          <ac:spMkLst>
            <pc:docMk/>
            <pc:sldMk cId="802790420" sldId="271"/>
            <ac:spMk id="83" creationId="{3AF4666D-BD98-40A5-A75F-478B982010B2}"/>
          </ac:spMkLst>
        </pc:spChg>
        <pc:spChg chg="add">
          <ac:chgData name="Molly Pearce (2103968)" userId="S::2103968@student.uwtsd.ac.uk::0dbddfe3-878e-489e-99c2-9fc78e151af6" providerId="AD" clId="Web-{CD2DD87D-1F40-FA33-B8B7-2F15308359B1}" dt="2023-01-11T23:12:28.286" v="0"/>
          <ac:spMkLst>
            <pc:docMk/>
            <pc:sldMk cId="802790420" sldId="271"/>
            <ac:spMk id="85" creationId="{68680585-71F9-4721-A998-4974171D2EB4}"/>
          </ac:spMkLst>
        </pc:spChg>
        <pc:spChg chg="add">
          <ac:chgData name="Molly Pearce (2103968)" userId="S::2103968@student.uwtsd.ac.uk::0dbddfe3-878e-489e-99c2-9fc78e151af6" providerId="AD" clId="Web-{CD2DD87D-1F40-FA33-B8B7-2F15308359B1}" dt="2023-01-11T23:12:28.286" v="0"/>
          <ac:spMkLst>
            <pc:docMk/>
            <pc:sldMk cId="802790420" sldId="271"/>
            <ac:spMk id="87" creationId="{12BC95C2-2EEC-4F59-ABA8-660B0D059CCF}"/>
          </ac:spMkLst>
        </pc:spChg>
        <pc:spChg chg="add">
          <ac:chgData name="Molly Pearce (2103968)" userId="S::2103968@student.uwtsd.ac.uk::0dbddfe3-878e-489e-99c2-9fc78e151af6" providerId="AD" clId="Web-{CD2DD87D-1F40-FA33-B8B7-2F15308359B1}" dt="2023-01-11T23:12:28.286" v="0"/>
          <ac:spMkLst>
            <pc:docMk/>
            <pc:sldMk cId="802790420" sldId="271"/>
            <ac:spMk id="107" creationId="{3A6C273A-38F2-4D34-98BF-47B248862B76}"/>
          </ac:spMkLst>
        </pc:spChg>
        <pc:spChg chg="add">
          <ac:chgData name="Molly Pearce (2103968)" userId="S::2103968@student.uwtsd.ac.uk::0dbddfe3-878e-489e-99c2-9fc78e151af6" providerId="AD" clId="Web-{CD2DD87D-1F40-FA33-B8B7-2F15308359B1}" dt="2023-01-11T23:12:28.286" v="0"/>
          <ac:spMkLst>
            <pc:docMk/>
            <pc:sldMk cId="802790420" sldId="271"/>
            <ac:spMk id="109" creationId="{2E2CF659-EE5D-432C-B47F-10AC4A48A347}"/>
          </ac:spMkLst>
        </pc:spChg>
        <pc:spChg chg="add">
          <ac:chgData name="Molly Pearce (2103968)" userId="S::2103968@student.uwtsd.ac.uk::0dbddfe3-878e-489e-99c2-9fc78e151af6" providerId="AD" clId="Web-{CD2DD87D-1F40-FA33-B8B7-2F15308359B1}" dt="2023-01-11T23:12:28.286" v="0"/>
          <ac:spMkLst>
            <pc:docMk/>
            <pc:sldMk cId="802790420" sldId="271"/>
            <ac:spMk id="111" creationId="{683AA549-1F0C-46E0-AAD8-DC3DC6CA6181}"/>
          </ac:spMkLst>
        </pc:spChg>
        <pc:spChg chg="add">
          <ac:chgData name="Molly Pearce (2103968)" userId="S::2103968@student.uwtsd.ac.uk::0dbddfe3-878e-489e-99c2-9fc78e151af6" providerId="AD" clId="Web-{CD2DD87D-1F40-FA33-B8B7-2F15308359B1}" dt="2023-01-11T23:12:28.286" v="0"/>
          <ac:spMkLst>
            <pc:docMk/>
            <pc:sldMk cId="802790420" sldId="271"/>
            <ac:spMk id="124" creationId="{03E51277-1095-412F-913B-8FA8021AA626}"/>
          </ac:spMkLst>
        </pc:spChg>
        <pc:grpChg chg="del">
          <ac:chgData name="Molly Pearce (2103968)" userId="S::2103968@student.uwtsd.ac.uk::0dbddfe3-878e-489e-99c2-9fc78e151af6" providerId="AD" clId="Web-{CD2DD87D-1F40-FA33-B8B7-2F15308359B1}" dt="2023-01-11T23:12:28.286" v="0"/>
          <ac:grpSpMkLst>
            <pc:docMk/>
            <pc:sldMk cId="802790420" sldId="271"/>
            <ac:grpSpMk id="17" creationId="{03E9870D-4BBA-43AF-8D44-BBADF020CFF6}"/>
          </ac:grpSpMkLst>
        </pc:grpChg>
        <pc:grpChg chg="del">
          <ac:chgData name="Molly Pearce (2103968)" userId="S::2103968@student.uwtsd.ac.uk::0dbddfe3-878e-489e-99c2-9fc78e151af6" providerId="AD" clId="Web-{CD2DD87D-1F40-FA33-B8B7-2F15308359B1}" dt="2023-01-11T23:12:28.286" v="0"/>
          <ac:grpSpMkLst>
            <pc:docMk/>
            <pc:sldMk cId="802790420" sldId="271"/>
            <ac:grpSpMk id="26" creationId="{C3279E8D-2BAA-4CB1-834B-09FADD54DE56}"/>
          </ac:grpSpMkLst>
        </pc:grpChg>
        <pc:grpChg chg="del">
          <ac:chgData name="Molly Pearce (2103968)" userId="S::2103968@student.uwtsd.ac.uk::0dbddfe3-878e-489e-99c2-9fc78e151af6" providerId="AD" clId="Web-{CD2DD87D-1F40-FA33-B8B7-2F15308359B1}" dt="2023-01-11T23:12:28.286" v="0"/>
          <ac:grpSpMkLst>
            <pc:docMk/>
            <pc:sldMk cId="802790420" sldId="271"/>
            <ac:grpSpMk id="41" creationId="{7DF11618-754F-4C58-94AD-F7AA3530D6AF}"/>
          </ac:grpSpMkLst>
        </pc:grpChg>
        <pc:grpChg chg="del">
          <ac:chgData name="Molly Pearce (2103968)" userId="S::2103968@student.uwtsd.ac.uk::0dbddfe3-878e-489e-99c2-9fc78e151af6" providerId="AD" clId="Web-{CD2DD87D-1F40-FA33-B8B7-2F15308359B1}" dt="2023-01-11T23:12:28.286" v="0"/>
          <ac:grpSpMkLst>
            <pc:docMk/>
            <pc:sldMk cId="802790420" sldId="271"/>
            <ac:grpSpMk id="67" creationId="{A5761FD8-9CFD-4F5A-AB69-F179306BCD09}"/>
          </ac:grpSpMkLst>
        </pc:grpChg>
        <pc:grpChg chg="add">
          <ac:chgData name="Molly Pearce (2103968)" userId="S::2103968@student.uwtsd.ac.uk::0dbddfe3-878e-489e-99c2-9fc78e151af6" providerId="AD" clId="Web-{CD2DD87D-1F40-FA33-B8B7-2F15308359B1}" dt="2023-01-11T23:12:28.286" v="0"/>
          <ac:grpSpMkLst>
            <pc:docMk/>
            <pc:sldMk cId="802790420" sldId="271"/>
            <ac:grpSpMk id="89" creationId="{03E9870D-4BBA-43AF-8D44-BBADF020CFF6}"/>
          </ac:grpSpMkLst>
        </pc:grpChg>
        <pc:grpChg chg="add">
          <ac:chgData name="Molly Pearce (2103968)" userId="S::2103968@student.uwtsd.ac.uk::0dbddfe3-878e-489e-99c2-9fc78e151af6" providerId="AD" clId="Web-{CD2DD87D-1F40-FA33-B8B7-2F15308359B1}" dt="2023-01-11T23:12:28.286" v="0"/>
          <ac:grpSpMkLst>
            <pc:docMk/>
            <pc:sldMk cId="802790420" sldId="271"/>
            <ac:grpSpMk id="98" creationId="{C3279E8D-2BAA-4CB1-834B-09FADD54DE56}"/>
          </ac:grpSpMkLst>
        </pc:grpChg>
        <pc:grpChg chg="add">
          <ac:chgData name="Molly Pearce (2103968)" userId="S::2103968@student.uwtsd.ac.uk::0dbddfe3-878e-489e-99c2-9fc78e151af6" providerId="AD" clId="Web-{CD2DD87D-1F40-FA33-B8B7-2F15308359B1}" dt="2023-01-11T23:12:28.286" v="0"/>
          <ac:grpSpMkLst>
            <pc:docMk/>
            <pc:sldMk cId="802790420" sldId="271"/>
            <ac:grpSpMk id="113" creationId="{7B2F7E43-35EC-4103-9D95-2ACDB00387CC}"/>
          </ac:grpSpMkLst>
        </pc:grpChg>
        <pc:grpChg chg="add">
          <ac:chgData name="Molly Pearce (2103968)" userId="S::2103968@student.uwtsd.ac.uk::0dbddfe3-878e-489e-99c2-9fc78e151af6" providerId="AD" clId="Web-{CD2DD87D-1F40-FA33-B8B7-2F15308359B1}" dt="2023-01-11T23:12:28.286" v="0"/>
          <ac:grpSpMkLst>
            <pc:docMk/>
            <pc:sldMk cId="802790420" sldId="271"/>
            <ac:grpSpMk id="126" creationId="{96F2112D-BBBE-46A6-B66D-A3F02ED3284E}"/>
          </ac:grpSpMkLst>
        </pc:grpChg>
        <pc:picChg chg="mod">
          <ac:chgData name="Molly Pearce (2103968)" userId="S::2103968@student.uwtsd.ac.uk::0dbddfe3-878e-489e-99c2-9fc78e151af6" providerId="AD" clId="Web-{CD2DD87D-1F40-FA33-B8B7-2F15308359B1}" dt="2023-01-11T23:12:28.286" v="0"/>
          <ac:picMkLst>
            <pc:docMk/>
            <pc:sldMk cId="802790420" sldId="271"/>
            <ac:picMk id="4" creationId="{D42E0D58-3758-E8DE-EF3F-64BD12C78D00}"/>
          </ac:picMkLst>
        </pc:picChg>
      </pc:sldChg>
      <pc:sldChg chg="modSp new">
        <pc:chgData name="Molly Pearce (2103968)" userId="S::2103968@student.uwtsd.ac.uk::0dbddfe3-878e-489e-99c2-9fc78e151af6" providerId="AD" clId="Web-{CD2DD87D-1F40-FA33-B8B7-2F15308359B1}" dt="2023-01-11T23:16:10.560" v="3" actId="20577"/>
        <pc:sldMkLst>
          <pc:docMk/>
          <pc:sldMk cId="2508086599" sldId="272"/>
        </pc:sldMkLst>
        <pc:spChg chg="mod">
          <ac:chgData name="Molly Pearce (2103968)" userId="S::2103968@student.uwtsd.ac.uk::0dbddfe3-878e-489e-99c2-9fc78e151af6" providerId="AD" clId="Web-{CD2DD87D-1F40-FA33-B8B7-2F15308359B1}" dt="2023-01-11T23:16:10.560" v="3" actId="20577"/>
          <ac:spMkLst>
            <pc:docMk/>
            <pc:sldMk cId="2508086599" sldId="272"/>
            <ac:spMk id="2" creationId="{F87DB52B-50D4-5FC5-8ABE-861C77D3595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1/12/2023</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94853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5844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92429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06645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3765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1528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0395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4398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5544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969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1/12/2023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474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1/12/2023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1566174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996275" y="4098524"/>
            <a:ext cx="5996628" cy="2226076"/>
          </a:xfrm>
        </p:spPr>
        <p:txBody>
          <a:bodyPr anchor="ctr">
            <a:normAutofit fontScale="90000"/>
          </a:bodyPr>
          <a:lstStyle/>
          <a:p>
            <a:pPr algn="l"/>
            <a:r>
              <a:rPr lang="en-GB" sz="5400" dirty="0">
                <a:cs typeface="Calibri Light"/>
              </a:rPr>
              <a:t>Lightwork, Learning in the  Digital Era</a:t>
            </a:r>
            <a:endParaRPr lang="en-GB" sz="5400" dirty="0"/>
          </a:p>
        </p:txBody>
      </p:sp>
      <p:grpSp>
        <p:nvGrpSpPr>
          <p:cNvPr id="13" name="Bottom Right">
            <a:extLst>
              <a:ext uri="{FF2B5EF4-FFF2-40B4-BE49-F238E27FC236}">
                <a16:creationId xmlns:a16="http://schemas.microsoft.com/office/drawing/2014/main" id="{FD57FA8A-6F6A-4738-A4C4-A1CA441706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4" name="Freeform: Shape 13">
              <a:extLst>
                <a:ext uri="{FF2B5EF4-FFF2-40B4-BE49-F238E27FC236}">
                  <a16:creationId xmlns:a16="http://schemas.microsoft.com/office/drawing/2014/main" id="{B722FA65-4717-473D-935C-1E9703E21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Graphic 157">
              <a:extLst>
                <a:ext uri="{FF2B5EF4-FFF2-40B4-BE49-F238E27FC236}">
                  <a16:creationId xmlns:a16="http://schemas.microsoft.com/office/drawing/2014/main" id="{0481A62F-BE87-4513-97B2-027784C6FB4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7" name="Freeform: Shape 16">
                <a:extLst>
                  <a:ext uri="{FF2B5EF4-FFF2-40B4-BE49-F238E27FC236}">
                    <a16:creationId xmlns:a16="http://schemas.microsoft.com/office/drawing/2014/main" id="{F00486A8-7935-4814-A88E-8AB913569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1D5DFA27-8F9C-4DAD-841C-EC15FDFDF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CBD0BA0A-7296-4EF5-8B4C-9644798AB6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5F1A67E-7F6A-4D1C-9630-CEA191C72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E1300E6-8909-46D4-80E7-2122D24D3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E4C708C-5388-41A0-984B-3698E2B9E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95D7DAE6-94E0-4A1D-92A3-7D751872B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6" name="Freeform: Shape 15">
              <a:extLst>
                <a:ext uri="{FF2B5EF4-FFF2-40B4-BE49-F238E27FC236}">
                  <a16:creationId xmlns:a16="http://schemas.microsoft.com/office/drawing/2014/main" id="{8F513D8C-ECEE-40F4-99D3-6C744A1E94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p:cNvSpPr>
            <a:spLocks noGrp="1"/>
          </p:cNvSpPr>
          <p:nvPr>
            <p:ph type="subTitle" idx="1"/>
          </p:nvPr>
        </p:nvSpPr>
        <p:spPr>
          <a:xfrm>
            <a:off x="7185430" y="4085112"/>
            <a:ext cx="3997745" cy="2228758"/>
          </a:xfrm>
        </p:spPr>
        <p:txBody>
          <a:bodyPr vert="horz" lIns="91440" tIns="45720" rIns="91440" bIns="45720" rtlCol="0" anchor="ctr">
            <a:normAutofit/>
          </a:bodyPr>
          <a:lstStyle/>
          <a:p>
            <a:pPr algn="l"/>
            <a:r>
              <a:rPr lang="en-GB" sz="2200">
                <a:cs typeface="Calibri"/>
              </a:rPr>
              <a:t>Molly Pearce</a:t>
            </a:r>
            <a:endParaRPr lang="en-GB" sz="2200"/>
          </a:p>
        </p:txBody>
      </p:sp>
      <p:pic>
        <p:nvPicPr>
          <p:cNvPr id="4" name="Picture 3">
            <a:extLst>
              <a:ext uri="{FF2B5EF4-FFF2-40B4-BE49-F238E27FC236}">
                <a16:creationId xmlns:a16="http://schemas.microsoft.com/office/drawing/2014/main" id="{709293F4-BBD6-EDCC-2C75-3056658C3C98}"/>
              </a:ext>
            </a:extLst>
          </p:cNvPr>
          <p:cNvPicPr>
            <a:picLocks noChangeAspect="1"/>
          </p:cNvPicPr>
          <p:nvPr/>
        </p:nvPicPr>
        <p:blipFill rotWithShape="1">
          <a:blip r:embed="rId2"/>
          <a:srcRect t="48394" r="-4" b="776"/>
          <a:stretch/>
        </p:blipFill>
        <p:spPr>
          <a:xfrm>
            <a:off x="619841" y="10"/>
            <a:ext cx="11084189" cy="3854020"/>
          </a:xfrm>
          <a:custGeom>
            <a:avLst/>
            <a:gdLst/>
            <a:ahLst/>
            <a:cxnLst/>
            <a:rect l="l" t="t" r="r" b="b"/>
            <a:pathLst>
              <a:path w="11084189" h="3854030">
                <a:moveTo>
                  <a:pt x="0" y="0"/>
                </a:moveTo>
                <a:lnTo>
                  <a:pt x="11084189" y="0"/>
                </a:lnTo>
                <a:lnTo>
                  <a:pt x="11061525" y="105743"/>
                </a:lnTo>
                <a:cubicBezTo>
                  <a:pt x="10536186" y="2244886"/>
                  <a:pt x="8264668" y="3854030"/>
                  <a:pt x="5542094" y="3854030"/>
                </a:cubicBezTo>
                <a:cubicBezTo>
                  <a:pt x="2819520" y="3854030"/>
                  <a:pt x="548002" y="2244886"/>
                  <a:pt x="22663" y="105743"/>
                </a:cubicBezTo>
                <a:close/>
              </a:path>
            </a:pathLst>
          </a:custGeom>
        </p:spPr>
      </p:pic>
      <p:grpSp>
        <p:nvGrpSpPr>
          <p:cNvPr id="25" name="Top Left">
            <a:extLst>
              <a:ext uri="{FF2B5EF4-FFF2-40B4-BE49-F238E27FC236}">
                <a16:creationId xmlns:a16="http://schemas.microsoft.com/office/drawing/2014/main" id="{FA83938A-824D-4A58-A16F-424E25498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10849" y="15178"/>
            <a:chExt cx="2198951" cy="3331254"/>
          </a:xfrm>
        </p:grpSpPr>
        <p:sp>
          <p:nvSpPr>
            <p:cNvPr id="26" name="Freeform: Shape 25">
              <a:extLst>
                <a:ext uri="{FF2B5EF4-FFF2-40B4-BE49-F238E27FC236}">
                  <a16:creationId xmlns:a16="http://schemas.microsoft.com/office/drawing/2014/main" id="{8B7029D1-A024-479E-8B61-B6C59454B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D14A3F6-E603-4A77-BE8B-52A8CC119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E3BABB92-B7C9-439B-A407-C26CAC92F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3806CE1-04AF-4087-986A-DBEB74501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373482B9-3ACD-4DBF-BF7A-865B7BBD1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F72E41-C373-4050-A899-B9FDE5113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4B521439-93BF-4D49-9EB4-9FA798186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grpSp>
        <p:nvGrpSpPr>
          <p:cNvPr id="34" name="Cross">
            <a:extLst>
              <a:ext uri="{FF2B5EF4-FFF2-40B4-BE49-F238E27FC236}">
                <a16:creationId xmlns:a16="http://schemas.microsoft.com/office/drawing/2014/main" id="{8593C7C3-23A8-4377-B2A6-0AA4120CF0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 y="553414"/>
            <a:ext cx="118872" cy="118872"/>
            <a:chOff x="1175347" y="3733800"/>
            <a:chExt cx="118872" cy="118872"/>
          </a:xfrm>
        </p:grpSpPr>
        <p:cxnSp>
          <p:nvCxnSpPr>
            <p:cNvPr id="35" name="Straight Connector 34">
              <a:extLst>
                <a:ext uri="{FF2B5EF4-FFF2-40B4-BE49-F238E27FC236}">
                  <a16:creationId xmlns:a16="http://schemas.microsoft.com/office/drawing/2014/main" id="{9DF09466-D21B-48B6-B71E-2E3DC70680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5E19A168-D974-4872-8F82-BDB7121D1A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38" name="Cross">
            <a:extLst>
              <a:ext uri="{FF2B5EF4-FFF2-40B4-BE49-F238E27FC236}">
                <a16:creationId xmlns:a16="http://schemas.microsoft.com/office/drawing/2014/main" id="{B531CCBB-545A-412B-89AF-AEB3068A7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4400" y="705814"/>
            <a:ext cx="118872" cy="118872"/>
            <a:chOff x="1175347" y="3733800"/>
            <a:chExt cx="118872" cy="118872"/>
          </a:xfrm>
        </p:grpSpPr>
        <p:cxnSp>
          <p:nvCxnSpPr>
            <p:cNvPr id="39" name="Straight Connector 38">
              <a:extLst>
                <a:ext uri="{FF2B5EF4-FFF2-40B4-BE49-F238E27FC236}">
                  <a16:creationId xmlns:a16="http://schemas.microsoft.com/office/drawing/2014/main" id="{D48FD4C8-4A36-4CB1-9391-65AA566FF6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75FC3684-0929-46EE-A97F-3BEE86C8F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9" name="Freeform: Shape 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 name="Freeform: Shape 1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2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5" name="Freeform: Shape 2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3" name="Rectangle 32">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14DEC4C2-FF1C-4A02-81A7-BCB494625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3086"/>
            <a:ext cx="6711876" cy="4498887"/>
            <a:chOff x="-76200" y="-3086"/>
            <a:chExt cx="6711876" cy="4498887"/>
          </a:xfrm>
        </p:grpSpPr>
        <p:sp>
          <p:nvSpPr>
            <p:cNvPr id="38" name="Freeform: Shape 37">
              <a:extLst>
                <a:ext uri="{FF2B5EF4-FFF2-40B4-BE49-F238E27FC236}">
                  <a16:creationId xmlns:a16="http://schemas.microsoft.com/office/drawing/2014/main" id="{4EA2AE61-06D9-484D-8DD1-BACA157CC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39" name="Group 38">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40" name="Freeform: Shape 39">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9525" cap="rnd">
                <a:solidFill>
                  <a:schemeClr val="accent2">
                    <a:alpha val="35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9525" cap="rnd">
                <a:solidFill>
                  <a:schemeClr val="accent2">
                    <a:alpha val="3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4"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9525" cap="rnd">
                <a:solidFill>
                  <a:schemeClr val="accent2">
                    <a:alpha val="35000"/>
                  </a:schemeClr>
                </a:solidFill>
                <a:prstDash val="lgDash"/>
                <a:round/>
              </a:ln>
            </p:spPr>
            <p:txBody>
              <a:bodyPr rtlCol="0" anchor="ctr"/>
              <a:lstStyle/>
              <a:p>
                <a:endParaRPr lang="en-US"/>
              </a:p>
            </p:txBody>
          </p:sp>
        </p:grpSp>
      </p:grpSp>
      <p:grpSp>
        <p:nvGrpSpPr>
          <p:cNvPr id="65" name="Bottom Right">
            <a:extLst>
              <a:ext uri="{FF2B5EF4-FFF2-40B4-BE49-F238E27FC236}">
                <a16:creationId xmlns:a16="http://schemas.microsoft.com/office/drawing/2014/main" id="{A123D6C4-ECAE-4A6A-BBF9-0DE14764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66" name="Freeform: Shape 65">
              <a:extLst>
                <a:ext uri="{FF2B5EF4-FFF2-40B4-BE49-F238E27FC236}">
                  <a16:creationId xmlns:a16="http://schemas.microsoft.com/office/drawing/2014/main" id="{221B5BF0-9A2C-48C4-B61E-041B76319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67" name="Graphic 157">
              <a:extLst>
                <a:ext uri="{FF2B5EF4-FFF2-40B4-BE49-F238E27FC236}">
                  <a16:creationId xmlns:a16="http://schemas.microsoft.com/office/drawing/2014/main" id="{6E057D01-EFCE-465E-9BD4-C95D34BA64E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69" name="Freeform: Shape 68">
                <a:extLst>
                  <a:ext uri="{FF2B5EF4-FFF2-40B4-BE49-F238E27FC236}">
                    <a16:creationId xmlns:a16="http://schemas.microsoft.com/office/drawing/2014/main" id="{75A27398-CE92-4A19-8412-8B7ACCAD6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95AF9CCA-48EC-44CD-8A83-AE4EFA06E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3365CA81-1B72-429C-A8DD-D360B8A58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11C79CF9-E729-4ACE-8267-89276F8CE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3" name="Freeform: Shape 72">
                <a:extLst>
                  <a:ext uri="{FF2B5EF4-FFF2-40B4-BE49-F238E27FC236}">
                    <a16:creationId xmlns:a16="http://schemas.microsoft.com/office/drawing/2014/main" id="{A2BFD27A-F2B0-407E-8CEE-081001B4F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7233A9D3-222B-46F8-8EFF-56CEAEBEC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DFDB48BC-A62B-4298-AC8D-3B21D6C00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68" name="Freeform: Shape 67">
              <a:extLst>
                <a:ext uri="{FF2B5EF4-FFF2-40B4-BE49-F238E27FC236}">
                  <a16:creationId xmlns:a16="http://schemas.microsoft.com/office/drawing/2014/main" id="{5071F2EC-A717-4C22-8446-B14C9D1A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AEB43C7-66DC-4B04-CC09-59934A4180B0}"/>
              </a:ext>
            </a:extLst>
          </p:cNvPr>
          <p:cNvSpPr>
            <a:spLocks noGrp="1"/>
          </p:cNvSpPr>
          <p:nvPr>
            <p:ph type="title"/>
          </p:nvPr>
        </p:nvSpPr>
        <p:spPr>
          <a:xfrm>
            <a:off x="5001841" y="726641"/>
            <a:ext cx="5998193" cy="3187427"/>
          </a:xfrm>
        </p:spPr>
        <p:txBody>
          <a:bodyPr vert="horz" lIns="91440" tIns="45720" rIns="91440" bIns="45720" rtlCol="0" anchor="b">
            <a:normAutofit/>
          </a:bodyPr>
          <a:lstStyle/>
          <a:p>
            <a:pPr algn="r"/>
            <a:r>
              <a:rPr lang="en-US" sz="5400" kern="1200">
                <a:solidFill>
                  <a:schemeClr val="tx2"/>
                </a:solidFill>
                <a:latin typeface="+mj-lt"/>
                <a:ea typeface="+mj-ea"/>
                <a:cs typeface="+mj-cs"/>
              </a:rPr>
              <a:t>Studio Lighting Shoot</a:t>
            </a:r>
          </a:p>
        </p:txBody>
      </p:sp>
      <p:grpSp>
        <p:nvGrpSpPr>
          <p:cNvPr id="77"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78" name="Straight Connector 77">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79" name="Straight Connector 78">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426153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CCD3BFB-CB08-42A2-84AA-2F5A94D6E5A3}"/>
              </a:ext>
            </a:extLst>
          </p:cNvPr>
          <p:cNvSpPr>
            <a:spLocks noGrp="1"/>
          </p:cNvSpPr>
          <p:nvPr>
            <p:ph type="title"/>
          </p:nvPr>
        </p:nvSpPr>
        <p:spPr>
          <a:xfrm>
            <a:off x="1198182" y="559813"/>
            <a:ext cx="3988369" cy="2236864"/>
          </a:xfrm>
        </p:spPr>
        <p:txBody>
          <a:bodyPr>
            <a:normAutofit/>
          </a:bodyPr>
          <a:lstStyle/>
          <a:p>
            <a:r>
              <a:rPr lang="en-GB" dirty="0"/>
              <a:t>Nicholas Bouvier</a:t>
            </a:r>
          </a:p>
        </p:txBody>
      </p:sp>
      <p:sp>
        <p:nvSpPr>
          <p:cNvPr id="8" name="Content Placeholder 7">
            <a:extLst>
              <a:ext uri="{FF2B5EF4-FFF2-40B4-BE49-F238E27FC236}">
                <a16:creationId xmlns:a16="http://schemas.microsoft.com/office/drawing/2014/main" id="{5DA8A105-15D7-F79D-355D-6DC78CF566BF}"/>
              </a:ext>
            </a:extLst>
          </p:cNvPr>
          <p:cNvSpPr>
            <a:spLocks noGrp="1"/>
          </p:cNvSpPr>
          <p:nvPr>
            <p:ph idx="1"/>
          </p:nvPr>
        </p:nvSpPr>
        <p:spPr>
          <a:xfrm>
            <a:off x="410149" y="2955401"/>
            <a:ext cx="4988236" cy="3157686"/>
          </a:xfrm>
        </p:spPr>
        <p:txBody>
          <a:bodyPr vert="horz" lIns="91440" tIns="45720" rIns="91440" bIns="45720" rtlCol="0" anchor="t">
            <a:noAutofit/>
          </a:bodyPr>
          <a:lstStyle/>
          <a:p>
            <a:r>
              <a:rPr lang="en-US" sz="2000" dirty="0">
                <a:cs typeface="Arial"/>
              </a:rPr>
              <a:t>The French art director and concept designer Nicholas Bouvier is known as master of taking unusual scenes from amazing landscapes around the coast of Washington. By positioning himself in foggy atmosphere and shooting against the sun, his photography turns into anonymous silhouetted. I really wanted to experiment with this type of work in my shoots and see what I could create.</a:t>
            </a:r>
            <a:endParaRPr lang="en-US" sz="2000" dirty="0"/>
          </a:p>
        </p:txBody>
      </p:sp>
      <p:pic>
        <p:nvPicPr>
          <p:cNvPr id="4" name="Picture 4">
            <a:extLst>
              <a:ext uri="{FF2B5EF4-FFF2-40B4-BE49-F238E27FC236}">
                <a16:creationId xmlns:a16="http://schemas.microsoft.com/office/drawing/2014/main" id="{6A7DCC1A-28E6-8AC4-7ADB-E43B26944B61}"/>
              </a:ext>
            </a:extLst>
          </p:cNvPr>
          <p:cNvPicPr>
            <a:picLocks noChangeAspect="1"/>
          </p:cNvPicPr>
          <p:nvPr/>
        </p:nvPicPr>
        <p:blipFill>
          <a:blip r:embed="rId2"/>
          <a:stretch>
            <a:fillRect/>
          </a:stretch>
        </p:blipFill>
        <p:spPr>
          <a:xfrm>
            <a:off x="5602903" y="1302632"/>
            <a:ext cx="6387190" cy="4247481"/>
          </a:xfrm>
          <a:prstGeom prst="rect">
            <a:avLst/>
          </a:prstGeom>
        </p:spPr>
      </p:pic>
      <p:grpSp>
        <p:nvGrpSpPr>
          <p:cNvPr id="25"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88727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6F410C21-CD43-45A5-A726-CF8B01FD88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0" y="-3087"/>
            <a:chExt cx="7921775" cy="6887020"/>
          </a:xfrm>
        </p:grpSpPr>
        <p:sp>
          <p:nvSpPr>
            <p:cNvPr id="13" name="Freeform: Shape 12">
              <a:extLst>
                <a:ext uri="{FF2B5EF4-FFF2-40B4-BE49-F238E27FC236}">
                  <a16:creationId xmlns:a16="http://schemas.microsoft.com/office/drawing/2014/main" id="{F030EA9A-BC9B-4A24-8288-BD332A6A4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D2C02E7B-E3A7-4649-B0DF-7111FC4D9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0919" y="61392"/>
              <a:ext cx="4450856" cy="6822541"/>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4A466D70-407D-4A6C-887C-F213B7662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274" y="1582560"/>
              <a:ext cx="4133888" cy="5301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AD419DCF-E52E-4774-921F-1A9E589C0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087"/>
              <a:ext cx="17103" cy="17103"/>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56887A1-BF5F-455B-B3D0-A0FA7B7DD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087"/>
              <a:ext cx="17103" cy="17103"/>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376C740-196E-47D9-97DD-FA626C705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931" y="3518322"/>
              <a:ext cx="2880722" cy="3317378"/>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A7BFC62-FABD-4718-9C08-C31EF1745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69" y="2957679"/>
              <a:ext cx="2196245" cy="3010367"/>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78C2B3B-42DE-4307-A7F5-3C51DD2D9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34043" y="2855696"/>
              <a:ext cx="1200999" cy="3994030"/>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0C6FE7A-5F50-46A9-B473-A40F60CF9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7437" y="5668418"/>
              <a:ext cx="1982111" cy="1181308"/>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6D2BF817-B70D-4687-9A70-09C0C6CF8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25817"/>
              <a:ext cx="2282549" cy="5138883"/>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CFCAC004-4B7F-45C4-834A-116FD2D03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53524"/>
              <a:ext cx="1650357" cy="4733534"/>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D193C743-6F98-4322-B366-AD0353B10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379002"/>
              <a:ext cx="1123546" cy="411627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D3C2310-33DE-4B73-A297-67D5721A8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798206"/>
              <a:ext cx="756945" cy="3350210"/>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accent2">
                  <a:alpha val="3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E78B8B6B-A236-4752-937C-83AF1C4EC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1247513"/>
              <a:ext cx="515229" cy="2438941"/>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416B9790-C202-4F5D-8BEC-130557782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1752232"/>
              <a:ext cx="300409" cy="1599679"/>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E0884AE-BEEF-4D8B-B59B-1EFC91429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31253" y="14016"/>
              <a:ext cx="5523537" cy="3012568"/>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DC19431-34DB-4F62-A4D8-ED38ECCB9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87455" y="75587"/>
              <a:ext cx="4681672" cy="2637228"/>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BF5735E-2BC7-4236-B830-616EBBBC7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0305" y="31802"/>
              <a:ext cx="3763077" cy="2110194"/>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accent2">
                  <a:alpha val="35000"/>
                </a:schemeClr>
              </a:solidFill>
              <a:prstDash val="lgDash"/>
              <a:round/>
            </a:ln>
          </p:spPr>
          <p:txBody>
            <a:bodyPr rtlCol="0" anchor="ctr"/>
            <a:lstStyle/>
            <a:p>
              <a:endParaRPr lang="en-US"/>
            </a:p>
          </p:txBody>
        </p:sp>
      </p:grpSp>
      <p:grpSp>
        <p:nvGrpSpPr>
          <p:cNvPr id="32" name="Bottom Right">
            <a:extLst>
              <a:ext uri="{FF2B5EF4-FFF2-40B4-BE49-F238E27FC236}">
                <a16:creationId xmlns:a16="http://schemas.microsoft.com/office/drawing/2014/main" id="{83664CB5-2BA0-493E-BEC5-BACF868A12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33" name="Freeform: Shape 32">
              <a:extLst>
                <a:ext uri="{FF2B5EF4-FFF2-40B4-BE49-F238E27FC236}">
                  <a16:creationId xmlns:a16="http://schemas.microsoft.com/office/drawing/2014/main" id="{44DC3445-FC3D-4F90-BC75-AD8EDD18A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34" name="Graphic 157">
              <a:extLst>
                <a:ext uri="{FF2B5EF4-FFF2-40B4-BE49-F238E27FC236}">
                  <a16:creationId xmlns:a16="http://schemas.microsoft.com/office/drawing/2014/main" id="{70D6C503-0ABE-48A7-BA0B-D5A26B558B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6" name="Freeform: Shape 35">
                <a:extLst>
                  <a:ext uri="{FF2B5EF4-FFF2-40B4-BE49-F238E27FC236}">
                    <a16:creationId xmlns:a16="http://schemas.microsoft.com/office/drawing/2014/main" id="{6DEB1DC4-C3A0-4645-B456-02A9FFA2C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2ECF4175-31D6-4A9B-87A4-4C2966749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508D2906-75CA-4435-A320-08EBBA06B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51B8B373-782A-4568-BDF3-093F398F1A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707C3AD9-7FDD-480C-91FF-0D3A977DF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A8EF16B5-D539-41A0-9FDE-164CE88FE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92FFF8CB-E294-4944-A954-FC2866B25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5" name="Freeform: Shape 34">
              <a:extLst>
                <a:ext uri="{FF2B5EF4-FFF2-40B4-BE49-F238E27FC236}">
                  <a16:creationId xmlns:a16="http://schemas.microsoft.com/office/drawing/2014/main" id="{B2CD3167-A8E1-4652-8AFE-0E5D9A90C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70B00FD-A405-B3F6-754F-BEEE410097C5}"/>
              </a:ext>
            </a:extLst>
          </p:cNvPr>
          <p:cNvSpPr>
            <a:spLocks noGrp="1"/>
          </p:cNvSpPr>
          <p:nvPr>
            <p:ph type="title"/>
          </p:nvPr>
        </p:nvSpPr>
        <p:spPr>
          <a:xfrm>
            <a:off x="1198181" y="559813"/>
            <a:ext cx="9988166" cy="2785797"/>
          </a:xfrm>
        </p:spPr>
        <p:txBody>
          <a:bodyPr anchor="b">
            <a:normAutofit/>
          </a:bodyPr>
          <a:lstStyle/>
          <a:p>
            <a:pPr algn="ctr"/>
            <a:r>
              <a:rPr lang="en-GB" sz="6000"/>
              <a:t>Set up for lighting </a:t>
            </a:r>
          </a:p>
        </p:txBody>
      </p:sp>
      <p:sp>
        <p:nvSpPr>
          <p:cNvPr id="3" name="Content Placeholder 2">
            <a:extLst>
              <a:ext uri="{FF2B5EF4-FFF2-40B4-BE49-F238E27FC236}">
                <a16:creationId xmlns:a16="http://schemas.microsoft.com/office/drawing/2014/main" id="{6242033D-D689-9AAD-D5A6-306F969514BE}"/>
              </a:ext>
            </a:extLst>
          </p:cNvPr>
          <p:cNvSpPr>
            <a:spLocks noGrp="1"/>
          </p:cNvSpPr>
          <p:nvPr>
            <p:ph idx="1"/>
          </p:nvPr>
        </p:nvSpPr>
        <p:spPr>
          <a:xfrm>
            <a:off x="2005091" y="3498856"/>
            <a:ext cx="8188033" cy="2614231"/>
          </a:xfrm>
        </p:spPr>
        <p:txBody>
          <a:bodyPr vert="horz" lIns="91440" tIns="45720" rIns="91440" bIns="45720" rtlCol="0">
            <a:normAutofit/>
          </a:bodyPr>
          <a:lstStyle/>
          <a:p>
            <a:pPr marL="0" indent="0" algn="ctr">
              <a:buNone/>
            </a:pPr>
            <a:r>
              <a:rPr lang="en-GB" sz="1800">
                <a:cs typeface="Arial"/>
              </a:rPr>
              <a:t> For​ the shoot I back lit the subject, making their silhouette stand out while flooding the backdrop with lights to make the background stand out brighter. I positioned the subject forward enough to make sure they were lit by the flood light for the background. </a:t>
            </a:r>
          </a:p>
        </p:txBody>
      </p:sp>
    </p:spTree>
    <p:extLst>
      <p:ext uri="{BB962C8B-B14F-4D97-AF65-F5344CB8AC3E}">
        <p14:creationId xmlns:p14="http://schemas.microsoft.com/office/powerpoint/2010/main" val="3264676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 standing, silhouette, looking&#10;&#10;Description automatically generated">
            <a:extLst>
              <a:ext uri="{FF2B5EF4-FFF2-40B4-BE49-F238E27FC236}">
                <a16:creationId xmlns:a16="http://schemas.microsoft.com/office/drawing/2014/main" id="{02EA7301-6793-0598-F4D2-7999CFBFDEA3}"/>
              </a:ext>
            </a:extLst>
          </p:cNvPr>
          <p:cNvPicPr>
            <a:picLocks noChangeAspect="1"/>
          </p:cNvPicPr>
          <p:nvPr/>
        </p:nvPicPr>
        <p:blipFill>
          <a:blip r:embed="rId2"/>
          <a:stretch>
            <a:fillRect/>
          </a:stretch>
        </p:blipFill>
        <p:spPr>
          <a:xfrm>
            <a:off x="965200" y="1272383"/>
            <a:ext cx="2879083" cy="4313232"/>
          </a:xfrm>
          <a:prstGeom prst="rect">
            <a:avLst/>
          </a:prstGeom>
        </p:spPr>
      </p:pic>
      <p:sp>
        <p:nvSpPr>
          <p:cNvPr id="45" name="Rectangle 44">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utdoor, standing, silhouette, dark&#10;&#10;Description automatically generated">
            <a:extLst>
              <a:ext uri="{FF2B5EF4-FFF2-40B4-BE49-F238E27FC236}">
                <a16:creationId xmlns:a16="http://schemas.microsoft.com/office/drawing/2014/main" id="{36314C31-D845-36BF-9F0D-AB7C91E45E55}"/>
              </a:ext>
            </a:extLst>
          </p:cNvPr>
          <p:cNvPicPr>
            <a:picLocks noChangeAspect="1"/>
          </p:cNvPicPr>
          <p:nvPr/>
        </p:nvPicPr>
        <p:blipFill>
          <a:blip r:embed="rId3"/>
          <a:stretch>
            <a:fillRect/>
          </a:stretch>
        </p:blipFill>
        <p:spPr>
          <a:xfrm>
            <a:off x="4647976" y="1694350"/>
            <a:ext cx="2880360" cy="3470313"/>
          </a:xfrm>
          <a:prstGeom prst="rect">
            <a:avLst/>
          </a:prstGeom>
        </p:spPr>
      </p:pic>
      <p:sp>
        <p:nvSpPr>
          <p:cNvPr id="47" name="Rectangle 46">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outdoor, sky, standing, sunset&#10;&#10;Description automatically generated">
            <a:extLst>
              <a:ext uri="{FF2B5EF4-FFF2-40B4-BE49-F238E27FC236}">
                <a16:creationId xmlns:a16="http://schemas.microsoft.com/office/drawing/2014/main" id="{42AD2162-AFC4-9473-F4D7-77B09BF4849F}"/>
              </a:ext>
            </a:extLst>
          </p:cNvPr>
          <p:cNvPicPr>
            <a:picLocks noChangeAspect="1"/>
          </p:cNvPicPr>
          <p:nvPr/>
        </p:nvPicPr>
        <p:blipFill>
          <a:blip r:embed="rId4"/>
          <a:stretch>
            <a:fillRect/>
          </a:stretch>
        </p:blipFill>
        <p:spPr>
          <a:xfrm>
            <a:off x="8343941" y="1792431"/>
            <a:ext cx="2880360" cy="3273136"/>
          </a:xfrm>
          <a:prstGeom prst="rect">
            <a:avLst/>
          </a:prstGeom>
        </p:spPr>
      </p:pic>
    </p:spTree>
    <p:extLst>
      <p:ext uri="{BB962C8B-B14F-4D97-AF65-F5344CB8AC3E}">
        <p14:creationId xmlns:p14="http://schemas.microsoft.com/office/powerpoint/2010/main" val="3207773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6" name="Top Left">
            <a:extLst>
              <a:ext uri="{FF2B5EF4-FFF2-40B4-BE49-F238E27FC236}">
                <a16:creationId xmlns:a16="http://schemas.microsoft.com/office/drawing/2014/main" id="{3D6C7D36-607C-4780-9352-F90813B291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FA61C722-6A65-49AE-8275-68326480E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6420EFDB-893A-41AE-AD0F-90F34B0A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A7120D1B-455C-45D3-B5E6-42E80586C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0677AD5A-313F-44FD-AE0C-959A8DB88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8D9F18F1-6C3A-4839-B01B-5EC4530CF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91674AF-3FD5-42D5-BA96-4EF472DD2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C31163B-0AFF-43D3-944E-0D7A9A69C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443130F-5E5F-4639-8F3C-9DFD1BA0E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grpSp>
        <p:nvGrpSpPr>
          <p:cNvPr id="37" name="Bottom Right">
            <a:extLst>
              <a:ext uri="{FF2B5EF4-FFF2-40B4-BE49-F238E27FC236}">
                <a16:creationId xmlns:a16="http://schemas.microsoft.com/office/drawing/2014/main" id="{BF07FF0D-D853-436C-9C37-823545CF07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F382BA5C-C135-44E3-943C-B7DE3680E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8D164764-427D-4E73-91EA-6EEE796C6B4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8C7BE43B-BF73-4B16-8DFB-E94EEC3AF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7B6466EF-D497-46C9-83F0-02D87C0BA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ECB8BE2-A1A6-4D70-827C-E7AB8C6EC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75403247-604C-4AF0-9670-E01497423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F00C86A-7FBC-4D41-809D-9E31AF7AB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833871E-5FEA-4623-85BE-A2849C3E3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A71B8A3-1D70-45D6-BE71-78994A102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1CCCF0D4-A98B-48B7-9B7F-D10E267E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260206-F92A-616C-792B-11902C8E18E9}"/>
              </a:ext>
            </a:extLst>
          </p:cNvPr>
          <p:cNvSpPr>
            <a:spLocks noGrp="1"/>
          </p:cNvSpPr>
          <p:nvPr>
            <p:ph type="title"/>
          </p:nvPr>
        </p:nvSpPr>
        <p:spPr>
          <a:xfrm>
            <a:off x="1198181" y="4625685"/>
            <a:ext cx="9988166" cy="1495403"/>
          </a:xfrm>
        </p:spPr>
        <p:txBody>
          <a:bodyPr>
            <a:normAutofit/>
          </a:bodyPr>
          <a:lstStyle/>
          <a:p>
            <a:r>
              <a:rPr lang="en-GB" dirty="0"/>
              <a:t>Response</a:t>
            </a:r>
          </a:p>
        </p:txBody>
      </p:sp>
      <p:sp>
        <p:nvSpPr>
          <p:cNvPr id="3" name="Content Placeholder 2">
            <a:extLst>
              <a:ext uri="{FF2B5EF4-FFF2-40B4-BE49-F238E27FC236}">
                <a16:creationId xmlns:a16="http://schemas.microsoft.com/office/drawing/2014/main" id="{2F2F63EC-9570-F946-3AF1-7ECE5A075B98}"/>
              </a:ext>
            </a:extLst>
          </p:cNvPr>
          <p:cNvSpPr>
            <a:spLocks noGrp="1"/>
          </p:cNvSpPr>
          <p:nvPr>
            <p:ph idx="1"/>
          </p:nvPr>
        </p:nvSpPr>
        <p:spPr>
          <a:xfrm>
            <a:off x="1185754" y="744182"/>
            <a:ext cx="9987523" cy="3728613"/>
          </a:xfrm>
        </p:spPr>
        <p:txBody>
          <a:bodyPr vert="horz" lIns="91440" tIns="45720" rIns="91440" bIns="45720" rtlCol="0">
            <a:normAutofit/>
          </a:bodyPr>
          <a:lstStyle/>
          <a:p>
            <a:r>
              <a:rPr lang="en-GB" sz="1800">
                <a:cs typeface="Arial"/>
              </a:rPr>
              <a:t>For this shoot I took these images in the university's studio, I wanted to create silhouette shoots rather than taking photos as the basic portrait images we usually naturally go to as artists when we presented with a subject and a studio. i made sure not to edit the final image as i wanted to show how you can achieve full black and white images without photoshop or any other types of editing software. This shows off my skills and knowledge of lighting, as well as letting me experiment with the subject and positions. I am really happy with the way this shoot has turned out and would love to try my shoots like this in the future, I really like the little details look like her hands and the way her jumper falls I feel like this really brings the whole image together. I would like to use this shoot in a future project potentially on body image and self love. The only thing I would want to change about this shoot is the fact that her hair could be the same colour on the ends, this would be easily resolved with slight editing but for this shoot I wanted to leave the images un-edited as I mentioned earlier. </a:t>
            </a:r>
          </a:p>
        </p:txBody>
      </p:sp>
    </p:spTree>
    <p:extLst>
      <p:ext uri="{BB962C8B-B14F-4D97-AF65-F5344CB8AC3E}">
        <p14:creationId xmlns:p14="http://schemas.microsoft.com/office/powerpoint/2010/main" val="1806321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9" name="Freeform: Shape 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 name="Freeform: Shape 1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2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5" name="Freeform: Shape 2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3" name="Rectangle 32">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14DEC4C2-FF1C-4A02-81A7-BCB494625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3086"/>
            <a:ext cx="6711876" cy="4498887"/>
            <a:chOff x="-76200" y="-3086"/>
            <a:chExt cx="6711876" cy="4498887"/>
          </a:xfrm>
        </p:grpSpPr>
        <p:sp>
          <p:nvSpPr>
            <p:cNvPr id="38" name="Freeform: Shape 37">
              <a:extLst>
                <a:ext uri="{FF2B5EF4-FFF2-40B4-BE49-F238E27FC236}">
                  <a16:creationId xmlns:a16="http://schemas.microsoft.com/office/drawing/2014/main" id="{4EA2AE61-06D9-484D-8DD1-BACA157CC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39" name="Group 38">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40" name="Freeform: Shape 39">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9525" cap="rnd">
                <a:solidFill>
                  <a:schemeClr val="accent2">
                    <a:alpha val="35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9525" cap="rnd">
                <a:solidFill>
                  <a:schemeClr val="accent2">
                    <a:alpha val="3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4"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9525" cap="rnd">
                <a:solidFill>
                  <a:schemeClr val="accent2">
                    <a:alpha val="35000"/>
                  </a:schemeClr>
                </a:solidFill>
                <a:prstDash val="lgDash"/>
                <a:round/>
              </a:ln>
            </p:spPr>
            <p:txBody>
              <a:bodyPr rtlCol="0" anchor="ctr"/>
              <a:lstStyle/>
              <a:p>
                <a:endParaRPr lang="en-US"/>
              </a:p>
            </p:txBody>
          </p:sp>
        </p:grpSp>
      </p:grpSp>
      <p:grpSp>
        <p:nvGrpSpPr>
          <p:cNvPr id="65" name="Bottom Right">
            <a:extLst>
              <a:ext uri="{FF2B5EF4-FFF2-40B4-BE49-F238E27FC236}">
                <a16:creationId xmlns:a16="http://schemas.microsoft.com/office/drawing/2014/main" id="{A123D6C4-ECAE-4A6A-BBF9-0DE14764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66" name="Freeform: Shape 65">
              <a:extLst>
                <a:ext uri="{FF2B5EF4-FFF2-40B4-BE49-F238E27FC236}">
                  <a16:creationId xmlns:a16="http://schemas.microsoft.com/office/drawing/2014/main" id="{221B5BF0-9A2C-48C4-B61E-041B76319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67" name="Graphic 157">
              <a:extLst>
                <a:ext uri="{FF2B5EF4-FFF2-40B4-BE49-F238E27FC236}">
                  <a16:creationId xmlns:a16="http://schemas.microsoft.com/office/drawing/2014/main" id="{6E057D01-EFCE-465E-9BD4-C95D34BA64E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69" name="Freeform: Shape 68">
                <a:extLst>
                  <a:ext uri="{FF2B5EF4-FFF2-40B4-BE49-F238E27FC236}">
                    <a16:creationId xmlns:a16="http://schemas.microsoft.com/office/drawing/2014/main" id="{75A27398-CE92-4A19-8412-8B7ACCAD6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95AF9CCA-48EC-44CD-8A83-AE4EFA06E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3365CA81-1B72-429C-A8DD-D360B8A58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11C79CF9-E729-4ACE-8267-89276F8CE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3" name="Freeform: Shape 72">
                <a:extLst>
                  <a:ext uri="{FF2B5EF4-FFF2-40B4-BE49-F238E27FC236}">
                    <a16:creationId xmlns:a16="http://schemas.microsoft.com/office/drawing/2014/main" id="{A2BFD27A-F2B0-407E-8CEE-081001B4F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7233A9D3-222B-46F8-8EFF-56CEAEBEC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DFDB48BC-A62B-4298-AC8D-3B21D6C00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68" name="Freeform: Shape 67">
              <a:extLst>
                <a:ext uri="{FF2B5EF4-FFF2-40B4-BE49-F238E27FC236}">
                  <a16:creationId xmlns:a16="http://schemas.microsoft.com/office/drawing/2014/main" id="{5071F2EC-A717-4C22-8446-B14C9D1A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205FFA-9E91-AC55-EE69-ECDCCBC09227}"/>
              </a:ext>
            </a:extLst>
          </p:cNvPr>
          <p:cNvSpPr>
            <a:spLocks noGrp="1"/>
          </p:cNvSpPr>
          <p:nvPr>
            <p:ph type="title"/>
          </p:nvPr>
        </p:nvSpPr>
        <p:spPr>
          <a:xfrm>
            <a:off x="5001841" y="726641"/>
            <a:ext cx="5998193" cy="3187427"/>
          </a:xfrm>
        </p:spPr>
        <p:txBody>
          <a:bodyPr vert="horz" lIns="91440" tIns="45720" rIns="91440" bIns="45720" rtlCol="0" anchor="b">
            <a:normAutofit/>
          </a:bodyPr>
          <a:lstStyle/>
          <a:p>
            <a:pPr algn="r"/>
            <a:r>
              <a:rPr lang="en-US" sz="5400" dirty="0"/>
              <a:t>Artificial</a:t>
            </a:r>
            <a:r>
              <a:rPr lang="en-US" sz="5400" kern="1200" dirty="0">
                <a:latin typeface="+mj-lt"/>
                <a:ea typeface="+mj-ea"/>
                <a:cs typeface="+mj-cs"/>
              </a:rPr>
              <a:t> lighting shoot</a:t>
            </a:r>
          </a:p>
        </p:txBody>
      </p:sp>
      <p:grpSp>
        <p:nvGrpSpPr>
          <p:cNvPr id="77"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78" name="Straight Connector 77">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79" name="Straight Connector 78">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2942014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15FA9D2F-99C8-5375-4839-5D88662B3153}"/>
              </a:ext>
            </a:extLst>
          </p:cNvPr>
          <p:cNvSpPr>
            <a:spLocks noGrp="1"/>
          </p:cNvSpPr>
          <p:nvPr>
            <p:ph type="title"/>
          </p:nvPr>
        </p:nvSpPr>
        <p:spPr>
          <a:xfrm>
            <a:off x="1198182" y="559813"/>
            <a:ext cx="3988369" cy="2236864"/>
          </a:xfrm>
        </p:spPr>
        <p:txBody>
          <a:bodyPr>
            <a:normAutofit/>
          </a:bodyPr>
          <a:lstStyle/>
          <a:p>
            <a:r>
              <a:rPr lang="en-GB" dirty="0"/>
              <a:t>Jack Hicks  </a:t>
            </a:r>
          </a:p>
        </p:txBody>
      </p:sp>
      <p:sp>
        <p:nvSpPr>
          <p:cNvPr id="8" name="Content Placeholder 7">
            <a:extLst>
              <a:ext uri="{FF2B5EF4-FFF2-40B4-BE49-F238E27FC236}">
                <a16:creationId xmlns:a16="http://schemas.microsoft.com/office/drawing/2014/main" id="{8EA3F283-7CCE-CD38-85D8-673DAFC455DA}"/>
              </a:ext>
            </a:extLst>
          </p:cNvPr>
          <p:cNvSpPr>
            <a:spLocks noGrp="1"/>
          </p:cNvSpPr>
          <p:nvPr>
            <p:ph idx="1"/>
          </p:nvPr>
        </p:nvSpPr>
        <p:spPr>
          <a:xfrm>
            <a:off x="831970" y="2696865"/>
            <a:ext cx="5226361" cy="3157686"/>
          </a:xfrm>
        </p:spPr>
        <p:txBody>
          <a:bodyPr vert="horz" lIns="91440" tIns="45720" rIns="91440" bIns="45720" rtlCol="0" anchor="t">
            <a:noAutofit/>
          </a:bodyPr>
          <a:lstStyle/>
          <a:p>
            <a:r>
              <a:rPr lang="en-US" sz="2000" dirty="0">
                <a:cs typeface="Arial"/>
              </a:rPr>
              <a:t>Jack Hicks is a freelance photographer for over a decade and throughout his time taking photos, has showcased his elegant but dynamic images in his signature style. I really like the way he plays with lighting and the </a:t>
            </a:r>
            <a:r>
              <a:rPr lang="en-US" sz="2000" dirty="0" err="1">
                <a:cs typeface="Arial"/>
              </a:rPr>
              <a:t>coloured</a:t>
            </a:r>
            <a:r>
              <a:rPr lang="en-US" sz="2000" dirty="0">
                <a:cs typeface="Arial"/>
              </a:rPr>
              <a:t> background. I want to involve this use of </a:t>
            </a:r>
            <a:r>
              <a:rPr lang="en-US" sz="2000" dirty="0" err="1">
                <a:cs typeface="Arial"/>
              </a:rPr>
              <a:t>coloured</a:t>
            </a:r>
            <a:r>
              <a:rPr lang="en-US" sz="2000" dirty="0">
                <a:cs typeface="Arial"/>
              </a:rPr>
              <a:t> light during my nest shoot at home. the blue ring around the subjects head really draws the viewers focus to the subjects face. </a:t>
            </a:r>
          </a:p>
        </p:txBody>
      </p:sp>
      <p:pic>
        <p:nvPicPr>
          <p:cNvPr id="4" name="Picture 4">
            <a:extLst>
              <a:ext uri="{FF2B5EF4-FFF2-40B4-BE49-F238E27FC236}">
                <a16:creationId xmlns:a16="http://schemas.microsoft.com/office/drawing/2014/main" id="{DDEBA5CE-3C5E-A8A2-828F-6522D0DF2FBF}"/>
              </a:ext>
            </a:extLst>
          </p:cNvPr>
          <p:cNvPicPr>
            <a:picLocks noChangeAspect="1"/>
          </p:cNvPicPr>
          <p:nvPr/>
        </p:nvPicPr>
        <p:blipFill>
          <a:blip r:embed="rId2"/>
          <a:stretch>
            <a:fillRect/>
          </a:stretch>
        </p:blipFill>
        <p:spPr>
          <a:xfrm>
            <a:off x="6888495" y="567942"/>
            <a:ext cx="3816005" cy="5716862"/>
          </a:xfrm>
          <a:prstGeom prst="rect">
            <a:avLst/>
          </a:prstGeom>
        </p:spPr>
      </p:pic>
      <p:grpSp>
        <p:nvGrpSpPr>
          <p:cNvPr id="25"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1097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Freeform: Shape 1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7" name="Freeform: Shape 1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20" name="Freeform: Shape 1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9" name="Freeform: Shape 2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7" name="Rectangle 3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 name="Top left">
            <a:extLst>
              <a:ext uri="{FF2B5EF4-FFF2-40B4-BE49-F238E27FC236}">
                <a16:creationId xmlns:a16="http://schemas.microsoft.com/office/drawing/2014/main" id="{AACD7DC7-39C3-4BA5-8091-58D383F03E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42" name="Freeform: Shape 41">
              <a:extLst>
                <a:ext uri="{FF2B5EF4-FFF2-40B4-BE49-F238E27FC236}">
                  <a16:creationId xmlns:a16="http://schemas.microsoft.com/office/drawing/2014/main" id="{C0F2510E-D4A3-4A57-BC9E-DB15946EE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3" name="Freeform: Shape 42">
              <a:extLst>
                <a:ext uri="{FF2B5EF4-FFF2-40B4-BE49-F238E27FC236}">
                  <a16:creationId xmlns:a16="http://schemas.microsoft.com/office/drawing/2014/main" id="{186FFAB1-2430-4342-8298-7C1D2C475C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4" name="Freeform: Shape 43">
              <a:extLst>
                <a:ext uri="{FF2B5EF4-FFF2-40B4-BE49-F238E27FC236}">
                  <a16:creationId xmlns:a16="http://schemas.microsoft.com/office/drawing/2014/main" id="{09C5E050-B8A1-40A4-82D0-7850E8C93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5" name="Freeform: Shape 44">
              <a:extLst>
                <a:ext uri="{FF2B5EF4-FFF2-40B4-BE49-F238E27FC236}">
                  <a16:creationId xmlns:a16="http://schemas.microsoft.com/office/drawing/2014/main" id="{46C7F66D-C576-42A5-ADAE-88FF5702E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6" name="Freeform: Shape 45">
              <a:extLst>
                <a:ext uri="{FF2B5EF4-FFF2-40B4-BE49-F238E27FC236}">
                  <a16:creationId xmlns:a16="http://schemas.microsoft.com/office/drawing/2014/main" id="{F6FB50CE-1D3D-4F2A-AB08-E8FEBF48B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7" name="Freeform: Shape 46">
              <a:extLst>
                <a:ext uri="{FF2B5EF4-FFF2-40B4-BE49-F238E27FC236}">
                  <a16:creationId xmlns:a16="http://schemas.microsoft.com/office/drawing/2014/main" id="{FF358A55-A05E-4784-85B6-2BCBED4B9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8" name="Freeform: Shape 47">
              <a:extLst>
                <a:ext uri="{FF2B5EF4-FFF2-40B4-BE49-F238E27FC236}">
                  <a16:creationId xmlns:a16="http://schemas.microsoft.com/office/drawing/2014/main" id="{11DB8E5B-B16A-4CEF-B425-CFEC6934E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9" name="Freeform: Shape 48">
              <a:extLst>
                <a:ext uri="{FF2B5EF4-FFF2-40B4-BE49-F238E27FC236}">
                  <a16:creationId xmlns:a16="http://schemas.microsoft.com/office/drawing/2014/main" id="{09753DD0-16C4-4673-A1A2-DD7C9E459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643C8252-4BA3-1729-AEA0-EDE2D9EB6A37}"/>
              </a:ext>
            </a:extLst>
          </p:cNvPr>
          <p:cNvSpPr>
            <a:spLocks noGrp="1"/>
          </p:cNvSpPr>
          <p:nvPr>
            <p:ph type="title"/>
          </p:nvPr>
        </p:nvSpPr>
        <p:spPr>
          <a:xfrm>
            <a:off x="996275" y="570602"/>
            <a:ext cx="5996619" cy="2226076"/>
          </a:xfrm>
        </p:spPr>
        <p:txBody>
          <a:bodyPr vert="horz" lIns="91440" tIns="45720" rIns="91440" bIns="45720" rtlCol="0" anchor="ctr">
            <a:normAutofit/>
          </a:bodyPr>
          <a:lstStyle/>
          <a:p>
            <a:r>
              <a:rPr lang="en-US" sz="5400" kern="1200">
                <a:solidFill>
                  <a:schemeClr val="tx2"/>
                </a:solidFill>
                <a:latin typeface="+mj-lt"/>
                <a:ea typeface="+mj-ea"/>
                <a:cs typeface="+mj-cs"/>
              </a:rPr>
              <a:t>Shoot</a:t>
            </a:r>
          </a:p>
        </p:txBody>
      </p:sp>
      <p:grpSp>
        <p:nvGrpSpPr>
          <p:cNvPr id="51" name="Cross">
            <a:extLst>
              <a:ext uri="{FF2B5EF4-FFF2-40B4-BE49-F238E27FC236}">
                <a16:creationId xmlns:a16="http://schemas.microsoft.com/office/drawing/2014/main" id="{AB797AFD-0909-4D21-975A-5C9664195B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2819400"/>
            <a:ext cx="118872" cy="118872"/>
            <a:chOff x="1175347" y="3733800"/>
            <a:chExt cx="118872" cy="118872"/>
          </a:xfrm>
        </p:grpSpPr>
        <p:cxnSp>
          <p:nvCxnSpPr>
            <p:cNvPr id="52" name="Straight Connector 51">
              <a:extLst>
                <a:ext uri="{FF2B5EF4-FFF2-40B4-BE49-F238E27FC236}">
                  <a16:creationId xmlns:a16="http://schemas.microsoft.com/office/drawing/2014/main" id="{7E8876DF-562B-4D11-AAF3-20DCF8A0C6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3" name="Straight Connector 52">
              <a:extLst>
                <a:ext uri="{FF2B5EF4-FFF2-40B4-BE49-F238E27FC236}">
                  <a16:creationId xmlns:a16="http://schemas.microsoft.com/office/drawing/2014/main" id="{53801255-D4C0-4745-BDBE-58EA20848B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6" name="Picture 6" descr="A person wearing sunglasses&#10;&#10;Description automatically generated">
            <a:extLst>
              <a:ext uri="{FF2B5EF4-FFF2-40B4-BE49-F238E27FC236}">
                <a16:creationId xmlns:a16="http://schemas.microsoft.com/office/drawing/2014/main" id="{559EF227-41FA-61C9-236A-B140D94785B7}"/>
              </a:ext>
            </a:extLst>
          </p:cNvPr>
          <p:cNvPicPr>
            <a:picLocks noChangeAspect="1"/>
          </p:cNvPicPr>
          <p:nvPr/>
        </p:nvPicPr>
        <p:blipFill rotWithShape="1">
          <a:blip r:embed="rId2"/>
          <a:srcRect l="11947" r="20841" b="3"/>
          <a:stretch/>
        </p:blipFill>
        <p:spPr>
          <a:xfrm>
            <a:off x="198741" y="2938306"/>
            <a:ext cx="3946953" cy="3919694"/>
          </a:xfrm>
          <a:prstGeom prst="rect">
            <a:avLst/>
          </a:prstGeom>
        </p:spPr>
      </p:pic>
      <p:pic>
        <p:nvPicPr>
          <p:cNvPr id="4" name="Picture 4" descr="A person wearing sunglasses&#10;&#10;Description automatically generated">
            <a:extLst>
              <a:ext uri="{FF2B5EF4-FFF2-40B4-BE49-F238E27FC236}">
                <a16:creationId xmlns:a16="http://schemas.microsoft.com/office/drawing/2014/main" id="{7630CF8B-9D8B-5C3B-7B79-D9BA1661E424}"/>
              </a:ext>
            </a:extLst>
          </p:cNvPr>
          <p:cNvPicPr>
            <a:picLocks noChangeAspect="1"/>
          </p:cNvPicPr>
          <p:nvPr/>
        </p:nvPicPr>
        <p:blipFill rotWithShape="1">
          <a:blip r:embed="rId3"/>
          <a:srcRect l="3322" r="29467" b="3"/>
          <a:stretch/>
        </p:blipFill>
        <p:spPr>
          <a:xfrm>
            <a:off x="4145694" y="2938306"/>
            <a:ext cx="3946953" cy="3919694"/>
          </a:xfrm>
          <a:prstGeom prst="rect">
            <a:avLst/>
          </a:prstGeom>
        </p:spPr>
      </p:pic>
      <p:pic>
        <p:nvPicPr>
          <p:cNvPr id="5" name="Picture 5">
            <a:extLst>
              <a:ext uri="{FF2B5EF4-FFF2-40B4-BE49-F238E27FC236}">
                <a16:creationId xmlns:a16="http://schemas.microsoft.com/office/drawing/2014/main" id="{A94A4605-53B3-3A1F-B197-79988FFC81CC}"/>
              </a:ext>
            </a:extLst>
          </p:cNvPr>
          <p:cNvPicPr>
            <a:picLocks noChangeAspect="1"/>
          </p:cNvPicPr>
          <p:nvPr/>
        </p:nvPicPr>
        <p:blipFill rotWithShape="1">
          <a:blip r:embed="rId4"/>
          <a:srcRect l="12254" r="20534" b="3"/>
          <a:stretch/>
        </p:blipFill>
        <p:spPr>
          <a:xfrm>
            <a:off x="8092647" y="2938306"/>
            <a:ext cx="3946953" cy="3919694"/>
          </a:xfrm>
          <a:prstGeom prst="rect">
            <a:avLst/>
          </a:prstGeom>
        </p:spPr>
      </p:pic>
      <p:grpSp>
        <p:nvGrpSpPr>
          <p:cNvPr id="55" name="Bottom Right">
            <a:extLst>
              <a:ext uri="{FF2B5EF4-FFF2-40B4-BE49-F238E27FC236}">
                <a16:creationId xmlns:a16="http://schemas.microsoft.com/office/drawing/2014/main" id="{7C262489-26DE-45C6-B8AB-3CD35E99C4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56" name="Graphic 157">
              <a:extLst>
                <a:ext uri="{FF2B5EF4-FFF2-40B4-BE49-F238E27FC236}">
                  <a16:creationId xmlns:a16="http://schemas.microsoft.com/office/drawing/2014/main" id="{925F435F-0C1F-4C79-9E77-3C5C30FF3DF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58" name="Freeform: Shape 57">
                <a:extLst>
                  <a:ext uri="{FF2B5EF4-FFF2-40B4-BE49-F238E27FC236}">
                    <a16:creationId xmlns:a16="http://schemas.microsoft.com/office/drawing/2014/main" id="{01519CED-F469-4AD8-9BC3-879FA33A4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9" name="Freeform: Shape 58">
                <a:extLst>
                  <a:ext uri="{FF2B5EF4-FFF2-40B4-BE49-F238E27FC236}">
                    <a16:creationId xmlns:a16="http://schemas.microsoft.com/office/drawing/2014/main" id="{3A359D4B-0107-494D-9DB0-EA7B15486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0" name="Freeform: Shape 59">
                <a:extLst>
                  <a:ext uri="{FF2B5EF4-FFF2-40B4-BE49-F238E27FC236}">
                    <a16:creationId xmlns:a16="http://schemas.microsoft.com/office/drawing/2014/main" id="{E9E52CD4-0870-4BDA-BE69-0824C9975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1" name="Freeform: Shape 60">
                <a:extLst>
                  <a:ext uri="{FF2B5EF4-FFF2-40B4-BE49-F238E27FC236}">
                    <a16:creationId xmlns:a16="http://schemas.microsoft.com/office/drawing/2014/main" id="{775D9F41-8D43-43B3-B4A5-D51B26753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2" name="Freeform: Shape 61">
                <a:extLst>
                  <a:ext uri="{FF2B5EF4-FFF2-40B4-BE49-F238E27FC236}">
                    <a16:creationId xmlns:a16="http://schemas.microsoft.com/office/drawing/2014/main" id="{EEE3CC92-722F-4FE6-B321-B86671FE3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3" name="Freeform: Shape 62">
                <a:extLst>
                  <a:ext uri="{FF2B5EF4-FFF2-40B4-BE49-F238E27FC236}">
                    <a16:creationId xmlns:a16="http://schemas.microsoft.com/office/drawing/2014/main" id="{2D702946-5B94-486E-BA4A-4CFE01CF9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4" name="Freeform: Shape 63">
                <a:extLst>
                  <a:ext uri="{FF2B5EF4-FFF2-40B4-BE49-F238E27FC236}">
                    <a16:creationId xmlns:a16="http://schemas.microsoft.com/office/drawing/2014/main" id="{F3574284-7C61-4D6F-A6C9-B84E865EA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57" name="Freeform: Shape 56">
              <a:extLst>
                <a:ext uri="{FF2B5EF4-FFF2-40B4-BE49-F238E27FC236}">
                  <a16:creationId xmlns:a16="http://schemas.microsoft.com/office/drawing/2014/main" id="{FA540DB2-90B6-4BD1-85A4-F0DD1A642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317901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6" name="Top Left">
            <a:extLst>
              <a:ext uri="{FF2B5EF4-FFF2-40B4-BE49-F238E27FC236}">
                <a16:creationId xmlns:a16="http://schemas.microsoft.com/office/drawing/2014/main" id="{3D6C7D36-607C-4780-9352-F90813B291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FA61C722-6A65-49AE-8275-68326480E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6420EFDB-893A-41AE-AD0F-90F34B0A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A7120D1B-455C-45D3-B5E6-42E80586C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0677AD5A-313F-44FD-AE0C-959A8DB88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8D9F18F1-6C3A-4839-B01B-5EC4530CF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91674AF-3FD5-42D5-BA96-4EF472DD2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C31163B-0AFF-43D3-944E-0D7A9A69C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443130F-5E5F-4639-8F3C-9DFD1BA0E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grpSp>
        <p:nvGrpSpPr>
          <p:cNvPr id="37" name="Bottom Right">
            <a:extLst>
              <a:ext uri="{FF2B5EF4-FFF2-40B4-BE49-F238E27FC236}">
                <a16:creationId xmlns:a16="http://schemas.microsoft.com/office/drawing/2014/main" id="{BF07FF0D-D853-436C-9C37-823545CF07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F382BA5C-C135-44E3-943C-B7DE3680E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8D164764-427D-4E73-91EA-6EEE796C6B4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8C7BE43B-BF73-4B16-8DFB-E94EEC3AF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7B6466EF-D497-46C9-83F0-02D87C0BA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ECB8BE2-A1A6-4D70-827C-E7AB8C6EC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75403247-604C-4AF0-9670-E01497423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F00C86A-7FBC-4D41-809D-9E31AF7AB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833871E-5FEA-4623-85BE-A2849C3E3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A71B8A3-1D70-45D6-BE71-78994A102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1CCCF0D4-A98B-48B7-9B7F-D10E267E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012A95B-3385-89B5-AF61-78883223812B}"/>
              </a:ext>
            </a:extLst>
          </p:cNvPr>
          <p:cNvSpPr>
            <a:spLocks noGrp="1"/>
          </p:cNvSpPr>
          <p:nvPr>
            <p:ph type="title"/>
          </p:nvPr>
        </p:nvSpPr>
        <p:spPr>
          <a:xfrm>
            <a:off x="1105817" y="4086897"/>
            <a:ext cx="9988166" cy="1495403"/>
          </a:xfrm>
        </p:spPr>
        <p:txBody>
          <a:bodyPr>
            <a:normAutofit/>
          </a:bodyPr>
          <a:lstStyle/>
          <a:p>
            <a:r>
              <a:rPr lang="en-GB" dirty="0"/>
              <a:t>Response </a:t>
            </a:r>
          </a:p>
        </p:txBody>
      </p:sp>
      <p:sp>
        <p:nvSpPr>
          <p:cNvPr id="3" name="Content Placeholder 2">
            <a:extLst>
              <a:ext uri="{FF2B5EF4-FFF2-40B4-BE49-F238E27FC236}">
                <a16:creationId xmlns:a16="http://schemas.microsoft.com/office/drawing/2014/main" id="{748EAC62-3D44-DBFC-D906-370D47C1C75C}"/>
              </a:ext>
            </a:extLst>
          </p:cNvPr>
          <p:cNvSpPr>
            <a:spLocks noGrp="1"/>
          </p:cNvSpPr>
          <p:nvPr>
            <p:ph idx="1"/>
          </p:nvPr>
        </p:nvSpPr>
        <p:spPr>
          <a:xfrm>
            <a:off x="1185754" y="744182"/>
            <a:ext cx="9987523" cy="3728613"/>
          </a:xfrm>
        </p:spPr>
        <p:txBody>
          <a:bodyPr vert="horz" lIns="91440" tIns="45720" rIns="91440" bIns="45720" rtlCol="0">
            <a:normAutofit/>
          </a:bodyPr>
          <a:lstStyle/>
          <a:p>
            <a:r>
              <a:rPr lang="en-GB" sz="2000">
                <a:cs typeface="Arial"/>
              </a:rPr>
              <a:t>Looking at the images I have taken I am really  happy with the looks of them. I wanted to experiment with different coloured lighting, which is different to the two other shoots I have done for this module. For these images again I did not want to edit these images as I wanted them to be the raw photos so you could see what the lighting looks like in person. I would like to carry on doing shoots like this as I feel they could be used in lots of different ways for the future. To improve I would have liked to have more variety with light as well as different backgrounds, to make the image more diverse </a:t>
            </a:r>
            <a:endParaRPr lang="en-GB" sz="2000"/>
          </a:p>
        </p:txBody>
      </p:sp>
    </p:spTree>
    <p:extLst>
      <p:ext uri="{BB962C8B-B14F-4D97-AF65-F5344CB8AC3E}">
        <p14:creationId xmlns:p14="http://schemas.microsoft.com/office/powerpoint/2010/main" val="2012061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9" name="Freeform: Shape 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 name="Freeform: Shape 1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2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5" name="Freeform: Shape 2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3" name="Rectangle 32">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14DEC4C2-FF1C-4A02-81A7-BCB494625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3086"/>
            <a:ext cx="6711876" cy="4498887"/>
            <a:chOff x="-76200" y="-3086"/>
            <a:chExt cx="6711876" cy="4498887"/>
          </a:xfrm>
        </p:grpSpPr>
        <p:sp>
          <p:nvSpPr>
            <p:cNvPr id="38" name="Freeform: Shape 37">
              <a:extLst>
                <a:ext uri="{FF2B5EF4-FFF2-40B4-BE49-F238E27FC236}">
                  <a16:creationId xmlns:a16="http://schemas.microsoft.com/office/drawing/2014/main" id="{4EA2AE61-06D9-484D-8DD1-BACA157CC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39" name="Group 38">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40" name="Freeform: Shape 39">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9525" cap="rnd">
                <a:solidFill>
                  <a:schemeClr val="accent2">
                    <a:alpha val="35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9525" cap="rnd">
                <a:solidFill>
                  <a:schemeClr val="accent2">
                    <a:alpha val="3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4"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9525" cap="rnd">
                <a:solidFill>
                  <a:schemeClr val="accent2">
                    <a:alpha val="35000"/>
                  </a:schemeClr>
                </a:solidFill>
                <a:prstDash val="lgDash"/>
                <a:round/>
              </a:ln>
            </p:spPr>
            <p:txBody>
              <a:bodyPr rtlCol="0" anchor="ctr"/>
              <a:lstStyle/>
              <a:p>
                <a:endParaRPr lang="en-US"/>
              </a:p>
            </p:txBody>
          </p:sp>
        </p:grpSp>
      </p:grpSp>
      <p:grpSp>
        <p:nvGrpSpPr>
          <p:cNvPr id="65" name="Bottom Right">
            <a:extLst>
              <a:ext uri="{FF2B5EF4-FFF2-40B4-BE49-F238E27FC236}">
                <a16:creationId xmlns:a16="http://schemas.microsoft.com/office/drawing/2014/main" id="{A123D6C4-ECAE-4A6A-BBF9-0DE14764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66" name="Freeform: Shape 65">
              <a:extLst>
                <a:ext uri="{FF2B5EF4-FFF2-40B4-BE49-F238E27FC236}">
                  <a16:creationId xmlns:a16="http://schemas.microsoft.com/office/drawing/2014/main" id="{221B5BF0-9A2C-48C4-B61E-041B76319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67" name="Graphic 157">
              <a:extLst>
                <a:ext uri="{FF2B5EF4-FFF2-40B4-BE49-F238E27FC236}">
                  <a16:creationId xmlns:a16="http://schemas.microsoft.com/office/drawing/2014/main" id="{6E057D01-EFCE-465E-9BD4-C95D34BA64E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69" name="Freeform: Shape 68">
                <a:extLst>
                  <a:ext uri="{FF2B5EF4-FFF2-40B4-BE49-F238E27FC236}">
                    <a16:creationId xmlns:a16="http://schemas.microsoft.com/office/drawing/2014/main" id="{75A27398-CE92-4A19-8412-8B7ACCAD6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95AF9CCA-48EC-44CD-8A83-AE4EFA06E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3365CA81-1B72-429C-A8DD-D360B8A58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11C79CF9-E729-4ACE-8267-89276F8CE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3" name="Freeform: Shape 72">
                <a:extLst>
                  <a:ext uri="{FF2B5EF4-FFF2-40B4-BE49-F238E27FC236}">
                    <a16:creationId xmlns:a16="http://schemas.microsoft.com/office/drawing/2014/main" id="{A2BFD27A-F2B0-407E-8CEE-081001B4F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7233A9D3-222B-46F8-8EFF-56CEAEBEC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DFDB48BC-A62B-4298-AC8D-3B21D6C00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68" name="Freeform: Shape 67">
              <a:extLst>
                <a:ext uri="{FF2B5EF4-FFF2-40B4-BE49-F238E27FC236}">
                  <a16:creationId xmlns:a16="http://schemas.microsoft.com/office/drawing/2014/main" id="{5071F2EC-A717-4C22-8446-B14C9D1A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2226271-5734-B17D-C23D-F9B4FDEFDD2A}"/>
              </a:ext>
            </a:extLst>
          </p:cNvPr>
          <p:cNvSpPr>
            <a:spLocks noGrp="1"/>
          </p:cNvSpPr>
          <p:nvPr>
            <p:ph type="title"/>
          </p:nvPr>
        </p:nvSpPr>
        <p:spPr>
          <a:xfrm>
            <a:off x="5001841" y="726641"/>
            <a:ext cx="5998193" cy="3187427"/>
          </a:xfrm>
        </p:spPr>
        <p:txBody>
          <a:bodyPr vert="horz" lIns="91440" tIns="45720" rIns="91440" bIns="45720" rtlCol="0" anchor="b">
            <a:normAutofit/>
          </a:bodyPr>
          <a:lstStyle/>
          <a:p>
            <a:pPr algn="r"/>
            <a:r>
              <a:rPr lang="en-US" sz="5400" kern="1200">
                <a:solidFill>
                  <a:schemeClr val="tx2"/>
                </a:solidFill>
                <a:latin typeface="+mj-lt"/>
                <a:ea typeface="+mj-ea"/>
                <a:cs typeface="+mj-cs"/>
              </a:rPr>
              <a:t>Natural lighting shoot</a:t>
            </a:r>
          </a:p>
        </p:txBody>
      </p:sp>
      <p:grpSp>
        <p:nvGrpSpPr>
          <p:cNvPr id="77"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78" name="Straight Connector 77">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79" name="Straight Connector 78">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250537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D7BF232E-E9AE-55F9-71DD-31A1F35A7013}"/>
              </a:ext>
            </a:extLst>
          </p:cNvPr>
          <p:cNvPicPr>
            <a:picLocks noChangeAspect="1"/>
          </p:cNvPicPr>
          <p:nvPr/>
        </p:nvPicPr>
        <p:blipFill>
          <a:blip r:embed="rId2"/>
          <a:stretch>
            <a:fillRect/>
          </a:stretch>
        </p:blipFill>
        <p:spPr>
          <a:xfrm>
            <a:off x="1031173" y="965199"/>
            <a:ext cx="2747137" cy="4927601"/>
          </a:xfrm>
          <a:prstGeom prst="rect">
            <a:avLst/>
          </a:prstGeom>
        </p:spPr>
      </p:pic>
      <p:sp>
        <p:nvSpPr>
          <p:cNvPr id="16" name="Rectangle 15">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379876C5-DF68-1A5B-CE87-21D983C2A2C1}"/>
              </a:ext>
            </a:extLst>
          </p:cNvPr>
          <p:cNvPicPr>
            <a:picLocks noChangeAspect="1"/>
          </p:cNvPicPr>
          <p:nvPr/>
        </p:nvPicPr>
        <p:blipFill>
          <a:blip r:embed="rId3"/>
          <a:stretch>
            <a:fillRect/>
          </a:stretch>
        </p:blipFill>
        <p:spPr>
          <a:xfrm>
            <a:off x="4647976" y="1255650"/>
            <a:ext cx="2880360" cy="4347713"/>
          </a:xfrm>
          <a:prstGeom prst="rect">
            <a:avLst/>
          </a:prstGeom>
        </p:spPr>
      </p:pic>
      <p:sp>
        <p:nvSpPr>
          <p:cNvPr id="18" name="Rectangle 17">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staring, distance&#10;&#10;Description automatically generated">
            <a:extLst>
              <a:ext uri="{FF2B5EF4-FFF2-40B4-BE49-F238E27FC236}">
                <a16:creationId xmlns:a16="http://schemas.microsoft.com/office/drawing/2014/main" id="{39B2CF29-E2EE-60A9-13F0-4BE1ED296BCF}"/>
              </a:ext>
            </a:extLst>
          </p:cNvPr>
          <p:cNvPicPr>
            <a:picLocks noChangeAspect="1"/>
          </p:cNvPicPr>
          <p:nvPr/>
        </p:nvPicPr>
        <p:blipFill>
          <a:blip r:embed="rId4"/>
          <a:stretch>
            <a:fillRect/>
          </a:stretch>
        </p:blipFill>
        <p:spPr>
          <a:xfrm>
            <a:off x="8343941" y="1271426"/>
            <a:ext cx="2880360" cy="4315146"/>
          </a:xfrm>
          <a:prstGeom prst="rect">
            <a:avLst/>
          </a:prstGeom>
        </p:spPr>
      </p:pic>
    </p:spTree>
    <p:extLst>
      <p:ext uri="{BB962C8B-B14F-4D97-AF65-F5344CB8AC3E}">
        <p14:creationId xmlns:p14="http://schemas.microsoft.com/office/powerpoint/2010/main" val="2163481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3" name="Freeform: Shape 8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85" name="Freeform: Shape 8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87" name="Freeform: Shape 8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90" name="Freeform: Shape 8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96" name="Freeform: Shape 9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9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99" name="Freeform: Shape 9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0" name="Freeform: Shape 9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1" name="Freeform: Shape 10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2" name="Freeform: Shape 10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3" name="Freeform: Shape 10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07" name="Rectangle 106">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9" name="Rectangle 108">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1" name="Rectangle 110">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0638" y="557190"/>
            <a:ext cx="10938762" cy="574234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ark, silhouette&#10;&#10;Description automatically generated">
            <a:extLst>
              <a:ext uri="{FF2B5EF4-FFF2-40B4-BE49-F238E27FC236}">
                <a16:creationId xmlns:a16="http://schemas.microsoft.com/office/drawing/2014/main" id="{D42E0D58-3758-E8DE-EF3F-64BD12C78D00}"/>
              </a:ext>
            </a:extLst>
          </p:cNvPr>
          <p:cNvPicPr>
            <a:picLocks noChangeAspect="1"/>
          </p:cNvPicPr>
          <p:nvPr/>
        </p:nvPicPr>
        <p:blipFill rotWithShape="1">
          <a:blip r:embed="rId2">
            <a:alphaModFix amt="90000"/>
          </a:blip>
          <a:srcRect t="28718" r="1" b="2493"/>
          <a:stretch/>
        </p:blipFill>
        <p:spPr>
          <a:xfrm>
            <a:off x="623686" y="565465"/>
            <a:ext cx="10931938" cy="5734064"/>
          </a:xfrm>
          <a:prstGeom prst="rect">
            <a:avLst/>
          </a:prstGeom>
        </p:spPr>
      </p:pic>
      <p:grpSp>
        <p:nvGrpSpPr>
          <p:cNvPr id="113" name="Group 112">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4"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6" name="Freeform: Shape 115">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2" name="Freeform: Shape 121">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5" name="Freeform: Shape 114">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4"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126"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127" name="Freeform: Shape 126">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128" name="Freeform: Shape 127">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129"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140" name="Freeform: Shape 139">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141" name="Freeform: Shape 140">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142" name="Freeform: Shape 141">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143" name="Freeform: Shape 142">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144" name="Freeform: Shape 143">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130" name="Freeform: Shape 129">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131" name="Freeform: Shape 130">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132" name="Freeform: Shape 131">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133" name="Freeform: Shape 132">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134" name="Freeform: Shape 133">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135" name="Freeform: Shape 134">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136" name="Freeform: Shape 135">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137" name="Freeform: Shape 136">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138" name="Freeform: Shape 137">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139" name="Freeform: Shape 138">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Tree>
    <p:extLst>
      <p:ext uri="{BB962C8B-B14F-4D97-AF65-F5344CB8AC3E}">
        <p14:creationId xmlns:p14="http://schemas.microsoft.com/office/powerpoint/2010/main" val="802790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Freeform: Shape 11">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55F4BBBF-C9DC-479F-A1BE-FF850DEBB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 name="Freeform: Shape 14">
              <a:extLst>
                <a:ext uri="{FF2B5EF4-FFF2-40B4-BE49-F238E27FC236}">
                  <a16:creationId xmlns:a16="http://schemas.microsoft.com/office/drawing/2014/main" id="{492A23A5-A076-4C15-95E6-C18381238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78C4B48C-21BD-4F29-BC00-08E0F6916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6DFE4EE-5E3B-4031-ADF0-45EFF61D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C71B4D1-F553-4359-836B-EC80786F0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16C83396-4984-4487-9688-52E2316C0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C0422EB-AFD9-49D7-8C46-C4104EF4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43E51B9A-644C-400F-AB14-E15356DBA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F87DB52B-50D4-5FC5-8ABE-861C77D35955}"/>
              </a:ext>
            </a:extLst>
          </p:cNvPr>
          <p:cNvSpPr>
            <a:spLocks noGrp="1"/>
          </p:cNvSpPr>
          <p:nvPr>
            <p:ph type="title"/>
          </p:nvPr>
        </p:nvSpPr>
        <p:spPr>
          <a:xfrm>
            <a:off x="1198181" y="559813"/>
            <a:ext cx="8403019" cy="1664573"/>
          </a:xfrm>
        </p:spPr>
        <p:txBody>
          <a:bodyPr>
            <a:normAutofit/>
          </a:bodyPr>
          <a:lstStyle/>
          <a:p>
            <a:r>
              <a:rPr lang="en-GB" dirty="0"/>
              <a:t>Response</a:t>
            </a:r>
          </a:p>
        </p:txBody>
      </p:sp>
      <p:grpSp>
        <p:nvGrpSpPr>
          <p:cNvPr id="23" name="Bottom Right">
            <a:extLst>
              <a:ext uri="{FF2B5EF4-FFF2-40B4-BE49-F238E27FC236}">
                <a16:creationId xmlns:a16="http://schemas.microsoft.com/office/drawing/2014/main" id="{141BAB31-8928-4D75-ACE2-02B9A560A6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05B0271D-253C-444D-8377-D129153BC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A16D60D9-8D7C-415E-9374-57111D22B3B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34C44BE-02AE-45F2-84CA-698BD9F19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D2CDD51-FEE1-4EF4-B149-93F86AF3B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A1F05C76-E0B3-4B36-85E8-080691636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496DD1A-88F4-434C-A393-7EE56A3E2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BFCD714-5E1B-4E5D-8D36-143BA93D5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BFAD42E-CB70-418B-AD4E-4C9A7986C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C8A7EA0D-8026-45BF-A0FA-80E335215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DAC027B-93A4-43BF-A062-345585370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B33A12FE-4294-8026-6B45-739A21F9DDC0}"/>
              </a:ext>
            </a:extLst>
          </p:cNvPr>
          <p:cNvSpPr>
            <a:spLocks noGrp="1"/>
          </p:cNvSpPr>
          <p:nvPr>
            <p:ph idx="1"/>
          </p:nvPr>
        </p:nvSpPr>
        <p:spPr>
          <a:xfrm>
            <a:off x="1185755" y="2384474"/>
            <a:ext cx="8402478" cy="3728613"/>
          </a:xfrm>
        </p:spPr>
        <p:txBody>
          <a:bodyPr vert="horz" lIns="91440" tIns="45720" rIns="91440" bIns="45720" rtlCol="0">
            <a:normAutofit/>
          </a:bodyPr>
          <a:lstStyle/>
          <a:p>
            <a:pPr>
              <a:lnSpc>
                <a:spcPct val="100000"/>
              </a:lnSpc>
            </a:pPr>
            <a:r>
              <a:rPr lang="en-GB" sz="1700">
                <a:cs typeface="Arial"/>
              </a:rPr>
              <a:t>For this shoot I took my inspiration, and interest from the studio shoot I spoke about previously. I took the same approach with my subjects but they were lit by the sunlight that was illuminating the red wall. The window being reflected as a shadow also gave really nice framing of the image, helping me position the subjects. This time for the shoot I used a few different subjects rather than just one to create variety. I really like the way these images have come out, I have not edited these images again due to me liking the natural look to the images. This highlights what you are able to achieve just using lighting. I really like the softness of the subjects silhouette's as it gives glowy and soft aesthetic to the image, although I'm happy with how they lose their detail this way. I would like to redo the shoot again with different coloured walls to see if the tone and contrast would change and what that would entail for the subjects detail and overall visibility. I would also like to see to see what the images look like edited as I believe it would bring the image together.</a:t>
            </a:r>
          </a:p>
        </p:txBody>
      </p:sp>
    </p:spTree>
    <p:extLst>
      <p:ext uri="{BB962C8B-B14F-4D97-AF65-F5344CB8AC3E}">
        <p14:creationId xmlns:p14="http://schemas.microsoft.com/office/powerpoint/2010/main" val="2508086599"/>
      </p:ext>
    </p:extLst>
  </p:cSld>
  <p:clrMapOvr>
    <a:masterClrMapping/>
  </p:clrMapOvr>
</p:sld>
</file>

<file path=ppt/theme/theme1.xml><?xml version="1.0" encoding="utf-8"?>
<a:theme xmlns:a="http://schemas.openxmlformats.org/drawingml/2006/main" name="ExploreVTI">
  <a:themeElements>
    <a:clrScheme name="AnalogousFromDarkSeedLeftStep">
      <a:dk1>
        <a:srgbClr val="000000"/>
      </a:dk1>
      <a:lt1>
        <a:srgbClr val="FFFFFF"/>
      </a:lt1>
      <a:dk2>
        <a:srgbClr val="1B2430"/>
      </a:dk2>
      <a:lt2>
        <a:srgbClr val="F0F3F1"/>
      </a:lt2>
      <a:accent1>
        <a:srgbClr val="C34DAD"/>
      </a:accent1>
      <a:accent2>
        <a:srgbClr val="963BB1"/>
      </a:accent2>
      <a:accent3>
        <a:srgbClr val="764DC3"/>
      </a:accent3>
      <a:accent4>
        <a:srgbClr val="3E46B3"/>
      </a:accent4>
      <a:accent5>
        <a:srgbClr val="4D86C3"/>
      </a:accent5>
      <a:accent6>
        <a:srgbClr val="3BA5B1"/>
      </a:accent6>
      <a:hlink>
        <a:srgbClr val="3F67BF"/>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ExploreVTI</vt:lpstr>
      <vt:lpstr>Lightwork, Learning in the  Digital Era</vt:lpstr>
      <vt:lpstr>Studio Lighting Shoot</vt:lpstr>
      <vt:lpstr>Nicholas Bouvier</vt:lpstr>
      <vt:lpstr>Set up for lighting </vt:lpstr>
      <vt:lpstr>PowerPoint Presentation</vt:lpstr>
      <vt:lpstr>Response</vt:lpstr>
      <vt:lpstr>Artificial lighting shoot</vt:lpstr>
      <vt:lpstr>Jack Hicks  </vt:lpstr>
      <vt:lpstr>Shoot</vt:lpstr>
      <vt:lpstr>Response </vt:lpstr>
      <vt:lpstr>Natural lighting shoot</vt:lpstr>
      <vt:lpstr>PowerPoint Presentation</vt:lpstr>
      <vt:lpstr>PowerPoint Presentation</vt:lpstr>
      <vt:lpstr>Response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302</cp:revision>
  <dcterms:created xsi:type="dcterms:W3CDTF">2023-01-11T16:04:52Z</dcterms:created>
  <dcterms:modified xsi:type="dcterms:W3CDTF">2023-01-12T16:31:50Z</dcterms:modified>
</cp:coreProperties>
</file>