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95" r:id="rId6"/>
    <p:sldId id="257" r:id="rId7"/>
    <p:sldId id="268" r:id="rId8"/>
    <p:sldId id="278" r:id="rId9"/>
    <p:sldId id="258" r:id="rId10"/>
    <p:sldId id="279" r:id="rId11"/>
    <p:sldId id="280" r:id="rId12"/>
    <p:sldId id="270" r:id="rId13"/>
    <p:sldId id="281" r:id="rId14"/>
    <p:sldId id="282" r:id="rId15"/>
    <p:sldId id="259" r:id="rId16"/>
    <p:sldId id="283" r:id="rId17"/>
    <p:sldId id="284" r:id="rId18"/>
    <p:sldId id="269" r:id="rId19"/>
    <p:sldId id="272" r:id="rId20"/>
    <p:sldId id="276" r:id="rId21"/>
    <p:sldId id="273" r:id="rId22"/>
    <p:sldId id="274" r:id="rId23"/>
    <p:sldId id="289" r:id="rId24"/>
    <p:sldId id="296" r:id="rId25"/>
    <p:sldId id="285" r:id="rId26"/>
    <p:sldId id="297" r:id="rId27"/>
    <p:sldId id="291" r:id="rId28"/>
    <p:sldId id="292" r:id="rId29"/>
    <p:sldId id="298" r:id="rId30"/>
    <p:sldId id="293" r:id="rId31"/>
    <p:sldId id="299" r:id="rId32"/>
    <p:sldId id="294" r:id="rId33"/>
    <p:sldId id="288" r:id="rId34"/>
    <p:sldId id="286" r:id="rId35"/>
    <p:sldId id="287" r:id="rId36"/>
    <p:sldId id="261" r:id="rId37"/>
    <p:sldId id="262" r:id="rId38"/>
    <p:sldId id="263" r:id="rId39"/>
    <p:sldId id="264" r:id="rId40"/>
    <p:sldId id="265" r:id="rId41"/>
    <p:sldId id="266" r:id="rId42"/>
    <p:sldId id="267" r:id="rId43"/>
    <p:sldId id="30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698773-21E6-4C12-A171-AC9E4CC2E5EA}" v="94" dt="2024-01-08T05:31:57.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1" d="100"/>
          <a:sy n="61" d="100"/>
        </p:scale>
        <p:origin x="220"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8.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15.png"/><Relationship Id="rId7" Type="http://schemas.openxmlformats.org/officeDocument/2006/relationships/image" Target="../media/image62.png"/><Relationship Id="rId2" Type="http://schemas.openxmlformats.org/officeDocument/2006/relationships/image" Target="../media/image59.svg"/><Relationship Id="rId1" Type="http://schemas.openxmlformats.org/officeDocument/2006/relationships/image" Target="../media/image10.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15.png"/><Relationship Id="rId7" Type="http://schemas.openxmlformats.org/officeDocument/2006/relationships/image" Target="../media/image62.png"/><Relationship Id="rId2" Type="http://schemas.openxmlformats.org/officeDocument/2006/relationships/image" Target="../media/image59.svg"/><Relationship Id="rId1" Type="http://schemas.openxmlformats.org/officeDocument/2006/relationships/image" Target="../media/image10.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83F573-AE21-490F-AD91-4F851BB8B19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C863E0A-3400-4753-8350-76143AD31B75}">
      <dgm:prSet/>
      <dgm:spPr/>
      <dgm:t>
        <a:bodyPr/>
        <a:lstStyle/>
        <a:p>
          <a:r>
            <a:rPr lang="en-US"/>
            <a:t>Hand-on project</a:t>
          </a:r>
        </a:p>
      </dgm:t>
    </dgm:pt>
    <dgm:pt modelId="{6037A29B-0199-4D88-91FF-E2A3A0553109}" type="parTrans" cxnId="{F78134F3-F2EC-4B95-B9A2-F01E662462F0}">
      <dgm:prSet/>
      <dgm:spPr/>
      <dgm:t>
        <a:bodyPr/>
        <a:lstStyle/>
        <a:p>
          <a:endParaRPr lang="en-US"/>
        </a:p>
      </dgm:t>
    </dgm:pt>
    <dgm:pt modelId="{C440F424-0035-40A8-B61C-EC1ECC2D2398}" type="sibTrans" cxnId="{F78134F3-F2EC-4B95-B9A2-F01E662462F0}">
      <dgm:prSet/>
      <dgm:spPr/>
      <dgm:t>
        <a:bodyPr/>
        <a:lstStyle/>
        <a:p>
          <a:endParaRPr lang="en-US"/>
        </a:p>
      </dgm:t>
    </dgm:pt>
    <dgm:pt modelId="{C8C02253-D566-42CE-9555-C3D14AE3A19A}">
      <dgm:prSet/>
      <dgm:spPr/>
      <dgm:t>
        <a:bodyPr/>
        <a:lstStyle/>
        <a:p>
          <a:r>
            <a:rPr lang="en-US"/>
            <a:t>Interactive discussions</a:t>
          </a:r>
        </a:p>
      </dgm:t>
    </dgm:pt>
    <dgm:pt modelId="{053217A2-EE1B-4341-B112-AD40F7793498}" type="parTrans" cxnId="{2A40C67F-C54A-4334-92F1-C9156EEF797A}">
      <dgm:prSet/>
      <dgm:spPr/>
      <dgm:t>
        <a:bodyPr/>
        <a:lstStyle/>
        <a:p>
          <a:endParaRPr lang="en-US"/>
        </a:p>
      </dgm:t>
    </dgm:pt>
    <dgm:pt modelId="{1E9AFC21-2182-4490-8516-2C8DA3187BB9}" type="sibTrans" cxnId="{2A40C67F-C54A-4334-92F1-C9156EEF797A}">
      <dgm:prSet/>
      <dgm:spPr/>
      <dgm:t>
        <a:bodyPr/>
        <a:lstStyle/>
        <a:p>
          <a:endParaRPr lang="en-US"/>
        </a:p>
      </dgm:t>
    </dgm:pt>
    <dgm:pt modelId="{B2FD6074-052F-4329-9DA0-A2A9BBD358F0}">
      <dgm:prSet/>
      <dgm:spPr/>
      <dgm:t>
        <a:bodyPr/>
        <a:lstStyle/>
        <a:p>
          <a:r>
            <a:rPr lang="en-US"/>
            <a:t>Practical exercises</a:t>
          </a:r>
        </a:p>
      </dgm:t>
    </dgm:pt>
    <dgm:pt modelId="{C69C9EC6-C741-4FAE-B749-1C70C69B8576}" type="parTrans" cxnId="{08ED9285-A589-4628-970E-8897FD253649}">
      <dgm:prSet/>
      <dgm:spPr/>
      <dgm:t>
        <a:bodyPr/>
        <a:lstStyle/>
        <a:p>
          <a:endParaRPr lang="en-US"/>
        </a:p>
      </dgm:t>
    </dgm:pt>
    <dgm:pt modelId="{D639F5DC-A47F-429C-BBB2-30A85E88FBE6}" type="sibTrans" cxnId="{08ED9285-A589-4628-970E-8897FD253649}">
      <dgm:prSet/>
      <dgm:spPr/>
      <dgm:t>
        <a:bodyPr/>
        <a:lstStyle/>
        <a:p>
          <a:endParaRPr lang="en-US"/>
        </a:p>
      </dgm:t>
    </dgm:pt>
    <dgm:pt modelId="{30E42740-CF0E-4E70-90E9-1AF7F76A05C2}">
      <dgm:prSet/>
      <dgm:spPr/>
      <dgm:t>
        <a:bodyPr/>
        <a:lstStyle/>
        <a:p>
          <a:r>
            <a:rPr lang="en-US"/>
            <a:t>Applying the acquired knowledge in real world </a:t>
          </a:r>
        </a:p>
      </dgm:t>
    </dgm:pt>
    <dgm:pt modelId="{E81778B7-74A1-42CC-9E71-FFCF3C9372DE}" type="parTrans" cxnId="{FEF6EFCD-45E6-42ED-AEDF-96AF94F72A21}">
      <dgm:prSet/>
      <dgm:spPr/>
      <dgm:t>
        <a:bodyPr/>
        <a:lstStyle/>
        <a:p>
          <a:endParaRPr lang="en-US"/>
        </a:p>
      </dgm:t>
    </dgm:pt>
    <dgm:pt modelId="{F05453ED-BED9-4BC9-8661-2A18BB0E20BD}" type="sibTrans" cxnId="{FEF6EFCD-45E6-42ED-AEDF-96AF94F72A21}">
      <dgm:prSet/>
      <dgm:spPr/>
      <dgm:t>
        <a:bodyPr/>
        <a:lstStyle/>
        <a:p>
          <a:endParaRPr lang="en-US"/>
        </a:p>
      </dgm:t>
    </dgm:pt>
    <dgm:pt modelId="{8C063BCE-7444-4C1E-9AE3-ABF19D4F5DDD}">
      <dgm:prSet/>
      <dgm:spPr/>
      <dgm:t>
        <a:bodyPr/>
        <a:lstStyle/>
        <a:p>
          <a:endParaRPr lang="en-US" dirty="0"/>
        </a:p>
      </dgm:t>
    </dgm:pt>
    <dgm:pt modelId="{7C273362-9206-4874-9550-71EDE2D703EA}" type="parTrans" cxnId="{FFCA763A-2E36-417B-B93A-09843D2D0DCF}">
      <dgm:prSet/>
      <dgm:spPr/>
      <dgm:t>
        <a:bodyPr/>
        <a:lstStyle/>
        <a:p>
          <a:endParaRPr lang="en-US"/>
        </a:p>
      </dgm:t>
    </dgm:pt>
    <dgm:pt modelId="{94F7E7E3-133E-4B7D-AFE5-EBA52ED697E1}" type="sibTrans" cxnId="{FFCA763A-2E36-417B-B93A-09843D2D0DCF}">
      <dgm:prSet/>
      <dgm:spPr/>
      <dgm:t>
        <a:bodyPr/>
        <a:lstStyle/>
        <a:p>
          <a:endParaRPr lang="en-US"/>
        </a:p>
      </dgm:t>
    </dgm:pt>
    <dgm:pt modelId="{F6E82222-8689-43FD-BE76-C99850656AC8}" type="pres">
      <dgm:prSet presAssocID="{AA83F573-AE21-490F-AD91-4F851BB8B192}" presName="vert0" presStyleCnt="0">
        <dgm:presLayoutVars>
          <dgm:dir/>
          <dgm:animOne val="branch"/>
          <dgm:animLvl val="lvl"/>
        </dgm:presLayoutVars>
      </dgm:prSet>
      <dgm:spPr/>
    </dgm:pt>
    <dgm:pt modelId="{B8C160B7-B01C-4BE5-809C-5A6CB7155AF7}" type="pres">
      <dgm:prSet presAssocID="{8C863E0A-3400-4753-8350-76143AD31B75}" presName="thickLine" presStyleLbl="alignNode1" presStyleIdx="0" presStyleCnt="5"/>
      <dgm:spPr/>
    </dgm:pt>
    <dgm:pt modelId="{481FA9BF-AC76-46A6-90FF-CB4730BBC35D}" type="pres">
      <dgm:prSet presAssocID="{8C863E0A-3400-4753-8350-76143AD31B75}" presName="horz1" presStyleCnt="0"/>
      <dgm:spPr/>
    </dgm:pt>
    <dgm:pt modelId="{E827B17C-ADA4-45DC-BDC3-93244A1D8202}" type="pres">
      <dgm:prSet presAssocID="{8C863E0A-3400-4753-8350-76143AD31B75}" presName="tx1" presStyleLbl="revTx" presStyleIdx="0" presStyleCnt="5"/>
      <dgm:spPr/>
    </dgm:pt>
    <dgm:pt modelId="{19081150-04BC-4D6C-B93F-E92D5CF87A57}" type="pres">
      <dgm:prSet presAssocID="{8C863E0A-3400-4753-8350-76143AD31B75}" presName="vert1" presStyleCnt="0"/>
      <dgm:spPr/>
    </dgm:pt>
    <dgm:pt modelId="{E535E90A-E2C9-4302-8813-7F2D5334E895}" type="pres">
      <dgm:prSet presAssocID="{C8C02253-D566-42CE-9555-C3D14AE3A19A}" presName="thickLine" presStyleLbl="alignNode1" presStyleIdx="1" presStyleCnt="5"/>
      <dgm:spPr/>
    </dgm:pt>
    <dgm:pt modelId="{54E37528-B8BF-462C-9EBE-12DC974080DB}" type="pres">
      <dgm:prSet presAssocID="{C8C02253-D566-42CE-9555-C3D14AE3A19A}" presName="horz1" presStyleCnt="0"/>
      <dgm:spPr/>
    </dgm:pt>
    <dgm:pt modelId="{6442F509-1ACC-42A1-8311-AA376DF09F67}" type="pres">
      <dgm:prSet presAssocID="{C8C02253-D566-42CE-9555-C3D14AE3A19A}" presName="tx1" presStyleLbl="revTx" presStyleIdx="1" presStyleCnt="5"/>
      <dgm:spPr/>
    </dgm:pt>
    <dgm:pt modelId="{E5B63E4C-4C6E-4A95-8429-71DE0744CA69}" type="pres">
      <dgm:prSet presAssocID="{C8C02253-D566-42CE-9555-C3D14AE3A19A}" presName="vert1" presStyleCnt="0"/>
      <dgm:spPr/>
    </dgm:pt>
    <dgm:pt modelId="{524998E0-647D-4F7E-829D-624DE7A674C5}" type="pres">
      <dgm:prSet presAssocID="{B2FD6074-052F-4329-9DA0-A2A9BBD358F0}" presName="thickLine" presStyleLbl="alignNode1" presStyleIdx="2" presStyleCnt="5"/>
      <dgm:spPr/>
    </dgm:pt>
    <dgm:pt modelId="{C1C9D2E8-549E-4C90-8031-8DDA0E4447AC}" type="pres">
      <dgm:prSet presAssocID="{B2FD6074-052F-4329-9DA0-A2A9BBD358F0}" presName="horz1" presStyleCnt="0"/>
      <dgm:spPr/>
    </dgm:pt>
    <dgm:pt modelId="{F7D1E075-1C3B-4D09-9686-83786DFDD377}" type="pres">
      <dgm:prSet presAssocID="{B2FD6074-052F-4329-9DA0-A2A9BBD358F0}" presName="tx1" presStyleLbl="revTx" presStyleIdx="2" presStyleCnt="5"/>
      <dgm:spPr/>
    </dgm:pt>
    <dgm:pt modelId="{51B53BAA-0343-4832-B5B1-3091999CD2F6}" type="pres">
      <dgm:prSet presAssocID="{B2FD6074-052F-4329-9DA0-A2A9BBD358F0}" presName="vert1" presStyleCnt="0"/>
      <dgm:spPr/>
    </dgm:pt>
    <dgm:pt modelId="{5C7E4222-1BCA-491C-9B77-F921E4C8D125}" type="pres">
      <dgm:prSet presAssocID="{30E42740-CF0E-4E70-90E9-1AF7F76A05C2}" presName="thickLine" presStyleLbl="alignNode1" presStyleIdx="3" presStyleCnt="5"/>
      <dgm:spPr/>
    </dgm:pt>
    <dgm:pt modelId="{11080958-3B45-4E2D-8946-E50219CCC6FA}" type="pres">
      <dgm:prSet presAssocID="{30E42740-CF0E-4E70-90E9-1AF7F76A05C2}" presName="horz1" presStyleCnt="0"/>
      <dgm:spPr/>
    </dgm:pt>
    <dgm:pt modelId="{58BA9CA0-83EE-4DAB-BD8D-64FB976A2A0A}" type="pres">
      <dgm:prSet presAssocID="{30E42740-CF0E-4E70-90E9-1AF7F76A05C2}" presName="tx1" presStyleLbl="revTx" presStyleIdx="3" presStyleCnt="5"/>
      <dgm:spPr/>
    </dgm:pt>
    <dgm:pt modelId="{9BB7C13C-3D7A-42B8-9A0C-0A1F95C3FAED}" type="pres">
      <dgm:prSet presAssocID="{30E42740-CF0E-4E70-90E9-1AF7F76A05C2}" presName="vert1" presStyleCnt="0"/>
      <dgm:spPr/>
    </dgm:pt>
    <dgm:pt modelId="{240FD22A-C0D2-4267-9F2E-2CF868823941}" type="pres">
      <dgm:prSet presAssocID="{8C063BCE-7444-4C1E-9AE3-ABF19D4F5DDD}" presName="thickLine" presStyleLbl="alignNode1" presStyleIdx="4" presStyleCnt="5"/>
      <dgm:spPr/>
    </dgm:pt>
    <dgm:pt modelId="{B38484B7-37A0-4F49-AA41-1214FF332E52}" type="pres">
      <dgm:prSet presAssocID="{8C063BCE-7444-4C1E-9AE3-ABF19D4F5DDD}" presName="horz1" presStyleCnt="0"/>
      <dgm:spPr/>
    </dgm:pt>
    <dgm:pt modelId="{D469EE46-8284-4441-A58D-3CCFA2148700}" type="pres">
      <dgm:prSet presAssocID="{8C063BCE-7444-4C1E-9AE3-ABF19D4F5DDD}" presName="tx1" presStyleLbl="revTx" presStyleIdx="4" presStyleCnt="5"/>
      <dgm:spPr/>
    </dgm:pt>
    <dgm:pt modelId="{BFD49F8F-2136-42D2-A9B3-DBBD56D863A3}" type="pres">
      <dgm:prSet presAssocID="{8C063BCE-7444-4C1E-9AE3-ABF19D4F5DDD}" presName="vert1" presStyleCnt="0"/>
      <dgm:spPr/>
    </dgm:pt>
  </dgm:ptLst>
  <dgm:cxnLst>
    <dgm:cxn modelId="{9F295322-6CF1-407D-A5F2-B3F501D961F1}" type="presOf" srcId="{AA83F573-AE21-490F-AD91-4F851BB8B192}" destId="{F6E82222-8689-43FD-BE76-C99850656AC8}" srcOrd="0" destOrd="0" presId="urn:microsoft.com/office/officeart/2008/layout/LinedList"/>
    <dgm:cxn modelId="{FFCA763A-2E36-417B-B93A-09843D2D0DCF}" srcId="{AA83F573-AE21-490F-AD91-4F851BB8B192}" destId="{8C063BCE-7444-4C1E-9AE3-ABF19D4F5DDD}" srcOrd="4" destOrd="0" parTransId="{7C273362-9206-4874-9550-71EDE2D703EA}" sibTransId="{94F7E7E3-133E-4B7D-AFE5-EBA52ED697E1}"/>
    <dgm:cxn modelId="{5073AE40-8D76-4921-BF4B-289C60563FE8}" type="presOf" srcId="{30E42740-CF0E-4E70-90E9-1AF7F76A05C2}" destId="{58BA9CA0-83EE-4DAB-BD8D-64FB976A2A0A}" srcOrd="0" destOrd="0" presId="urn:microsoft.com/office/officeart/2008/layout/LinedList"/>
    <dgm:cxn modelId="{9DFC1A6A-7321-4EF9-8F65-8F5B2E109B12}" type="presOf" srcId="{8C863E0A-3400-4753-8350-76143AD31B75}" destId="{E827B17C-ADA4-45DC-BDC3-93244A1D8202}" srcOrd="0" destOrd="0" presId="urn:microsoft.com/office/officeart/2008/layout/LinedList"/>
    <dgm:cxn modelId="{80451C54-B584-4085-AC79-E00B3C35BCE8}" type="presOf" srcId="{8C063BCE-7444-4C1E-9AE3-ABF19D4F5DDD}" destId="{D469EE46-8284-4441-A58D-3CCFA2148700}" srcOrd="0" destOrd="0" presId="urn:microsoft.com/office/officeart/2008/layout/LinedList"/>
    <dgm:cxn modelId="{2A40C67F-C54A-4334-92F1-C9156EEF797A}" srcId="{AA83F573-AE21-490F-AD91-4F851BB8B192}" destId="{C8C02253-D566-42CE-9555-C3D14AE3A19A}" srcOrd="1" destOrd="0" parTransId="{053217A2-EE1B-4341-B112-AD40F7793498}" sibTransId="{1E9AFC21-2182-4490-8516-2C8DA3187BB9}"/>
    <dgm:cxn modelId="{47066683-6A48-4B38-9A59-78AD8F0BDB95}" type="presOf" srcId="{B2FD6074-052F-4329-9DA0-A2A9BBD358F0}" destId="{F7D1E075-1C3B-4D09-9686-83786DFDD377}" srcOrd="0" destOrd="0" presId="urn:microsoft.com/office/officeart/2008/layout/LinedList"/>
    <dgm:cxn modelId="{08ED9285-A589-4628-970E-8897FD253649}" srcId="{AA83F573-AE21-490F-AD91-4F851BB8B192}" destId="{B2FD6074-052F-4329-9DA0-A2A9BBD358F0}" srcOrd="2" destOrd="0" parTransId="{C69C9EC6-C741-4FAE-B749-1C70C69B8576}" sibTransId="{D639F5DC-A47F-429C-BBB2-30A85E88FBE6}"/>
    <dgm:cxn modelId="{FEF6EFCD-45E6-42ED-AEDF-96AF94F72A21}" srcId="{AA83F573-AE21-490F-AD91-4F851BB8B192}" destId="{30E42740-CF0E-4E70-90E9-1AF7F76A05C2}" srcOrd="3" destOrd="0" parTransId="{E81778B7-74A1-42CC-9E71-FFCF3C9372DE}" sibTransId="{F05453ED-BED9-4BC9-8661-2A18BB0E20BD}"/>
    <dgm:cxn modelId="{4F5E6DD7-B0CD-47EF-8242-10A59C192B11}" type="presOf" srcId="{C8C02253-D566-42CE-9555-C3D14AE3A19A}" destId="{6442F509-1ACC-42A1-8311-AA376DF09F67}" srcOrd="0" destOrd="0" presId="urn:microsoft.com/office/officeart/2008/layout/LinedList"/>
    <dgm:cxn modelId="{F78134F3-F2EC-4B95-B9A2-F01E662462F0}" srcId="{AA83F573-AE21-490F-AD91-4F851BB8B192}" destId="{8C863E0A-3400-4753-8350-76143AD31B75}" srcOrd="0" destOrd="0" parTransId="{6037A29B-0199-4D88-91FF-E2A3A0553109}" sibTransId="{C440F424-0035-40A8-B61C-EC1ECC2D2398}"/>
    <dgm:cxn modelId="{53A7DAF2-19C4-46A8-9F07-6DB5F78142BB}" type="presParOf" srcId="{F6E82222-8689-43FD-BE76-C99850656AC8}" destId="{B8C160B7-B01C-4BE5-809C-5A6CB7155AF7}" srcOrd="0" destOrd="0" presId="urn:microsoft.com/office/officeart/2008/layout/LinedList"/>
    <dgm:cxn modelId="{C68F63E7-E387-45FA-B68F-73779D68B5E4}" type="presParOf" srcId="{F6E82222-8689-43FD-BE76-C99850656AC8}" destId="{481FA9BF-AC76-46A6-90FF-CB4730BBC35D}" srcOrd="1" destOrd="0" presId="urn:microsoft.com/office/officeart/2008/layout/LinedList"/>
    <dgm:cxn modelId="{6DEB4A14-9E87-418A-9EF9-06FA46ACE37F}" type="presParOf" srcId="{481FA9BF-AC76-46A6-90FF-CB4730BBC35D}" destId="{E827B17C-ADA4-45DC-BDC3-93244A1D8202}" srcOrd="0" destOrd="0" presId="urn:microsoft.com/office/officeart/2008/layout/LinedList"/>
    <dgm:cxn modelId="{383B2C8E-F169-46EE-B33D-ACF0369AA43F}" type="presParOf" srcId="{481FA9BF-AC76-46A6-90FF-CB4730BBC35D}" destId="{19081150-04BC-4D6C-B93F-E92D5CF87A57}" srcOrd="1" destOrd="0" presId="urn:microsoft.com/office/officeart/2008/layout/LinedList"/>
    <dgm:cxn modelId="{1045051E-E8DD-4880-87E7-B65392AB641E}" type="presParOf" srcId="{F6E82222-8689-43FD-BE76-C99850656AC8}" destId="{E535E90A-E2C9-4302-8813-7F2D5334E895}" srcOrd="2" destOrd="0" presId="urn:microsoft.com/office/officeart/2008/layout/LinedList"/>
    <dgm:cxn modelId="{3AE169E0-03BF-4144-8662-5A7B76A9D60F}" type="presParOf" srcId="{F6E82222-8689-43FD-BE76-C99850656AC8}" destId="{54E37528-B8BF-462C-9EBE-12DC974080DB}" srcOrd="3" destOrd="0" presId="urn:microsoft.com/office/officeart/2008/layout/LinedList"/>
    <dgm:cxn modelId="{D0E3E277-16B0-4781-9CE4-C932DE1A065F}" type="presParOf" srcId="{54E37528-B8BF-462C-9EBE-12DC974080DB}" destId="{6442F509-1ACC-42A1-8311-AA376DF09F67}" srcOrd="0" destOrd="0" presId="urn:microsoft.com/office/officeart/2008/layout/LinedList"/>
    <dgm:cxn modelId="{F36B432E-C03D-4E0A-A8F9-37FD89730190}" type="presParOf" srcId="{54E37528-B8BF-462C-9EBE-12DC974080DB}" destId="{E5B63E4C-4C6E-4A95-8429-71DE0744CA69}" srcOrd="1" destOrd="0" presId="urn:microsoft.com/office/officeart/2008/layout/LinedList"/>
    <dgm:cxn modelId="{1B7F87EC-5021-45E9-B754-F3E498461C1F}" type="presParOf" srcId="{F6E82222-8689-43FD-BE76-C99850656AC8}" destId="{524998E0-647D-4F7E-829D-624DE7A674C5}" srcOrd="4" destOrd="0" presId="urn:microsoft.com/office/officeart/2008/layout/LinedList"/>
    <dgm:cxn modelId="{3B741687-E499-47AF-BFC2-FF942071E36E}" type="presParOf" srcId="{F6E82222-8689-43FD-BE76-C99850656AC8}" destId="{C1C9D2E8-549E-4C90-8031-8DDA0E4447AC}" srcOrd="5" destOrd="0" presId="urn:microsoft.com/office/officeart/2008/layout/LinedList"/>
    <dgm:cxn modelId="{98EDAAE0-27C8-422F-9AF4-2CF57F43131C}" type="presParOf" srcId="{C1C9D2E8-549E-4C90-8031-8DDA0E4447AC}" destId="{F7D1E075-1C3B-4D09-9686-83786DFDD377}" srcOrd="0" destOrd="0" presId="urn:microsoft.com/office/officeart/2008/layout/LinedList"/>
    <dgm:cxn modelId="{F0323759-CFF4-4BB4-BA33-87EED538805D}" type="presParOf" srcId="{C1C9D2E8-549E-4C90-8031-8DDA0E4447AC}" destId="{51B53BAA-0343-4832-B5B1-3091999CD2F6}" srcOrd="1" destOrd="0" presId="urn:microsoft.com/office/officeart/2008/layout/LinedList"/>
    <dgm:cxn modelId="{B675D774-BB66-49B0-B659-C35B0C93A36D}" type="presParOf" srcId="{F6E82222-8689-43FD-BE76-C99850656AC8}" destId="{5C7E4222-1BCA-491C-9B77-F921E4C8D125}" srcOrd="6" destOrd="0" presId="urn:microsoft.com/office/officeart/2008/layout/LinedList"/>
    <dgm:cxn modelId="{2A804615-77C3-4C28-9109-CF2DBE9D3E8B}" type="presParOf" srcId="{F6E82222-8689-43FD-BE76-C99850656AC8}" destId="{11080958-3B45-4E2D-8946-E50219CCC6FA}" srcOrd="7" destOrd="0" presId="urn:microsoft.com/office/officeart/2008/layout/LinedList"/>
    <dgm:cxn modelId="{14EFC574-1DBA-4B31-8855-121AA432FC89}" type="presParOf" srcId="{11080958-3B45-4E2D-8946-E50219CCC6FA}" destId="{58BA9CA0-83EE-4DAB-BD8D-64FB976A2A0A}" srcOrd="0" destOrd="0" presId="urn:microsoft.com/office/officeart/2008/layout/LinedList"/>
    <dgm:cxn modelId="{0B92D3CA-0E4B-48AF-9D1F-2C3E32B5E1DA}" type="presParOf" srcId="{11080958-3B45-4E2D-8946-E50219CCC6FA}" destId="{9BB7C13C-3D7A-42B8-9A0C-0A1F95C3FAED}" srcOrd="1" destOrd="0" presId="urn:microsoft.com/office/officeart/2008/layout/LinedList"/>
    <dgm:cxn modelId="{FAC3386B-288D-47DD-A7FA-25477660977B}" type="presParOf" srcId="{F6E82222-8689-43FD-BE76-C99850656AC8}" destId="{240FD22A-C0D2-4267-9F2E-2CF868823941}" srcOrd="8" destOrd="0" presId="urn:microsoft.com/office/officeart/2008/layout/LinedList"/>
    <dgm:cxn modelId="{F546AF39-837D-4AE1-888C-2D3F1D33CD09}" type="presParOf" srcId="{F6E82222-8689-43FD-BE76-C99850656AC8}" destId="{B38484B7-37A0-4F49-AA41-1214FF332E52}" srcOrd="9" destOrd="0" presId="urn:microsoft.com/office/officeart/2008/layout/LinedList"/>
    <dgm:cxn modelId="{F51F3B6F-BE9A-4AC7-A68A-8A844FF8EA41}" type="presParOf" srcId="{B38484B7-37A0-4F49-AA41-1214FF332E52}" destId="{D469EE46-8284-4441-A58D-3CCFA2148700}" srcOrd="0" destOrd="0" presId="urn:microsoft.com/office/officeart/2008/layout/LinedList"/>
    <dgm:cxn modelId="{3E36342A-1614-4448-A9FB-DE022464EF99}" type="presParOf" srcId="{B38484B7-37A0-4F49-AA41-1214FF332E52}" destId="{BFD49F8F-2136-42D2-A9B3-DBBD56D863A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0C4825-9567-4260-BA8D-C5C3B638127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73958DB-DE81-47E8-915A-B80CF36611E0}">
      <dgm:prSet custT="1"/>
      <dgm:spPr/>
      <dgm:t>
        <a:bodyPr/>
        <a:lstStyle/>
        <a:p>
          <a:pPr>
            <a:lnSpc>
              <a:spcPct val="100000"/>
            </a:lnSpc>
          </a:pPr>
          <a:r>
            <a:rPr lang="en-GB" sz="1800" dirty="0"/>
            <a:t>From this module I learned about how to use my personal computer  and mobile devices</a:t>
          </a:r>
          <a:endParaRPr lang="en-US" sz="1800" dirty="0"/>
        </a:p>
      </dgm:t>
    </dgm:pt>
    <dgm:pt modelId="{969B3135-9921-4BF2-A863-8B8F4245A76C}" type="parTrans" cxnId="{E139788C-D0CA-4DE7-939F-18D53CD493A8}">
      <dgm:prSet/>
      <dgm:spPr/>
      <dgm:t>
        <a:bodyPr/>
        <a:lstStyle/>
        <a:p>
          <a:endParaRPr lang="en-US"/>
        </a:p>
      </dgm:t>
    </dgm:pt>
    <dgm:pt modelId="{FAC97AF6-922D-451D-B31F-7E5ABCE7A75C}" type="sibTrans" cxnId="{E139788C-D0CA-4DE7-939F-18D53CD493A8}">
      <dgm:prSet/>
      <dgm:spPr/>
      <dgm:t>
        <a:bodyPr/>
        <a:lstStyle/>
        <a:p>
          <a:endParaRPr lang="en-US"/>
        </a:p>
      </dgm:t>
    </dgm:pt>
    <dgm:pt modelId="{228B1775-9FA2-43DC-87CC-DF3EA35A2885}">
      <dgm:prSet/>
      <dgm:spPr/>
      <dgm:t>
        <a:bodyPr/>
        <a:lstStyle/>
        <a:p>
          <a:pPr>
            <a:lnSpc>
              <a:spcPct val="100000"/>
            </a:lnSpc>
          </a:pPr>
          <a:r>
            <a:rPr lang="en-GB"/>
            <a:t>Operating system: Windows, Mac, OS, Android, Linux</a:t>
          </a:r>
          <a:endParaRPr lang="en-US"/>
        </a:p>
      </dgm:t>
    </dgm:pt>
    <dgm:pt modelId="{A27F08F9-F488-4A5A-A535-51D03F186569}" type="parTrans" cxnId="{3DCEA9BE-DDFE-41D5-818D-505E1075967E}">
      <dgm:prSet/>
      <dgm:spPr/>
      <dgm:t>
        <a:bodyPr/>
        <a:lstStyle/>
        <a:p>
          <a:endParaRPr lang="en-US"/>
        </a:p>
      </dgm:t>
    </dgm:pt>
    <dgm:pt modelId="{BC424D0A-CB35-4BA2-9A65-7A4556B8E5DE}" type="sibTrans" cxnId="{3DCEA9BE-DDFE-41D5-818D-505E1075967E}">
      <dgm:prSet/>
      <dgm:spPr/>
      <dgm:t>
        <a:bodyPr/>
        <a:lstStyle/>
        <a:p>
          <a:endParaRPr lang="en-US"/>
        </a:p>
      </dgm:t>
    </dgm:pt>
    <dgm:pt modelId="{F67BEFC2-2A48-4100-AC8C-F45860026047}">
      <dgm:prSet/>
      <dgm:spPr/>
      <dgm:t>
        <a:bodyPr/>
        <a:lstStyle/>
        <a:p>
          <a:pPr>
            <a:lnSpc>
              <a:spcPct val="100000"/>
            </a:lnSpc>
          </a:pPr>
          <a:r>
            <a:rPr lang="en-GB"/>
            <a:t>• Internet and web technologies</a:t>
          </a:r>
          <a:endParaRPr lang="en-US"/>
        </a:p>
      </dgm:t>
    </dgm:pt>
    <dgm:pt modelId="{93F690CE-9144-4181-A51F-DD60BADF984E}" type="parTrans" cxnId="{F9C4E78B-F34B-4C03-BECD-DEA9F55DDC40}">
      <dgm:prSet/>
      <dgm:spPr/>
      <dgm:t>
        <a:bodyPr/>
        <a:lstStyle/>
        <a:p>
          <a:endParaRPr lang="en-US"/>
        </a:p>
      </dgm:t>
    </dgm:pt>
    <dgm:pt modelId="{3DC74553-BDE7-42A7-8A05-0821ECACD97D}" type="sibTrans" cxnId="{F9C4E78B-F34B-4C03-BECD-DEA9F55DDC40}">
      <dgm:prSet/>
      <dgm:spPr/>
      <dgm:t>
        <a:bodyPr/>
        <a:lstStyle/>
        <a:p>
          <a:endParaRPr lang="en-US"/>
        </a:p>
      </dgm:t>
    </dgm:pt>
    <dgm:pt modelId="{CA424597-A90A-415D-A31C-388B543FB20D}" type="pres">
      <dgm:prSet presAssocID="{670C4825-9567-4260-BA8D-C5C3B6381270}" presName="root" presStyleCnt="0">
        <dgm:presLayoutVars>
          <dgm:dir/>
          <dgm:resizeHandles val="exact"/>
        </dgm:presLayoutVars>
      </dgm:prSet>
      <dgm:spPr/>
    </dgm:pt>
    <dgm:pt modelId="{B09881D6-9CDF-4E89-A97F-FC45829CC796}" type="pres">
      <dgm:prSet presAssocID="{773958DB-DE81-47E8-915A-B80CF36611E0}" presName="compNode" presStyleCnt="0"/>
      <dgm:spPr/>
    </dgm:pt>
    <dgm:pt modelId="{874FDDC6-592B-44DB-BCA5-7D2E8532208D}" type="pres">
      <dgm:prSet presAssocID="{773958DB-DE81-47E8-915A-B80CF36611E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7660A8A1-91F4-456E-834D-A7A2696C5DB6}" type="pres">
      <dgm:prSet presAssocID="{773958DB-DE81-47E8-915A-B80CF36611E0}" presName="spaceRect" presStyleCnt="0"/>
      <dgm:spPr/>
    </dgm:pt>
    <dgm:pt modelId="{8B33F11B-5297-42EF-8165-58CF0CD867F4}" type="pres">
      <dgm:prSet presAssocID="{773958DB-DE81-47E8-915A-B80CF36611E0}" presName="textRect" presStyleLbl="revTx" presStyleIdx="0" presStyleCnt="3">
        <dgm:presLayoutVars>
          <dgm:chMax val="1"/>
          <dgm:chPref val="1"/>
        </dgm:presLayoutVars>
      </dgm:prSet>
      <dgm:spPr/>
    </dgm:pt>
    <dgm:pt modelId="{61B647FC-2D76-4966-B7E9-F727D3091DFB}" type="pres">
      <dgm:prSet presAssocID="{FAC97AF6-922D-451D-B31F-7E5ABCE7A75C}" presName="sibTrans" presStyleCnt="0"/>
      <dgm:spPr/>
    </dgm:pt>
    <dgm:pt modelId="{6E64CEC0-C05F-4E37-833C-121A137430AF}" type="pres">
      <dgm:prSet presAssocID="{228B1775-9FA2-43DC-87CC-DF3EA35A2885}" presName="compNode" presStyleCnt="0"/>
      <dgm:spPr/>
    </dgm:pt>
    <dgm:pt modelId="{6EFF8671-B87E-494D-B895-B020E7751510}" type="pres">
      <dgm:prSet presAssocID="{228B1775-9FA2-43DC-87CC-DF3EA35A28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FB7B4C66-B43B-4165-9AA1-DF3AA9636512}" type="pres">
      <dgm:prSet presAssocID="{228B1775-9FA2-43DC-87CC-DF3EA35A2885}" presName="spaceRect" presStyleCnt="0"/>
      <dgm:spPr/>
    </dgm:pt>
    <dgm:pt modelId="{D4580047-CBC1-4EE0-992B-6C5D658E5025}" type="pres">
      <dgm:prSet presAssocID="{228B1775-9FA2-43DC-87CC-DF3EA35A2885}" presName="textRect" presStyleLbl="revTx" presStyleIdx="1" presStyleCnt="3">
        <dgm:presLayoutVars>
          <dgm:chMax val="1"/>
          <dgm:chPref val="1"/>
        </dgm:presLayoutVars>
      </dgm:prSet>
      <dgm:spPr/>
    </dgm:pt>
    <dgm:pt modelId="{E6C0180E-12E8-4122-A6C3-B5BC4C1EBBF2}" type="pres">
      <dgm:prSet presAssocID="{BC424D0A-CB35-4BA2-9A65-7A4556B8E5DE}" presName="sibTrans" presStyleCnt="0"/>
      <dgm:spPr/>
    </dgm:pt>
    <dgm:pt modelId="{748650EC-D936-4FB7-A415-B032FE6D6B42}" type="pres">
      <dgm:prSet presAssocID="{F67BEFC2-2A48-4100-AC8C-F45860026047}" presName="compNode" presStyleCnt="0"/>
      <dgm:spPr/>
    </dgm:pt>
    <dgm:pt modelId="{924C1615-D476-4EE8-898C-720DB3BDEC12}" type="pres">
      <dgm:prSet presAssocID="{F67BEFC2-2A48-4100-AC8C-F45860026047}" presName="iconRect" presStyleLbl="node1" presStyleIdx="2" presStyleCnt="3" custLinFactNeighborX="733" custLinFactNeighborY="4404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nternet"/>
        </a:ext>
      </dgm:extLst>
    </dgm:pt>
    <dgm:pt modelId="{55FA9D1C-BCF2-4919-9534-CD72CC8A3F5A}" type="pres">
      <dgm:prSet presAssocID="{F67BEFC2-2A48-4100-AC8C-F45860026047}" presName="spaceRect" presStyleCnt="0"/>
      <dgm:spPr/>
    </dgm:pt>
    <dgm:pt modelId="{9B6FAC50-89A8-440F-8F34-076043A008C0}" type="pres">
      <dgm:prSet presAssocID="{F67BEFC2-2A48-4100-AC8C-F45860026047}" presName="textRect" presStyleLbl="revTx" presStyleIdx="2" presStyleCnt="3">
        <dgm:presLayoutVars>
          <dgm:chMax val="1"/>
          <dgm:chPref val="1"/>
        </dgm:presLayoutVars>
      </dgm:prSet>
      <dgm:spPr/>
    </dgm:pt>
  </dgm:ptLst>
  <dgm:cxnLst>
    <dgm:cxn modelId="{31C69E69-CB96-4B50-8BB5-0F4BCBB39165}" type="presOf" srcId="{F67BEFC2-2A48-4100-AC8C-F45860026047}" destId="{9B6FAC50-89A8-440F-8F34-076043A008C0}" srcOrd="0" destOrd="0" presId="urn:microsoft.com/office/officeart/2018/2/layout/IconLabelList"/>
    <dgm:cxn modelId="{F9C4E78B-F34B-4C03-BECD-DEA9F55DDC40}" srcId="{670C4825-9567-4260-BA8D-C5C3B6381270}" destId="{F67BEFC2-2A48-4100-AC8C-F45860026047}" srcOrd="2" destOrd="0" parTransId="{93F690CE-9144-4181-A51F-DD60BADF984E}" sibTransId="{3DC74553-BDE7-42A7-8A05-0821ECACD97D}"/>
    <dgm:cxn modelId="{E139788C-D0CA-4DE7-939F-18D53CD493A8}" srcId="{670C4825-9567-4260-BA8D-C5C3B6381270}" destId="{773958DB-DE81-47E8-915A-B80CF36611E0}" srcOrd="0" destOrd="0" parTransId="{969B3135-9921-4BF2-A863-8B8F4245A76C}" sibTransId="{FAC97AF6-922D-451D-B31F-7E5ABCE7A75C}"/>
    <dgm:cxn modelId="{A6797798-4B1D-481D-9233-FEBDCBE84528}" type="presOf" srcId="{670C4825-9567-4260-BA8D-C5C3B6381270}" destId="{CA424597-A90A-415D-A31C-388B543FB20D}" srcOrd="0" destOrd="0" presId="urn:microsoft.com/office/officeart/2018/2/layout/IconLabelList"/>
    <dgm:cxn modelId="{0F70C09D-7A5E-4213-833F-BFB953337FF2}" type="presOf" srcId="{228B1775-9FA2-43DC-87CC-DF3EA35A2885}" destId="{D4580047-CBC1-4EE0-992B-6C5D658E5025}" srcOrd="0" destOrd="0" presId="urn:microsoft.com/office/officeart/2018/2/layout/IconLabelList"/>
    <dgm:cxn modelId="{3DCEA9BE-DDFE-41D5-818D-505E1075967E}" srcId="{670C4825-9567-4260-BA8D-C5C3B6381270}" destId="{228B1775-9FA2-43DC-87CC-DF3EA35A2885}" srcOrd="1" destOrd="0" parTransId="{A27F08F9-F488-4A5A-A535-51D03F186569}" sibTransId="{BC424D0A-CB35-4BA2-9A65-7A4556B8E5DE}"/>
    <dgm:cxn modelId="{C47A52D7-937D-4E49-9C2F-D0A2A65C7AE0}" type="presOf" srcId="{773958DB-DE81-47E8-915A-B80CF36611E0}" destId="{8B33F11B-5297-42EF-8165-58CF0CD867F4}" srcOrd="0" destOrd="0" presId="urn:microsoft.com/office/officeart/2018/2/layout/IconLabelList"/>
    <dgm:cxn modelId="{C1FE7CF2-B451-4807-8FF7-CF62F878E266}" type="presParOf" srcId="{CA424597-A90A-415D-A31C-388B543FB20D}" destId="{B09881D6-9CDF-4E89-A97F-FC45829CC796}" srcOrd="0" destOrd="0" presId="urn:microsoft.com/office/officeart/2018/2/layout/IconLabelList"/>
    <dgm:cxn modelId="{1D185715-1E71-411A-B5EE-F37B7C73D663}" type="presParOf" srcId="{B09881D6-9CDF-4E89-A97F-FC45829CC796}" destId="{874FDDC6-592B-44DB-BCA5-7D2E8532208D}" srcOrd="0" destOrd="0" presId="urn:microsoft.com/office/officeart/2018/2/layout/IconLabelList"/>
    <dgm:cxn modelId="{BE4BCD61-FAE1-4F22-8795-BE172D225B4B}" type="presParOf" srcId="{B09881D6-9CDF-4E89-A97F-FC45829CC796}" destId="{7660A8A1-91F4-456E-834D-A7A2696C5DB6}" srcOrd="1" destOrd="0" presId="urn:microsoft.com/office/officeart/2018/2/layout/IconLabelList"/>
    <dgm:cxn modelId="{5B52155B-44A7-4D58-A974-F8A93874A419}" type="presParOf" srcId="{B09881D6-9CDF-4E89-A97F-FC45829CC796}" destId="{8B33F11B-5297-42EF-8165-58CF0CD867F4}" srcOrd="2" destOrd="0" presId="urn:microsoft.com/office/officeart/2018/2/layout/IconLabelList"/>
    <dgm:cxn modelId="{09FCFAC0-630B-4CB9-81F3-77591293234D}" type="presParOf" srcId="{CA424597-A90A-415D-A31C-388B543FB20D}" destId="{61B647FC-2D76-4966-B7E9-F727D3091DFB}" srcOrd="1" destOrd="0" presId="urn:microsoft.com/office/officeart/2018/2/layout/IconLabelList"/>
    <dgm:cxn modelId="{F04A2EDB-7F35-4F68-BE45-2A610FBDB3B9}" type="presParOf" srcId="{CA424597-A90A-415D-A31C-388B543FB20D}" destId="{6E64CEC0-C05F-4E37-833C-121A137430AF}" srcOrd="2" destOrd="0" presId="urn:microsoft.com/office/officeart/2018/2/layout/IconLabelList"/>
    <dgm:cxn modelId="{AE69A8C4-2015-43D6-B3F8-811604DE8CCF}" type="presParOf" srcId="{6E64CEC0-C05F-4E37-833C-121A137430AF}" destId="{6EFF8671-B87E-494D-B895-B020E7751510}" srcOrd="0" destOrd="0" presId="urn:microsoft.com/office/officeart/2018/2/layout/IconLabelList"/>
    <dgm:cxn modelId="{EDCF6ABF-69CA-479B-824C-5D53C296AAFB}" type="presParOf" srcId="{6E64CEC0-C05F-4E37-833C-121A137430AF}" destId="{FB7B4C66-B43B-4165-9AA1-DF3AA9636512}" srcOrd="1" destOrd="0" presId="urn:microsoft.com/office/officeart/2018/2/layout/IconLabelList"/>
    <dgm:cxn modelId="{766622E9-CBF2-4681-8744-9F2E94507660}" type="presParOf" srcId="{6E64CEC0-C05F-4E37-833C-121A137430AF}" destId="{D4580047-CBC1-4EE0-992B-6C5D658E5025}" srcOrd="2" destOrd="0" presId="urn:microsoft.com/office/officeart/2018/2/layout/IconLabelList"/>
    <dgm:cxn modelId="{EC535828-803A-4020-8FEC-6C9F32D0CCEC}" type="presParOf" srcId="{CA424597-A90A-415D-A31C-388B543FB20D}" destId="{E6C0180E-12E8-4122-A6C3-B5BC4C1EBBF2}" srcOrd="3" destOrd="0" presId="urn:microsoft.com/office/officeart/2018/2/layout/IconLabelList"/>
    <dgm:cxn modelId="{FBE16C4A-5D91-42BD-A540-E3417260D130}" type="presParOf" srcId="{CA424597-A90A-415D-A31C-388B543FB20D}" destId="{748650EC-D936-4FB7-A415-B032FE6D6B42}" srcOrd="4" destOrd="0" presId="urn:microsoft.com/office/officeart/2018/2/layout/IconLabelList"/>
    <dgm:cxn modelId="{4111658E-3B5A-46EF-90E7-2F743B341EF4}" type="presParOf" srcId="{748650EC-D936-4FB7-A415-B032FE6D6B42}" destId="{924C1615-D476-4EE8-898C-720DB3BDEC12}" srcOrd="0" destOrd="0" presId="urn:microsoft.com/office/officeart/2018/2/layout/IconLabelList"/>
    <dgm:cxn modelId="{BA7686C3-3920-4D81-A243-443A453BC7BB}" type="presParOf" srcId="{748650EC-D936-4FB7-A415-B032FE6D6B42}" destId="{55FA9D1C-BCF2-4919-9534-CD72CC8A3F5A}" srcOrd="1" destOrd="0" presId="urn:microsoft.com/office/officeart/2018/2/layout/IconLabelList"/>
    <dgm:cxn modelId="{4E6FAA7A-C824-4E2C-9DB2-44849669F429}" type="presParOf" srcId="{748650EC-D936-4FB7-A415-B032FE6D6B42}" destId="{9B6FAC50-89A8-440F-8F34-076043A008C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FB5766-86A5-4E42-BA36-9BF8064ACD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C2266BD-70DC-4BF3-8FC1-B642D18EB4F8}">
      <dgm:prSet/>
      <dgm:spPr/>
      <dgm:t>
        <a:bodyPr/>
        <a:lstStyle/>
        <a:p>
          <a:pPr>
            <a:lnSpc>
              <a:spcPct val="100000"/>
            </a:lnSpc>
          </a:pPr>
          <a:r>
            <a:rPr lang="en-GB"/>
            <a:t>• Software packages and installations</a:t>
          </a:r>
          <a:endParaRPr lang="en-US"/>
        </a:p>
      </dgm:t>
    </dgm:pt>
    <dgm:pt modelId="{0A78BC26-EA29-4ED8-96B6-6CD1BB8DA805}" type="parTrans" cxnId="{49A250EC-CE67-457B-B720-0BC822DBBB9C}">
      <dgm:prSet/>
      <dgm:spPr/>
      <dgm:t>
        <a:bodyPr/>
        <a:lstStyle/>
        <a:p>
          <a:endParaRPr lang="en-US"/>
        </a:p>
      </dgm:t>
    </dgm:pt>
    <dgm:pt modelId="{0540887C-0390-475C-8E78-F437029DBAEC}" type="sibTrans" cxnId="{49A250EC-CE67-457B-B720-0BC822DBBB9C}">
      <dgm:prSet/>
      <dgm:spPr/>
      <dgm:t>
        <a:bodyPr/>
        <a:lstStyle/>
        <a:p>
          <a:endParaRPr lang="en-US"/>
        </a:p>
      </dgm:t>
    </dgm:pt>
    <dgm:pt modelId="{2DEE34B1-B539-4451-90ED-0B7EE4BCA126}">
      <dgm:prSet/>
      <dgm:spPr/>
      <dgm:t>
        <a:bodyPr/>
        <a:lstStyle/>
        <a:p>
          <a:pPr>
            <a:lnSpc>
              <a:spcPct val="100000"/>
            </a:lnSpc>
          </a:pPr>
          <a:r>
            <a:rPr lang="en-GB"/>
            <a:t>• Office software products</a:t>
          </a:r>
          <a:endParaRPr lang="en-US"/>
        </a:p>
      </dgm:t>
    </dgm:pt>
    <dgm:pt modelId="{9951DD34-2D0F-482A-A421-744C65C39A8F}" type="parTrans" cxnId="{EB19C631-E4E9-4059-B72C-DF6CDDC871DC}">
      <dgm:prSet/>
      <dgm:spPr/>
      <dgm:t>
        <a:bodyPr/>
        <a:lstStyle/>
        <a:p>
          <a:endParaRPr lang="en-US"/>
        </a:p>
      </dgm:t>
    </dgm:pt>
    <dgm:pt modelId="{C8554ABD-6BA5-49BA-8C5D-EB46EA392116}" type="sibTrans" cxnId="{EB19C631-E4E9-4059-B72C-DF6CDDC871DC}">
      <dgm:prSet/>
      <dgm:spPr/>
      <dgm:t>
        <a:bodyPr/>
        <a:lstStyle/>
        <a:p>
          <a:endParaRPr lang="en-US"/>
        </a:p>
      </dgm:t>
    </dgm:pt>
    <dgm:pt modelId="{94707B77-0C5C-44BC-8679-773DBAA87A4F}">
      <dgm:prSet/>
      <dgm:spPr/>
      <dgm:t>
        <a:bodyPr/>
        <a:lstStyle/>
        <a:p>
          <a:pPr>
            <a:lnSpc>
              <a:spcPct val="100000"/>
            </a:lnSpc>
          </a:pPr>
          <a:r>
            <a:rPr lang="en-GB" dirty="0"/>
            <a:t>• Emails and other communication tools</a:t>
          </a:r>
          <a:endParaRPr lang="en-US" dirty="0"/>
        </a:p>
      </dgm:t>
    </dgm:pt>
    <dgm:pt modelId="{C38C635D-1D43-445F-8175-53AB63AEC134}" type="parTrans" cxnId="{F6D96DC0-F432-4C8C-889F-CFFB1B2CF7BD}">
      <dgm:prSet/>
      <dgm:spPr/>
      <dgm:t>
        <a:bodyPr/>
        <a:lstStyle/>
        <a:p>
          <a:endParaRPr lang="en-US"/>
        </a:p>
      </dgm:t>
    </dgm:pt>
    <dgm:pt modelId="{D441E1C8-5A3E-497B-B1A5-06A1572F8F7F}" type="sibTrans" cxnId="{F6D96DC0-F432-4C8C-889F-CFFB1B2CF7BD}">
      <dgm:prSet/>
      <dgm:spPr/>
      <dgm:t>
        <a:bodyPr/>
        <a:lstStyle/>
        <a:p>
          <a:endParaRPr lang="en-US"/>
        </a:p>
      </dgm:t>
    </dgm:pt>
    <dgm:pt modelId="{3FD3B9D8-3C65-44B3-81E1-12315F73DA3D}" type="pres">
      <dgm:prSet presAssocID="{19FB5766-86A5-4E42-BA36-9BF8064ACD11}" presName="root" presStyleCnt="0">
        <dgm:presLayoutVars>
          <dgm:dir/>
          <dgm:resizeHandles val="exact"/>
        </dgm:presLayoutVars>
      </dgm:prSet>
      <dgm:spPr/>
    </dgm:pt>
    <dgm:pt modelId="{EDB99DCA-530F-4691-AC8B-03EAFFF0A0A3}" type="pres">
      <dgm:prSet presAssocID="{3C2266BD-70DC-4BF3-8FC1-B642D18EB4F8}" presName="compNode" presStyleCnt="0"/>
      <dgm:spPr/>
    </dgm:pt>
    <dgm:pt modelId="{A4203BE5-A723-4D7C-B24F-7398F6CE8004}" type="pres">
      <dgm:prSet presAssocID="{3C2266BD-70DC-4BF3-8FC1-B642D18EB4F8}" presName="bgRect" presStyleLbl="bgShp" presStyleIdx="0" presStyleCnt="3"/>
      <dgm:spPr/>
    </dgm:pt>
    <dgm:pt modelId="{D93B3491-797D-4D5F-A226-1F7D944038BA}" type="pres">
      <dgm:prSet presAssocID="{3C2266BD-70DC-4BF3-8FC1-B642D18EB4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x"/>
        </a:ext>
      </dgm:extLst>
    </dgm:pt>
    <dgm:pt modelId="{355327CD-4BB1-4D7E-84BF-B47CA1427007}" type="pres">
      <dgm:prSet presAssocID="{3C2266BD-70DC-4BF3-8FC1-B642D18EB4F8}" presName="spaceRect" presStyleCnt="0"/>
      <dgm:spPr/>
    </dgm:pt>
    <dgm:pt modelId="{ED829A68-B1D0-4E12-9C99-0C6E70A2A520}" type="pres">
      <dgm:prSet presAssocID="{3C2266BD-70DC-4BF3-8FC1-B642D18EB4F8}" presName="parTx" presStyleLbl="revTx" presStyleIdx="0" presStyleCnt="3">
        <dgm:presLayoutVars>
          <dgm:chMax val="0"/>
          <dgm:chPref val="0"/>
        </dgm:presLayoutVars>
      </dgm:prSet>
      <dgm:spPr/>
    </dgm:pt>
    <dgm:pt modelId="{9AA94DB9-586A-4F71-AEC4-F14619AF4BCD}" type="pres">
      <dgm:prSet presAssocID="{0540887C-0390-475C-8E78-F437029DBAEC}" presName="sibTrans" presStyleCnt="0"/>
      <dgm:spPr/>
    </dgm:pt>
    <dgm:pt modelId="{FD85905A-5241-4ED5-A093-636356C00494}" type="pres">
      <dgm:prSet presAssocID="{2DEE34B1-B539-4451-90ED-0B7EE4BCA126}" presName="compNode" presStyleCnt="0"/>
      <dgm:spPr/>
    </dgm:pt>
    <dgm:pt modelId="{D2CF8715-A883-48EA-8373-95AEAC9658EB}" type="pres">
      <dgm:prSet presAssocID="{2DEE34B1-B539-4451-90ED-0B7EE4BCA126}" presName="bgRect" presStyleLbl="bgShp" presStyleIdx="1" presStyleCnt="3"/>
      <dgm:spPr/>
    </dgm:pt>
    <dgm:pt modelId="{E8426823-5567-4567-A0B2-B086E3E16BBF}" type="pres">
      <dgm:prSet presAssocID="{2DEE34B1-B539-4451-90ED-0B7EE4BCA1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547F3385-5300-4700-87BB-0E87E89A7CC0}" type="pres">
      <dgm:prSet presAssocID="{2DEE34B1-B539-4451-90ED-0B7EE4BCA126}" presName="spaceRect" presStyleCnt="0"/>
      <dgm:spPr/>
    </dgm:pt>
    <dgm:pt modelId="{EB819E9E-E95C-4FA2-93A1-3244A1CC545F}" type="pres">
      <dgm:prSet presAssocID="{2DEE34B1-B539-4451-90ED-0B7EE4BCA126}" presName="parTx" presStyleLbl="revTx" presStyleIdx="1" presStyleCnt="3">
        <dgm:presLayoutVars>
          <dgm:chMax val="0"/>
          <dgm:chPref val="0"/>
        </dgm:presLayoutVars>
      </dgm:prSet>
      <dgm:spPr/>
    </dgm:pt>
    <dgm:pt modelId="{8B367BB0-D606-41F9-8719-8FBD92CE29CA}" type="pres">
      <dgm:prSet presAssocID="{C8554ABD-6BA5-49BA-8C5D-EB46EA392116}" presName="sibTrans" presStyleCnt="0"/>
      <dgm:spPr/>
    </dgm:pt>
    <dgm:pt modelId="{B642DB82-5710-4AFC-9EB8-EF54C92C1216}" type="pres">
      <dgm:prSet presAssocID="{94707B77-0C5C-44BC-8679-773DBAA87A4F}" presName="compNode" presStyleCnt="0"/>
      <dgm:spPr/>
    </dgm:pt>
    <dgm:pt modelId="{4E4FCCAD-141C-4E6D-BE37-7C6F0AC76725}" type="pres">
      <dgm:prSet presAssocID="{94707B77-0C5C-44BC-8679-773DBAA87A4F}" presName="bgRect" presStyleLbl="bgShp" presStyleIdx="2" presStyleCnt="3"/>
      <dgm:spPr/>
    </dgm:pt>
    <dgm:pt modelId="{9741E224-8D16-4407-A7F5-7E8FE0EB120F}" type="pres">
      <dgm:prSet presAssocID="{94707B77-0C5C-44BC-8679-773DBAA87A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07B13A67-8851-4289-91C5-7B360EE1A0FA}" type="pres">
      <dgm:prSet presAssocID="{94707B77-0C5C-44BC-8679-773DBAA87A4F}" presName="spaceRect" presStyleCnt="0"/>
      <dgm:spPr/>
    </dgm:pt>
    <dgm:pt modelId="{5BF27472-C6AE-47D4-911E-3CD3DBE0F9D0}" type="pres">
      <dgm:prSet presAssocID="{94707B77-0C5C-44BC-8679-773DBAA87A4F}" presName="parTx" presStyleLbl="revTx" presStyleIdx="2" presStyleCnt="3">
        <dgm:presLayoutVars>
          <dgm:chMax val="0"/>
          <dgm:chPref val="0"/>
        </dgm:presLayoutVars>
      </dgm:prSet>
      <dgm:spPr/>
    </dgm:pt>
  </dgm:ptLst>
  <dgm:cxnLst>
    <dgm:cxn modelId="{EB19C631-E4E9-4059-B72C-DF6CDDC871DC}" srcId="{19FB5766-86A5-4E42-BA36-9BF8064ACD11}" destId="{2DEE34B1-B539-4451-90ED-0B7EE4BCA126}" srcOrd="1" destOrd="0" parTransId="{9951DD34-2D0F-482A-A421-744C65C39A8F}" sibTransId="{C8554ABD-6BA5-49BA-8C5D-EB46EA392116}"/>
    <dgm:cxn modelId="{647B5573-F948-4CC7-9F0B-95668F46E54E}" type="presOf" srcId="{3C2266BD-70DC-4BF3-8FC1-B642D18EB4F8}" destId="{ED829A68-B1D0-4E12-9C99-0C6E70A2A520}" srcOrd="0" destOrd="0" presId="urn:microsoft.com/office/officeart/2018/2/layout/IconVerticalSolidList"/>
    <dgm:cxn modelId="{62EF5394-F684-44E2-9562-55A9FD859047}" type="presOf" srcId="{19FB5766-86A5-4E42-BA36-9BF8064ACD11}" destId="{3FD3B9D8-3C65-44B3-81E1-12315F73DA3D}" srcOrd="0" destOrd="0" presId="urn:microsoft.com/office/officeart/2018/2/layout/IconVerticalSolidList"/>
    <dgm:cxn modelId="{B51AF9AF-9722-4FDD-B5EF-D46B31A0478A}" type="presOf" srcId="{2DEE34B1-B539-4451-90ED-0B7EE4BCA126}" destId="{EB819E9E-E95C-4FA2-93A1-3244A1CC545F}" srcOrd="0" destOrd="0" presId="urn:microsoft.com/office/officeart/2018/2/layout/IconVerticalSolidList"/>
    <dgm:cxn modelId="{F6D96DC0-F432-4C8C-889F-CFFB1B2CF7BD}" srcId="{19FB5766-86A5-4E42-BA36-9BF8064ACD11}" destId="{94707B77-0C5C-44BC-8679-773DBAA87A4F}" srcOrd="2" destOrd="0" parTransId="{C38C635D-1D43-445F-8175-53AB63AEC134}" sibTransId="{D441E1C8-5A3E-497B-B1A5-06A1572F8F7F}"/>
    <dgm:cxn modelId="{49A250EC-CE67-457B-B720-0BC822DBBB9C}" srcId="{19FB5766-86A5-4E42-BA36-9BF8064ACD11}" destId="{3C2266BD-70DC-4BF3-8FC1-B642D18EB4F8}" srcOrd="0" destOrd="0" parTransId="{0A78BC26-EA29-4ED8-96B6-6CD1BB8DA805}" sibTransId="{0540887C-0390-475C-8E78-F437029DBAEC}"/>
    <dgm:cxn modelId="{B9523EEF-8090-460E-82DA-54EACB616784}" type="presOf" srcId="{94707B77-0C5C-44BC-8679-773DBAA87A4F}" destId="{5BF27472-C6AE-47D4-911E-3CD3DBE0F9D0}" srcOrd="0" destOrd="0" presId="urn:microsoft.com/office/officeart/2018/2/layout/IconVerticalSolidList"/>
    <dgm:cxn modelId="{3C442CC2-369D-41B9-8A54-A54FCC10E9D6}" type="presParOf" srcId="{3FD3B9D8-3C65-44B3-81E1-12315F73DA3D}" destId="{EDB99DCA-530F-4691-AC8B-03EAFFF0A0A3}" srcOrd="0" destOrd="0" presId="urn:microsoft.com/office/officeart/2018/2/layout/IconVerticalSolidList"/>
    <dgm:cxn modelId="{941CA350-1AEA-418F-AD9D-516BB4D2D526}" type="presParOf" srcId="{EDB99DCA-530F-4691-AC8B-03EAFFF0A0A3}" destId="{A4203BE5-A723-4D7C-B24F-7398F6CE8004}" srcOrd="0" destOrd="0" presId="urn:microsoft.com/office/officeart/2018/2/layout/IconVerticalSolidList"/>
    <dgm:cxn modelId="{A8E63874-37C2-4286-97F1-973B50AFB3B9}" type="presParOf" srcId="{EDB99DCA-530F-4691-AC8B-03EAFFF0A0A3}" destId="{D93B3491-797D-4D5F-A226-1F7D944038BA}" srcOrd="1" destOrd="0" presId="urn:microsoft.com/office/officeart/2018/2/layout/IconVerticalSolidList"/>
    <dgm:cxn modelId="{ADBE3027-49FE-4B6E-AFA1-447E9F0FB77E}" type="presParOf" srcId="{EDB99DCA-530F-4691-AC8B-03EAFFF0A0A3}" destId="{355327CD-4BB1-4D7E-84BF-B47CA1427007}" srcOrd="2" destOrd="0" presId="urn:microsoft.com/office/officeart/2018/2/layout/IconVerticalSolidList"/>
    <dgm:cxn modelId="{0BA898BB-4650-4F3D-B437-7795170972B6}" type="presParOf" srcId="{EDB99DCA-530F-4691-AC8B-03EAFFF0A0A3}" destId="{ED829A68-B1D0-4E12-9C99-0C6E70A2A520}" srcOrd="3" destOrd="0" presId="urn:microsoft.com/office/officeart/2018/2/layout/IconVerticalSolidList"/>
    <dgm:cxn modelId="{E1AFE215-A24B-4868-9605-2DE14A10A22B}" type="presParOf" srcId="{3FD3B9D8-3C65-44B3-81E1-12315F73DA3D}" destId="{9AA94DB9-586A-4F71-AEC4-F14619AF4BCD}" srcOrd="1" destOrd="0" presId="urn:microsoft.com/office/officeart/2018/2/layout/IconVerticalSolidList"/>
    <dgm:cxn modelId="{0D499D00-5C97-49DA-A4D5-612BAFC75F3F}" type="presParOf" srcId="{3FD3B9D8-3C65-44B3-81E1-12315F73DA3D}" destId="{FD85905A-5241-4ED5-A093-636356C00494}" srcOrd="2" destOrd="0" presId="urn:microsoft.com/office/officeart/2018/2/layout/IconVerticalSolidList"/>
    <dgm:cxn modelId="{FE21151F-24D7-4755-97F4-FB86D21FF758}" type="presParOf" srcId="{FD85905A-5241-4ED5-A093-636356C00494}" destId="{D2CF8715-A883-48EA-8373-95AEAC9658EB}" srcOrd="0" destOrd="0" presId="urn:microsoft.com/office/officeart/2018/2/layout/IconVerticalSolidList"/>
    <dgm:cxn modelId="{AB2E11B6-37FE-421E-86C3-D4BD21606B73}" type="presParOf" srcId="{FD85905A-5241-4ED5-A093-636356C00494}" destId="{E8426823-5567-4567-A0B2-B086E3E16BBF}" srcOrd="1" destOrd="0" presId="urn:microsoft.com/office/officeart/2018/2/layout/IconVerticalSolidList"/>
    <dgm:cxn modelId="{7A0C1402-506A-42DA-8418-D555F9924889}" type="presParOf" srcId="{FD85905A-5241-4ED5-A093-636356C00494}" destId="{547F3385-5300-4700-87BB-0E87E89A7CC0}" srcOrd="2" destOrd="0" presId="urn:microsoft.com/office/officeart/2018/2/layout/IconVerticalSolidList"/>
    <dgm:cxn modelId="{E3280D2E-A9B0-4B9E-8028-D05108BEDDBA}" type="presParOf" srcId="{FD85905A-5241-4ED5-A093-636356C00494}" destId="{EB819E9E-E95C-4FA2-93A1-3244A1CC545F}" srcOrd="3" destOrd="0" presId="urn:microsoft.com/office/officeart/2018/2/layout/IconVerticalSolidList"/>
    <dgm:cxn modelId="{8FD27CB0-F1AC-451E-BCF6-871333536387}" type="presParOf" srcId="{3FD3B9D8-3C65-44B3-81E1-12315F73DA3D}" destId="{8B367BB0-D606-41F9-8719-8FBD92CE29CA}" srcOrd="3" destOrd="0" presId="urn:microsoft.com/office/officeart/2018/2/layout/IconVerticalSolidList"/>
    <dgm:cxn modelId="{ECBA048A-356A-463C-ADF5-D97732EB2CA1}" type="presParOf" srcId="{3FD3B9D8-3C65-44B3-81E1-12315F73DA3D}" destId="{B642DB82-5710-4AFC-9EB8-EF54C92C1216}" srcOrd="4" destOrd="0" presId="urn:microsoft.com/office/officeart/2018/2/layout/IconVerticalSolidList"/>
    <dgm:cxn modelId="{6A7F20CC-184E-4A21-9AD1-08975CBC0D57}" type="presParOf" srcId="{B642DB82-5710-4AFC-9EB8-EF54C92C1216}" destId="{4E4FCCAD-141C-4E6D-BE37-7C6F0AC76725}" srcOrd="0" destOrd="0" presId="urn:microsoft.com/office/officeart/2018/2/layout/IconVerticalSolidList"/>
    <dgm:cxn modelId="{B3A78579-DA9A-4E0A-9E8D-EA528907A7E0}" type="presParOf" srcId="{B642DB82-5710-4AFC-9EB8-EF54C92C1216}" destId="{9741E224-8D16-4407-A7F5-7E8FE0EB120F}" srcOrd="1" destOrd="0" presId="urn:microsoft.com/office/officeart/2018/2/layout/IconVerticalSolidList"/>
    <dgm:cxn modelId="{BEE2E414-B35A-45BE-A799-56CBF1711226}" type="presParOf" srcId="{B642DB82-5710-4AFC-9EB8-EF54C92C1216}" destId="{07B13A67-8851-4289-91C5-7B360EE1A0FA}" srcOrd="2" destOrd="0" presId="urn:microsoft.com/office/officeart/2018/2/layout/IconVerticalSolidList"/>
    <dgm:cxn modelId="{DC247322-5FE7-49D2-81B3-CF801B81A9E8}" type="presParOf" srcId="{B642DB82-5710-4AFC-9EB8-EF54C92C1216}" destId="{5BF27472-C6AE-47D4-911E-3CD3DBE0F9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3E2171-6292-41DD-9D8C-941F65BC2014}"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D3E77D69-9FF1-4925-AE1A-6B38CBAB7A25}">
      <dgm:prSet custT="1"/>
      <dgm:spPr/>
      <dgm:t>
        <a:bodyPr/>
        <a:lstStyle/>
        <a:p>
          <a:r>
            <a:rPr lang="en-GB" sz="1800" dirty="0"/>
            <a:t>Office software products refer to a suite of applications designed for business and productivity tasks.</a:t>
          </a:r>
          <a:endParaRPr lang="en-US" sz="1800" dirty="0"/>
        </a:p>
      </dgm:t>
    </dgm:pt>
    <dgm:pt modelId="{B726B389-5AFD-4E4C-8EA8-A9E0CD909C34}" type="parTrans" cxnId="{E403B129-EF87-4935-A296-75D16CE4A0BE}">
      <dgm:prSet/>
      <dgm:spPr/>
      <dgm:t>
        <a:bodyPr/>
        <a:lstStyle/>
        <a:p>
          <a:endParaRPr lang="en-US"/>
        </a:p>
      </dgm:t>
    </dgm:pt>
    <dgm:pt modelId="{F42D8B48-906A-43AE-931D-C80823AB91DF}" type="sibTrans" cxnId="{E403B129-EF87-4935-A296-75D16CE4A0BE}">
      <dgm:prSet/>
      <dgm:spPr/>
      <dgm:t>
        <a:bodyPr/>
        <a:lstStyle/>
        <a:p>
          <a:endParaRPr lang="en-US"/>
        </a:p>
      </dgm:t>
    </dgm:pt>
    <dgm:pt modelId="{1BB4BCF5-6632-4C5B-88B7-1A090634A705}">
      <dgm:prSet custT="1"/>
      <dgm:spPr/>
      <dgm:t>
        <a:bodyPr/>
        <a:lstStyle/>
        <a:p>
          <a:r>
            <a:rPr lang="en-GB" sz="1800" dirty="0"/>
            <a:t>Microsoft office is a popular example ,including tools like Word for word processing ,Excel for Spreadsheets ,and  PowerPoint for presentation.</a:t>
          </a:r>
          <a:endParaRPr lang="en-US" sz="1800" dirty="0"/>
        </a:p>
      </dgm:t>
    </dgm:pt>
    <dgm:pt modelId="{334DCF99-9A68-4533-B833-4CAC050B6183}" type="parTrans" cxnId="{695B5F91-429A-489E-B6FC-AC658405C942}">
      <dgm:prSet/>
      <dgm:spPr/>
      <dgm:t>
        <a:bodyPr/>
        <a:lstStyle/>
        <a:p>
          <a:endParaRPr lang="en-US"/>
        </a:p>
      </dgm:t>
    </dgm:pt>
    <dgm:pt modelId="{8141E11D-CB90-4FA6-BB26-E6A5D9A75E1E}" type="sibTrans" cxnId="{695B5F91-429A-489E-B6FC-AC658405C942}">
      <dgm:prSet/>
      <dgm:spPr/>
      <dgm:t>
        <a:bodyPr/>
        <a:lstStyle/>
        <a:p>
          <a:endParaRPr lang="en-US"/>
        </a:p>
      </dgm:t>
    </dgm:pt>
    <dgm:pt modelId="{BCFBD763-F43B-412F-BD16-2A2BC918202A}">
      <dgm:prSet custT="1"/>
      <dgm:spPr/>
      <dgm:t>
        <a:bodyPr/>
        <a:lstStyle/>
        <a:p>
          <a:r>
            <a:rPr lang="en-GB" sz="2000" dirty="0"/>
            <a:t>These tools streamline document creation ,data analysis , and collaboration in professional environments</a:t>
          </a:r>
          <a:endParaRPr lang="en-US" sz="2000" dirty="0"/>
        </a:p>
      </dgm:t>
    </dgm:pt>
    <dgm:pt modelId="{455FD199-EF4E-4AED-A013-2DC32DB43C1A}" type="parTrans" cxnId="{B4F2CDE2-B39F-4D4E-84A7-CE82A561A0DE}">
      <dgm:prSet/>
      <dgm:spPr/>
      <dgm:t>
        <a:bodyPr/>
        <a:lstStyle/>
        <a:p>
          <a:endParaRPr lang="en-US"/>
        </a:p>
      </dgm:t>
    </dgm:pt>
    <dgm:pt modelId="{764F158A-070A-4416-AEAC-3FCC1D76D286}" type="sibTrans" cxnId="{B4F2CDE2-B39F-4D4E-84A7-CE82A561A0DE}">
      <dgm:prSet/>
      <dgm:spPr/>
      <dgm:t>
        <a:bodyPr/>
        <a:lstStyle/>
        <a:p>
          <a:endParaRPr lang="en-US"/>
        </a:p>
      </dgm:t>
    </dgm:pt>
    <dgm:pt modelId="{3A6DF22D-6204-4FB3-9B1F-98C9282E91EF}" type="pres">
      <dgm:prSet presAssocID="{7D3E2171-6292-41DD-9D8C-941F65BC2014}" presName="root" presStyleCnt="0">
        <dgm:presLayoutVars>
          <dgm:dir/>
          <dgm:resizeHandles val="exact"/>
        </dgm:presLayoutVars>
      </dgm:prSet>
      <dgm:spPr/>
    </dgm:pt>
    <dgm:pt modelId="{61D97F33-AA9D-4A92-9A57-610EE3B44F6C}" type="pres">
      <dgm:prSet presAssocID="{D3E77D69-9FF1-4925-AE1A-6B38CBAB7A25}" presName="compNode" presStyleCnt="0"/>
      <dgm:spPr/>
    </dgm:pt>
    <dgm:pt modelId="{6FD283C3-35D1-4119-B653-E99F7BFED327}" type="pres">
      <dgm:prSet presAssocID="{D3E77D69-9FF1-4925-AE1A-6B38CBAB7A25}" presName="iconRect" presStyleLbl="node1" presStyleIdx="0" presStyleCnt="3" custLinFactX="-69829" custLinFactNeighborX="-100000" custLinFactNeighborY="856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ADF130C1-33DA-446E-984D-A6D04D032828}" type="pres">
      <dgm:prSet presAssocID="{D3E77D69-9FF1-4925-AE1A-6B38CBAB7A25}" presName="spaceRect" presStyleCnt="0"/>
      <dgm:spPr/>
    </dgm:pt>
    <dgm:pt modelId="{055CDCC4-F87B-4EAC-9BD6-344506A35C38}" type="pres">
      <dgm:prSet presAssocID="{D3E77D69-9FF1-4925-AE1A-6B38CBAB7A25}" presName="textRect" presStyleLbl="revTx" presStyleIdx="0" presStyleCnt="3" custLinFactNeighborX="-75139" custLinFactNeighborY="-1563">
        <dgm:presLayoutVars>
          <dgm:chMax val="1"/>
          <dgm:chPref val="1"/>
        </dgm:presLayoutVars>
      </dgm:prSet>
      <dgm:spPr/>
    </dgm:pt>
    <dgm:pt modelId="{38779197-5429-4532-AE4E-DA6276EF0FA1}" type="pres">
      <dgm:prSet presAssocID="{F42D8B48-906A-43AE-931D-C80823AB91DF}" presName="sibTrans" presStyleCnt="0"/>
      <dgm:spPr/>
    </dgm:pt>
    <dgm:pt modelId="{5C3AA97A-C9D2-40EF-97FE-7114EC0EE486}" type="pres">
      <dgm:prSet presAssocID="{1BB4BCF5-6632-4C5B-88B7-1A090634A705}" presName="compNode" presStyleCnt="0"/>
      <dgm:spPr/>
    </dgm:pt>
    <dgm:pt modelId="{FC986D3D-4C2F-4D10-9133-0A692BC63158}" type="pres">
      <dgm:prSet presAssocID="{1BB4BCF5-6632-4C5B-88B7-1A090634A705}" presName="iconRect" presStyleLbl="node1" presStyleIdx="1" presStyleCnt="3" custLinFactNeighborX="-37847" custLinFactNeighborY="2335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E6EE1A04-AEE3-45FA-8D46-A6598B2A8586}" type="pres">
      <dgm:prSet presAssocID="{1BB4BCF5-6632-4C5B-88B7-1A090634A705}" presName="spaceRect" presStyleCnt="0"/>
      <dgm:spPr/>
    </dgm:pt>
    <dgm:pt modelId="{EF308425-5DE1-4D9E-8BFC-3CDE0D3B93AD}" type="pres">
      <dgm:prSet presAssocID="{1BB4BCF5-6632-4C5B-88B7-1A090634A705}" presName="textRect" presStyleLbl="revTx" presStyleIdx="1" presStyleCnt="3" custScaleX="158817" custLinFactNeighborX="-19827" custLinFactNeighborY="-2089">
        <dgm:presLayoutVars>
          <dgm:chMax val="1"/>
          <dgm:chPref val="1"/>
        </dgm:presLayoutVars>
      </dgm:prSet>
      <dgm:spPr/>
    </dgm:pt>
    <dgm:pt modelId="{8D420ADA-DF7B-4DDE-9541-B5F3B9B0A5D5}" type="pres">
      <dgm:prSet presAssocID="{8141E11D-CB90-4FA6-BB26-E6A5D9A75E1E}" presName="sibTrans" presStyleCnt="0"/>
      <dgm:spPr/>
    </dgm:pt>
    <dgm:pt modelId="{2E592247-3BA4-47A5-819D-0D33631C159D}" type="pres">
      <dgm:prSet presAssocID="{BCFBD763-F43B-412F-BD16-2A2BC918202A}" presName="compNode" presStyleCnt="0"/>
      <dgm:spPr/>
    </dgm:pt>
    <dgm:pt modelId="{0925C722-1148-4D8C-BC58-1540A25D28F7}" type="pres">
      <dgm:prSet presAssocID="{BCFBD763-F43B-412F-BD16-2A2BC918202A}" presName="iconRect" presStyleLbl="node1" presStyleIdx="2" presStyleCnt="3" custLinFactNeighborX="20111" custLinFactNeighborY="2335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BD5737C1-2366-48ED-9A90-19D9DEAEBEBA}" type="pres">
      <dgm:prSet presAssocID="{BCFBD763-F43B-412F-BD16-2A2BC918202A}" presName="spaceRect" presStyleCnt="0"/>
      <dgm:spPr/>
    </dgm:pt>
    <dgm:pt modelId="{C3B52FD8-2C1B-4DB2-B27D-FFD380F912BF}" type="pres">
      <dgm:prSet presAssocID="{BCFBD763-F43B-412F-BD16-2A2BC918202A}" presName="textRect" presStyleLbl="revTx" presStyleIdx="2" presStyleCnt="3" custScaleX="163032">
        <dgm:presLayoutVars>
          <dgm:chMax val="1"/>
          <dgm:chPref val="1"/>
        </dgm:presLayoutVars>
      </dgm:prSet>
      <dgm:spPr/>
    </dgm:pt>
  </dgm:ptLst>
  <dgm:cxnLst>
    <dgm:cxn modelId="{E403B129-EF87-4935-A296-75D16CE4A0BE}" srcId="{7D3E2171-6292-41DD-9D8C-941F65BC2014}" destId="{D3E77D69-9FF1-4925-AE1A-6B38CBAB7A25}" srcOrd="0" destOrd="0" parTransId="{B726B389-5AFD-4E4C-8EA8-A9E0CD909C34}" sibTransId="{F42D8B48-906A-43AE-931D-C80823AB91DF}"/>
    <dgm:cxn modelId="{695B5F91-429A-489E-B6FC-AC658405C942}" srcId="{7D3E2171-6292-41DD-9D8C-941F65BC2014}" destId="{1BB4BCF5-6632-4C5B-88B7-1A090634A705}" srcOrd="1" destOrd="0" parTransId="{334DCF99-9A68-4533-B833-4CAC050B6183}" sibTransId="{8141E11D-CB90-4FA6-BB26-E6A5D9A75E1E}"/>
    <dgm:cxn modelId="{41EDB29C-5BF3-4073-96A9-D61647CE745D}" type="presOf" srcId="{1BB4BCF5-6632-4C5B-88B7-1A090634A705}" destId="{EF308425-5DE1-4D9E-8BFC-3CDE0D3B93AD}" srcOrd="0" destOrd="0" presId="urn:microsoft.com/office/officeart/2018/2/layout/IconLabelList"/>
    <dgm:cxn modelId="{A872FDC2-547D-4ED8-9FAB-AA009CE45078}" type="presOf" srcId="{7D3E2171-6292-41DD-9D8C-941F65BC2014}" destId="{3A6DF22D-6204-4FB3-9B1F-98C9282E91EF}" srcOrd="0" destOrd="0" presId="urn:microsoft.com/office/officeart/2018/2/layout/IconLabelList"/>
    <dgm:cxn modelId="{B4F2CDE2-B39F-4D4E-84A7-CE82A561A0DE}" srcId="{7D3E2171-6292-41DD-9D8C-941F65BC2014}" destId="{BCFBD763-F43B-412F-BD16-2A2BC918202A}" srcOrd="2" destOrd="0" parTransId="{455FD199-EF4E-4AED-A013-2DC32DB43C1A}" sibTransId="{764F158A-070A-4416-AEAC-3FCC1D76D286}"/>
    <dgm:cxn modelId="{17F497F6-D930-4A99-964C-7EE91B14FB3E}" type="presOf" srcId="{D3E77D69-9FF1-4925-AE1A-6B38CBAB7A25}" destId="{055CDCC4-F87B-4EAC-9BD6-344506A35C38}" srcOrd="0" destOrd="0" presId="urn:microsoft.com/office/officeart/2018/2/layout/IconLabelList"/>
    <dgm:cxn modelId="{170AEAFF-4984-419B-8164-F4BD6DD49BDF}" type="presOf" srcId="{BCFBD763-F43B-412F-BD16-2A2BC918202A}" destId="{C3B52FD8-2C1B-4DB2-B27D-FFD380F912BF}" srcOrd="0" destOrd="0" presId="urn:microsoft.com/office/officeart/2018/2/layout/IconLabelList"/>
    <dgm:cxn modelId="{D5172D01-29A3-4AF8-BB43-53AA1F53612A}" type="presParOf" srcId="{3A6DF22D-6204-4FB3-9B1F-98C9282E91EF}" destId="{61D97F33-AA9D-4A92-9A57-610EE3B44F6C}" srcOrd="0" destOrd="0" presId="urn:microsoft.com/office/officeart/2018/2/layout/IconLabelList"/>
    <dgm:cxn modelId="{8B9BE5B5-5744-47E8-A0EA-A7D7820A1DB1}" type="presParOf" srcId="{61D97F33-AA9D-4A92-9A57-610EE3B44F6C}" destId="{6FD283C3-35D1-4119-B653-E99F7BFED327}" srcOrd="0" destOrd="0" presId="urn:microsoft.com/office/officeart/2018/2/layout/IconLabelList"/>
    <dgm:cxn modelId="{67DCC17E-D5CF-46D9-94CF-EAB043EE0DC4}" type="presParOf" srcId="{61D97F33-AA9D-4A92-9A57-610EE3B44F6C}" destId="{ADF130C1-33DA-446E-984D-A6D04D032828}" srcOrd="1" destOrd="0" presId="urn:microsoft.com/office/officeart/2018/2/layout/IconLabelList"/>
    <dgm:cxn modelId="{6D9D2BA5-C450-4CFD-898E-4DF533E9CE19}" type="presParOf" srcId="{61D97F33-AA9D-4A92-9A57-610EE3B44F6C}" destId="{055CDCC4-F87B-4EAC-9BD6-344506A35C38}" srcOrd="2" destOrd="0" presId="urn:microsoft.com/office/officeart/2018/2/layout/IconLabelList"/>
    <dgm:cxn modelId="{447EA5EC-BF57-4C12-A829-518E444122F3}" type="presParOf" srcId="{3A6DF22D-6204-4FB3-9B1F-98C9282E91EF}" destId="{38779197-5429-4532-AE4E-DA6276EF0FA1}" srcOrd="1" destOrd="0" presId="urn:microsoft.com/office/officeart/2018/2/layout/IconLabelList"/>
    <dgm:cxn modelId="{31B7D0A8-E1B5-4B19-BB39-8ADDC10DC839}" type="presParOf" srcId="{3A6DF22D-6204-4FB3-9B1F-98C9282E91EF}" destId="{5C3AA97A-C9D2-40EF-97FE-7114EC0EE486}" srcOrd="2" destOrd="0" presId="urn:microsoft.com/office/officeart/2018/2/layout/IconLabelList"/>
    <dgm:cxn modelId="{2AF61E46-1881-4BC0-A31C-43AD25DE524E}" type="presParOf" srcId="{5C3AA97A-C9D2-40EF-97FE-7114EC0EE486}" destId="{FC986D3D-4C2F-4D10-9133-0A692BC63158}" srcOrd="0" destOrd="0" presId="urn:microsoft.com/office/officeart/2018/2/layout/IconLabelList"/>
    <dgm:cxn modelId="{3872BCF9-F896-44B1-B9F7-35EF3D57FA10}" type="presParOf" srcId="{5C3AA97A-C9D2-40EF-97FE-7114EC0EE486}" destId="{E6EE1A04-AEE3-45FA-8D46-A6598B2A8586}" srcOrd="1" destOrd="0" presId="urn:microsoft.com/office/officeart/2018/2/layout/IconLabelList"/>
    <dgm:cxn modelId="{2A97CC18-D237-460A-A5EB-EAB820F74E45}" type="presParOf" srcId="{5C3AA97A-C9D2-40EF-97FE-7114EC0EE486}" destId="{EF308425-5DE1-4D9E-8BFC-3CDE0D3B93AD}" srcOrd="2" destOrd="0" presId="urn:microsoft.com/office/officeart/2018/2/layout/IconLabelList"/>
    <dgm:cxn modelId="{E64EB1A3-1D86-4E6F-87AC-D947A18E55F3}" type="presParOf" srcId="{3A6DF22D-6204-4FB3-9B1F-98C9282E91EF}" destId="{8D420ADA-DF7B-4DDE-9541-B5F3B9B0A5D5}" srcOrd="3" destOrd="0" presId="urn:microsoft.com/office/officeart/2018/2/layout/IconLabelList"/>
    <dgm:cxn modelId="{A145775C-A65A-4A9F-AC34-877066470AA7}" type="presParOf" srcId="{3A6DF22D-6204-4FB3-9B1F-98C9282E91EF}" destId="{2E592247-3BA4-47A5-819D-0D33631C159D}" srcOrd="4" destOrd="0" presId="urn:microsoft.com/office/officeart/2018/2/layout/IconLabelList"/>
    <dgm:cxn modelId="{66E04B3D-D80F-4E83-A070-22D3F2FA4587}" type="presParOf" srcId="{2E592247-3BA4-47A5-819D-0D33631C159D}" destId="{0925C722-1148-4D8C-BC58-1540A25D28F7}" srcOrd="0" destOrd="0" presId="urn:microsoft.com/office/officeart/2018/2/layout/IconLabelList"/>
    <dgm:cxn modelId="{CB4ACF82-E1E4-41B4-957C-977958CBA160}" type="presParOf" srcId="{2E592247-3BA4-47A5-819D-0D33631C159D}" destId="{BD5737C1-2366-48ED-9A90-19D9DEAEBEBA}" srcOrd="1" destOrd="0" presId="urn:microsoft.com/office/officeart/2018/2/layout/IconLabelList"/>
    <dgm:cxn modelId="{AA611BEC-CBF6-47B5-AAC2-56683666CF20}" type="presParOf" srcId="{2E592247-3BA4-47A5-819D-0D33631C159D}" destId="{C3B52FD8-2C1B-4DB2-B27D-FFD380F912B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86D1A8-FA8D-4D6A-BA1C-4831B72509A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455A6517-C350-41A2-A31A-B7F6AF9D1F01}">
      <dgm:prSet/>
      <dgm:spPr/>
      <dgm:t>
        <a:bodyPr/>
        <a:lstStyle/>
        <a:p>
          <a:r>
            <a:rPr lang="en-GB"/>
            <a:t>Data storage refers to the retention of digital information on a storage medium such as hard drives, solid-state drives, or cloud storage.</a:t>
          </a:r>
          <a:endParaRPr lang="en-US"/>
        </a:p>
      </dgm:t>
    </dgm:pt>
    <dgm:pt modelId="{25C7A579-0407-4B6B-80A1-3739E382EF76}" type="parTrans" cxnId="{BCDA1834-2B5A-4522-A4A4-D1D036A45A2F}">
      <dgm:prSet/>
      <dgm:spPr/>
      <dgm:t>
        <a:bodyPr/>
        <a:lstStyle/>
        <a:p>
          <a:endParaRPr lang="en-US"/>
        </a:p>
      </dgm:t>
    </dgm:pt>
    <dgm:pt modelId="{D85C9F85-F1BB-41F9-9181-0698286E755D}" type="sibTrans" cxnId="{BCDA1834-2B5A-4522-A4A4-D1D036A45A2F}">
      <dgm:prSet/>
      <dgm:spPr/>
      <dgm:t>
        <a:bodyPr/>
        <a:lstStyle/>
        <a:p>
          <a:endParaRPr lang="en-US"/>
        </a:p>
      </dgm:t>
    </dgm:pt>
    <dgm:pt modelId="{36A5F1CC-112F-42B5-94A9-A3E47D8996A6}">
      <dgm:prSet/>
      <dgm:spPr/>
      <dgm:t>
        <a:bodyPr/>
        <a:lstStyle/>
        <a:p>
          <a:r>
            <a:rPr lang="en-GB"/>
            <a:t>It mean storing and preserving data for future use or reference</a:t>
          </a:r>
          <a:endParaRPr lang="en-US"/>
        </a:p>
      </dgm:t>
    </dgm:pt>
    <dgm:pt modelId="{24F8F617-227F-4F0F-A571-522D24EB4454}" type="parTrans" cxnId="{B8D54767-F999-44C8-BECD-60B5CB6DFB2F}">
      <dgm:prSet/>
      <dgm:spPr/>
      <dgm:t>
        <a:bodyPr/>
        <a:lstStyle/>
        <a:p>
          <a:endParaRPr lang="en-US"/>
        </a:p>
      </dgm:t>
    </dgm:pt>
    <dgm:pt modelId="{59D160E3-954B-4588-AE83-2CE54CB5119B}" type="sibTrans" cxnId="{B8D54767-F999-44C8-BECD-60B5CB6DFB2F}">
      <dgm:prSet/>
      <dgm:spPr/>
      <dgm:t>
        <a:bodyPr/>
        <a:lstStyle/>
        <a:p>
          <a:endParaRPr lang="en-US"/>
        </a:p>
      </dgm:t>
    </dgm:pt>
    <dgm:pt modelId="{EB75CCB5-F4E0-4864-927F-3F77FD78AE34}" type="pres">
      <dgm:prSet presAssocID="{BC86D1A8-FA8D-4D6A-BA1C-4831B72509A5}" presName="Name0" presStyleCnt="0">
        <dgm:presLayoutVars>
          <dgm:dir/>
          <dgm:animLvl val="lvl"/>
          <dgm:resizeHandles val="exact"/>
        </dgm:presLayoutVars>
      </dgm:prSet>
      <dgm:spPr/>
    </dgm:pt>
    <dgm:pt modelId="{D271825F-D378-4F7D-A094-D6AB465F2892}" type="pres">
      <dgm:prSet presAssocID="{36A5F1CC-112F-42B5-94A9-A3E47D8996A6}" presName="boxAndChildren" presStyleCnt="0"/>
      <dgm:spPr/>
    </dgm:pt>
    <dgm:pt modelId="{4AF47080-8E22-4E26-9F3B-0F1E47CF87B2}" type="pres">
      <dgm:prSet presAssocID="{36A5F1CC-112F-42B5-94A9-A3E47D8996A6}" presName="parentTextBox" presStyleLbl="node1" presStyleIdx="0" presStyleCnt="2"/>
      <dgm:spPr/>
    </dgm:pt>
    <dgm:pt modelId="{5BC9ABA8-69DA-403C-83C5-90E0EA292942}" type="pres">
      <dgm:prSet presAssocID="{D85C9F85-F1BB-41F9-9181-0698286E755D}" presName="sp" presStyleCnt="0"/>
      <dgm:spPr/>
    </dgm:pt>
    <dgm:pt modelId="{64854C94-DDEF-4907-82AF-52352BD08BDB}" type="pres">
      <dgm:prSet presAssocID="{455A6517-C350-41A2-A31A-B7F6AF9D1F01}" presName="arrowAndChildren" presStyleCnt="0"/>
      <dgm:spPr/>
    </dgm:pt>
    <dgm:pt modelId="{C1695932-5316-445B-8757-BB78FADB2432}" type="pres">
      <dgm:prSet presAssocID="{455A6517-C350-41A2-A31A-B7F6AF9D1F01}" presName="parentTextArrow" presStyleLbl="node1" presStyleIdx="1" presStyleCnt="2"/>
      <dgm:spPr/>
    </dgm:pt>
  </dgm:ptLst>
  <dgm:cxnLst>
    <dgm:cxn modelId="{BCDA1834-2B5A-4522-A4A4-D1D036A45A2F}" srcId="{BC86D1A8-FA8D-4D6A-BA1C-4831B72509A5}" destId="{455A6517-C350-41A2-A31A-B7F6AF9D1F01}" srcOrd="0" destOrd="0" parTransId="{25C7A579-0407-4B6B-80A1-3739E382EF76}" sibTransId="{D85C9F85-F1BB-41F9-9181-0698286E755D}"/>
    <dgm:cxn modelId="{F9E0FE66-5609-460C-86BD-C886E36A5196}" type="presOf" srcId="{36A5F1CC-112F-42B5-94A9-A3E47D8996A6}" destId="{4AF47080-8E22-4E26-9F3B-0F1E47CF87B2}" srcOrd="0" destOrd="0" presId="urn:microsoft.com/office/officeart/2005/8/layout/process4"/>
    <dgm:cxn modelId="{B8D54767-F999-44C8-BECD-60B5CB6DFB2F}" srcId="{BC86D1A8-FA8D-4D6A-BA1C-4831B72509A5}" destId="{36A5F1CC-112F-42B5-94A9-A3E47D8996A6}" srcOrd="1" destOrd="0" parTransId="{24F8F617-227F-4F0F-A571-522D24EB4454}" sibTransId="{59D160E3-954B-4588-AE83-2CE54CB5119B}"/>
    <dgm:cxn modelId="{0AD016D0-0CAB-4B38-B455-A3408361A063}" type="presOf" srcId="{BC86D1A8-FA8D-4D6A-BA1C-4831B72509A5}" destId="{EB75CCB5-F4E0-4864-927F-3F77FD78AE34}" srcOrd="0" destOrd="0" presId="urn:microsoft.com/office/officeart/2005/8/layout/process4"/>
    <dgm:cxn modelId="{204A0FE1-AD41-4D92-9859-77E4E54AEFE6}" type="presOf" srcId="{455A6517-C350-41A2-A31A-B7F6AF9D1F01}" destId="{C1695932-5316-445B-8757-BB78FADB2432}" srcOrd="0" destOrd="0" presId="urn:microsoft.com/office/officeart/2005/8/layout/process4"/>
    <dgm:cxn modelId="{85203A2B-AFD5-4588-9705-BA0081F28A61}" type="presParOf" srcId="{EB75CCB5-F4E0-4864-927F-3F77FD78AE34}" destId="{D271825F-D378-4F7D-A094-D6AB465F2892}" srcOrd="0" destOrd="0" presId="urn:microsoft.com/office/officeart/2005/8/layout/process4"/>
    <dgm:cxn modelId="{9C031D8B-C5BB-41B9-B6E8-FD0A8A6BFEC0}" type="presParOf" srcId="{D271825F-D378-4F7D-A094-D6AB465F2892}" destId="{4AF47080-8E22-4E26-9F3B-0F1E47CF87B2}" srcOrd="0" destOrd="0" presId="urn:microsoft.com/office/officeart/2005/8/layout/process4"/>
    <dgm:cxn modelId="{CA5F2255-5B3D-4644-B049-5E05267DD995}" type="presParOf" srcId="{EB75CCB5-F4E0-4864-927F-3F77FD78AE34}" destId="{5BC9ABA8-69DA-403C-83C5-90E0EA292942}" srcOrd="1" destOrd="0" presId="urn:microsoft.com/office/officeart/2005/8/layout/process4"/>
    <dgm:cxn modelId="{E2A0B79E-CE55-4592-BBDA-ED3A39B742A2}" type="presParOf" srcId="{EB75CCB5-F4E0-4864-927F-3F77FD78AE34}" destId="{64854C94-DDEF-4907-82AF-52352BD08BDB}" srcOrd="2" destOrd="0" presId="urn:microsoft.com/office/officeart/2005/8/layout/process4"/>
    <dgm:cxn modelId="{FC975BE7-638D-4813-9CF7-5DEB753A0157}" type="presParOf" srcId="{64854C94-DDEF-4907-82AF-52352BD08BDB}" destId="{C1695932-5316-445B-8757-BB78FADB243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186D02-66C5-459C-ABB1-633D05AF746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DF1AB40-0D01-44A6-9D4D-C46EB55C65A6}">
      <dgm:prSet/>
      <dgm:spPr/>
      <dgm:t>
        <a:bodyPr/>
        <a:lstStyle/>
        <a:p>
          <a:r>
            <a:rPr lang="en-GB" b="0" i="0"/>
            <a:t>Trello</a:t>
          </a:r>
          <a:endParaRPr lang="en-US"/>
        </a:p>
      </dgm:t>
    </dgm:pt>
    <dgm:pt modelId="{0DB703DA-3DDF-4414-A0B2-FBC168DB46FB}" type="parTrans" cxnId="{5CB5803B-46BC-430F-9248-9F9535E077A1}">
      <dgm:prSet/>
      <dgm:spPr/>
      <dgm:t>
        <a:bodyPr/>
        <a:lstStyle/>
        <a:p>
          <a:endParaRPr lang="en-US"/>
        </a:p>
      </dgm:t>
    </dgm:pt>
    <dgm:pt modelId="{53D92797-8C85-4BB4-AB03-E33FBD7A26B2}" type="sibTrans" cxnId="{5CB5803B-46BC-430F-9248-9F9535E077A1}">
      <dgm:prSet/>
      <dgm:spPr/>
      <dgm:t>
        <a:bodyPr/>
        <a:lstStyle/>
        <a:p>
          <a:endParaRPr lang="en-US"/>
        </a:p>
      </dgm:t>
    </dgm:pt>
    <dgm:pt modelId="{E2CD4E27-C432-4B9D-9B65-B6CF0A9B5717}">
      <dgm:prSet/>
      <dgm:spPr/>
      <dgm:t>
        <a:bodyPr/>
        <a:lstStyle/>
        <a:p>
          <a:r>
            <a:rPr lang="en-GB" b="0" i="0"/>
            <a:t>Slack</a:t>
          </a:r>
          <a:endParaRPr lang="en-US"/>
        </a:p>
      </dgm:t>
    </dgm:pt>
    <dgm:pt modelId="{C33E3311-BB6F-40E4-885B-4B335A3C1129}" type="parTrans" cxnId="{A38C66C0-49B8-4F6D-BB07-98E7C854C503}">
      <dgm:prSet/>
      <dgm:spPr/>
      <dgm:t>
        <a:bodyPr/>
        <a:lstStyle/>
        <a:p>
          <a:endParaRPr lang="en-US"/>
        </a:p>
      </dgm:t>
    </dgm:pt>
    <dgm:pt modelId="{DB341763-CE77-4BD2-AFFD-1918DBBF1C3D}" type="sibTrans" cxnId="{A38C66C0-49B8-4F6D-BB07-98E7C854C503}">
      <dgm:prSet/>
      <dgm:spPr/>
      <dgm:t>
        <a:bodyPr/>
        <a:lstStyle/>
        <a:p>
          <a:endParaRPr lang="en-US"/>
        </a:p>
      </dgm:t>
    </dgm:pt>
    <dgm:pt modelId="{C867348D-1112-49B6-A891-53A9A4AA2692}">
      <dgm:prSet/>
      <dgm:spPr/>
      <dgm:t>
        <a:bodyPr/>
        <a:lstStyle/>
        <a:p>
          <a:r>
            <a:rPr lang="en-GB" b="0" i="0"/>
            <a:t>Jira</a:t>
          </a:r>
          <a:endParaRPr lang="en-US"/>
        </a:p>
      </dgm:t>
    </dgm:pt>
    <dgm:pt modelId="{5CE4EC7F-62E0-4457-93E5-C372DA63BD84}" type="parTrans" cxnId="{0C4C2ED8-0F8E-4986-81AC-D5D749A476E3}">
      <dgm:prSet/>
      <dgm:spPr/>
      <dgm:t>
        <a:bodyPr/>
        <a:lstStyle/>
        <a:p>
          <a:endParaRPr lang="en-US"/>
        </a:p>
      </dgm:t>
    </dgm:pt>
    <dgm:pt modelId="{4FBD6772-61E4-45F3-B9C5-60A18EB7716E}" type="sibTrans" cxnId="{0C4C2ED8-0F8E-4986-81AC-D5D749A476E3}">
      <dgm:prSet/>
      <dgm:spPr/>
      <dgm:t>
        <a:bodyPr/>
        <a:lstStyle/>
        <a:p>
          <a:endParaRPr lang="en-US"/>
        </a:p>
      </dgm:t>
    </dgm:pt>
    <dgm:pt modelId="{04E769A2-6626-403D-B58B-A47E633585CF}">
      <dgm:prSet/>
      <dgm:spPr/>
      <dgm:t>
        <a:bodyPr/>
        <a:lstStyle/>
        <a:p>
          <a:r>
            <a:rPr lang="en-GB" b="0" i="0"/>
            <a:t>Asana</a:t>
          </a:r>
          <a:endParaRPr lang="en-US"/>
        </a:p>
      </dgm:t>
    </dgm:pt>
    <dgm:pt modelId="{18B38210-F555-4604-97C5-BE716BA3C8AF}" type="parTrans" cxnId="{511992DE-7840-493F-9327-63381C4F3C41}">
      <dgm:prSet/>
      <dgm:spPr/>
      <dgm:t>
        <a:bodyPr/>
        <a:lstStyle/>
        <a:p>
          <a:endParaRPr lang="en-US"/>
        </a:p>
      </dgm:t>
    </dgm:pt>
    <dgm:pt modelId="{B77A90DE-DA7F-4BDE-8EF3-926AC910A6DD}" type="sibTrans" cxnId="{511992DE-7840-493F-9327-63381C4F3C41}">
      <dgm:prSet/>
      <dgm:spPr/>
      <dgm:t>
        <a:bodyPr/>
        <a:lstStyle/>
        <a:p>
          <a:endParaRPr lang="en-US"/>
        </a:p>
      </dgm:t>
    </dgm:pt>
    <dgm:pt modelId="{DCD60277-D123-42F5-ADDD-3A5D783CEB77}">
      <dgm:prSet/>
      <dgm:spPr/>
      <dgm:t>
        <a:bodyPr/>
        <a:lstStyle/>
        <a:p>
          <a:r>
            <a:rPr lang="en-GB" b="0" i="0"/>
            <a:t>Canva</a:t>
          </a:r>
          <a:endParaRPr lang="en-US"/>
        </a:p>
      </dgm:t>
    </dgm:pt>
    <dgm:pt modelId="{392E2B6F-2A49-45CC-AA32-5657E49002AA}" type="parTrans" cxnId="{A76A0FE0-B4B2-4506-9D33-2BC11F53C244}">
      <dgm:prSet/>
      <dgm:spPr/>
      <dgm:t>
        <a:bodyPr/>
        <a:lstStyle/>
        <a:p>
          <a:endParaRPr lang="en-US"/>
        </a:p>
      </dgm:t>
    </dgm:pt>
    <dgm:pt modelId="{0CEDA22C-499F-414C-A858-A81038DADCCA}" type="sibTrans" cxnId="{A76A0FE0-B4B2-4506-9D33-2BC11F53C244}">
      <dgm:prSet/>
      <dgm:spPr/>
      <dgm:t>
        <a:bodyPr/>
        <a:lstStyle/>
        <a:p>
          <a:endParaRPr lang="en-US"/>
        </a:p>
      </dgm:t>
    </dgm:pt>
    <dgm:pt modelId="{E0843645-BAB9-4D46-9B64-F4F2EC6216DA}">
      <dgm:prSet/>
      <dgm:spPr/>
      <dgm:t>
        <a:bodyPr/>
        <a:lstStyle/>
        <a:p>
          <a:r>
            <a:rPr lang="en-GB" b="0" i="0"/>
            <a:t>Mural</a:t>
          </a:r>
          <a:endParaRPr lang="en-US"/>
        </a:p>
      </dgm:t>
    </dgm:pt>
    <dgm:pt modelId="{3949AB64-935A-4EDF-B34D-78511BB015A8}" type="parTrans" cxnId="{91A981C6-F931-4A20-9A03-6C889857CABF}">
      <dgm:prSet/>
      <dgm:spPr/>
      <dgm:t>
        <a:bodyPr/>
        <a:lstStyle/>
        <a:p>
          <a:endParaRPr lang="en-US"/>
        </a:p>
      </dgm:t>
    </dgm:pt>
    <dgm:pt modelId="{A205EF09-D1E0-4791-BD2D-C2E31E564498}" type="sibTrans" cxnId="{91A981C6-F931-4A20-9A03-6C889857CABF}">
      <dgm:prSet/>
      <dgm:spPr/>
      <dgm:t>
        <a:bodyPr/>
        <a:lstStyle/>
        <a:p>
          <a:endParaRPr lang="en-US"/>
        </a:p>
      </dgm:t>
    </dgm:pt>
    <dgm:pt modelId="{087021CA-5F8F-4EC1-9B59-909431323A3C}">
      <dgm:prSet/>
      <dgm:spPr/>
      <dgm:t>
        <a:bodyPr/>
        <a:lstStyle/>
        <a:p>
          <a:r>
            <a:rPr lang="en-GB" b="0" i="0"/>
            <a:t>WeTransfer</a:t>
          </a:r>
          <a:endParaRPr lang="en-US"/>
        </a:p>
      </dgm:t>
    </dgm:pt>
    <dgm:pt modelId="{FA00EF36-6120-48FD-8541-208981855CB8}" type="parTrans" cxnId="{3FD5CF05-0C8F-458B-8229-1EDE3F00B07B}">
      <dgm:prSet/>
      <dgm:spPr/>
      <dgm:t>
        <a:bodyPr/>
        <a:lstStyle/>
        <a:p>
          <a:endParaRPr lang="en-US"/>
        </a:p>
      </dgm:t>
    </dgm:pt>
    <dgm:pt modelId="{54749E09-F7D6-4D83-AE4F-9E7A86E3B724}" type="sibTrans" cxnId="{3FD5CF05-0C8F-458B-8229-1EDE3F00B07B}">
      <dgm:prSet/>
      <dgm:spPr/>
      <dgm:t>
        <a:bodyPr/>
        <a:lstStyle/>
        <a:p>
          <a:endParaRPr lang="en-US"/>
        </a:p>
      </dgm:t>
    </dgm:pt>
    <dgm:pt modelId="{F9FD781E-383C-4C2F-885E-B961B71A3396}" type="pres">
      <dgm:prSet presAssocID="{10186D02-66C5-459C-ABB1-633D05AF7468}" presName="diagram" presStyleCnt="0">
        <dgm:presLayoutVars>
          <dgm:dir/>
          <dgm:resizeHandles val="exact"/>
        </dgm:presLayoutVars>
      </dgm:prSet>
      <dgm:spPr/>
    </dgm:pt>
    <dgm:pt modelId="{D6F6A6CB-0D51-4A7E-B5F7-065E6559178A}" type="pres">
      <dgm:prSet presAssocID="{ADF1AB40-0D01-44A6-9D4D-C46EB55C65A6}" presName="node" presStyleLbl="node1" presStyleIdx="0" presStyleCnt="7">
        <dgm:presLayoutVars>
          <dgm:bulletEnabled val="1"/>
        </dgm:presLayoutVars>
      </dgm:prSet>
      <dgm:spPr/>
    </dgm:pt>
    <dgm:pt modelId="{72170302-1F74-4DFE-9AF1-369D253663D1}" type="pres">
      <dgm:prSet presAssocID="{53D92797-8C85-4BB4-AB03-E33FBD7A26B2}" presName="sibTrans" presStyleCnt="0"/>
      <dgm:spPr/>
    </dgm:pt>
    <dgm:pt modelId="{61B6E27E-F64F-4CA0-AD41-E2AACAECC144}" type="pres">
      <dgm:prSet presAssocID="{E2CD4E27-C432-4B9D-9B65-B6CF0A9B5717}" presName="node" presStyleLbl="node1" presStyleIdx="1" presStyleCnt="7">
        <dgm:presLayoutVars>
          <dgm:bulletEnabled val="1"/>
        </dgm:presLayoutVars>
      </dgm:prSet>
      <dgm:spPr/>
    </dgm:pt>
    <dgm:pt modelId="{073F5E7C-54F0-4D43-826F-DFCEB23999E0}" type="pres">
      <dgm:prSet presAssocID="{DB341763-CE77-4BD2-AFFD-1918DBBF1C3D}" presName="sibTrans" presStyleCnt="0"/>
      <dgm:spPr/>
    </dgm:pt>
    <dgm:pt modelId="{4190B60F-D692-4F8E-82AB-482CC1A4F389}" type="pres">
      <dgm:prSet presAssocID="{C867348D-1112-49B6-A891-53A9A4AA2692}" presName="node" presStyleLbl="node1" presStyleIdx="2" presStyleCnt="7">
        <dgm:presLayoutVars>
          <dgm:bulletEnabled val="1"/>
        </dgm:presLayoutVars>
      </dgm:prSet>
      <dgm:spPr/>
    </dgm:pt>
    <dgm:pt modelId="{8FDF80DF-851E-4958-A26C-626E2D219756}" type="pres">
      <dgm:prSet presAssocID="{4FBD6772-61E4-45F3-B9C5-60A18EB7716E}" presName="sibTrans" presStyleCnt="0"/>
      <dgm:spPr/>
    </dgm:pt>
    <dgm:pt modelId="{0CD291B8-598F-46EE-A6A3-4E129ED489BD}" type="pres">
      <dgm:prSet presAssocID="{04E769A2-6626-403D-B58B-A47E633585CF}" presName="node" presStyleLbl="node1" presStyleIdx="3" presStyleCnt="7">
        <dgm:presLayoutVars>
          <dgm:bulletEnabled val="1"/>
        </dgm:presLayoutVars>
      </dgm:prSet>
      <dgm:spPr/>
    </dgm:pt>
    <dgm:pt modelId="{B07C4C70-6E28-4A53-995E-4AC8B5AC812C}" type="pres">
      <dgm:prSet presAssocID="{B77A90DE-DA7F-4BDE-8EF3-926AC910A6DD}" presName="sibTrans" presStyleCnt="0"/>
      <dgm:spPr/>
    </dgm:pt>
    <dgm:pt modelId="{A47BD079-1F2B-4E4B-9B2E-FAE7C1CC0FCF}" type="pres">
      <dgm:prSet presAssocID="{DCD60277-D123-42F5-ADDD-3A5D783CEB77}" presName="node" presStyleLbl="node1" presStyleIdx="4" presStyleCnt="7">
        <dgm:presLayoutVars>
          <dgm:bulletEnabled val="1"/>
        </dgm:presLayoutVars>
      </dgm:prSet>
      <dgm:spPr/>
    </dgm:pt>
    <dgm:pt modelId="{4F9BFE46-AA67-40A3-AF1B-7D54849D15AD}" type="pres">
      <dgm:prSet presAssocID="{0CEDA22C-499F-414C-A858-A81038DADCCA}" presName="sibTrans" presStyleCnt="0"/>
      <dgm:spPr/>
    </dgm:pt>
    <dgm:pt modelId="{2AD2AC8E-A128-4758-AF7F-BAA64698343C}" type="pres">
      <dgm:prSet presAssocID="{E0843645-BAB9-4D46-9B64-F4F2EC6216DA}" presName="node" presStyleLbl="node1" presStyleIdx="5" presStyleCnt="7">
        <dgm:presLayoutVars>
          <dgm:bulletEnabled val="1"/>
        </dgm:presLayoutVars>
      </dgm:prSet>
      <dgm:spPr/>
    </dgm:pt>
    <dgm:pt modelId="{B4DAF889-C99C-4FC8-AE11-F5CF1A4CE074}" type="pres">
      <dgm:prSet presAssocID="{A205EF09-D1E0-4791-BD2D-C2E31E564498}" presName="sibTrans" presStyleCnt="0"/>
      <dgm:spPr/>
    </dgm:pt>
    <dgm:pt modelId="{BA22DCCF-0CC6-479A-870F-589C7A02C431}" type="pres">
      <dgm:prSet presAssocID="{087021CA-5F8F-4EC1-9B59-909431323A3C}" presName="node" presStyleLbl="node1" presStyleIdx="6" presStyleCnt="7">
        <dgm:presLayoutVars>
          <dgm:bulletEnabled val="1"/>
        </dgm:presLayoutVars>
      </dgm:prSet>
      <dgm:spPr/>
    </dgm:pt>
  </dgm:ptLst>
  <dgm:cxnLst>
    <dgm:cxn modelId="{3FD5CF05-0C8F-458B-8229-1EDE3F00B07B}" srcId="{10186D02-66C5-459C-ABB1-633D05AF7468}" destId="{087021CA-5F8F-4EC1-9B59-909431323A3C}" srcOrd="6" destOrd="0" parTransId="{FA00EF36-6120-48FD-8541-208981855CB8}" sibTransId="{54749E09-F7D6-4D83-AE4F-9E7A86E3B724}"/>
    <dgm:cxn modelId="{3AA45F10-3D06-4BF0-BD7E-49424CFF1FFB}" type="presOf" srcId="{E2CD4E27-C432-4B9D-9B65-B6CF0A9B5717}" destId="{61B6E27E-F64F-4CA0-AD41-E2AACAECC144}" srcOrd="0" destOrd="0" presId="urn:microsoft.com/office/officeart/2005/8/layout/default"/>
    <dgm:cxn modelId="{1EF88A15-83D4-407E-BD90-25B1FE672C4E}" type="presOf" srcId="{DCD60277-D123-42F5-ADDD-3A5D783CEB77}" destId="{A47BD079-1F2B-4E4B-9B2E-FAE7C1CC0FCF}" srcOrd="0" destOrd="0" presId="urn:microsoft.com/office/officeart/2005/8/layout/default"/>
    <dgm:cxn modelId="{E6220620-6C97-4204-8928-12C796121659}" type="presOf" srcId="{C867348D-1112-49B6-A891-53A9A4AA2692}" destId="{4190B60F-D692-4F8E-82AB-482CC1A4F389}" srcOrd="0" destOrd="0" presId="urn:microsoft.com/office/officeart/2005/8/layout/default"/>
    <dgm:cxn modelId="{764DE330-D4F6-407F-AB47-CFE181990913}" type="presOf" srcId="{04E769A2-6626-403D-B58B-A47E633585CF}" destId="{0CD291B8-598F-46EE-A6A3-4E129ED489BD}" srcOrd="0" destOrd="0" presId="urn:microsoft.com/office/officeart/2005/8/layout/default"/>
    <dgm:cxn modelId="{5CB5803B-46BC-430F-9248-9F9535E077A1}" srcId="{10186D02-66C5-459C-ABB1-633D05AF7468}" destId="{ADF1AB40-0D01-44A6-9D4D-C46EB55C65A6}" srcOrd="0" destOrd="0" parTransId="{0DB703DA-3DDF-4414-A0B2-FBC168DB46FB}" sibTransId="{53D92797-8C85-4BB4-AB03-E33FBD7A26B2}"/>
    <dgm:cxn modelId="{96E55365-970F-4CB7-A08B-BD2F9AA1CC3D}" type="presOf" srcId="{ADF1AB40-0D01-44A6-9D4D-C46EB55C65A6}" destId="{D6F6A6CB-0D51-4A7E-B5F7-065E6559178A}" srcOrd="0" destOrd="0" presId="urn:microsoft.com/office/officeart/2005/8/layout/default"/>
    <dgm:cxn modelId="{0B03ABAF-E786-4774-8B08-0AFE73C11A35}" type="presOf" srcId="{E0843645-BAB9-4D46-9B64-F4F2EC6216DA}" destId="{2AD2AC8E-A128-4758-AF7F-BAA64698343C}" srcOrd="0" destOrd="0" presId="urn:microsoft.com/office/officeart/2005/8/layout/default"/>
    <dgm:cxn modelId="{FD1B5CB2-D417-410D-B685-FF7402950E0F}" type="presOf" srcId="{087021CA-5F8F-4EC1-9B59-909431323A3C}" destId="{BA22DCCF-0CC6-479A-870F-589C7A02C431}" srcOrd="0" destOrd="0" presId="urn:microsoft.com/office/officeart/2005/8/layout/default"/>
    <dgm:cxn modelId="{A38C66C0-49B8-4F6D-BB07-98E7C854C503}" srcId="{10186D02-66C5-459C-ABB1-633D05AF7468}" destId="{E2CD4E27-C432-4B9D-9B65-B6CF0A9B5717}" srcOrd="1" destOrd="0" parTransId="{C33E3311-BB6F-40E4-885B-4B335A3C1129}" sibTransId="{DB341763-CE77-4BD2-AFFD-1918DBBF1C3D}"/>
    <dgm:cxn modelId="{91A981C6-F931-4A20-9A03-6C889857CABF}" srcId="{10186D02-66C5-459C-ABB1-633D05AF7468}" destId="{E0843645-BAB9-4D46-9B64-F4F2EC6216DA}" srcOrd="5" destOrd="0" parTransId="{3949AB64-935A-4EDF-B34D-78511BB015A8}" sibTransId="{A205EF09-D1E0-4791-BD2D-C2E31E564498}"/>
    <dgm:cxn modelId="{0C4C2ED8-0F8E-4986-81AC-D5D749A476E3}" srcId="{10186D02-66C5-459C-ABB1-633D05AF7468}" destId="{C867348D-1112-49B6-A891-53A9A4AA2692}" srcOrd="2" destOrd="0" parTransId="{5CE4EC7F-62E0-4457-93E5-C372DA63BD84}" sibTransId="{4FBD6772-61E4-45F3-B9C5-60A18EB7716E}"/>
    <dgm:cxn modelId="{511992DE-7840-493F-9327-63381C4F3C41}" srcId="{10186D02-66C5-459C-ABB1-633D05AF7468}" destId="{04E769A2-6626-403D-B58B-A47E633585CF}" srcOrd="3" destOrd="0" parTransId="{18B38210-F555-4604-97C5-BE716BA3C8AF}" sibTransId="{B77A90DE-DA7F-4BDE-8EF3-926AC910A6DD}"/>
    <dgm:cxn modelId="{A76A0FE0-B4B2-4506-9D33-2BC11F53C244}" srcId="{10186D02-66C5-459C-ABB1-633D05AF7468}" destId="{DCD60277-D123-42F5-ADDD-3A5D783CEB77}" srcOrd="4" destOrd="0" parTransId="{392E2B6F-2A49-45CC-AA32-5657E49002AA}" sibTransId="{0CEDA22C-499F-414C-A858-A81038DADCCA}"/>
    <dgm:cxn modelId="{7E7954EE-BD25-44D8-A6A3-CD1E68C481FC}" type="presOf" srcId="{10186D02-66C5-459C-ABB1-633D05AF7468}" destId="{F9FD781E-383C-4C2F-885E-B961B71A3396}" srcOrd="0" destOrd="0" presId="urn:microsoft.com/office/officeart/2005/8/layout/default"/>
    <dgm:cxn modelId="{6F4C4A40-80D7-46D7-BE1F-CEED2B16E7D4}" type="presParOf" srcId="{F9FD781E-383C-4C2F-885E-B961B71A3396}" destId="{D6F6A6CB-0D51-4A7E-B5F7-065E6559178A}" srcOrd="0" destOrd="0" presId="urn:microsoft.com/office/officeart/2005/8/layout/default"/>
    <dgm:cxn modelId="{E3738983-634D-4AED-B7C4-702F050320F4}" type="presParOf" srcId="{F9FD781E-383C-4C2F-885E-B961B71A3396}" destId="{72170302-1F74-4DFE-9AF1-369D253663D1}" srcOrd="1" destOrd="0" presId="urn:microsoft.com/office/officeart/2005/8/layout/default"/>
    <dgm:cxn modelId="{E686E9CE-7DDF-42DF-8DE7-C4BC0C93EBBA}" type="presParOf" srcId="{F9FD781E-383C-4C2F-885E-B961B71A3396}" destId="{61B6E27E-F64F-4CA0-AD41-E2AACAECC144}" srcOrd="2" destOrd="0" presId="urn:microsoft.com/office/officeart/2005/8/layout/default"/>
    <dgm:cxn modelId="{33EC4128-D280-4122-99AE-80B38765C8B3}" type="presParOf" srcId="{F9FD781E-383C-4C2F-885E-B961B71A3396}" destId="{073F5E7C-54F0-4D43-826F-DFCEB23999E0}" srcOrd="3" destOrd="0" presId="urn:microsoft.com/office/officeart/2005/8/layout/default"/>
    <dgm:cxn modelId="{60D8EDDE-7FD8-4D90-BD6F-30FC0A39D165}" type="presParOf" srcId="{F9FD781E-383C-4C2F-885E-B961B71A3396}" destId="{4190B60F-D692-4F8E-82AB-482CC1A4F389}" srcOrd="4" destOrd="0" presId="urn:microsoft.com/office/officeart/2005/8/layout/default"/>
    <dgm:cxn modelId="{9E9A244A-D573-425E-A15B-5B398FE0069E}" type="presParOf" srcId="{F9FD781E-383C-4C2F-885E-B961B71A3396}" destId="{8FDF80DF-851E-4958-A26C-626E2D219756}" srcOrd="5" destOrd="0" presId="urn:microsoft.com/office/officeart/2005/8/layout/default"/>
    <dgm:cxn modelId="{3ABC337A-A94C-4062-B84D-6F5C5EE069FF}" type="presParOf" srcId="{F9FD781E-383C-4C2F-885E-B961B71A3396}" destId="{0CD291B8-598F-46EE-A6A3-4E129ED489BD}" srcOrd="6" destOrd="0" presId="urn:microsoft.com/office/officeart/2005/8/layout/default"/>
    <dgm:cxn modelId="{EB7E0D08-9EDB-44CB-B1F8-CA7ACDD31D5D}" type="presParOf" srcId="{F9FD781E-383C-4C2F-885E-B961B71A3396}" destId="{B07C4C70-6E28-4A53-995E-4AC8B5AC812C}" srcOrd="7" destOrd="0" presId="urn:microsoft.com/office/officeart/2005/8/layout/default"/>
    <dgm:cxn modelId="{F6F818FB-E015-4205-8B47-47CE2BA70DBD}" type="presParOf" srcId="{F9FD781E-383C-4C2F-885E-B961B71A3396}" destId="{A47BD079-1F2B-4E4B-9B2E-FAE7C1CC0FCF}" srcOrd="8" destOrd="0" presId="urn:microsoft.com/office/officeart/2005/8/layout/default"/>
    <dgm:cxn modelId="{4F4283C4-78C6-4ECE-99F1-4EB4EE51E4E6}" type="presParOf" srcId="{F9FD781E-383C-4C2F-885E-B961B71A3396}" destId="{4F9BFE46-AA67-40A3-AF1B-7D54849D15AD}" srcOrd="9" destOrd="0" presId="urn:microsoft.com/office/officeart/2005/8/layout/default"/>
    <dgm:cxn modelId="{7A675E7B-6944-40E8-9D67-000366F9451B}" type="presParOf" srcId="{F9FD781E-383C-4C2F-885E-B961B71A3396}" destId="{2AD2AC8E-A128-4758-AF7F-BAA64698343C}" srcOrd="10" destOrd="0" presId="urn:microsoft.com/office/officeart/2005/8/layout/default"/>
    <dgm:cxn modelId="{34190828-0F8E-478E-8159-BC9F891A62CE}" type="presParOf" srcId="{F9FD781E-383C-4C2F-885E-B961B71A3396}" destId="{B4DAF889-C99C-4FC8-AE11-F5CF1A4CE074}" srcOrd="11" destOrd="0" presId="urn:microsoft.com/office/officeart/2005/8/layout/default"/>
    <dgm:cxn modelId="{1832A868-1681-4BF5-9BBE-E4AA574EC1E8}" type="presParOf" srcId="{F9FD781E-383C-4C2F-885E-B961B71A3396}" destId="{BA22DCCF-0CC6-479A-870F-589C7A02C43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0CF7AF-8705-479E-BE39-E96605031B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0F634F-52E1-4349-A716-4F7E32B51215}">
      <dgm:prSet/>
      <dgm:spPr/>
      <dgm:t>
        <a:bodyPr/>
        <a:lstStyle/>
        <a:p>
          <a:r>
            <a:rPr lang="en-GB"/>
            <a:t>From this course I achieve my business object</a:t>
          </a:r>
          <a:endParaRPr lang="en-US"/>
        </a:p>
      </dgm:t>
    </dgm:pt>
    <dgm:pt modelId="{3ABDC62D-0A9B-4F67-8D8D-165E1EC11812}" type="parTrans" cxnId="{8D22DB53-9654-4097-880D-267E66E2468D}">
      <dgm:prSet/>
      <dgm:spPr/>
      <dgm:t>
        <a:bodyPr/>
        <a:lstStyle/>
        <a:p>
          <a:endParaRPr lang="en-US"/>
        </a:p>
      </dgm:t>
    </dgm:pt>
    <dgm:pt modelId="{15A4E077-F8FE-47A2-9F39-90A66E7D8C9C}" type="sibTrans" cxnId="{8D22DB53-9654-4097-880D-267E66E2468D}">
      <dgm:prSet/>
      <dgm:spPr/>
      <dgm:t>
        <a:bodyPr/>
        <a:lstStyle/>
        <a:p>
          <a:endParaRPr lang="en-US"/>
        </a:p>
      </dgm:t>
    </dgm:pt>
    <dgm:pt modelId="{B950BF57-7C2A-440B-8671-D3E540DDA523}">
      <dgm:prSet/>
      <dgm:spPr/>
      <dgm:t>
        <a:bodyPr/>
        <a:lstStyle/>
        <a:p>
          <a:r>
            <a:rPr lang="en-GB"/>
            <a:t>I understand better how to connect with friends ,family and others</a:t>
          </a:r>
          <a:endParaRPr lang="en-US"/>
        </a:p>
      </dgm:t>
    </dgm:pt>
    <dgm:pt modelId="{11252D02-8738-4243-9360-F5B1474560C5}" type="parTrans" cxnId="{7F53776C-2380-474D-9053-AD529EEA4F14}">
      <dgm:prSet/>
      <dgm:spPr/>
      <dgm:t>
        <a:bodyPr/>
        <a:lstStyle/>
        <a:p>
          <a:endParaRPr lang="en-US"/>
        </a:p>
      </dgm:t>
    </dgm:pt>
    <dgm:pt modelId="{E4336CFF-A377-42ED-863D-DAC481374127}" type="sibTrans" cxnId="{7F53776C-2380-474D-9053-AD529EEA4F14}">
      <dgm:prSet/>
      <dgm:spPr/>
      <dgm:t>
        <a:bodyPr/>
        <a:lstStyle/>
        <a:p>
          <a:endParaRPr lang="en-US"/>
        </a:p>
      </dgm:t>
    </dgm:pt>
    <dgm:pt modelId="{6B964C5F-FD0B-480C-A186-53A5D38D7730}">
      <dgm:prSet/>
      <dgm:spPr/>
      <dgm:t>
        <a:bodyPr/>
        <a:lstStyle/>
        <a:p>
          <a:r>
            <a:rPr lang="en-GB"/>
            <a:t>I learn how to schedule a meeting on google calendar, and how to invite someone to my event</a:t>
          </a:r>
          <a:endParaRPr lang="en-US"/>
        </a:p>
      </dgm:t>
    </dgm:pt>
    <dgm:pt modelId="{8667B97A-C8F9-4220-A799-4B9D785A3EC6}" type="parTrans" cxnId="{EEF40451-1CA2-4EAE-A4EE-60F42A29077A}">
      <dgm:prSet/>
      <dgm:spPr/>
      <dgm:t>
        <a:bodyPr/>
        <a:lstStyle/>
        <a:p>
          <a:endParaRPr lang="en-US"/>
        </a:p>
      </dgm:t>
    </dgm:pt>
    <dgm:pt modelId="{922AF8CF-D5DB-423D-AD14-FD1022FC94D9}" type="sibTrans" cxnId="{EEF40451-1CA2-4EAE-A4EE-60F42A29077A}">
      <dgm:prSet/>
      <dgm:spPr/>
      <dgm:t>
        <a:bodyPr/>
        <a:lstStyle/>
        <a:p>
          <a:endParaRPr lang="en-US"/>
        </a:p>
      </dgm:t>
    </dgm:pt>
    <dgm:pt modelId="{209A862B-06D7-4871-A133-B1B932502F16}" type="pres">
      <dgm:prSet presAssocID="{0D0CF7AF-8705-479E-BE39-E96605031B73}" presName="root" presStyleCnt="0">
        <dgm:presLayoutVars>
          <dgm:dir/>
          <dgm:resizeHandles val="exact"/>
        </dgm:presLayoutVars>
      </dgm:prSet>
      <dgm:spPr/>
    </dgm:pt>
    <dgm:pt modelId="{A8809D43-FD62-433E-8406-8212FBDD479E}" type="pres">
      <dgm:prSet presAssocID="{990F634F-52E1-4349-A716-4F7E32B51215}" presName="compNode" presStyleCnt="0"/>
      <dgm:spPr/>
    </dgm:pt>
    <dgm:pt modelId="{FDEC59F8-48A9-42B6-A1AA-BA72F5345E1E}" type="pres">
      <dgm:prSet presAssocID="{990F634F-52E1-4349-A716-4F7E32B51215}" presName="bgRect" presStyleLbl="bgShp" presStyleIdx="0" presStyleCnt="3"/>
      <dgm:spPr/>
    </dgm:pt>
    <dgm:pt modelId="{6EC55F16-18CD-4D48-A6BD-7B8A3DD49CA2}" type="pres">
      <dgm:prSet presAssocID="{990F634F-52E1-4349-A716-4F7E32B512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3A37F1C-6566-40C5-9BED-CB651B6703B2}" type="pres">
      <dgm:prSet presAssocID="{990F634F-52E1-4349-A716-4F7E32B51215}" presName="spaceRect" presStyleCnt="0"/>
      <dgm:spPr/>
    </dgm:pt>
    <dgm:pt modelId="{7C8BE928-9213-4F31-9304-EC876A8EB629}" type="pres">
      <dgm:prSet presAssocID="{990F634F-52E1-4349-A716-4F7E32B51215}" presName="parTx" presStyleLbl="revTx" presStyleIdx="0" presStyleCnt="3">
        <dgm:presLayoutVars>
          <dgm:chMax val="0"/>
          <dgm:chPref val="0"/>
        </dgm:presLayoutVars>
      </dgm:prSet>
      <dgm:spPr/>
    </dgm:pt>
    <dgm:pt modelId="{D1B09EB3-40FD-47C8-BC13-C18D2007B331}" type="pres">
      <dgm:prSet presAssocID="{15A4E077-F8FE-47A2-9F39-90A66E7D8C9C}" presName="sibTrans" presStyleCnt="0"/>
      <dgm:spPr/>
    </dgm:pt>
    <dgm:pt modelId="{F815F13F-E8F7-46E0-82F8-D307F6682DD9}" type="pres">
      <dgm:prSet presAssocID="{B950BF57-7C2A-440B-8671-D3E540DDA523}" presName="compNode" presStyleCnt="0"/>
      <dgm:spPr/>
    </dgm:pt>
    <dgm:pt modelId="{68A78485-2499-4824-8E26-45F9D0A81C0A}" type="pres">
      <dgm:prSet presAssocID="{B950BF57-7C2A-440B-8671-D3E540DDA523}" presName="bgRect" presStyleLbl="bgShp" presStyleIdx="1" presStyleCnt="3"/>
      <dgm:spPr/>
    </dgm:pt>
    <dgm:pt modelId="{4C1177E0-F6FF-42C5-9CAE-092A5504E3A9}" type="pres">
      <dgm:prSet presAssocID="{B950BF57-7C2A-440B-8671-D3E540DDA5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CE1424D2-6F52-4EAC-AE9B-79B8929E2EAE}" type="pres">
      <dgm:prSet presAssocID="{B950BF57-7C2A-440B-8671-D3E540DDA523}" presName="spaceRect" presStyleCnt="0"/>
      <dgm:spPr/>
    </dgm:pt>
    <dgm:pt modelId="{E6F373B4-9DD0-406B-BCD5-E7247D5F1D59}" type="pres">
      <dgm:prSet presAssocID="{B950BF57-7C2A-440B-8671-D3E540DDA523}" presName="parTx" presStyleLbl="revTx" presStyleIdx="1" presStyleCnt="3">
        <dgm:presLayoutVars>
          <dgm:chMax val="0"/>
          <dgm:chPref val="0"/>
        </dgm:presLayoutVars>
      </dgm:prSet>
      <dgm:spPr/>
    </dgm:pt>
    <dgm:pt modelId="{6E286386-5622-4509-9102-AFC089493E54}" type="pres">
      <dgm:prSet presAssocID="{E4336CFF-A377-42ED-863D-DAC481374127}" presName="sibTrans" presStyleCnt="0"/>
      <dgm:spPr/>
    </dgm:pt>
    <dgm:pt modelId="{93A5CE0E-E960-4132-8027-F81A8291238F}" type="pres">
      <dgm:prSet presAssocID="{6B964C5F-FD0B-480C-A186-53A5D38D7730}" presName="compNode" presStyleCnt="0"/>
      <dgm:spPr/>
    </dgm:pt>
    <dgm:pt modelId="{07D0BE62-2D5A-4116-978A-D4F738FCC8C4}" type="pres">
      <dgm:prSet presAssocID="{6B964C5F-FD0B-480C-A186-53A5D38D7730}" presName="bgRect" presStyleLbl="bgShp" presStyleIdx="2" presStyleCnt="3"/>
      <dgm:spPr/>
    </dgm:pt>
    <dgm:pt modelId="{B40F624F-EBD0-4461-8EFF-400221B70D3E}" type="pres">
      <dgm:prSet presAssocID="{6B964C5F-FD0B-480C-A186-53A5D38D77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BA84D878-4005-424F-AE99-DCF5F91799A3}" type="pres">
      <dgm:prSet presAssocID="{6B964C5F-FD0B-480C-A186-53A5D38D7730}" presName="spaceRect" presStyleCnt="0"/>
      <dgm:spPr/>
    </dgm:pt>
    <dgm:pt modelId="{227E844C-173C-4028-9605-B59573941875}" type="pres">
      <dgm:prSet presAssocID="{6B964C5F-FD0B-480C-A186-53A5D38D7730}" presName="parTx" presStyleLbl="revTx" presStyleIdx="2" presStyleCnt="3">
        <dgm:presLayoutVars>
          <dgm:chMax val="0"/>
          <dgm:chPref val="0"/>
        </dgm:presLayoutVars>
      </dgm:prSet>
      <dgm:spPr/>
    </dgm:pt>
  </dgm:ptLst>
  <dgm:cxnLst>
    <dgm:cxn modelId="{51891328-C14B-4259-BB9B-2871606B1308}" type="presOf" srcId="{6B964C5F-FD0B-480C-A186-53A5D38D7730}" destId="{227E844C-173C-4028-9605-B59573941875}" srcOrd="0" destOrd="0" presId="urn:microsoft.com/office/officeart/2018/2/layout/IconVerticalSolidList"/>
    <dgm:cxn modelId="{1D3C5B5D-07BB-4355-9C57-08431893E0E5}" type="presOf" srcId="{0D0CF7AF-8705-479E-BE39-E96605031B73}" destId="{209A862B-06D7-4871-A133-B1B932502F16}" srcOrd="0" destOrd="0" presId="urn:microsoft.com/office/officeart/2018/2/layout/IconVerticalSolidList"/>
    <dgm:cxn modelId="{7F53776C-2380-474D-9053-AD529EEA4F14}" srcId="{0D0CF7AF-8705-479E-BE39-E96605031B73}" destId="{B950BF57-7C2A-440B-8671-D3E540DDA523}" srcOrd="1" destOrd="0" parTransId="{11252D02-8738-4243-9360-F5B1474560C5}" sibTransId="{E4336CFF-A377-42ED-863D-DAC481374127}"/>
    <dgm:cxn modelId="{EEF40451-1CA2-4EAE-A4EE-60F42A29077A}" srcId="{0D0CF7AF-8705-479E-BE39-E96605031B73}" destId="{6B964C5F-FD0B-480C-A186-53A5D38D7730}" srcOrd="2" destOrd="0" parTransId="{8667B97A-C8F9-4220-A799-4B9D785A3EC6}" sibTransId="{922AF8CF-D5DB-423D-AD14-FD1022FC94D9}"/>
    <dgm:cxn modelId="{8D22DB53-9654-4097-880D-267E66E2468D}" srcId="{0D0CF7AF-8705-479E-BE39-E96605031B73}" destId="{990F634F-52E1-4349-A716-4F7E32B51215}" srcOrd="0" destOrd="0" parTransId="{3ABDC62D-0A9B-4F67-8D8D-165E1EC11812}" sibTransId="{15A4E077-F8FE-47A2-9F39-90A66E7D8C9C}"/>
    <dgm:cxn modelId="{80DFE7F6-2485-4165-A2AF-48D517F4DA1A}" type="presOf" srcId="{B950BF57-7C2A-440B-8671-D3E540DDA523}" destId="{E6F373B4-9DD0-406B-BCD5-E7247D5F1D59}" srcOrd="0" destOrd="0" presId="urn:microsoft.com/office/officeart/2018/2/layout/IconVerticalSolidList"/>
    <dgm:cxn modelId="{FF0BB8FA-5D16-4D81-897C-DAAB6EE7F7DD}" type="presOf" srcId="{990F634F-52E1-4349-A716-4F7E32B51215}" destId="{7C8BE928-9213-4F31-9304-EC876A8EB629}" srcOrd="0" destOrd="0" presId="urn:microsoft.com/office/officeart/2018/2/layout/IconVerticalSolidList"/>
    <dgm:cxn modelId="{1823431F-3A50-4154-BA08-093C3F7FD683}" type="presParOf" srcId="{209A862B-06D7-4871-A133-B1B932502F16}" destId="{A8809D43-FD62-433E-8406-8212FBDD479E}" srcOrd="0" destOrd="0" presId="urn:microsoft.com/office/officeart/2018/2/layout/IconVerticalSolidList"/>
    <dgm:cxn modelId="{B5004D2D-269F-4617-A7CF-BC6D759C0BBB}" type="presParOf" srcId="{A8809D43-FD62-433E-8406-8212FBDD479E}" destId="{FDEC59F8-48A9-42B6-A1AA-BA72F5345E1E}" srcOrd="0" destOrd="0" presId="urn:microsoft.com/office/officeart/2018/2/layout/IconVerticalSolidList"/>
    <dgm:cxn modelId="{4592A8EE-CDE0-4495-9BF1-E4B1F9F392CE}" type="presParOf" srcId="{A8809D43-FD62-433E-8406-8212FBDD479E}" destId="{6EC55F16-18CD-4D48-A6BD-7B8A3DD49CA2}" srcOrd="1" destOrd="0" presId="urn:microsoft.com/office/officeart/2018/2/layout/IconVerticalSolidList"/>
    <dgm:cxn modelId="{5D7905B9-AE41-49B3-BF14-CFD8887410C3}" type="presParOf" srcId="{A8809D43-FD62-433E-8406-8212FBDD479E}" destId="{73A37F1C-6566-40C5-9BED-CB651B6703B2}" srcOrd="2" destOrd="0" presId="urn:microsoft.com/office/officeart/2018/2/layout/IconVerticalSolidList"/>
    <dgm:cxn modelId="{787303FA-74D0-4156-8E73-C6C0C3CBFCC8}" type="presParOf" srcId="{A8809D43-FD62-433E-8406-8212FBDD479E}" destId="{7C8BE928-9213-4F31-9304-EC876A8EB629}" srcOrd="3" destOrd="0" presId="urn:microsoft.com/office/officeart/2018/2/layout/IconVerticalSolidList"/>
    <dgm:cxn modelId="{38594527-3E28-4015-A428-8B9F6634883F}" type="presParOf" srcId="{209A862B-06D7-4871-A133-B1B932502F16}" destId="{D1B09EB3-40FD-47C8-BC13-C18D2007B331}" srcOrd="1" destOrd="0" presId="urn:microsoft.com/office/officeart/2018/2/layout/IconVerticalSolidList"/>
    <dgm:cxn modelId="{680A37F1-68D6-49D7-8BA9-D7AD2281AA9E}" type="presParOf" srcId="{209A862B-06D7-4871-A133-B1B932502F16}" destId="{F815F13F-E8F7-46E0-82F8-D307F6682DD9}" srcOrd="2" destOrd="0" presId="urn:microsoft.com/office/officeart/2018/2/layout/IconVerticalSolidList"/>
    <dgm:cxn modelId="{B46C46CA-0AD6-4BD2-AB70-19B406BDD1C1}" type="presParOf" srcId="{F815F13F-E8F7-46E0-82F8-D307F6682DD9}" destId="{68A78485-2499-4824-8E26-45F9D0A81C0A}" srcOrd="0" destOrd="0" presId="urn:microsoft.com/office/officeart/2018/2/layout/IconVerticalSolidList"/>
    <dgm:cxn modelId="{11174DED-E64B-40F1-8678-80B28814F8F0}" type="presParOf" srcId="{F815F13F-E8F7-46E0-82F8-D307F6682DD9}" destId="{4C1177E0-F6FF-42C5-9CAE-092A5504E3A9}" srcOrd="1" destOrd="0" presId="urn:microsoft.com/office/officeart/2018/2/layout/IconVerticalSolidList"/>
    <dgm:cxn modelId="{E13C2880-3E8E-4D9E-B1CC-12BC7E3C9791}" type="presParOf" srcId="{F815F13F-E8F7-46E0-82F8-D307F6682DD9}" destId="{CE1424D2-6F52-4EAC-AE9B-79B8929E2EAE}" srcOrd="2" destOrd="0" presId="urn:microsoft.com/office/officeart/2018/2/layout/IconVerticalSolidList"/>
    <dgm:cxn modelId="{9BA42A29-D85F-4F00-9760-2C6E06D469A2}" type="presParOf" srcId="{F815F13F-E8F7-46E0-82F8-D307F6682DD9}" destId="{E6F373B4-9DD0-406B-BCD5-E7247D5F1D59}" srcOrd="3" destOrd="0" presId="urn:microsoft.com/office/officeart/2018/2/layout/IconVerticalSolidList"/>
    <dgm:cxn modelId="{8A089D8D-7B86-4711-B480-5E80FB27907E}" type="presParOf" srcId="{209A862B-06D7-4871-A133-B1B932502F16}" destId="{6E286386-5622-4509-9102-AFC089493E54}" srcOrd="3" destOrd="0" presId="urn:microsoft.com/office/officeart/2018/2/layout/IconVerticalSolidList"/>
    <dgm:cxn modelId="{0A8913ED-96B2-4D13-9314-EFEAEA822B82}" type="presParOf" srcId="{209A862B-06D7-4871-A133-B1B932502F16}" destId="{93A5CE0E-E960-4132-8027-F81A8291238F}" srcOrd="4" destOrd="0" presId="urn:microsoft.com/office/officeart/2018/2/layout/IconVerticalSolidList"/>
    <dgm:cxn modelId="{34712BE3-45CC-4F31-B859-92FCFC3E9974}" type="presParOf" srcId="{93A5CE0E-E960-4132-8027-F81A8291238F}" destId="{07D0BE62-2D5A-4116-978A-D4F738FCC8C4}" srcOrd="0" destOrd="0" presId="urn:microsoft.com/office/officeart/2018/2/layout/IconVerticalSolidList"/>
    <dgm:cxn modelId="{195DAF13-7DEC-4021-B406-C8C1206CED3D}" type="presParOf" srcId="{93A5CE0E-E960-4132-8027-F81A8291238F}" destId="{B40F624F-EBD0-4461-8EFF-400221B70D3E}" srcOrd="1" destOrd="0" presId="urn:microsoft.com/office/officeart/2018/2/layout/IconVerticalSolidList"/>
    <dgm:cxn modelId="{7C2117A4-91C8-47EB-A69A-B3B896759C51}" type="presParOf" srcId="{93A5CE0E-E960-4132-8027-F81A8291238F}" destId="{BA84D878-4005-424F-AE99-DCF5F91799A3}" srcOrd="2" destOrd="0" presId="urn:microsoft.com/office/officeart/2018/2/layout/IconVerticalSolidList"/>
    <dgm:cxn modelId="{4C8730CA-A871-4D44-8001-B34DFF6CF690}" type="presParOf" srcId="{93A5CE0E-E960-4132-8027-F81A8291238F}" destId="{227E844C-173C-4028-9605-B595739418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F39BB94-7000-4454-B3E4-366FBA0B355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5E9C939-7816-46B3-B56B-9D42AB7E8662}">
      <dgm:prSet custT="1"/>
      <dgm:spPr/>
      <dgm:t>
        <a:bodyPr/>
        <a:lstStyle/>
        <a:p>
          <a:pPr>
            <a:lnSpc>
              <a:spcPct val="100000"/>
            </a:lnSpc>
          </a:pPr>
          <a:r>
            <a:rPr lang="en-GB" sz="1800" dirty="0"/>
            <a:t>This lesson improves my current skills and learn new skills to help me to succeed in the digital world.</a:t>
          </a:r>
          <a:endParaRPr lang="en-US" sz="1800" dirty="0"/>
        </a:p>
      </dgm:t>
    </dgm:pt>
    <dgm:pt modelId="{2BF4B88A-EE5B-4715-A570-A0A1181505EC}" type="parTrans" cxnId="{99ED1468-AC92-4A3A-9D20-BDDC4EB4333D}">
      <dgm:prSet/>
      <dgm:spPr/>
      <dgm:t>
        <a:bodyPr/>
        <a:lstStyle/>
        <a:p>
          <a:endParaRPr lang="en-US"/>
        </a:p>
      </dgm:t>
    </dgm:pt>
    <dgm:pt modelId="{912C0E2B-9A20-4DAD-BE6C-ED93A09DB748}" type="sibTrans" cxnId="{99ED1468-AC92-4A3A-9D20-BDDC4EB4333D}">
      <dgm:prSet/>
      <dgm:spPr/>
      <dgm:t>
        <a:bodyPr/>
        <a:lstStyle/>
        <a:p>
          <a:endParaRPr lang="en-US"/>
        </a:p>
      </dgm:t>
    </dgm:pt>
    <dgm:pt modelId="{81618EAD-622E-445F-A214-F48A462D8EAA}">
      <dgm:prSet custT="1"/>
      <dgm:spPr/>
      <dgm:t>
        <a:bodyPr/>
        <a:lstStyle/>
        <a:p>
          <a:pPr>
            <a:lnSpc>
              <a:spcPct val="100000"/>
            </a:lnSpc>
          </a:pPr>
          <a:r>
            <a:rPr lang="en-GB" sz="1800" dirty="0"/>
            <a:t>I find out what make a computer a computer, how to use the operating system.</a:t>
          </a:r>
          <a:endParaRPr lang="en-US" sz="1800" dirty="0"/>
        </a:p>
      </dgm:t>
    </dgm:pt>
    <dgm:pt modelId="{4655652C-58EA-4EA0-95E3-4D511D2003D5}" type="parTrans" cxnId="{7C5197DE-984A-4F59-992A-7149FDB7EF7F}">
      <dgm:prSet/>
      <dgm:spPr/>
      <dgm:t>
        <a:bodyPr/>
        <a:lstStyle/>
        <a:p>
          <a:endParaRPr lang="en-US"/>
        </a:p>
      </dgm:t>
    </dgm:pt>
    <dgm:pt modelId="{984F3DD0-C0F9-4BA7-A7D6-8C00BABA4C44}" type="sibTrans" cxnId="{7C5197DE-984A-4F59-992A-7149FDB7EF7F}">
      <dgm:prSet/>
      <dgm:spPr/>
      <dgm:t>
        <a:bodyPr/>
        <a:lstStyle/>
        <a:p>
          <a:endParaRPr lang="en-US"/>
        </a:p>
      </dgm:t>
    </dgm:pt>
    <dgm:pt modelId="{8AD6123F-0FBD-4107-92F4-B02EA91F15E5}">
      <dgm:prSet custT="1"/>
      <dgm:spPr/>
      <dgm:t>
        <a:bodyPr/>
        <a:lstStyle/>
        <a:p>
          <a:pPr>
            <a:lnSpc>
              <a:spcPct val="100000"/>
            </a:lnSpc>
          </a:pPr>
          <a:r>
            <a:rPr lang="en-GB" sz="1800" dirty="0"/>
            <a:t>How to open, save or create my files, applications, and projects</a:t>
          </a:r>
          <a:endParaRPr lang="en-US" sz="1800" dirty="0"/>
        </a:p>
      </dgm:t>
    </dgm:pt>
    <dgm:pt modelId="{42A49C04-5CC4-4B4D-88D3-25B3337F30D8}" type="parTrans" cxnId="{DE94A8D4-81E0-4010-B807-9603F8FCC660}">
      <dgm:prSet/>
      <dgm:spPr/>
      <dgm:t>
        <a:bodyPr/>
        <a:lstStyle/>
        <a:p>
          <a:endParaRPr lang="en-US"/>
        </a:p>
      </dgm:t>
    </dgm:pt>
    <dgm:pt modelId="{53D6856A-83AE-4CC5-99C5-962C104CEE03}" type="sibTrans" cxnId="{DE94A8D4-81E0-4010-B807-9603F8FCC660}">
      <dgm:prSet/>
      <dgm:spPr/>
      <dgm:t>
        <a:bodyPr/>
        <a:lstStyle/>
        <a:p>
          <a:endParaRPr lang="en-US"/>
        </a:p>
      </dgm:t>
    </dgm:pt>
    <dgm:pt modelId="{976D6B02-4152-404D-A846-B8BA93821A68}">
      <dgm:prSet custT="1"/>
      <dgm:spPr/>
      <dgm:t>
        <a:bodyPr/>
        <a:lstStyle/>
        <a:p>
          <a:pPr>
            <a:lnSpc>
              <a:spcPct val="100000"/>
            </a:lnSpc>
          </a:pPr>
          <a:r>
            <a:rPr lang="en-GB" sz="1800" dirty="0"/>
            <a:t>How to connect Bluetooth devices and external storage devices</a:t>
          </a:r>
          <a:endParaRPr lang="en-US" sz="1800" dirty="0"/>
        </a:p>
      </dgm:t>
    </dgm:pt>
    <dgm:pt modelId="{FDCA1ACA-1BC7-4B45-9707-E4AB873EE7A9}" type="parTrans" cxnId="{0637A10F-F386-4D63-99A6-7C6DD5FF7E03}">
      <dgm:prSet/>
      <dgm:spPr/>
      <dgm:t>
        <a:bodyPr/>
        <a:lstStyle/>
        <a:p>
          <a:endParaRPr lang="en-US"/>
        </a:p>
      </dgm:t>
    </dgm:pt>
    <dgm:pt modelId="{312A7495-8DD6-4212-B14D-7712779641B8}" type="sibTrans" cxnId="{0637A10F-F386-4D63-99A6-7C6DD5FF7E03}">
      <dgm:prSet/>
      <dgm:spPr/>
      <dgm:t>
        <a:bodyPr/>
        <a:lstStyle/>
        <a:p>
          <a:endParaRPr lang="en-US"/>
        </a:p>
      </dgm:t>
    </dgm:pt>
    <dgm:pt modelId="{B6C75158-4DA9-4061-B360-D0F241EBDE8E}" type="pres">
      <dgm:prSet presAssocID="{AF39BB94-7000-4454-B3E4-366FBA0B3554}" presName="root" presStyleCnt="0">
        <dgm:presLayoutVars>
          <dgm:dir/>
          <dgm:resizeHandles val="exact"/>
        </dgm:presLayoutVars>
      </dgm:prSet>
      <dgm:spPr/>
    </dgm:pt>
    <dgm:pt modelId="{02E0C468-3991-4AB1-B20B-E48E08DF68E0}" type="pres">
      <dgm:prSet presAssocID="{A5E9C939-7816-46B3-B56B-9D42AB7E8662}" presName="compNode" presStyleCnt="0"/>
      <dgm:spPr/>
    </dgm:pt>
    <dgm:pt modelId="{1C7D7133-A9B5-4FE7-8912-5DE1891FE518}" type="pres">
      <dgm:prSet presAssocID="{A5E9C939-7816-46B3-B56B-9D42AB7E866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4D462851-E44E-4430-88E7-ED4F6FF5BEC2}" type="pres">
      <dgm:prSet presAssocID="{A5E9C939-7816-46B3-B56B-9D42AB7E8662}" presName="spaceRect" presStyleCnt="0"/>
      <dgm:spPr/>
    </dgm:pt>
    <dgm:pt modelId="{AF8404AB-9F43-4C2D-8B08-EE27E7CA88EA}" type="pres">
      <dgm:prSet presAssocID="{A5E9C939-7816-46B3-B56B-9D42AB7E8662}" presName="textRect" presStyleLbl="revTx" presStyleIdx="0" presStyleCnt="4" custLinFactNeighborX="3068" custLinFactNeighborY="-18404">
        <dgm:presLayoutVars>
          <dgm:chMax val="1"/>
          <dgm:chPref val="1"/>
        </dgm:presLayoutVars>
      </dgm:prSet>
      <dgm:spPr/>
    </dgm:pt>
    <dgm:pt modelId="{4F79302E-E8E2-4241-B169-04EC57C410E9}" type="pres">
      <dgm:prSet presAssocID="{912C0E2B-9A20-4DAD-BE6C-ED93A09DB748}" presName="sibTrans" presStyleCnt="0"/>
      <dgm:spPr/>
    </dgm:pt>
    <dgm:pt modelId="{B451BF18-0838-4D9B-96BD-B6B513572C7B}" type="pres">
      <dgm:prSet presAssocID="{81618EAD-622E-445F-A214-F48A462D8EAA}" presName="compNode" presStyleCnt="0"/>
      <dgm:spPr/>
    </dgm:pt>
    <dgm:pt modelId="{BF1A236E-55E7-47CD-99A8-8F886BEEF0B3}" type="pres">
      <dgm:prSet presAssocID="{81618EAD-622E-445F-A214-F48A462D8E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CBDAE95E-9AAA-47A6-A44D-80FD70A5CB28}" type="pres">
      <dgm:prSet presAssocID="{81618EAD-622E-445F-A214-F48A462D8EAA}" presName="spaceRect" presStyleCnt="0"/>
      <dgm:spPr/>
    </dgm:pt>
    <dgm:pt modelId="{FC134605-1929-40B8-BFA9-C3819D9E2D4F}" type="pres">
      <dgm:prSet presAssocID="{81618EAD-622E-445F-A214-F48A462D8EAA}" presName="textRect" presStyleLbl="revTx" presStyleIdx="1" presStyleCnt="4" custLinFactNeighborX="614" custLinFactNeighborY="-23206">
        <dgm:presLayoutVars>
          <dgm:chMax val="1"/>
          <dgm:chPref val="1"/>
        </dgm:presLayoutVars>
      </dgm:prSet>
      <dgm:spPr/>
    </dgm:pt>
    <dgm:pt modelId="{50ACCD6D-0EAB-488D-8CA5-CDD55339F51D}" type="pres">
      <dgm:prSet presAssocID="{984F3DD0-C0F9-4BA7-A7D6-8C00BABA4C44}" presName="sibTrans" presStyleCnt="0"/>
      <dgm:spPr/>
    </dgm:pt>
    <dgm:pt modelId="{6E11A23E-E34E-45CA-99BD-C6E3E733A0A8}" type="pres">
      <dgm:prSet presAssocID="{8AD6123F-0FBD-4107-92F4-B02EA91F15E5}" presName="compNode" presStyleCnt="0"/>
      <dgm:spPr/>
    </dgm:pt>
    <dgm:pt modelId="{555EDACE-F03E-4941-BC25-CF93D03300A2}" type="pres">
      <dgm:prSet presAssocID="{8AD6123F-0FBD-4107-92F4-B02EA91F15E5}" presName="iconRect" presStyleLbl="node1" presStyleIdx="2" presStyleCnt="4" custLinFactNeighborX="-1364" custLinFactNeighborY="5045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Folder"/>
        </a:ext>
      </dgm:extLst>
    </dgm:pt>
    <dgm:pt modelId="{8A415FE7-6B51-4CBF-A327-51CA20D34378}" type="pres">
      <dgm:prSet presAssocID="{8AD6123F-0FBD-4107-92F4-B02EA91F15E5}" presName="spaceRect" presStyleCnt="0"/>
      <dgm:spPr/>
    </dgm:pt>
    <dgm:pt modelId="{0E91A4A1-FEB9-4838-BB7F-5E5524A1371B}" type="pres">
      <dgm:prSet presAssocID="{8AD6123F-0FBD-4107-92F4-B02EA91F15E5}" presName="textRect" presStyleLbl="revTx" presStyleIdx="2" presStyleCnt="4" custLinFactNeighborX="-10933" custLinFactNeighborY="45659">
        <dgm:presLayoutVars>
          <dgm:chMax val="1"/>
          <dgm:chPref val="1"/>
        </dgm:presLayoutVars>
      </dgm:prSet>
      <dgm:spPr/>
    </dgm:pt>
    <dgm:pt modelId="{50C7DFBD-6D45-4A1B-88F8-6BB04A971C01}" type="pres">
      <dgm:prSet presAssocID="{53D6856A-83AE-4CC5-99C5-962C104CEE03}" presName="sibTrans" presStyleCnt="0"/>
      <dgm:spPr/>
    </dgm:pt>
    <dgm:pt modelId="{543DBE4B-8475-4104-B761-FE49F94473FB}" type="pres">
      <dgm:prSet presAssocID="{976D6B02-4152-404D-A846-B8BA93821A68}" presName="compNode" presStyleCnt="0"/>
      <dgm:spPr/>
    </dgm:pt>
    <dgm:pt modelId="{F790085B-FC75-4D78-BEEC-9BE77E1F7586}" type="pres">
      <dgm:prSet presAssocID="{976D6B02-4152-404D-A846-B8BA93821A68}" presName="iconRect" presStyleLbl="node1" presStyleIdx="3" presStyleCnt="4" custLinFactNeighborX="42946" custLinFactNeighborY="6904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i-Fi"/>
        </a:ext>
      </dgm:extLst>
    </dgm:pt>
    <dgm:pt modelId="{9DD82D1D-F50B-4ED1-A264-3545CF2A268D}" type="pres">
      <dgm:prSet presAssocID="{976D6B02-4152-404D-A846-B8BA93821A68}" presName="spaceRect" presStyleCnt="0"/>
      <dgm:spPr/>
    </dgm:pt>
    <dgm:pt modelId="{9FE11FDF-453A-4513-A49A-338D5064D03B}" type="pres">
      <dgm:prSet presAssocID="{976D6B02-4152-404D-A846-B8BA93821A68}" presName="textRect" presStyleLbl="revTx" presStyleIdx="3" presStyleCnt="4" custLinFactNeighborX="48834" custLinFactNeighborY="13630">
        <dgm:presLayoutVars>
          <dgm:chMax val="1"/>
          <dgm:chPref val="1"/>
        </dgm:presLayoutVars>
      </dgm:prSet>
      <dgm:spPr/>
    </dgm:pt>
  </dgm:ptLst>
  <dgm:cxnLst>
    <dgm:cxn modelId="{0637A10F-F386-4D63-99A6-7C6DD5FF7E03}" srcId="{AF39BB94-7000-4454-B3E4-366FBA0B3554}" destId="{976D6B02-4152-404D-A846-B8BA93821A68}" srcOrd="3" destOrd="0" parTransId="{FDCA1ACA-1BC7-4B45-9707-E4AB873EE7A9}" sibTransId="{312A7495-8DD6-4212-B14D-7712779641B8}"/>
    <dgm:cxn modelId="{99ED1468-AC92-4A3A-9D20-BDDC4EB4333D}" srcId="{AF39BB94-7000-4454-B3E4-366FBA0B3554}" destId="{A5E9C939-7816-46B3-B56B-9D42AB7E8662}" srcOrd="0" destOrd="0" parTransId="{2BF4B88A-EE5B-4715-A570-A0A1181505EC}" sibTransId="{912C0E2B-9A20-4DAD-BE6C-ED93A09DB748}"/>
    <dgm:cxn modelId="{A282544B-D3FC-4CE9-B330-723BE2A8DEF7}" type="presOf" srcId="{976D6B02-4152-404D-A846-B8BA93821A68}" destId="{9FE11FDF-453A-4513-A49A-338D5064D03B}" srcOrd="0" destOrd="0" presId="urn:microsoft.com/office/officeart/2018/2/layout/IconLabelList"/>
    <dgm:cxn modelId="{E9549E85-43DF-4C48-A6F9-19745F18B103}" type="presOf" srcId="{81618EAD-622E-445F-A214-F48A462D8EAA}" destId="{FC134605-1929-40B8-BFA9-C3819D9E2D4F}" srcOrd="0" destOrd="0" presId="urn:microsoft.com/office/officeart/2018/2/layout/IconLabelList"/>
    <dgm:cxn modelId="{6BCC4E90-8912-44FB-94ED-C75931BC3A8C}" type="presOf" srcId="{AF39BB94-7000-4454-B3E4-366FBA0B3554}" destId="{B6C75158-4DA9-4061-B360-D0F241EBDE8E}" srcOrd="0" destOrd="0" presId="urn:microsoft.com/office/officeart/2018/2/layout/IconLabelList"/>
    <dgm:cxn modelId="{700A9BB6-2A17-437F-9A25-118C946CD2A4}" type="presOf" srcId="{A5E9C939-7816-46B3-B56B-9D42AB7E8662}" destId="{AF8404AB-9F43-4C2D-8B08-EE27E7CA88EA}" srcOrd="0" destOrd="0" presId="urn:microsoft.com/office/officeart/2018/2/layout/IconLabelList"/>
    <dgm:cxn modelId="{9056ADC8-08B2-4BAF-920A-2BB8E1C67169}" type="presOf" srcId="{8AD6123F-0FBD-4107-92F4-B02EA91F15E5}" destId="{0E91A4A1-FEB9-4838-BB7F-5E5524A1371B}" srcOrd="0" destOrd="0" presId="urn:microsoft.com/office/officeart/2018/2/layout/IconLabelList"/>
    <dgm:cxn modelId="{DE94A8D4-81E0-4010-B807-9603F8FCC660}" srcId="{AF39BB94-7000-4454-B3E4-366FBA0B3554}" destId="{8AD6123F-0FBD-4107-92F4-B02EA91F15E5}" srcOrd="2" destOrd="0" parTransId="{42A49C04-5CC4-4B4D-88D3-25B3337F30D8}" sibTransId="{53D6856A-83AE-4CC5-99C5-962C104CEE03}"/>
    <dgm:cxn modelId="{7C5197DE-984A-4F59-992A-7149FDB7EF7F}" srcId="{AF39BB94-7000-4454-B3E4-366FBA0B3554}" destId="{81618EAD-622E-445F-A214-F48A462D8EAA}" srcOrd="1" destOrd="0" parTransId="{4655652C-58EA-4EA0-95E3-4D511D2003D5}" sibTransId="{984F3DD0-C0F9-4BA7-A7D6-8C00BABA4C44}"/>
    <dgm:cxn modelId="{16DA6FB0-5FEB-4D0B-979F-E7D335678602}" type="presParOf" srcId="{B6C75158-4DA9-4061-B360-D0F241EBDE8E}" destId="{02E0C468-3991-4AB1-B20B-E48E08DF68E0}" srcOrd="0" destOrd="0" presId="urn:microsoft.com/office/officeart/2018/2/layout/IconLabelList"/>
    <dgm:cxn modelId="{FA523DC5-99EB-40AA-883D-4C93B2698C3E}" type="presParOf" srcId="{02E0C468-3991-4AB1-B20B-E48E08DF68E0}" destId="{1C7D7133-A9B5-4FE7-8912-5DE1891FE518}" srcOrd="0" destOrd="0" presId="urn:microsoft.com/office/officeart/2018/2/layout/IconLabelList"/>
    <dgm:cxn modelId="{2B230A28-62B7-48BC-AE98-A2512CFC984A}" type="presParOf" srcId="{02E0C468-3991-4AB1-B20B-E48E08DF68E0}" destId="{4D462851-E44E-4430-88E7-ED4F6FF5BEC2}" srcOrd="1" destOrd="0" presId="urn:microsoft.com/office/officeart/2018/2/layout/IconLabelList"/>
    <dgm:cxn modelId="{6E4C9DEE-EECD-42B7-9A52-E3ECF9B05F6F}" type="presParOf" srcId="{02E0C468-3991-4AB1-B20B-E48E08DF68E0}" destId="{AF8404AB-9F43-4C2D-8B08-EE27E7CA88EA}" srcOrd="2" destOrd="0" presId="urn:microsoft.com/office/officeart/2018/2/layout/IconLabelList"/>
    <dgm:cxn modelId="{4EA3CAF0-6252-4C3C-A7F1-2E37E85E9FDA}" type="presParOf" srcId="{B6C75158-4DA9-4061-B360-D0F241EBDE8E}" destId="{4F79302E-E8E2-4241-B169-04EC57C410E9}" srcOrd="1" destOrd="0" presId="urn:microsoft.com/office/officeart/2018/2/layout/IconLabelList"/>
    <dgm:cxn modelId="{B55CBCBA-3238-4A0C-BBC1-E2AE8B50CCE5}" type="presParOf" srcId="{B6C75158-4DA9-4061-B360-D0F241EBDE8E}" destId="{B451BF18-0838-4D9B-96BD-B6B513572C7B}" srcOrd="2" destOrd="0" presId="urn:microsoft.com/office/officeart/2018/2/layout/IconLabelList"/>
    <dgm:cxn modelId="{6208FE81-8266-43A8-9964-CC749659A760}" type="presParOf" srcId="{B451BF18-0838-4D9B-96BD-B6B513572C7B}" destId="{BF1A236E-55E7-47CD-99A8-8F886BEEF0B3}" srcOrd="0" destOrd="0" presId="urn:microsoft.com/office/officeart/2018/2/layout/IconLabelList"/>
    <dgm:cxn modelId="{4B161811-9D9E-4CFC-A83D-D5A1F148731B}" type="presParOf" srcId="{B451BF18-0838-4D9B-96BD-B6B513572C7B}" destId="{CBDAE95E-9AAA-47A6-A44D-80FD70A5CB28}" srcOrd="1" destOrd="0" presId="urn:microsoft.com/office/officeart/2018/2/layout/IconLabelList"/>
    <dgm:cxn modelId="{57CE5EAC-1A4A-4A6F-B373-B040CE9F5A6B}" type="presParOf" srcId="{B451BF18-0838-4D9B-96BD-B6B513572C7B}" destId="{FC134605-1929-40B8-BFA9-C3819D9E2D4F}" srcOrd="2" destOrd="0" presId="urn:microsoft.com/office/officeart/2018/2/layout/IconLabelList"/>
    <dgm:cxn modelId="{97DF5C9A-2C4A-4348-BCF8-9578629B150A}" type="presParOf" srcId="{B6C75158-4DA9-4061-B360-D0F241EBDE8E}" destId="{50ACCD6D-0EAB-488D-8CA5-CDD55339F51D}" srcOrd="3" destOrd="0" presId="urn:microsoft.com/office/officeart/2018/2/layout/IconLabelList"/>
    <dgm:cxn modelId="{EE70034F-60F5-459B-97F1-D4CD8DAEFA9B}" type="presParOf" srcId="{B6C75158-4DA9-4061-B360-D0F241EBDE8E}" destId="{6E11A23E-E34E-45CA-99BD-C6E3E733A0A8}" srcOrd="4" destOrd="0" presId="urn:microsoft.com/office/officeart/2018/2/layout/IconLabelList"/>
    <dgm:cxn modelId="{46661F20-755C-4373-8254-2988E7D606F1}" type="presParOf" srcId="{6E11A23E-E34E-45CA-99BD-C6E3E733A0A8}" destId="{555EDACE-F03E-4941-BC25-CF93D03300A2}" srcOrd="0" destOrd="0" presId="urn:microsoft.com/office/officeart/2018/2/layout/IconLabelList"/>
    <dgm:cxn modelId="{287B5B82-248D-4D2D-A36B-E2327DDE6A97}" type="presParOf" srcId="{6E11A23E-E34E-45CA-99BD-C6E3E733A0A8}" destId="{8A415FE7-6B51-4CBF-A327-51CA20D34378}" srcOrd="1" destOrd="0" presId="urn:microsoft.com/office/officeart/2018/2/layout/IconLabelList"/>
    <dgm:cxn modelId="{C0161D13-BC36-41E9-9992-7ABED4178091}" type="presParOf" srcId="{6E11A23E-E34E-45CA-99BD-C6E3E733A0A8}" destId="{0E91A4A1-FEB9-4838-BB7F-5E5524A1371B}" srcOrd="2" destOrd="0" presId="urn:microsoft.com/office/officeart/2018/2/layout/IconLabelList"/>
    <dgm:cxn modelId="{236A81BB-6496-443A-A3A0-25788B3B2692}" type="presParOf" srcId="{B6C75158-4DA9-4061-B360-D0F241EBDE8E}" destId="{50C7DFBD-6D45-4A1B-88F8-6BB04A971C01}" srcOrd="5" destOrd="0" presId="urn:microsoft.com/office/officeart/2018/2/layout/IconLabelList"/>
    <dgm:cxn modelId="{43AB20D8-D615-4A9E-8F06-6542B7519E38}" type="presParOf" srcId="{B6C75158-4DA9-4061-B360-D0F241EBDE8E}" destId="{543DBE4B-8475-4104-B761-FE49F94473FB}" srcOrd="6" destOrd="0" presId="urn:microsoft.com/office/officeart/2018/2/layout/IconLabelList"/>
    <dgm:cxn modelId="{36053C00-7EB6-4E9D-9B8B-F2557F983994}" type="presParOf" srcId="{543DBE4B-8475-4104-B761-FE49F94473FB}" destId="{F790085B-FC75-4D78-BEEC-9BE77E1F7586}" srcOrd="0" destOrd="0" presId="urn:microsoft.com/office/officeart/2018/2/layout/IconLabelList"/>
    <dgm:cxn modelId="{88FAF332-CC67-4946-A657-33F31E2B07B5}" type="presParOf" srcId="{543DBE4B-8475-4104-B761-FE49F94473FB}" destId="{9DD82D1D-F50B-4ED1-A264-3545CF2A268D}" srcOrd="1" destOrd="0" presId="urn:microsoft.com/office/officeart/2018/2/layout/IconLabelList"/>
    <dgm:cxn modelId="{BD6A8FF5-897E-46D8-9AE8-7109D358331C}" type="presParOf" srcId="{543DBE4B-8475-4104-B761-FE49F94473FB}" destId="{9FE11FDF-453A-4513-A49A-338D5064D03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160B7-B01C-4BE5-809C-5A6CB7155AF7}">
      <dsp:nvSpPr>
        <dsp:cNvPr id="0" name=""/>
        <dsp:cNvSpPr/>
      </dsp:nvSpPr>
      <dsp:spPr>
        <a:xfrm>
          <a:off x="0" y="651"/>
          <a:ext cx="42191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27B17C-ADA4-45DC-BDC3-93244A1D8202}">
      <dsp:nvSpPr>
        <dsp:cNvPr id="0" name=""/>
        <dsp:cNvSpPr/>
      </dsp:nvSpPr>
      <dsp:spPr>
        <a:xfrm>
          <a:off x="0" y="651"/>
          <a:ext cx="4219149"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Hand-on project</a:t>
          </a:r>
        </a:p>
      </dsp:txBody>
      <dsp:txXfrm>
        <a:off x="0" y="651"/>
        <a:ext cx="4219149" cy="1066539"/>
      </dsp:txXfrm>
    </dsp:sp>
    <dsp:sp modelId="{E535E90A-E2C9-4302-8813-7F2D5334E895}">
      <dsp:nvSpPr>
        <dsp:cNvPr id="0" name=""/>
        <dsp:cNvSpPr/>
      </dsp:nvSpPr>
      <dsp:spPr>
        <a:xfrm>
          <a:off x="0" y="1067190"/>
          <a:ext cx="42191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42F509-1ACC-42A1-8311-AA376DF09F67}">
      <dsp:nvSpPr>
        <dsp:cNvPr id="0" name=""/>
        <dsp:cNvSpPr/>
      </dsp:nvSpPr>
      <dsp:spPr>
        <a:xfrm>
          <a:off x="0" y="1067190"/>
          <a:ext cx="4219149"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Interactive discussions</a:t>
          </a:r>
        </a:p>
      </dsp:txBody>
      <dsp:txXfrm>
        <a:off x="0" y="1067190"/>
        <a:ext cx="4219149" cy="1066539"/>
      </dsp:txXfrm>
    </dsp:sp>
    <dsp:sp modelId="{524998E0-647D-4F7E-829D-624DE7A674C5}">
      <dsp:nvSpPr>
        <dsp:cNvPr id="0" name=""/>
        <dsp:cNvSpPr/>
      </dsp:nvSpPr>
      <dsp:spPr>
        <a:xfrm>
          <a:off x="0" y="2133730"/>
          <a:ext cx="42191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D1E075-1C3B-4D09-9686-83786DFDD377}">
      <dsp:nvSpPr>
        <dsp:cNvPr id="0" name=""/>
        <dsp:cNvSpPr/>
      </dsp:nvSpPr>
      <dsp:spPr>
        <a:xfrm>
          <a:off x="0" y="2133730"/>
          <a:ext cx="4219149"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Practical exercises</a:t>
          </a:r>
        </a:p>
      </dsp:txBody>
      <dsp:txXfrm>
        <a:off x="0" y="2133730"/>
        <a:ext cx="4219149" cy="1066539"/>
      </dsp:txXfrm>
    </dsp:sp>
    <dsp:sp modelId="{5C7E4222-1BCA-491C-9B77-F921E4C8D125}">
      <dsp:nvSpPr>
        <dsp:cNvPr id="0" name=""/>
        <dsp:cNvSpPr/>
      </dsp:nvSpPr>
      <dsp:spPr>
        <a:xfrm>
          <a:off x="0" y="3200269"/>
          <a:ext cx="42191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BA9CA0-83EE-4DAB-BD8D-64FB976A2A0A}">
      <dsp:nvSpPr>
        <dsp:cNvPr id="0" name=""/>
        <dsp:cNvSpPr/>
      </dsp:nvSpPr>
      <dsp:spPr>
        <a:xfrm>
          <a:off x="0" y="3200269"/>
          <a:ext cx="4219149"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Applying the acquired knowledge in real world </a:t>
          </a:r>
        </a:p>
      </dsp:txBody>
      <dsp:txXfrm>
        <a:off x="0" y="3200269"/>
        <a:ext cx="4219149" cy="1066539"/>
      </dsp:txXfrm>
    </dsp:sp>
    <dsp:sp modelId="{240FD22A-C0D2-4267-9F2E-2CF868823941}">
      <dsp:nvSpPr>
        <dsp:cNvPr id="0" name=""/>
        <dsp:cNvSpPr/>
      </dsp:nvSpPr>
      <dsp:spPr>
        <a:xfrm>
          <a:off x="0" y="4266809"/>
          <a:ext cx="42191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9EE46-8284-4441-A58D-3CCFA2148700}">
      <dsp:nvSpPr>
        <dsp:cNvPr id="0" name=""/>
        <dsp:cNvSpPr/>
      </dsp:nvSpPr>
      <dsp:spPr>
        <a:xfrm>
          <a:off x="0" y="4266809"/>
          <a:ext cx="4219149"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kern="1200" dirty="0"/>
        </a:p>
      </dsp:txBody>
      <dsp:txXfrm>
        <a:off x="0" y="4266809"/>
        <a:ext cx="4219149" cy="1066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FDDC6-592B-44DB-BCA5-7D2E8532208D}">
      <dsp:nvSpPr>
        <dsp:cNvPr id="0" name=""/>
        <dsp:cNvSpPr/>
      </dsp:nvSpPr>
      <dsp:spPr>
        <a:xfrm>
          <a:off x="884159" y="38712"/>
          <a:ext cx="678691" cy="6786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33F11B-5297-42EF-8165-58CF0CD867F4}">
      <dsp:nvSpPr>
        <dsp:cNvPr id="0" name=""/>
        <dsp:cNvSpPr/>
      </dsp:nvSpPr>
      <dsp:spPr>
        <a:xfrm>
          <a:off x="469403" y="1083386"/>
          <a:ext cx="1508203" cy="139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From this module I learned about how to use my personal computer  and mobile devices</a:t>
          </a:r>
          <a:endParaRPr lang="en-US" sz="1800" kern="1200" dirty="0"/>
        </a:p>
      </dsp:txBody>
      <dsp:txXfrm>
        <a:off x="469403" y="1083386"/>
        <a:ext cx="1508203" cy="1395087"/>
      </dsp:txXfrm>
    </dsp:sp>
    <dsp:sp modelId="{6EFF8671-B87E-494D-B895-B020E7751510}">
      <dsp:nvSpPr>
        <dsp:cNvPr id="0" name=""/>
        <dsp:cNvSpPr/>
      </dsp:nvSpPr>
      <dsp:spPr>
        <a:xfrm>
          <a:off x="2656298" y="38712"/>
          <a:ext cx="678691" cy="6786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580047-CBC1-4EE0-992B-6C5D658E5025}">
      <dsp:nvSpPr>
        <dsp:cNvPr id="0" name=""/>
        <dsp:cNvSpPr/>
      </dsp:nvSpPr>
      <dsp:spPr>
        <a:xfrm>
          <a:off x="2241542" y="1083386"/>
          <a:ext cx="1508203" cy="139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Operating system: Windows, Mac, OS, Android, Linux</a:t>
          </a:r>
          <a:endParaRPr lang="en-US" sz="1800" kern="1200"/>
        </a:p>
      </dsp:txBody>
      <dsp:txXfrm>
        <a:off x="2241542" y="1083386"/>
        <a:ext cx="1508203" cy="1395087"/>
      </dsp:txXfrm>
    </dsp:sp>
    <dsp:sp modelId="{924C1615-D476-4EE8-898C-720DB3BDEC12}">
      <dsp:nvSpPr>
        <dsp:cNvPr id="0" name=""/>
        <dsp:cNvSpPr/>
      </dsp:nvSpPr>
      <dsp:spPr>
        <a:xfrm>
          <a:off x="1775203" y="3154468"/>
          <a:ext cx="678691" cy="6786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6FAC50-89A8-440F-8F34-076043A008C0}">
      <dsp:nvSpPr>
        <dsp:cNvPr id="0" name=""/>
        <dsp:cNvSpPr/>
      </dsp:nvSpPr>
      <dsp:spPr>
        <a:xfrm>
          <a:off x="1355472" y="3900200"/>
          <a:ext cx="1508203" cy="139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 Internet and web technologies</a:t>
          </a:r>
          <a:endParaRPr lang="en-US" sz="1800" kern="1200"/>
        </a:p>
      </dsp:txBody>
      <dsp:txXfrm>
        <a:off x="1355472" y="3900200"/>
        <a:ext cx="1508203" cy="139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03BE5-A723-4D7C-B24F-7398F6CE8004}">
      <dsp:nvSpPr>
        <dsp:cNvPr id="0" name=""/>
        <dsp:cNvSpPr/>
      </dsp:nvSpPr>
      <dsp:spPr>
        <a:xfrm>
          <a:off x="0" y="452"/>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B3491-797D-4D5F-A226-1F7D944038BA}">
      <dsp:nvSpPr>
        <dsp:cNvPr id="0" name=""/>
        <dsp:cNvSpPr/>
      </dsp:nvSpPr>
      <dsp:spPr>
        <a:xfrm>
          <a:off x="319958" y="238437"/>
          <a:ext cx="581743" cy="58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29A68-B1D0-4E12-9C99-0C6E70A2A520}">
      <dsp:nvSpPr>
        <dsp:cNvPr id="0" name=""/>
        <dsp:cNvSpPr/>
      </dsp:nvSpPr>
      <dsp:spPr>
        <a:xfrm>
          <a:off x="1221660" y="452"/>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 Software packages and installations</a:t>
          </a:r>
          <a:endParaRPr lang="en-US" sz="2500" kern="1200"/>
        </a:p>
      </dsp:txBody>
      <dsp:txXfrm>
        <a:off x="1221660" y="452"/>
        <a:ext cx="9065339" cy="1057714"/>
      </dsp:txXfrm>
    </dsp:sp>
    <dsp:sp modelId="{D2CF8715-A883-48EA-8373-95AEAC9658EB}">
      <dsp:nvSpPr>
        <dsp:cNvPr id="0" name=""/>
        <dsp:cNvSpPr/>
      </dsp:nvSpPr>
      <dsp:spPr>
        <a:xfrm>
          <a:off x="0" y="1322595"/>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26823-5567-4567-A0B2-B086E3E16BBF}">
      <dsp:nvSpPr>
        <dsp:cNvPr id="0" name=""/>
        <dsp:cNvSpPr/>
      </dsp:nvSpPr>
      <dsp:spPr>
        <a:xfrm>
          <a:off x="319958" y="1560580"/>
          <a:ext cx="581743" cy="58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819E9E-E95C-4FA2-93A1-3244A1CC545F}">
      <dsp:nvSpPr>
        <dsp:cNvPr id="0" name=""/>
        <dsp:cNvSpPr/>
      </dsp:nvSpPr>
      <dsp:spPr>
        <a:xfrm>
          <a:off x="1221660" y="1322595"/>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 Office software products</a:t>
          </a:r>
          <a:endParaRPr lang="en-US" sz="2500" kern="1200"/>
        </a:p>
      </dsp:txBody>
      <dsp:txXfrm>
        <a:off x="1221660" y="1322595"/>
        <a:ext cx="9065339" cy="1057714"/>
      </dsp:txXfrm>
    </dsp:sp>
    <dsp:sp modelId="{4E4FCCAD-141C-4E6D-BE37-7C6F0AC76725}">
      <dsp:nvSpPr>
        <dsp:cNvPr id="0" name=""/>
        <dsp:cNvSpPr/>
      </dsp:nvSpPr>
      <dsp:spPr>
        <a:xfrm>
          <a:off x="0" y="2644738"/>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1E224-8D16-4407-A7F5-7E8FE0EB120F}">
      <dsp:nvSpPr>
        <dsp:cNvPr id="0" name=""/>
        <dsp:cNvSpPr/>
      </dsp:nvSpPr>
      <dsp:spPr>
        <a:xfrm>
          <a:off x="319958" y="2882724"/>
          <a:ext cx="581743" cy="58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F27472-C6AE-47D4-911E-3CD3DBE0F9D0}">
      <dsp:nvSpPr>
        <dsp:cNvPr id="0" name=""/>
        <dsp:cNvSpPr/>
      </dsp:nvSpPr>
      <dsp:spPr>
        <a:xfrm>
          <a:off x="1221660" y="2644738"/>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dirty="0"/>
            <a:t>• Emails and other communication tools</a:t>
          </a:r>
          <a:endParaRPr lang="en-US" sz="2500" kern="1200" dirty="0"/>
        </a:p>
      </dsp:txBody>
      <dsp:txXfrm>
        <a:off x="1221660" y="2644738"/>
        <a:ext cx="9065339" cy="10577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283C3-35D1-4119-B653-E99F7BFED327}">
      <dsp:nvSpPr>
        <dsp:cNvPr id="0" name=""/>
        <dsp:cNvSpPr/>
      </dsp:nvSpPr>
      <dsp:spPr>
        <a:xfrm>
          <a:off x="0" y="299456"/>
          <a:ext cx="757792" cy="7577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5CDCC4-F87B-4EAC-9BD6-344506A35C38}">
      <dsp:nvSpPr>
        <dsp:cNvPr id="0" name=""/>
        <dsp:cNvSpPr/>
      </dsp:nvSpPr>
      <dsp:spPr>
        <a:xfrm>
          <a:off x="0" y="1407320"/>
          <a:ext cx="1683984" cy="174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Office software products refer to a suite of applications designed for business and productivity tasks.</a:t>
          </a:r>
          <a:endParaRPr lang="en-US" sz="1800" kern="1200" dirty="0"/>
        </a:p>
      </dsp:txBody>
      <dsp:txXfrm>
        <a:off x="0" y="1407320"/>
        <a:ext cx="1683984" cy="1746105"/>
      </dsp:txXfrm>
    </dsp:sp>
    <dsp:sp modelId="{FC986D3D-4C2F-4D10-9133-0A692BC63158}">
      <dsp:nvSpPr>
        <dsp:cNvPr id="0" name=""/>
        <dsp:cNvSpPr/>
      </dsp:nvSpPr>
      <dsp:spPr>
        <a:xfrm>
          <a:off x="3374642" y="411549"/>
          <a:ext cx="757792" cy="7577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308425-5DE1-4D9E-8BFC-3CDE0D3B93AD}">
      <dsp:nvSpPr>
        <dsp:cNvPr id="0" name=""/>
        <dsp:cNvSpPr/>
      </dsp:nvSpPr>
      <dsp:spPr>
        <a:xfrm>
          <a:off x="2369230" y="1398136"/>
          <a:ext cx="2674453" cy="174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Microsoft office is a popular example ,including tools like Word for word processing ,Excel for Spreadsheets ,and  PowerPoint for presentation.</a:t>
          </a:r>
          <a:endParaRPr lang="en-US" sz="1800" kern="1200" dirty="0"/>
        </a:p>
      </dsp:txBody>
      <dsp:txXfrm>
        <a:off x="2369230" y="1398136"/>
        <a:ext cx="2674453" cy="1746105"/>
      </dsp:txXfrm>
    </dsp:sp>
    <dsp:sp modelId="{0925C722-1148-4D8C-BC58-1540A25D28F7}">
      <dsp:nvSpPr>
        <dsp:cNvPr id="0" name=""/>
        <dsp:cNvSpPr/>
      </dsp:nvSpPr>
      <dsp:spPr>
        <a:xfrm>
          <a:off x="6818484" y="411549"/>
          <a:ext cx="757792" cy="7577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52FD8-2C1B-4DB2-B27D-FFD380F912BF}">
      <dsp:nvSpPr>
        <dsp:cNvPr id="0" name=""/>
        <dsp:cNvSpPr/>
      </dsp:nvSpPr>
      <dsp:spPr>
        <a:xfrm>
          <a:off x="5672264" y="1434612"/>
          <a:ext cx="2745433" cy="174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These tools streamline document creation ,data analysis , and collaboration in professional environments</a:t>
          </a:r>
          <a:endParaRPr lang="en-US" sz="2000" kern="1200" dirty="0"/>
        </a:p>
      </dsp:txBody>
      <dsp:txXfrm>
        <a:off x="5672264" y="1434612"/>
        <a:ext cx="2745433" cy="17461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47080-8E22-4E26-9F3B-0F1E47CF87B2}">
      <dsp:nvSpPr>
        <dsp:cNvPr id="0" name=""/>
        <dsp:cNvSpPr/>
      </dsp:nvSpPr>
      <dsp:spPr>
        <a:xfrm>
          <a:off x="0" y="3219351"/>
          <a:ext cx="4219149" cy="21122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It mean storing and preserving data for future use or reference</a:t>
          </a:r>
          <a:endParaRPr lang="en-US" sz="2300" kern="1200"/>
        </a:p>
      </dsp:txBody>
      <dsp:txXfrm>
        <a:off x="0" y="3219351"/>
        <a:ext cx="4219149" cy="2112243"/>
      </dsp:txXfrm>
    </dsp:sp>
    <dsp:sp modelId="{C1695932-5316-445B-8757-BB78FADB2432}">
      <dsp:nvSpPr>
        <dsp:cNvPr id="0" name=""/>
        <dsp:cNvSpPr/>
      </dsp:nvSpPr>
      <dsp:spPr>
        <a:xfrm rot="10800000">
          <a:off x="0" y="2405"/>
          <a:ext cx="4219149" cy="324862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Data storage refers to the retention of digital information on a storage medium such as hard drives, solid-state drives, or cloud storage.</a:t>
          </a:r>
          <a:endParaRPr lang="en-US" sz="2300" kern="1200"/>
        </a:p>
      </dsp:txBody>
      <dsp:txXfrm rot="10800000">
        <a:off x="0" y="2405"/>
        <a:ext cx="4219149" cy="21108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6A6CB-0D51-4A7E-B5F7-065E6559178A}">
      <dsp:nvSpPr>
        <dsp:cNvPr id="0" name=""/>
        <dsp:cNvSpPr/>
      </dsp:nvSpPr>
      <dsp:spPr>
        <a:xfrm>
          <a:off x="3013" y="297352"/>
          <a:ext cx="2390923" cy="14345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Trello</a:t>
          </a:r>
          <a:endParaRPr lang="en-US" sz="3500" kern="1200"/>
        </a:p>
      </dsp:txBody>
      <dsp:txXfrm>
        <a:off x="3013" y="297352"/>
        <a:ext cx="2390923" cy="1434554"/>
      </dsp:txXfrm>
    </dsp:sp>
    <dsp:sp modelId="{61B6E27E-F64F-4CA0-AD41-E2AACAECC144}">
      <dsp:nvSpPr>
        <dsp:cNvPr id="0" name=""/>
        <dsp:cNvSpPr/>
      </dsp:nvSpPr>
      <dsp:spPr>
        <a:xfrm>
          <a:off x="2633029" y="297352"/>
          <a:ext cx="2390923" cy="1434554"/>
        </a:xfrm>
        <a:prstGeom prst="rect">
          <a:avLst/>
        </a:prstGeom>
        <a:solidFill>
          <a:schemeClr val="accent2">
            <a:hueOff val="497847"/>
            <a:satOff val="1831"/>
            <a:lumOff val="13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Slack</a:t>
          </a:r>
          <a:endParaRPr lang="en-US" sz="3500" kern="1200"/>
        </a:p>
      </dsp:txBody>
      <dsp:txXfrm>
        <a:off x="2633029" y="297352"/>
        <a:ext cx="2390923" cy="1434554"/>
      </dsp:txXfrm>
    </dsp:sp>
    <dsp:sp modelId="{4190B60F-D692-4F8E-82AB-482CC1A4F389}">
      <dsp:nvSpPr>
        <dsp:cNvPr id="0" name=""/>
        <dsp:cNvSpPr/>
      </dsp:nvSpPr>
      <dsp:spPr>
        <a:xfrm>
          <a:off x="5263046" y="297352"/>
          <a:ext cx="2390923" cy="1434554"/>
        </a:xfrm>
        <a:prstGeom prst="rect">
          <a:avLst/>
        </a:prstGeom>
        <a:solidFill>
          <a:schemeClr val="accent2">
            <a:hueOff val="995694"/>
            <a:satOff val="3661"/>
            <a:lumOff val="26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Jira</a:t>
          </a:r>
          <a:endParaRPr lang="en-US" sz="3500" kern="1200"/>
        </a:p>
      </dsp:txBody>
      <dsp:txXfrm>
        <a:off x="5263046" y="297352"/>
        <a:ext cx="2390923" cy="1434554"/>
      </dsp:txXfrm>
    </dsp:sp>
    <dsp:sp modelId="{0CD291B8-598F-46EE-A6A3-4E129ED489BD}">
      <dsp:nvSpPr>
        <dsp:cNvPr id="0" name=""/>
        <dsp:cNvSpPr/>
      </dsp:nvSpPr>
      <dsp:spPr>
        <a:xfrm>
          <a:off x="7893062" y="297352"/>
          <a:ext cx="2390923" cy="1434554"/>
        </a:xfrm>
        <a:prstGeom prst="rect">
          <a:avLst/>
        </a:prstGeom>
        <a:solidFill>
          <a:schemeClr val="accent2">
            <a:hueOff val="1493541"/>
            <a:satOff val="5492"/>
            <a:lumOff val="4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Asana</a:t>
          </a:r>
          <a:endParaRPr lang="en-US" sz="3500" kern="1200"/>
        </a:p>
      </dsp:txBody>
      <dsp:txXfrm>
        <a:off x="7893062" y="297352"/>
        <a:ext cx="2390923" cy="1434554"/>
      </dsp:txXfrm>
    </dsp:sp>
    <dsp:sp modelId="{A47BD079-1F2B-4E4B-9B2E-FAE7C1CC0FCF}">
      <dsp:nvSpPr>
        <dsp:cNvPr id="0" name=""/>
        <dsp:cNvSpPr/>
      </dsp:nvSpPr>
      <dsp:spPr>
        <a:xfrm>
          <a:off x="1318021" y="1970998"/>
          <a:ext cx="2390923" cy="1434554"/>
        </a:xfrm>
        <a:prstGeom prst="rect">
          <a:avLst/>
        </a:prstGeom>
        <a:solidFill>
          <a:schemeClr val="accent2">
            <a:hueOff val="1991389"/>
            <a:satOff val="7322"/>
            <a:lumOff val="53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Canva</a:t>
          </a:r>
          <a:endParaRPr lang="en-US" sz="3500" kern="1200"/>
        </a:p>
      </dsp:txBody>
      <dsp:txXfrm>
        <a:off x="1318021" y="1970998"/>
        <a:ext cx="2390923" cy="1434554"/>
      </dsp:txXfrm>
    </dsp:sp>
    <dsp:sp modelId="{2AD2AC8E-A128-4758-AF7F-BAA64698343C}">
      <dsp:nvSpPr>
        <dsp:cNvPr id="0" name=""/>
        <dsp:cNvSpPr/>
      </dsp:nvSpPr>
      <dsp:spPr>
        <a:xfrm>
          <a:off x="3948038" y="1970998"/>
          <a:ext cx="2390923" cy="1434554"/>
        </a:xfrm>
        <a:prstGeom prst="rect">
          <a:avLst/>
        </a:prstGeom>
        <a:solidFill>
          <a:schemeClr val="accent2">
            <a:hueOff val="2489236"/>
            <a:satOff val="9153"/>
            <a:lumOff val="6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Mural</a:t>
          </a:r>
          <a:endParaRPr lang="en-US" sz="3500" kern="1200"/>
        </a:p>
      </dsp:txBody>
      <dsp:txXfrm>
        <a:off x="3948038" y="1970998"/>
        <a:ext cx="2390923" cy="1434554"/>
      </dsp:txXfrm>
    </dsp:sp>
    <dsp:sp modelId="{BA22DCCF-0CC6-479A-870F-589C7A02C431}">
      <dsp:nvSpPr>
        <dsp:cNvPr id="0" name=""/>
        <dsp:cNvSpPr/>
      </dsp:nvSpPr>
      <dsp:spPr>
        <a:xfrm>
          <a:off x="6578054" y="1970998"/>
          <a:ext cx="2390923" cy="1434554"/>
        </a:xfrm>
        <a:prstGeom prst="rect">
          <a:avLst/>
        </a:prstGeom>
        <a:solidFill>
          <a:schemeClr val="accent2">
            <a:hueOff val="2987083"/>
            <a:satOff val="10983"/>
            <a:lumOff val="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a:t>WeTransfer</a:t>
          </a:r>
          <a:endParaRPr lang="en-US" sz="3500" kern="1200"/>
        </a:p>
      </dsp:txBody>
      <dsp:txXfrm>
        <a:off x="6578054" y="1970998"/>
        <a:ext cx="2390923" cy="14345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C59F8-48A9-42B6-A1AA-BA72F5345E1E}">
      <dsp:nvSpPr>
        <dsp:cNvPr id="0" name=""/>
        <dsp:cNvSpPr/>
      </dsp:nvSpPr>
      <dsp:spPr>
        <a:xfrm>
          <a:off x="0" y="452"/>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C55F16-18CD-4D48-A6BD-7B8A3DD49CA2}">
      <dsp:nvSpPr>
        <dsp:cNvPr id="0" name=""/>
        <dsp:cNvSpPr/>
      </dsp:nvSpPr>
      <dsp:spPr>
        <a:xfrm>
          <a:off x="319958" y="238437"/>
          <a:ext cx="581743" cy="58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8BE928-9213-4F31-9304-EC876A8EB629}">
      <dsp:nvSpPr>
        <dsp:cNvPr id="0" name=""/>
        <dsp:cNvSpPr/>
      </dsp:nvSpPr>
      <dsp:spPr>
        <a:xfrm>
          <a:off x="1221660" y="452"/>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90000"/>
            </a:lnSpc>
            <a:spcBef>
              <a:spcPct val="0"/>
            </a:spcBef>
            <a:spcAft>
              <a:spcPct val="35000"/>
            </a:spcAft>
            <a:buNone/>
          </a:pPr>
          <a:r>
            <a:rPr lang="en-GB" sz="2500" kern="1200"/>
            <a:t>From this course I achieve my business object</a:t>
          </a:r>
          <a:endParaRPr lang="en-US" sz="2500" kern="1200"/>
        </a:p>
      </dsp:txBody>
      <dsp:txXfrm>
        <a:off x="1221660" y="452"/>
        <a:ext cx="9065339" cy="1057714"/>
      </dsp:txXfrm>
    </dsp:sp>
    <dsp:sp modelId="{68A78485-2499-4824-8E26-45F9D0A81C0A}">
      <dsp:nvSpPr>
        <dsp:cNvPr id="0" name=""/>
        <dsp:cNvSpPr/>
      </dsp:nvSpPr>
      <dsp:spPr>
        <a:xfrm>
          <a:off x="0" y="1322595"/>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1177E0-F6FF-42C5-9CAE-092A5504E3A9}">
      <dsp:nvSpPr>
        <dsp:cNvPr id="0" name=""/>
        <dsp:cNvSpPr/>
      </dsp:nvSpPr>
      <dsp:spPr>
        <a:xfrm>
          <a:off x="319958" y="1560580"/>
          <a:ext cx="581743" cy="58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F373B4-9DD0-406B-BCD5-E7247D5F1D59}">
      <dsp:nvSpPr>
        <dsp:cNvPr id="0" name=""/>
        <dsp:cNvSpPr/>
      </dsp:nvSpPr>
      <dsp:spPr>
        <a:xfrm>
          <a:off x="1221660" y="1322595"/>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90000"/>
            </a:lnSpc>
            <a:spcBef>
              <a:spcPct val="0"/>
            </a:spcBef>
            <a:spcAft>
              <a:spcPct val="35000"/>
            </a:spcAft>
            <a:buNone/>
          </a:pPr>
          <a:r>
            <a:rPr lang="en-GB" sz="2500" kern="1200"/>
            <a:t>I understand better how to connect with friends ,family and others</a:t>
          </a:r>
          <a:endParaRPr lang="en-US" sz="2500" kern="1200"/>
        </a:p>
      </dsp:txBody>
      <dsp:txXfrm>
        <a:off x="1221660" y="1322595"/>
        <a:ext cx="9065339" cy="1057714"/>
      </dsp:txXfrm>
    </dsp:sp>
    <dsp:sp modelId="{07D0BE62-2D5A-4116-978A-D4F738FCC8C4}">
      <dsp:nvSpPr>
        <dsp:cNvPr id="0" name=""/>
        <dsp:cNvSpPr/>
      </dsp:nvSpPr>
      <dsp:spPr>
        <a:xfrm>
          <a:off x="0" y="2644738"/>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F624F-EBD0-4461-8EFF-400221B70D3E}">
      <dsp:nvSpPr>
        <dsp:cNvPr id="0" name=""/>
        <dsp:cNvSpPr/>
      </dsp:nvSpPr>
      <dsp:spPr>
        <a:xfrm>
          <a:off x="319958" y="2882724"/>
          <a:ext cx="581743" cy="58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7E844C-173C-4028-9605-B59573941875}">
      <dsp:nvSpPr>
        <dsp:cNvPr id="0" name=""/>
        <dsp:cNvSpPr/>
      </dsp:nvSpPr>
      <dsp:spPr>
        <a:xfrm>
          <a:off x="1221660" y="2644738"/>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90000"/>
            </a:lnSpc>
            <a:spcBef>
              <a:spcPct val="0"/>
            </a:spcBef>
            <a:spcAft>
              <a:spcPct val="35000"/>
            </a:spcAft>
            <a:buNone/>
          </a:pPr>
          <a:r>
            <a:rPr lang="en-GB" sz="2500" kern="1200"/>
            <a:t>I learn how to schedule a meeting on google calendar, and how to invite someone to my event</a:t>
          </a:r>
          <a:endParaRPr lang="en-US" sz="2500" kern="1200"/>
        </a:p>
      </dsp:txBody>
      <dsp:txXfrm>
        <a:off x="1221660" y="2644738"/>
        <a:ext cx="9065339" cy="10577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D7133-A9B5-4FE7-8912-5DE1891FE518}">
      <dsp:nvSpPr>
        <dsp:cNvPr id="0" name=""/>
        <dsp:cNvSpPr/>
      </dsp:nvSpPr>
      <dsp:spPr>
        <a:xfrm>
          <a:off x="831315" y="3322"/>
          <a:ext cx="707958" cy="7079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404AB-9F43-4C2D-8B08-EE27E7CA88EA}">
      <dsp:nvSpPr>
        <dsp:cNvPr id="0" name=""/>
        <dsp:cNvSpPr/>
      </dsp:nvSpPr>
      <dsp:spPr>
        <a:xfrm>
          <a:off x="446940" y="823481"/>
          <a:ext cx="1573242" cy="1682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This lesson improves my current skills and learn new skills to help me to succeed in the digital world.</a:t>
          </a:r>
          <a:endParaRPr lang="en-US" sz="1800" kern="1200" dirty="0"/>
        </a:p>
      </dsp:txBody>
      <dsp:txXfrm>
        <a:off x="446940" y="823481"/>
        <a:ext cx="1573242" cy="1682631"/>
      </dsp:txXfrm>
    </dsp:sp>
    <dsp:sp modelId="{BF1A236E-55E7-47CD-99A8-8F886BEEF0B3}">
      <dsp:nvSpPr>
        <dsp:cNvPr id="0" name=""/>
        <dsp:cNvSpPr/>
      </dsp:nvSpPr>
      <dsp:spPr>
        <a:xfrm>
          <a:off x="2679874" y="3322"/>
          <a:ext cx="707958" cy="7079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34605-1929-40B8-BFA9-C3819D9E2D4F}">
      <dsp:nvSpPr>
        <dsp:cNvPr id="0" name=""/>
        <dsp:cNvSpPr/>
      </dsp:nvSpPr>
      <dsp:spPr>
        <a:xfrm>
          <a:off x="2256892" y="742681"/>
          <a:ext cx="1573242" cy="1682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I find out what make a computer a computer, how to use the operating system.</a:t>
          </a:r>
          <a:endParaRPr lang="en-US" sz="1800" kern="1200" dirty="0"/>
        </a:p>
      </dsp:txBody>
      <dsp:txXfrm>
        <a:off x="2256892" y="742681"/>
        <a:ext cx="1573242" cy="1682631"/>
      </dsp:txXfrm>
    </dsp:sp>
    <dsp:sp modelId="{555EDACE-F03E-4941-BC25-CF93D03300A2}">
      <dsp:nvSpPr>
        <dsp:cNvPr id="0" name=""/>
        <dsp:cNvSpPr/>
      </dsp:nvSpPr>
      <dsp:spPr>
        <a:xfrm>
          <a:off x="821658" y="3566260"/>
          <a:ext cx="707958" cy="7079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1A4A1-FEB9-4838-BB7F-5E5524A1371B}">
      <dsp:nvSpPr>
        <dsp:cNvPr id="0" name=""/>
        <dsp:cNvSpPr/>
      </dsp:nvSpPr>
      <dsp:spPr>
        <a:xfrm>
          <a:off x="226671" y="4342248"/>
          <a:ext cx="1573242" cy="1682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How to open, save or create my files, applications, and projects</a:t>
          </a:r>
          <a:endParaRPr lang="en-US" sz="1800" kern="1200" dirty="0"/>
        </a:p>
      </dsp:txBody>
      <dsp:txXfrm>
        <a:off x="226671" y="4342248"/>
        <a:ext cx="1573242" cy="1682631"/>
      </dsp:txXfrm>
    </dsp:sp>
    <dsp:sp modelId="{F790085B-FC75-4D78-BEEC-9BE77E1F7586}">
      <dsp:nvSpPr>
        <dsp:cNvPr id="0" name=""/>
        <dsp:cNvSpPr/>
      </dsp:nvSpPr>
      <dsp:spPr>
        <a:xfrm>
          <a:off x="2983914" y="3697926"/>
          <a:ext cx="707958" cy="7079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11FDF-453A-4513-A49A-338D5064D03B}">
      <dsp:nvSpPr>
        <dsp:cNvPr id="0" name=""/>
        <dsp:cNvSpPr/>
      </dsp:nvSpPr>
      <dsp:spPr>
        <a:xfrm>
          <a:off x="2645906" y="4342248"/>
          <a:ext cx="1573242" cy="1682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How to connect Bluetooth devices and external storage devices</a:t>
          </a:r>
          <a:endParaRPr lang="en-US" sz="1800" kern="1200" dirty="0"/>
        </a:p>
      </dsp:txBody>
      <dsp:txXfrm>
        <a:off x="2645906" y="4342248"/>
        <a:ext cx="1573242" cy="16826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347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34279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4343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6721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2403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6720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575430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7921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56123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958688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1/5/2024</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72043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1/5/2024</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62612907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pngall.com/lecture-png/download/42546" TargetMode="External"/><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technofaq.org/posts/2020/01/the-top-7-benefits-of-using-a-vpn/" TargetMode="External"/><Relationship Id="rId4" Type="http://schemas.openxmlformats.org/officeDocument/2006/relationships/image" Target="../media/image39.jpeg"/></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technofaq.org/posts/2017/09/4-ways-internet-affects-your-health-negatively/" TargetMode="External"/><Relationship Id="rId2" Type="http://schemas.openxmlformats.org/officeDocument/2006/relationships/image" Target="../media/image48.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technofaq.org/posts/2019/04/5-ways-to-keep-your-passwords-safe/" TargetMode="External"/><Relationship Id="rId2" Type="http://schemas.openxmlformats.org/officeDocument/2006/relationships/image" Target="../media/image50.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5.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wavy concept">
            <a:extLst>
              <a:ext uri="{FF2B5EF4-FFF2-40B4-BE49-F238E27FC236}">
                <a16:creationId xmlns:a16="http://schemas.microsoft.com/office/drawing/2014/main" id="{427D9716-1BF1-7724-D718-334ED48FB851}"/>
              </a:ext>
            </a:extLst>
          </p:cNvPr>
          <p:cNvPicPr>
            <a:picLocks noChangeAspect="1"/>
          </p:cNvPicPr>
          <p:nvPr/>
        </p:nvPicPr>
        <p:blipFill rotWithShape="1">
          <a:blip r:embed="rId2">
            <a:alphaModFix/>
          </a:blip>
          <a:srcRect b="15750"/>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1605D9-EDB0-C24D-26DB-A310A7734E26}"/>
              </a:ext>
            </a:extLst>
          </p:cNvPr>
          <p:cNvSpPr>
            <a:spLocks noGrp="1"/>
          </p:cNvSpPr>
          <p:nvPr>
            <p:ph type="ctrTitle"/>
          </p:nvPr>
        </p:nvSpPr>
        <p:spPr>
          <a:xfrm>
            <a:off x="1280158" y="2703519"/>
            <a:ext cx="3535679" cy="1450961"/>
          </a:xfrm>
        </p:spPr>
        <p:txBody>
          <a:bodyPr anchor="b">
            <a:normAutofit fontScale="90000"/>
          </a:bodyPr>
          <a:lstStyle/>
          <a:p>
            <a:pPr algn="ctr"/>
            <a:r>
              <a:rPr lang="en-GB" sz="2800" b="1" dirty="0"/>
              <a:t>Mihaela Geanina Oneamoise 2232227</a:t>
            </a:r>
            <a:br>
              <a:rPr lang="en-GB" sz="2800" b="1" dirty="0"/>
            </a:br>
            <a:endParaRPr lang="en-GB" dirty="0"/>
          </a:p>
        </p:txBody>
      </p:sp>
      <p:sp>
        <p:nvSpPr>
          <p:cNvPr id="3" name="Subtitle 2">
            <a:extLst>
              <a:ext uri="{FF2B5EF4-FFF2-40B4-BE49-F238E27FC236}">
                <a16:creationId xmlns:a16="http://schemas.microsoft.com/office/drawing/2014/main" id="{A6EB249C-BB60-FD01-C028-75B7C3FD6C37}"/>
              </a:ext>
            </a:extLst>
          </p:cNvPr>
          <p:cNvSpPr>
            <a:spLocks noGrp="1"/>
          </p:cNvSpPr>
          <p:nvPr>
            <p:ph type="subTitle" idx="1"/>
          </p:nvPr>
        </p:nvSpPr>
        <p:spPr>
          <a:xfrm>
            <a:off x="1523998" y="4244336"/>
            <a:ext cx="3048000" cy="877585"/>
          </a:xfrm>
        </p:spPr>
        <p:txBody>
          <a:bodyPr>
            <a:normAutofit/>
          </a:bodyPr>
          <a:lstStyle/>
          <a:p>
            <a:pPr algn="ctr"/>
            <a:r>
              <a:rPr lang="en-GB" dirty="0"/>
              <a:t>DIGITAL  TECHNOLOGIES MODULE</a:t>
            </a:r>
          </a:p>
          <a:p>
            <a:pPr algn="ctr"/>
            <a:endParaRPr lang="en-GB" dirty="0"/>
          </a:p>
        </p:txBody>
      </p:sp>
      <p:cxnSp>
        <p:nvCxnSpPr>
          <p:cNvPr id="13" name="Straight Connector 12">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5119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C6F8EF8-DB86-BC7F-35DC-B66F068F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CDE52ED-9672-C6F4-5341-0DADA9917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505" y="788505"/>
            <a:ext cx="5280991" cy="5280991"/>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84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Oval 2">
            <a:extLst>
              <a:ext uri="{FF2B5EF4-FFF2-40B4-BE49-F238E27FC236}">
                <a16:creationId xmlns:a16="http://schemas.microsoft.com/office/drawing/2014/main" id="{399B56C7-86FA-B55B-A76F-5822488EAC64}"/>
              </a:ext>
            </a:extLst>
          </p:cNvPr>
          <p:cNvSpPr/>
          <p:nvPr/>
        </p:nvSpPr>
        <p:spPr>
          <a:xfrm>
            <a:off x="4038600" y="1905000"/>
            <a:ext cx="4114801" cy="17464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fontScale="77500" lnSpcReduction="20000"/>
          </a:bodyPr>
          <a:lstStyle/>
          <a:p>
            <a:pPr algn="ctr">
              <a:lnSpc>
                <a:spcPct val="120000"/>
              </a:lnSpc>
              <a:spcBef>
                <a:spcPct val="0"/>
              </a:spcBef>
              <a:spcAft>
                <a:spcPts val="600"/>
              </a:spcAft>
            </a:pPr>
            <a:r>
              <a:rPr lang="en-US" sz="2800" b="1" cap="all" spc="600" dirty="0">
                <a:solidFill>
                  <a:srgbClr val="000000"/>
                </a:solidFill>
                <a:latin typeface="+mj-lt"/>
                <a:ea typeface="+mj-ea"/>
                <a:cs typeface="+mj-cs"/>
              </a:rPr>
              <a:t>CRITICAL REFLECTION</a:t>
            </a:r>
          </a:p>
          <a:p>
            <a:pPr algn="ctr">
              <a:lnSpc>
                <a:spcPct val="120000"/>
              </a:lnSpc>
              <a:spcBef>
                <a:spcPct val="0"/>
              </a:spcBef>
              <a:spcAft>
                <a:spcPts val="600"/>
              </a:spcAft>
            </a:pPr>
            <a:r>
              <a:rPr lang="en-US" sz="2800" b="1" cap="all" spc="600" dirty="0">
                <a:solidFill>
                  <a:srgbClr val="000000"/>
                </a:solidFill>
                <a:latin typeface="+mj-lt"/>
                <a:ea typeface="+mj-ea"/>
                <a:cs typeface="+mj-cs"/>
              </a:rPr>
              <a:t>assessment</a:t>
            </a:r>
          </a:p>
        </p:txBody>
      </p:sp>
      <p:cxnSp>
        <p:nvCxnSpPr>
          <p:cNvPr id="16" name="Straight Connector 15">
            <a:extLst>
              <a:ext uri="{FF2B5EF4-FFF2-40B4-BE49-F238E27FC236}">
                <a16:creationId xmlns:a16="http://schemas.microsoft.com/office/drawing/2014/main" id="{A48FFDED-D19A-5971-9E62-D66F69A8F8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51426"/>
            <a:ext cx="971155" cy="0"/>
          </a:xfrm>
          <a:prstGeom prst="line">
            <a:avLst/>
          </a:prstGeom>
          <a:ln w="31750">
            <a:solidFill>
              <a:srgbClr val="0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823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CD504-122D-EFB7-B5E8-04D3825DFDDE}"/>
              </a:ext>
            </a:extLst>
          </p:cNvPr>
          <p:cNvSpPr>
            <a:spLocks noGrp="1"/>
          </p:cNvSpPr>
          <p:nvPr>
            <p:ph type="title"/>
          </p:nvPr>
        </p:nvSpPr>
        <p:spPr>
          <a:xfrm>
            <a:off x="6512560" y="762001"/>
            <a:ext cx="4745990" cy="1141004"/>
          </a:xfrm>
        </p:spPr>
        <p:txBody>
          <a:bodyPr>
            <a:normAutofit/>
          </a:bodyPr>
          <a:lstStyle/>
          <a:p>
            <a:pPr marL="285750" indent="-285750">
              <a:lnSpc>
                <a:spcPct val="110000"/>
              </a:lnSpc>
              <a:buFont typeface="Arial" panose="020B0604020202020204" pitchFamily="34" charset="0"/>
              <a:buChar char="•"/>
            </a:pPr>
            <a:r>
              <a:rPr lang="en-GB" sz="1600" b="0" kern="100" dirty="0">
                <a:effectLst>
                  <a:outerShdw blurRad="38100" dist="38100" dir="2700000" algn="tl">
                    <a:srgbClr val="000000">
                      <a:alpha val="43137"/>
                    </a:srgbClr>
                  </a:outerShdw>
                </a:effectLst>
                <a:latin typeface="Arial Nova" panose="020B0504020202020204" pitchFamily="34" charset="0"/>
                <a:ea typeface="Calibri" panose="020F0502020204030204" pitchFamily="34" charset="0"/>
                <a:cs typeface="Times New Roman" panose="02020603050405020304" pitchFamily="18" charset="0"/>
              </a:rPr>
              <a:t> </a:t>
            </a:r>
            <a:r>
              <a:rPr lang="en-GB" sz="1600" b="0" kern="100" cap="none" dirty="0">
                <a:effectLst>
                  <a:outerShdw blurRad="38100" dist="38100" dir="2700000" algn="tl">
                    <a:srgbClr val="000000">
                      <a:alpha val="43137"/>
                    </a:srgbClr>
                  </a:outerShdw>
                </a:effectLst>
                <a:latin typeface="Arial Nova" panose="020B0504020202020204" pitchFamily="34" charset="0"/>
                <a:ea typeface="Calibri" panose="020F0502020204030204" pitchFamily="34" charset="0"/>
                <a:cs typeface="Times New Roman" panose="02020603050405020304" pitchFamily="18" charset="0"/>
              </a:rPr>
              <a:t>It experience at the beginning of the module!</a:t>
            </a:r>
            <a:br>
              <a:rPr lang="en-GB" sz="1600" b="0" kern="100" dirty="0">
                <a:effectLst>
                  <a:outerShdw blurRad="38100" dist="38100" dir="2700000" algn="tl">
                    <a:srgbClr val="000000">
                      <a:alpha val="43137"/>
                    </a:srgbClr>
                  </a:outerShdw>
                </a:effectLst>
                <a:latin typeface="Arial Nova" panose="020B0504020202020204" pitchFamily="34" charset="0"/>
                <a:ea typeface="Calibri" panose="020F0502020204030204" pitchFamily="34" charset="0"/>
                <a:cs typeface="Times New Roman" panose="02020603050405020304" pitchFamily="18" charset="0"/>
              </a:rPr>
            </a:br>
            <a:endParaRPr lang="en-GB" sz="1600" b="0" dirty="0">
              <a:effectLst>
                <a:outerShdw blurRad="38100" dist="38100" dir="2700000" algn="tl">
                  <a:srgbClr val="000000">
                    <a:alpha val="43137"/>
                  </a:srgbClr>
                </a:outerShdw>
              </a:effectLst>
              <a:latin typeface="Arial Nova" panose="020B0504020202020204" pitchFamily="34" charset="0"/>
            </a:endParaRPr>
          </a:p>
        </p:txBody>
      </p:sp>
      <p:pic>
        <p:nvPicPr>
          <p:cNvPr id="5" name="Picture 4" descr="Close-up of a calculator keypad">
            <a:extLst>
              <a:ext uri="{FF2B5EF4-FFF2-40B4-BE49-F238E27FC236}">
                <a16:creationId xmlns:a16="http://schemas.microsoft.com/office/drawing/2014/main" id="{1DFE1027-59AA-9547-CE5D-A712F740A197}"/>
              </a:ext>
            </a:extLst>
          </p:cNvPr>
          <p:cNvPicPr>
            <a:picLocks noChangeAspect="1"/>
          </p:cNvPicPr>
          <p:nvPr/>
        </p:nvPicPr>
        <p:blipFill rotWithShape="1">
          <a:blip r:embed="rId2"/>
          <a:srcRect l="17238" r="23873" b="-1"/>
          <a:stretch/>
        </p:blipFill>
        <p:spPr>
          <a:xfrm>
            <a:off x="-1" y="10"/>
            <a:ext cx="6096001" cy="6857990"/>
          </a:xfrm>
          <a:prstGeom prst="rect">
            <a:avLst/>
          </a:prstGeom>
        </p:spPr>
      </p:pic>
      <p:sp>
        <p:nvSpPr>
          <p:cNvPr id="11" name="Rectangle 10">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88F8D9-9DEA-C2B6-67FE-7C1AEDB27347}"/>
              </a:ext>
            </a:extLst>
          </p:cNvPr>
          <p:cNvSpPr>
            <a:spLocks noGrp="1"/>
          </p:cNvSpPr>
          <p:nvPr>
            <p:ph idx="1"/>
          </p:nvPr>
        </p:nvSpPr>
        <p:spPr>
          <a:xfrm>
            <a:off x="7029450" y="2286000"/>
            <a:ext cx="4219149" cy="3810000"/>
          </a:xfrm>
        </p:spPr>
        <p:txBody>
          <a:bodyPr>
            <a:normAutofit/>
          </a:bodyPr>
          <a:lstStyle/>
          <a:p>
            <a:r>
              <a:rPr lang="en-GB" dirty="0">
                <a:latin typeface="Arial Nova" panose="020B0504020202020204" pitchFamily="34" charset="0"/>
              </a:rPr>
              <a:t>I had an average experience initially as my knowledge about various aspects was limited. However, I must acknowledge that through this module, my proficiency in the Digital Technologies industry has significantly improved.</a:t>
            </a:r>
          </a:p>
        </p:txBody>
      </p:sp>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768368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80252-CACE-9066-EA42-9EC396ABEBAF}"/>
              </a:ext>
            </a:extLst>
          </p:cNvPr>
          <p:cNvSpPr>
            <a:spLocks noGrp="1"/>
          </p:cNvSpPr>
          <p:nvPr>
            <p:ph type="title"/>
          </p:nvPr>
        </p:nvSpPr>
        <p:spPr>
          <a:xfrm>
            <a:off x="7071360" y="2287996"/>
            <a:ext cx="4664710" cy="1141004"/>
          </a:xfrm>
        </p:spPr>
        <p:txBody>
          <a:bodyPr>
            <a:normAutofit/>
          </a:bodyPr>
          <a:lstStyle/>
          <a:p>
            <a:r>
              <a:rPr lang="en-GB" dirty="0"/>
              <a:t>IT experience</a:t>
            </a:r>
          </a:p>
        </p:txBody>
      </p:sp>
      <p:pic>
        <p:nvPicPr>
          <p:cNvPr id="5" name="Picture 4" descr="Sphere of mesh and nodes">
            <a:extLst>
              <a:ext uri="{FF2B5EF4-FFF2-40B4-BE49-F238E27FC236}">
                <a16:creationId xmlns:a16="http://schemas.microsoft.com/office/drawing/2014/main" id="{146CB5A1-B55A-5662-A51A-528F13F9CB3A}"/>
              </a:ext>
            </a:extLst>
          </p:cNvPr>
          <p:cNvPicPr>
            <a:picLocks noChangeAspect="1"/>
          </p:cNvPicPr>
          <p:nvPr/>
        </p:nvPicPr>
        <p:blipFill rotWithShape="1">
          <a:blip r:embed="rId2"/>
          <a:srcRect l="32161" r="1172"/>
          <a:stretch/>
        </p:blipFill>
        <p:spPr>
          <a:xfrm>
            <a:off x="-1" y="10"/>
            <a:ext cx="6096001" cy="6857990"/>
          </a:xfrm>
          <a:prstGeom prst="rect">
            <a:avLst/>
          </a:prstGeom>
        </p:spPr>
      </p:pic>
      <p:sp>
        <p:nvSpPr>
          <p:cNvPr id="11" name="Rectangle 10">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wooden sign with a arrow and steps">
            <a:extLst>
              <a:ext uri="{FF2B5EF4-FFF2-40B4-BE49-F238E27FC236}">
                <a16:creationId xmlns:a16="http://schemas.microsoft.com/office/drawing/2014/main" id="{72A467CE-9725-2B57-9279-A50A9F950C8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17590" y="3686756"/>
            <a:ext cx="6074409" cy="3171244"/>
          </a:xfrm>
        </p:spPr>
      </p:pic>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322872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White puzzle with one red piece">
            <a:extLst>
              <a:ext uri="{FF2B5EF4-FFF2-40B4-BE49-F238E27FC236}">
                <a16:creationId xmlns:a16="http://schemas.microsoft.com/office/drawing/2014/main" id="{5A064DA0-53E1-A31B-7BE2-758C100FEA9B}"/>
              </a:ext>
            </a:extLst>
          </p:cNvPr>
          <p:cNvPicPr>
            <a:picLocks noChangeAspect="1"/>
          </p:cNvPicPr>
          <p:nvPr/>
        </p:nvPicPr>
        <p:blipFill rotWithShape="1">
          <a:blip r:embed="rId2"/>
          <a:srcRect l="25802" r="24198"/>
          <a:stretch/>
        </p:blipFill>
        <p:spPr>
          <a:xfrm>
            <a:off x="1" y="10"/>
            <a:ext cx="6096000" cy="6857990"/>
          </a:xfrm>
          <a:prstGeom prst="rect">
            <a:avLst/>
          </a:prstGeom>
        </p:spPr>
      </p:pic>
      <p:sp>
        <p:nvSpPr>
          <p:cNvPr id="19" name="Rectangle 18">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01CD5C7-BD48-2C7A-901C-7AD66A181514}"/>
              </a:ext>
            </a:extLst>
          </p:cNvPr>
          <p:cNvSpPr txBox="1"/>
          <p:nvPr/>
        </p:nvSpPr>
        <p:spPr>
          <a:xfrm>
            <a:off x="7029448" y="762000"/>
            <a:ext cx="4219149" cy="5334000"/>
          </a:xfrm>
          <a:prstGeom prst="rect">
            <a:avLst/>
          </a:prstGeom>
        </p:spPr>
        <p:txBody>
          <a:bodyPr vert="horz" lIns="91440" tIns="45720" rIns="91440" bIns="45720" rtlCol="0" anchor="ctr">
            <a:normAutofit/>
          </a:bodyPr>
          <a:lstStyle/>
          <a:p>
            <a:pPr>
              <a:lnSpc>
                <a:spcPct val="120000"/>
              </a:lnSpc>
              <a:spcAft>
                <a:spcPts val="600"/>
              </a:spcAft>
            </a:pPr>
            <a:r>
              <a:rPr lang="en-US" sz="2000" dirty="0"/>
              <a:t>When I first started, the digital world was unfamiliar to me. But thanks to this module, my aptitude for resolving technical problems on both personal and work computers has significantly improved. As a result of this enhanced skill set, friends and family often approach me with technology-related issues that I'm able to successfully resolve; such positive reinforcement fuels my desire to further expand my knowledge within the IT industry.</a:t>
            </a:r>
          </a:p>
          <a:p>
            <a:pPr>
              <a:lnSpc>
                <a:spcPct val="120000"/>
              </a:lnSpc>
              <a:spcAft>
                <a:spcPts val="600"/>
              </a:spcAft>
            </a:pPr>
            <a:endParaRPr lang="en-US" sz="2000" dirty="0"/>
          </a:p>
        </p:txBody>
      </p:sp>
    </p:spTree>
    <p:extLst>
      <p:ext uri="{BB962C8B-B14F-4D97-AF65-F5344CB8AC3E}">
        <p14:creationId xmlns:p14="http://schemas.microsoft.com/office/powerpoint/2010/main" val="227721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Connector 47">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0" name="Rectangle 49">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270B3-A5DB-150C-E8EB-06C5CF68FB83}"/>
              </a:ext>
            </a:extLst>
          </p:cNvPr>
          <p:cNvSpPr>
            <a:spLocks noGrp="1"/>
          </p:cNvSpPr>
          <p:nvPr>
            <p:ph type="title"/>
          </p:nvPr>
        </p:nvSpPr>
        <p:spPr>
          <a:xfrm>
            <a:off x="1078992" y="1847558"/>
            <a:ext cx="3936275" cy="1815382"/>
          </a:xfrm>
        </p:spPr>
        <p:txBody>
          <a:bodyPr vert="horz" lIns="91440" tIns="45720" rIns="91440" bIns="45720" rtlCol="0" anchor="b">
            <a:normAutofit/>
          </a:bodyPr>
          <a:lstStyle/>
          <a:p>
            <a:pPr algn="ctr"/>
            <a:r>
              <a:rPr lang="en-US"/>
              <a:t>More confident in my digital skills</a:t>
            </a:r>
          </a:p>
        </p:txBody>
      </p:sp>
      <p:cxnSp>
        <p:nvCxnSpPr>
          <p:cNvPr id="52" name="Straight Connector 51">
            <a:extLst>
              <a:ext uri="{FF2B5EF4-FFF2-40B4-BE49-F238E27FC236}">
                <a16:creationId xmlns:a16="http://schemas.microsoft.com/office/drawing/2014/main" id="{5D450941-93B1-F3F3-5C2A-8A777EE790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descr="Yellow paper ship leading among white ships">
            <a:extLst>
              <a:ext uri="{FF2B5EF4-FFF2-40B4-BE49-F238E27FC236}">
                <a16:creationId xmlns:a16="http://schemas.microsoft.com/office/drawing/2014/main" id="{4E0DBD05-89F0-9376-F465-5ACD0C898CD0}"/>
              </a:ext>
            </a:extLst>
          </p:cNvPr>
          <p:cNvPicPr>
            <a:picLocks noChangeAspect="1"/>
          </p:cNvPicPr>
          <p:nvPr/>
        </p:nvPicPr>
        <p:blipFill rotWithShape="1">
          <a:blip r:embed="rId2"/>
          <a:srcRect l="40667" r="-1" b="-1"/>
          <a:stretch/>
        </p:blipFill>
        <p:spPr>
          <a:xfrm>
            <a:off x="6095992" y="10"/>
            <a:ext cx="6096000" cy="6857987"/>
          </a:xfrm>
          <a:prstGeom prst="rect">
            <a:avLst/>
          </a:prstGeom>
        </p:spPr>
      </p:pic>
      <p:sp>
        <p:nvSpPr>
          <p:cNvPr id="54" name="Rectangle 53">
            <a:extLst>
              <a:ext uri="{FF2B5EF4-FFF2-40B4-BE49-F238E27FC236}">
                <a16:creationId xmlns:a16="http://schemas.microsoft.com/office/drawing/2014/main" id="{71179CE7-BE87-6FBC-60F9-3BA49A485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1147481"/>
            <a:ext cx="6095999" cy="5707999"/>
          </a:xfrm>
          <a:prstGeom prst="rect">
            <a:avLst/>
          </a:prstGeom>
          <a:gradFill>
            <a:gsLst>
              <a:gs pos="8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Pencil on notebook">
            <a:extLst>
              <a:ext uri="{FF2B5EF4-FFF2-40B4-BE49-F238E27FC236}">
                <a16:creationId xmlns:a16="http://schemas.microsoft.com/office/drawing/2014/main" id="{C74DD3D6-9F5B-ACE5-992D-2437E2F3C25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33252" b="3"/>
          <a:stretch/>
        </p:blipFill>
        <p:spPr>
          <a:xfrm>
            <a:off x="6196390" y="0"/>
            <a:ext cx="4357315" cy="4357315"/>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2994070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splay stock market numbers">
            <a:extLst>
              <a:ext uri="{FF2B5EF4-FFF2-40B4-BE49-F238E27FC236}">
                <a16:creationId xmlns:a16="http://schemas.microsoft.com/office/drawing/2014/main" id="{2A808FCC-10C1-48A5-DC02-54171E7B2838}"/>
              </a:ext>
            </a:extLst>
          </p:cNvPr>
          <p:cNvPicPr>
            <a:picLocks noChangeAspect="1"/>
          </p:cNvPicPr>
          <p:nvPr/>
        </p:nvPicPr>
        <p:blipFill rotWithShape="1">
          <a:blip r:embed="rId2">
            <a:alphaModFix/>
          </a:blip>
          <a:srcRect t="6425" b="9325"/>
          <a:stretch/>
        </p:blipFill>
        <p:spPr>
          <a:xfrm>
            <a:off x="-81260" y="162560"/>
            <a:ext cx="12191980" cy="6856429"/>
          </a:xfrm>
          <a:prstGeom prst="rect">
            <a:avLst/>
          </a:prstGeom>
        </p:spPr>
      </p:pic>
      <p:sp>
        <p:nvSpPr>
          <p:cNvPr id="14" name="Freeform: Shape 13">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B761B3B-9881-2F26-FAAC-E265D0EE90A5}"/>
              </a:ext>
            </a:extLst>
          </p:cNvPr>
          <p:cNvSpPr txBox="1"/>
          <p:nvPr/>
        </p:nvSpPr>
        <p:spPr>
          <a:xfrm>
            <a:off x="4490720" y="2540453"/>
            <a:ext cx="3535679" cy="1618339"/>
          </a:xfrm>
          <a:prstGeom prst="rect">
            <a:avLst/>
          </a:prstGeom>
        </p:spPr>
        <p:txBody>
          <a:bodyPr vert="horz" lIns="91440" tIns="45720" rIns="91440" bIns="45720" rtlCol="0" anchor="b">
            <a:noAutofit/>
          </a:bodyPr>
          <a:lstStyle/>
          <a:p>
            <a:pPr algn="ctr">
              <a:lnSpc>
                <a:spcPct val="110000"/>
              </a:lnSpc>
              <a:spcBef>
                <a:spcPct val="0"/>
              </a:spcBef>
              <a:spcAft>
                <a:spcPts val="600"/>
              </a:spcAft>
            </a:pPr>
            <a:r>
              <a:rPr lang="en-US" sz="2000" b="1" cap="all" spc="600" dirty="0">
                <a:latin typeface="+mj-lt"/>
                <a:ea typeface="+mj-ea"/>
                <a:cs typeface="+mj-cs"/>
              </a:rPr>
              <a:t>What aspects of the module contributed to increased my digital skills?</a:t>
            </a:r>
            <a:br>
              <a:rPr lang="en-US" sz="2000" b="1" cap="all" spc="600" dirty="0">
                <a:latin typeface="+mj-lt"/>
                <a:ea typeface="+mj-ea"/>
                <a:cs typeface="+mj-cs"/>
              </a:rPr>
            </a:br>
            <a:endParaRPr lang="en-US" sz="2000" b="1" cap="all" spc="600" dirty="0">
              <a:latin typeface="+mj-lt"/>
              <a:ea typeface="+mj-ea"/>
              <a:cs typeface="+mj-cs"/>
            </a:endParaRPr>
          </a:p>
        </p:txBody>
      </p:sp>
      <p:cxnSp>
        <p:nvCxnSpPr>
          <p:cNvPr id="16" name="Straight Connector 15">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5468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079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blurred public library with bookshelves">
            <a:extLst>
              <a:ext uri="{FF2B5EF4-FFF2-40B4-BE49-F238E27FC236}">
                <a16:creationId xmlns:a16="http://schemas.microsoft.com/office/drawing/2014/main" id="{DBABC381-CAD6-A79F-75C6-424617D3A118}"/>
              </a:ext>
            </a:extLst>
          </p:cNvPr>
          <p:cNvPicPr>
            <a:picLocks noChangeAspect="1"/>
          </p:cNvPicPr>
          <p:nvPr/>
        </p:nvPicPr>
        <p:blipFill rotWithShape="1">
          <a:blip r:embed="rId2"/>
          <a:srcRect l="9163" r="31503" b="-1"/>
          <a:stretch/>
        </p:blipFill>
        <p:spPr>
          <a:xfrm>
            <a:off x="1" y="10"/>
            <a:ext cx="6096000" cy="6857990"/>
          </a:xfrm>
          <a:prstGeom prst="rect">
            <a:avLst/>
          </a:prstGeom>
        </p:spPr>
      </p:pic>
      <p:sp>
        <p:nvSpPr>
          <p:cNvPr id="12" name="Rectangle 11">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extBox 1">
            <a:extLst>
              <a:ext uri="{FF2B5EF4-FFF2-40B4-BE49-F238E27FC236}">
                <a16:creationId xmlns:a16="http://schemas.microsoft.com/office/drawing/2014/main" id="{C56510A3-65D3-1E1E-350C-29564B652A4C}"/>
              </a:ext>
            </a:extLst>
          </p:cNvPr>
          <p:cNvGraphicFramePr/>
          <p:nvPr>
            <p:extLst>
              <p:ext uri="{D42A27DB-BD31-4B8C-83A1-F6EECF244321}">
                <p14:modId xmlns:p14="http://schemas.microsoft.com/office/powerpoint/2010/main" val="688461846"/>
              </p:ext>
            </p:extLst>
          </p:nvPr>
        </p:nvGraphicFramePr>
        <p:xfrm>
          <a:off x="7029448" y="762000"/>
          <a:ext cx="4219149"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254DC859-9C2B-0AB2-C001-35AC238CCC5B}"/>
              </a:ext>
            </a:extLst>
          </p:cNvPr>
          <p:cNvSpPr/>
          <p:nvPr/>
        </p:nvSpPr>
        <p:spPr>
          <a:xfrm>
            <a:off x="1167125" y="4246162"/>
            <a:ext cx="3597066" cy="2096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sz="2400" b="1" dirty="0">
                <a:solidFill>
                  <a:schemeClr val="tx1"/>
                </a:solidFill>
              </a:rPr>
              <a:t>This are just a few example of what aspect contributed to increased my digital skills</a:t>
            </a:r>
          </a:p>
        </p:txBody>
      </p:sp>
    </p:spTree>
    <p:extLst>
      <p:ext uri="{BB962C8B-B14F-4D97-AF65-F5344CB8AC3E}">
        <p14:creationId xmlns:p14="http://schemas.microsoft.com/office/powerpoint/2010/main" val="2107903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16FF0-A5D4-EC7D-7620-39C52E21717E}"/>
              </a:ext>
            </a:extLst>
          </p:cNvPr>
          <p:cNvSpPr>
            <a:spLocks noGrp="1"/>
          </p:cNvSpPr>
          <p:nvPr>
            <p:ph type="title"/>
          </p:nvPr>
        </p:nvSpPr>
        <p:spPr>
          <a:xfrm>
            <a:off x="1050771" y="1757896"/>
            <a:ext cx="4009639" cy="2527760"/>
          </a:xfrm>
        </p:spPr>
        <p:txBody>
          <a:bodyPr anchor="ctr">
            <a:normAutofit/>
          </a:bodyPr>
          <a:lstStyle/>
          <a:p>
            <a:pPr algn="ctr"/>
            <a:r>
              <a:rPr lang="en-GB" sz="2600" dirty="0"/>
              <a:t>Positive impact about lecturer of this module</a:t>
            </a:r>
          </a:p>
        </p:txBody>
      </p:sp>
      <p:pic>
        <p:nvPicPr>
          <p:cNvPr id="7" name="Graphic 6" descr="Classroom">
            <a:extLst>
              <a:ext uri="{FF2B5EF4-FFF2-40B4-BE49-F238E27FC236}">
                <a16:creationId xmlns:a16="http://schemas.microsoft.com/office/drawing/2014/main" id="{C1F79EDF-AB29-FC21-45AA-0AFA24A6D8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9ECEBC-B37A-39E4-A52A-1137BBA5A6B9}"/>
              </a:ext>
            </a:extLst>
          </p:cNvPr>
          <p:cNvSpPr>
            <a:spLocks noGrp="1"/>
          </p:cNvSpPr>
          <p:nvPr>
            <p:ph idx="1"/>
          </p:nvPr>
        </p:nvSpPr>
        <p:spPr>
          <a:xfrm>
            <a:off x="7048500" y="761999"/>
            <a:ext cx="4200098" cy="5342721"/>
          </a:xfrm>
        </p:spPr>
        <p:txBody>
          <a:bodyPr anchor="ctr">
            <a:normAutofit/>
          </a:bodyPr>
          <a:lstStyle/>
          <a:p>
            <a:pPr marL="0" indent="0">
              <a:buNone/>
            </a:pPr>
            <a:r>
              <a:rPr lang="en-GB" dirty="0">
                <a:latin typeface="Arial Narrow" panose="020B0606020202030204" pitchFamily="34" charset="0"/>
              </a:rPr>
              <a:t>- </a:t>
            </a:r>
            <a:r>
              <a:rPr lang="en-GB" sz="2400" dirty="0">
                <a:latin typeface="Arial Narrow" panose="020B0606020202030204" pitchFamily="34" charset="0"/>
              </a:rPr>
              <a:t>the teaching methods has a positive impact on my learning experience . Effective teaching can indeed make a significant difference.</a:t>
            </a:r>
          </a:p>
          <a:p>
            <a:pPr marL="0" indent="0">
              <a:buNone/>
            </a:pPr>
            <a:r>
              <a:rPr lang="en-GB" sz="2400" dirty="0">
                <a:latin typeface="Arial Narrow" panose="020B0606020202030204" pitchFamily="34" charset="0"/>
              </a:rPr>
              <a:t>-having helpful and relevant content is crucial for a positive learning experience</a:t>
            </a:r>
          </a:p>
          <a:p>
            <a:pPr marL="0" indent="0">
              <a:buNone/>
            </a:pPr>
            <a:endParaRPr lang="en-GB" dirty="0">
              <a:latin typeface="Arial Narrow" panose="020B0606020202030204" pitchFamily="34" charset="0"/>
            </a:endParaRPr>
          </a:p>
          <a:p>
            <a:endParaRPr lang="en-GB" dirty="0"/>
          </a:p>
        </p:txBody>
      </p:sp>
    </p:spTree>
    <p:extLst>
      <p:ext uri="{BB962C8B-B14F-4D97-AF65-F5344CB8AC3E}">
        <p14:creationId xmlns:p14="http://schemas.microsoft.com/office/powerpoint/2010/main" val="4169816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D70BC64E-B094-49DE-BD9C-DB662FCF5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18E0F5-1EF3-64D6-0802-B7983AC6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7EE1B9-9338-3E23-24C9-55AA458FFBEA}"/>
              </a:ext>
            </a:extLst>
          </p:cNvPr>
          <p:cNvSpPr txBox="1"/>
          <p:nvPr/>
        </p:nvSpPr>
        <p:spPr>
          <a:xfrm>
            <a:off x="952500" y="2285997"/>
            <a:ext cx="4191000" cy="3890965"/>
          </a:xfrm>
          <a:prstGeom prst="rect">
            <a:avLst/>
          </a:prstGeom>
        </p:spPr>
        <p:txBody>
          <a:bodyPr vert="horz" lIns="91440" tIns="45720" rIns="91440" bIns="45720" rtlCol="0">
            <a:normAutofit/>
          </a:bodyPr>
          <a:lstStyle/>
          <a:p>
            <a:pPr>
              <a:lnSpc>
                <a:spcPct val="120000"/>
              </a:lnSpc>
              <a:spcAft>
                <a:spcPts val="600"/>
              </a:spcAft>
            </a:pPr>
            <a:r>
              <a:rPr lang="en-US" sz="2400" dirty="0"/>
              <a:t>The Digital Technologies module instructor was affable and employed a teaching technique that motivated me, making the educational process both gratifying and significant. </a:t>
            </a:r>
          </a:p>
          <a:p>
            <a:pPr>
              <a:lnSpc>
                <a:spcPct val="120000"/>
              </a:lnSpc>
              <a:spcAft>
                <a:spcPts val="600"/>
              </a:spcAft>
            </a:pPr>
            <a:endParaRPr lang="en-US" sz="2400" dirty="0"/>
          </a:p>
        </p:txBody>
      </p:sp>
      <p:pic>
        <p:nvPicPr>
          <p:cNvPr id="4" name="Picture 3" descr="Toy plastic numbers">
            <a:extLst>
              <a:ext uri="{FF2B5EF4-FFF2-40B4-BE49-F238E27FC236}">
                <a16:creationId xmlns:a16="http://schemas.microsoft.com/office/drawing/2014/main" id="{65E91AC5-DA2A-5E2F-4D06-FEEA38B563CB}"/>
              </a:ext>
            </a:extLst>
          </p:cNvPr>
          <p:cNvPicPr>
            <a:picLocks noChangeAspect="1"/>
          </p:cNvPicPr>
          <p:nvPr/>
        </p:nvPicPr>
        <p:blipFill rotWithShape="1">
          <a:blip r:embed="rId2"/>
          <a:srcRect l="17254" r="23412" b="-1"/>
          <a:stretch/>
        </p:blipFill>
        <p:spPr>
          <a:xfrm>
            <a:off x="6635362" y="1132406"/>
            <a:ext cx="4082838" cy="4593188"/>
          </a:xfrm>
          <a:prstGeom prst="rect">
            <a:avLst/>
          </a:prstGeom>
        </p:spPr>
      </p:pic>
    </p:spTree>
    <p:extLst>
      <p:ext uri="{BB962C8B-B14F-4D97-AF65-F5344CB8AC3E}">
        <p14:creationId xmlns:p14="http://schemas.microsoft.com/office/powerpoint/2010/main" val="1146362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01E1EC-C089-1B44-0F37-82F2CA431016}"/>
              </a:ext>
            </a:extLst>
          </p:cNvPr>
          <p:cNvSpPr txBox="1"/>
          <p:nvPr/>
        </p:nvSpPr>
        <p:spPr>
          <a:xfrm>
            <a:off x="5669280" y="1473200"/>
            <a:ext cx="4663440" cy="3157980"/>
          </a:xfrm>
          <a:prstGeom prst="rect">
            <a:avLst/>
          </a:prstGeom>
          <a:noFill/>
        </p:spPr>
        <p:txBody>
          <a:bodyPr wrap="square" rtlCol="0">
            <a:spAutoFit/>
          </a:bodyPr>
          <a:lstStyle/>
          <a:p>
            <a:pPr>
              <a:lnSpc>
                <a:spcPct val="120000"/>
              </a:lnSpc>
              <a:spcAft>
                <a:spcPts val="600"/>
              </a:spcAft>
            </a:pPr>
            <a:r>
              <a:rPr lang="en-US" sz="2400" dirty="0"/>
              <a:t>The professor offered direction and assistance while promoting an optimistic atmosphere for learning. Being available to answer questions or engage in discussions proved highly beneficial to my academic experience.</a:t>
            </a:r>
          </a:p>
        </p:txBody>
      </p:sp>
      <p:pic>
        <p:nvPicPr>
          <p:cNvPr id="4" name="Picture 3" descr="A person standing at a podium&#10;&#10;Description automatically generated">
            <a:extLst>
              <a:ext uri="{FF2B5EF4-FFF2-40B4-BE49-F238E27FC236}">
                <a16:creationId xmlns:a16="http://schemas.microsoft.com/office/drawing/2014/main" id="{6A7EE130-2026-38D5-90AC-EA89E49822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366" y="813014"/>
            <a:ext cx="5958634" cy="5231971"/>
          </a:xfrm>
          <a:prstGeom prst="rect">
            <a:avLst/>
          </a:prstGeom>
        </p:spPr>
      </p:pic>
      <p:sp>
        <p:nvSpPr>
          <p:cNvPr id="5" name="TextBox 4">
            <a:extLst>
              <a:ext uri="{FF2B5EF4-FFF2-40B4-BE49-F238E27FC236}">
                <a16:creationId xmlns:a16="http://schemas.microsoft.com/office/drawing/2014/main" id="{F5EF92B8-7C97-EC02-F668-464C9BFE27FE}"/>
              </a:ext>
            </a:extLst>
          </p:cNvPr>
          <p:cNvSpPr txBox="1"/>
          <p:nvPr/>
        </p:nvSpPr>
        <p:spPr>
          <a:xfrm>
            <a:off x="137366" y="6099693"/>
            <a:ext cx="4758202" cy="230832"/>
          </a:xfrm>
          <a:prstGeom prst="rect">
            <a:avLst/>
          </a:prstGeom>
          <a:noFill/>
        </p:spPr>
        <p:txBody>
          <a:bodyPr wrap="square" rtlCol="0">
            <a:spAutoFit/>
          </a:bodyPr>
          <a:lstStyle/>
          <a:p>
            <a:r>
              <a:rPr lang="en-GB" sz="900" dirty="0">
                <a:hlinkClick r:id="rId3" tooltip="https://www.pngall.com/lecture-png/download/42546"/>
              </a:rPr>
              <a:t>This Photo</a:t>
            </a:r>
            <a:r>
              <a:rPr lang="en-GB" sz="900" dirty="0"/>
              <a:t> by Unknown Author is licensed under </a:t>
            </a:r>
            <a:r>
              <a:rPr lang="en-GB" sz="900" dirty="0">
                <a:hlinkClick r:id="rId4" tooltip="https://creativecommons.org/licenses/by-nc/3.0/"/>
              </a:rPr>
              <a:t>CC BY-NC</a:t>
            </a:r>
            <a:endParaRPr lang="en-GB" sz="900" dirty="0"/>
          </a:p>
        </p:txBody>
      </p:sp>
    </p:spTree>
    <p:extLst>
      <p:ext uri="{BB962C8B-B14F-4D97-AF65-F5344CB8AC3E}">
        <p14:creationId xmlns:p14="http://schemas.microsoft.com/office/powerpoint/2010/main" val="3710337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Topview of mint green workspace with laptop, coffee, notebook, pen, glasses, and mouse">
            <a:extLst>
              <a:ext uri="{FF2B5EF4-FFF2-40B4-BE49-F238E27FC236}">
                <a16:creationId xmlns:a16="http://schemas.microsoft.com/office/drawing/2014/main" id="{2FA94287-C7B1-4EAB-BACA-D3942ACC5EDA}"/>
              </a:ext>
            </a:extLst>
          </p:cNvPr>
          <p:cNvPicPr>
            <a:picLocks noChangeAspect="1"/>
          </p:cNvPicPr>
          <p:nvPr/>
        </p:nvPicPr>
        <p:blipFill rotWithShape="1">
          <a:blip r:embed="rId2"/>
          <a:srcRect r="40666" b="-1"/>
          <a:stretch/>
        </p:blipFill>
        <p:spPr>
          <a:xfrm>
            <a:off x="1" y="10"/>
            <a:ext cx="6096000" cy="6857990"/>
          </a:xfrm>
          <a:prstGeom prst="rect">
            <a:avLst/>
          </a:prstGeom>
        </p:spPr>
      </p:pic>
      <p:sp>
        <p:nvSpPr>
          <p:cNvPr id="41" name="Rectangle 4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0CF0A-DA02-5105-E084-6130DAE5E2B7}"/>
              </a:ext>
            </a:extLst>
          </p:cNvPr>
          <p:cNvSpPr>
            <a:spLocks noGrp="1"/>
          </p:cNvSpPr>
          <p:nvPr>
            <p:ph type="title"/>
          </p:nvPr>
        </p:nvSpPr>
        <p:spPr>
          <a:xfrm>
            <a:off x="762000" y="3429000"/>
            <a:ext cx="4533153" cy="2332318"/>
          </a:xfrm>
        </p:spPr>
        <p:txBody>
          <a:bodyPr anchor="b">
            <a:normAutofit fontScale="90000"/>
          </a:bodyPr>
          <a:lstStyle/>
          <a:p>
            <a:pPr algn="ctr">
              <a:lnSpc>
                <a:spcPct val="110000"/>
              </a:lnSpc>
            </a:pPr>
            <a:r>
              <a:rPr lang="en-GB" sz="2400" cap="none" spc="0" dirty="0">
                <a:latin typeface="Arial Nova" panose="020B0504020202020204" pitchFamily="34" charset="0"/>
                <a:ea typeface="Calibri" panose="020F0502020204030204" pitchFamily="34" charset="0"/>
                <a:cs typeface="Times New Roman" panose="02020603050405020304" pitchFamily="18" charset="0"/>
              </a:rPr>
              <a:t>W</a:t>
            </a:r>
            <a:r>
              <a:rPr lang="en-GB" sz="2400" cap="none" spc="0" dirty="0">
                <a:effectLst/>
                <a:latin typeface="Arial Nova" panose="020B0504020202020204" pitchFamily="34" charset="0"/>
                <a:ea typeface="Calibri" panose="020F0502020204030204" pitchFamily="34" charset="0"/>
                <a:cs typeface="Times New Roman" panose="02020603050405020304" pitchFamily="18" charset="0"/>
              </a:rPr>
              <a:t>hat have you learned from this module ?</a:t>
            </a:r>
            <a:br>
              <a:rPr lang="en-GB" sz="1800" cap="none" spc="0" dirty="0">
                <a:effectLst/>
                <a:latin typeface="Arial Nova" panose="020B0504020202020204" pitchFamily="34" charset="0"/>
                <a:ea typeface="Calibri" panose="020F0502020204030204" pitchFamily="34" charset="0"/>
                <a:cs typeface="Times New Roman" panose="02020603050405020304" pitchFamily="18" charset="0"/>
              </a:rPr>
            </a:br>
            <a:br>
              <a:rPr lang="en-GB" sz="1800" cap="none" spc="0" dirty="0">
                <a:effectLst/>
                <a:latin typeface="Arial Nova" panose="020B0504020202020204" pitchFamily="34" charset="0"/>
                <a:ea typeface="Calibri" panose="020F0502020204030204" pitchFamily="34" charset="0"/>
                <a:cs typeface="Times New Roman" panose="02020603050405020304" pitchFamily="18" charset="0"/>
              </a:rPr>
            </a:br>
            <a:br>
              <a:rPr lang="en-GB" sz="1800" cap="none" spc="0" dirty="0">
                <a:effectLst/>
                <a:latin typeface="Arial Nova" panose="020B0504020202020204" pitchFamily="34" charset="0"/>
                <a:ea typeface="Calibri" panose="020F0502020204030204" pitchFamily="34" charset="0"/>
                <a:cs typeface="Times New Roman" panose="02020603050405020304" pitchFamily="18" charset="0"/>
              </a:rPr>
            </a:br>
            <a:br>
              <a:rPr lang="en-GB" sz="1800" cap="none" spc="0" dirty="0">
                <a:effectLst/>
                <a:latin typeface="Arial Nova" panose="020B0504020202020204" pitchFamily="34" charset="0"/>
                <a:ea typeface="Calibri" panose="020F0502020204030204" pitchFamily="34" charset="0"/>
                <a:cs typeface="Times New Roman" panose="02020603050405020304" pitchFamily="18" charset="0"/>
              </a:rPr>
            </a:br>
            <a:br>
              <a:rPr lang="en-GB" sz="1800" cap="none" spc="0" dirty="0">
                <a:effectLst/>
                <a:latin typeface="Arial Nova" panose="020B0504020202020204" pitchFamily="34" charset="0"/>
                <a:ea typeface="Calibri" panose="020F0502020204030204" pitchFamily="34" charset="0"/>
                <a:cs typeface="Times New Roman" panose="02020603050405020304" pitchFamily="18" charset="0"/>
              </a:rPr>
            </a:br>
            <a:endParaRPr lang="en-GB" sz="1800" cap="none" spc="0" dirty="0">
              <a:latin typeface="Arial Nova" panose="020B0504020202020204" pitchFamily="34" charset="0"/>
            </a:endParaRPr>
          </a:p>
        </p:txBody>
      </p:sp>
      <p:graphicFrame>
        <p:nvGraphicFramePr>
          <p:cNvPr id="26" name="Content Placeholder 2">
            <a:extLst>
              <a:ext uri="{FF2B5EF4-FFF2-40B4-BE49-F238E27FC236}">
                <a16:creationId xmlns:a16="http://schemas.microsoft.com/office/drawing/2014/main" id="{9991B12E-6C29-C2CB-A439-EC16FB533002}"/>
              </a:ext>
            </a:extLst>
          </p:cNvPr>
          <p:cNvGraphicFramePr>
            <a:graphicFrameLocks noGrp="1"/>
          </p:cNvGraphicFramePr>
          <p:nvPr>
            <p:ph idx="1"/>
            <p:extLst>
              <p:ext uri="{D42A27DB-BD31-4B8C-83A1-F6EECF244321}">
                <p14:modId xmlns:p14="http://schemas.microsoft.com/office/powerpoint/2010/main" val="3781784252"/>
              </p:ext>
            </p:extLst>
          </p:nvPr>
        </p:nvGraphicFramePr>
        <p:xfrm>
          <a:off x="7029448" y="762000"/>
          <a:ext cx="4219149"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5" name="Straight Arrow Connector 4">
            <a:extLst>
              <a:ext uri="{FF2B5EF4-FFF2-40B4-BE49-F238E27FC236}">
                <a16:creationId xmlns:a16="http://schemas.microsoft.com/office/drawing/2014/main" id="{72F2FEFC-A6AF-4314-DBFF-5F8A47196E46}"/>
              </a:ext>
            </a:extLst>
          </p:cNvPr>
          <p:cNvCxnSpPr>
            <a:cxnSpLocks/>
          </p:cNvCxnSpPr>
          <p:nvPr/>
        </p:nvCxnSpPr>
        <p:spPr>
          <a:xfrm>
            <a:off x="10393680" y="6410960"/>
            <a:ext cx="8128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Right 6">
            <a:extLst>
              <a:ext uri="{FF2B5EF4-FFF2-40B4-BE49-F238E27FC236}">
                <a16:creationId xmlns:a16="http://schemas.microsoft.com/office/drawing/2014/main" id="{2DDB5AC9-F14A-D626-A71E-34A7F89B7B58}"/>
              </a:ext>
            </a:extLst>
          </p:cNvPr>
          <p:cNvSpPr/>
          <p:nvPr/>
        </p:nvSpPr>
        <p:spPr>
          <a:xfrm>
            <a:off x="9987280" y="6187440"/>
            <a:ext cx="1188720" cy="4470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5350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rrow: Right 3">
            <a:extLst>
              <a:ext uri="{FF2B5EF4-FFF2-40B4-BE49-F238E27FC236}">
                <a16:creationId xmlns:a16="http://schemas.microsoft.com/office/drawing/2014/main" id="{670991C8-6202-9681-4278-61B9AA37FDE7}"/>
              </a:ext>
            </a:extLst>
          </p:cNvPr>
          <p:cNvSpPr/>
          <p:nvPr/>
        </p:nvSpPr>
        <p:spPr>
          <a:xfrm>
            <a:off x="10708640" y="6350000"/>
            <a:ext cx="883920" cy="2844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8" name="TextBox 1">
            <a:extLst>
              <a:ext uri="{FF2B5EF4-FFF2-40B4-BE49-F238E27FC236}">
                <a16:creationId xmlns:a16="http://schemas.microsoft.com/office/drawing/2014/main" id="{CBCD3722-4B75-E471-39FE-88E62BB5DE39}"/>
              </a:ext>
            </a:extLst>
          </p:cNvPr>
          <p:cNvGraphicFramePr/>
          <p:nvPr>
            <p:extLst>
              <p:ext uri="{D42A27DB-BD31-4B8C-83A1-F6EECF244321}">
                <p14:modId xmlns:p14="http://schemas.microsoft.com/office/powerpoint/2010/main" val="3469964534"/>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4808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D69FD224-2B7A-B3EC-EBB9-FF0DC3A28EBC}"/>
              </a:ext>
            </a:extLst>
          </p:cNvPr>
          <p:cNvPicPr>
            <a:picLocks noChangeAspect="1"/>
          </p:cNvPicPr>
          <p:nvPr/>
        </p:nvPicPr>
        <p:blipFill rotWithShape="1">
          <a:blip r:embed="rId2"/>
          <a:srcRect l="447" r="40219" b="-1"/>
          <a:stretch/>
        </p:blipFill>
        <p:spPr>
          <a:xfrm>
            <a:off x="-1" y="10"/>
            <a:ext cx="6096001" cy="6857990"/>
          </a:xfrm>
          <a:prstGeom prst="rect">
            <a:avLst/>
          </a:prstGeom>
        </p:spPr>
      </p:pic>
      <p:sp>
        <p:nvSpPr>
          <p:cNvPr id="13" name="Rectangle 12">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B9952F-D183-2787-A5AC-413713CB5C35}"/>
              </a:ext>
            </a:extLst>
          </p:cNvPr>
          <p:cNvSpPr txBox="1"/>
          <p:nvPr/>
        </p:nvSpPr>
        <p:spPr>
          <a:xfrm>
            <a:off x="6675120" y="2286000"/>
            <a:ext cx="4573479" cy="3810000"/>
          </a:xfrm>
          <a:prstGeom prst="rect">
            <a:avLst/>
          </a:prstGeom>
        </p:spPr>
        <p:txBody>
          <a:bodyPr vert="horz" lIns="91440" tIns="45720" rIns="91440" bIns="45720" rtlCol="0">
            <a:normAutofit/>
          </a:bodyPr>
          <a:lstStyle/>
          <a:p>
            <a:pPr marL="0" indent="0">
              <a:lnSpc>
                <a:spcPct val="120000"/>
              </a:lnSpc>
              <a:spcAft>
                <a:spcPts val="600"/>
              </a:spcAft>
              <a:buNone/>
            </a:pPr>
            <a:r>
              <a:rPr lang="en-US" sz="2800" dirty="0"/>
              <a:t>• Online collaboration tools - SharePoint, Skype for Business, MS Teams.</a:t>
            </a:r>
          </a:p>
          <a:p>
            <a:pPr marL="0" indent="0">
              <a:lnSpc>
                <a:spcPct val="120000"/>
              </a:lnSpc>
              <a:spcAft>
                <a:spcPts val="600"/>
              </a:spcAft>
              <a:buNone/>
            </a:pPr>
            <a:r>
              <a:rPr lang="en-US" sz="2800" dirty="0"/>
              <a:t> • Remote working and VPN</a:t>
            </a:r>
          </a:p>
          <a:p>
            <a:pPr marL="0" indent="0">
              <a:lnSpc>
                <a:spcPct val="120000"/>
              </a:lnSpc>
              <a:spcAft>
                <a:spcPts val="600"/>
              </a:spcAft>
              <a:buNone/>
            </a:pPr>
            <a:r>
              <a:rPr lang="en-US" sz="2800" dirty="0"/>
              <a:t> • Data storage, security and compliance</a:t>
            </a:r>
          </a:p>
        </p:txBody>
      </p:sp>
      <p:sp>
        <p:nvSpPr>
          <p:cNvPr id="15" name="TextBox 14">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1611721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blocks and networks technology background">
            <a:extLst>
              <a:ext uri="{FF2B5EF4-FFF2-40B4-BE49-F238E27FC236}">
                <a16:creationId xmlns:a16="http://schemas.microsoft.com/office/drawing/2014/main" id="{0D3C28FA-CA6F-4111-832A-6847436A16DF}"/>
              </a:ext>
            </a:extLst>
          </p:cNvPr>
          <p:cNvPicPr>
            <a:picLocks noChangeAspect="1"/>
          </p:cNvPicPr>
          <p:nvPr/>
        </p:nvPicPr>
        <p:blipFill rotWithShape="1">
          <a:blip r:embed="rId2"/>
          <a:srcRect l="9545" r="40455" b="-446"/>
          <a:stretch/>
        </p:blipFill>
        <p:spPr>
          <a:xfrm>
            <a:off x="1" y="10"/>
            <a:ext cx="6096000" cy="6857990"/>
          </a:xfrm>
          <a:prstGeom prst="rect">
            <a:avLst/>
          </a:prstGeom>
        </p:spPr>
      </p:pic>
      <p:sp>
        <p:nvSpPr>
          <p:cNvPr id="11" name="Rectangle 1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5B499-C185-97AF-58C2-DC8581138916}"/>
              </a:ext>
            </a:extLst>
          </p:cNvPr>
          <p:cNvSpPr>
            <a:spLocks noGrp="1"/>
          </p:cNvSpPr>
          <p:nvPr>
            <p:ph type="title"/>
          </p:nvPr>
        </p:nvSpPr>
        <p:spPr>
          <a:xfrm>
            <a:off x="762000" y="3429000"/>
            <a:ext cx="4533153" cy="2332318"/>
          </a:xfrm>
        </p:spPr>
        <p:txBody>
          <a:bodyPr anchor="b">
            <a:normAutofit/>
          </a:bodyPr>
          <a:lstStyle/>
          <a:p>
            <a:pPr algn="ctr"/>
            <a:r>
              <a:rPr lang="en-GB">
                <a:latin typeface="Arial Nova" panose="020B0504020202020204" pitchFamily="34" charset="0"/>
              </a:rPr>
              <a:t>Internet and web technologies</a:t>
            </a:r>
            <a:br>
              <a:rPr lang="en-GB">
                <a:latin typeface="Arial Nova" panose="020B0504020202020204" pitchFamily="34" charset="0"/>
              </a:rPr>
            </a:br>
            <a:endParaRPr lang="en-GB"/>
          </a:p>
        </p:txBody>
      </p:sp>
      <p:sp>
        <p:nvSpPr>
          <p:cNvPr id="3" name="Content Placeholder 2">
            <a:extLst>
              <a:ext uri="{FF2B5EF4-FFF2-40B4-BE49-F238E27FC236}">
                <a16:creationId xmlns:a16="http://schemas.microsoft.com/office/drawing/2014/main" id="{0B2FD7B0-A246-C557-060C-8DB04474875C}"/>
              </a:ext>
            </a:extLst>
          </p:cNvPr>
          <p:cNvSpPr>
            <a:spLocks noGrp="1"/>
          </p:cNvSpPr>
          <p:nvPr>
            <p:ph idx="1"/>
          </p:nvPr>
        </p:nvSpPr>
        <p:spPr>
          <a:xfrm>
            <a:off x="7029448" y="762000"/>
            <a:ext cx="4219149" cy="5334000"/>
          </a:xfrm>
        </p:spPr>
        <p:txBody>
          <a:bodyPr anchor="ctr">
            <a:normAutofit/>
          </a:bodyPr>
          <a:lstStyle/>
          <a:p>
            <a:r>
              <a:rPr lang="en-GB" sz="2400" dirty="0">
                <a:latin typeface="Arial Nova" panose="020B0504020202020204" pitchFamily="34" charset="0"/>
              </a:rPr>
              <a:t>This module enhanced my understanding of the terms  "internet" and "web technologies." The internet is comprised of diverse networks, while web technology refers to techniques utilized in building different types of webpages.</a:t>
            </a:r>
          </a:p>
          <a:p>
            <a:endParaRPr lang="en-GB" sz="2400" dirty="0"/>
          </a:p>
        </p:txBody>
      </p:sp>
    </p:spTree>
    <p:extLst>
      <p:ext uri="{BB962C8B-B14F-4D97-AF65-F5344CB8AC3E}">
        <p14:creationId xmlns:p14="http://schemas.microsoft.com/office/powerpoint/2010/main" val="1602712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office area">
            <a:extLst>
              <a:ext uri="{FF2B5EF4-FFF2-40B4-BE49-F238E27FC236}">
                <a16:creationId xmlns:a16="http://schemas.microsoft.com/office/drawing/2014/main" id="{7346AE02-4EDD-81D4-2A53-BB28368B6AAE}"/>
              </a:ext>
            </a:extLst>
          </p:cNvPr>
          <p:cNvPicPr>
            <a:picLocks noChangeAspect="1"/>
          </p:cNvPicPr>
          <p:nvPr/>
        </p:nvPicPr>
        <p:blipFill rotWithShape="1">
          <a:blip r:embed="rId2"/>
          <a:srcRect l="29344" r="11321" b="-1"/>
          <a:stretch/>
        </p:blipFill>
        <p:spPr>
          <a:xfrm>
            <a:off x="1" y="10"/>
            <a:ext cx="6096000" cy="6857990"/>
          </a:xfrm>
          <a:prstGeom prst="rect">
            <a:avLst/>
          </a:prstGeom>
        </p:spPr>
      </p:pic>
      <p:sp>
        <p:nvSpPr>
          <p:cNvPr id="11" name="Rectangle 1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D345D-AA51-8679-0E78-00E5519A0CE2}"/>
              </a:ext>
            </a:extLst>
          </p:cNvPr>
          <p:cNvSpPr>
            <a:spLocks noGrp="1"/>
          </p:cNvSpPr>
          <p:nvPr>
            <p:ph type="title"/>
          </p:nvPr>
        </p:nvSpPr>
        <p:spPr>
          <a:xfrm>
            <a:off x="762000" y="3429000"/>
            <a:ext cx="4533153" cy="2332318"/>
          </a:xfrm>
        </p:spPr>
        <p:txBody>
          <a:bodyPr anchor="b">
            <a:normAutofit/>
          </a:bodyPr>
          <a:lstStyle/>
          <a:p>
            <a:pPr algn="ctr"/>
            <a:r>
              <a:rPr lang="en-GB" dirty="0">
                <a:latin typeface="Arial Nova" panose="020B0504020202020204" pitchFamily="34" charset="0"/>
              </a:rPr>
              <a:t>Office software products</a:t>
            </a:r>
            <a:br>
              <a:rPr lang="en-GB" dirty="0">
                <a:latin typeface="Arial Nova" panose="020B0504020202020204" pitchFamily="34" charset="0"/>
              </a:rPr>
            </a:br>
            <a:endParaRPr lang="en-GB" dirty="0"/>
          </a:p>
        </p:txBody>
      </p:sp>
      <p:sp>
        <p:nvSpPr>
          <p:cNvPr id="3" name="Content Placeholder 2">
            <a:extLst>
              <a:ext uri="{FF2B5EF4-FFF2-40B4-BE49-F238E27FC236}">
                <a16:creationId xmlns:a16="http://schemas.microsoft.com/office/drawing/2014/main" id="{293658A4-EBB8-7510-596F-FEE0037BD90E}"/>
              </a:ext>
            </a:extLst>
          </p:cNvPr>
          <p:cNvSpPr>
            <a:spLocks noGrp="1"/>
          </p:cNvSpPr>
          <p:nvPr>
            <p:ph idx="1"/>
          </p:nvPr>
        </p:nvSpPr>
        <p:spPr>
          <a:xfrm>
            <a:off x="7029448" y="762000"/>
            <a:ext cx="4219149" cy="5334000"/>
          </a:xfrm>
        </p:spPr>
        <p:txBody>
          <a:bodyPr anchor="ctr">
            <a:normAutofit/>
          </a:bodyPr>
          <a:lstStyle/>
          <a:p>
            <a:r>
              <a:rPr lang="en-GB" sz="2400" dirty="0"/>
              <a:t>An office suite is a bundle of productivity software typically comprising at minimum a word processor, spreadsheet application and presentation program in the realm of computing. Various brands and categories exist for office suites.</a:t>
            </a:r>
          </a:p>
          <a:p>
            <a:pPr marL="0" indent="0">
              <a:buNone/>
            </a:pPr>
            <a:endParaRPr lang="en-GB" dirty="0"/>
          </a:p>
        </p:txBody>
      </p:sp>
    </p:spTree>
    <p:extLst>
      <p:ext uri="{BB962C8B-B14F-4D97-AF65-F5344CB8AC3E}">
        <p14:creationId xmlns:p14="http://schemas.microsoft.com/office/powerpoint/2010/main" val="3860790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783408-1B05-636E-455B-D26704EB5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3C3F0-DB24-2D5C-A8FB-5A26ED5ADFCB}"/>
              </a:ext>
            </a:extLst>
          </p:cNvPr>
          <p:cNvSpPr>
            <a:spLocks noGrp="1"/>
          </p:cNvSpPr>
          <p:nvPr>
            <p:ph type="title"/>
          </p:nvPr>
        </p:nvSpPr>
        <p:spPr>
          <a:xfrm>
            <a:off x="952500" y="5563737"/>
            <a:ext cx="9715499" cy="887545"/>
          </a:xfrm>
        </p:spPr>
        <p:txBody>
          <a:bodyPr anchor="t">
            <a:normAutofit/>
          </a:bodyPr>
          <a:lstStyle/>
          <a:p>
            <a:pPr>
              <a:lnSpc>
                <a:spcPct val="110000"/>
              </a:lnSpc>
            </a:pPr>
            <a:r>
              <a:rPr lang="en-GB" sz="2400">
                <a:latin typeface="Arial Nova" panose="020B0504020202020204" pitchFamily="34" charset="0"/>
              </a:rPr>
              <a:t>Office software products</a:t>
            </a:r>
            <a:br>
              <a:rPr lang="en-GB" sz="2400">
                <a:latin typeface="Arial Nova" panose="020B0504020202020204" pitchFamily="34" charset="0"/>
              </a:rPr>
            </a:br>
            <a:endParaRPr lang="en-GB" sz="2400"/>
          </a:p>
        </p:txBody>
      </p:sp>
      <p:cxnSp>
        <p:nvCxnSpPr>
          <p:cNvPr id="14" name="Straight Connector 13">
            <a:extLst>
              <a:ext uri="{FF2B5EF4-FFF2-40B4-BE49-F238E27FC236}">
                <a16:creationId xmlns:a16="http://schemas.microsoft.com/office/drawing/2014/main" id="{A18AB815-F7F2-44CA-A973-E4E11087FC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3995" y="531155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E7BCD4-076F-A2D9-8944-ADDE68F72AF8}"/>
              </a:ext>
            </a:extLst>
          </p:cNvPr>
          <p:cNvGraphicFramePr>
            <a:graphicFrameLocks noGrp="1"/>
          </p:cNvGraphicFramePr>
          <p:nvPr>
            <p:ph idx="1"/>
            <p:extLst>
              <p:ext uri="{D42A27DB-BD31-4B8C-83A1-F6EECF244321}">
                <p14:modId xmlns:p14="http://schemas.microsoft.com/office/powerpoint/2010/main" val="2908307850"/>
              </p:ext>
            </p:extLst>
          </p:nvPr>
        </p:nvGraphicFramePr>
        <p:xfrm>
          <a:off x="1525870" y="1078173"/>
          <a:ext cx="9142130" cy="3415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618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D76E8-A423-042B-B25B-ABDAC78D7BAC}"/>
              </a:ext>
            </a:extLst>
          </p:cNvPr>
          <p:cNvSpPr>
            <a:spLocks noGrp="1"/>
          </p:cNvSpPr>
          <p:nvPr>
            <p:ph type="title"/>
          </p:nvPr>
        </p:nvSpPr>
        <p:spPr>
          <a:xfrm>
            <a:off x="7029450" y="762001"/>
            <a:ext cx="4229100" cy="1141004"/>
          </a:xfrm>
        </p:spPr>
        <p:txBody>
          <a:bodyPr>
            <a:normAutofit/>
          </a:bodyPr>
          <a:lstStyle/>
          <a:p>
            <a:r>
              <a:rPr lang="en-GB">
                <a:latin typeface="Arial Nova" panose="020B0504020202020204" pitchFamily="34" charset="0"/>
              </a:rPr>
              <a:t>Cyber safe</a:t>
            </a:r>
            <a:br>
              <a:rPr lang="en-GB">
                <a:latin typeface="Arial Nova" panose="020B0504020202020204" pitchFamily="34" charset="0"/>
              </a:rPr>
            </a:br>
            <a:endParaRPr lang="en-GB" dirty="0"/>
          </a:p>
        </p:txBody>
      </p:sp>
      <p:pic>
        <p:nvPicPr>
          <p:cNvPr id="15" name="Picture 14">
            <a:extLst>
              <a:ext uri="{FF2B5EF4-FFF2-40B4-BE49-F238E27FC236}">
                <a16:creationId xmlns:a16="http://schemas.microsoft.com/office/drawing/2014/main" id="{FDBD29ED-B59B-8FD0-EB16-4E61F6473731}"/>
              </a:ext>
            </a:extLst>
          </p:cNvPr>
          <p:cNvPicPr>
            <a:picLocks noChangeAspect="1"/>
          </p:cNvPicPr>
          <p:nvPr/>
        </p:nvPicPr>
        <p:blipFill rotWithShape="1">
          <a:blip r:embed="rId2"/>
          <a:srcRect l="24827" r="25173"/>
          <a:stretch/>
        </p:blipFill>
        <p:spPr>
          <a:xfrm>
            <a:off x="-1" y="10"/>
            <a:ext cx="6096001" cy="6857990"/>
          </a:xfrm>
          <a:prstGeom prst="rect">
            <a:avLst/>
          </a:prstGeom>
        </p:spPr>
      </p:pic>
      <p:sp>
        <p:nvSpPr>
          <p:cNvPr id="16" name="Rectangle 15">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2E06D7-2A22-243F-37F9-DD338CE9EB58}"/>
              </a:ext>
            </a:extLst>
          </p:cNvPr>
          <p:cNvSpPr>
            <a:spLocks noGrp="1"/>
          </p:cNvSpPr>
          <p:nvPr>
            <p:ph idx="1"/>
          </p:nvPr>
        </p:nvSpPr>
        <p:spPr>
          <a:xfrm>
            <a:off x="7029450" y="2286000"/>
            <a:ext cx="4219149" cy="3810000"/>
          </a:xfrm>
        </p:spPr>
        <p:txBody>
          <a:bodyPr>
            <a:normAutofit/>
          </a:bodyPr>
          <a:lstStyle/>
          <a:p>
            <a:r>
              <a:rPr lang="en-GB" dirty="0">
                <a:latin typeface="Arial Nova" panose="020B0504020202020204" pitchFamily="34" charset="0"/>
              </a:rPr>
              <a:t>Being cyber safe means safeguarding yourself from potential online threats and keeping your digital activities secure. This includes implementing strategies to protect sensitive information and maintaining a secure digital presence, which can mitigate risks posed by various cybersecurity dangers.</a:t>
            </a:r>
          </a:p>
          <a:p>
            <a:endParaRPr lang="en-GB" dirty="0"/>
          </a:p>
        </p:txBody>
      </p:sp>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924641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80228E6-18B1-B562-27EA-5DCA23F0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2" y="1245304"/>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AFCFD2-A801-C625-1F41-6A2ED5D4ED89}"/>
              </a:ext>
            </a:extLst>
          </p:cNvPr>
          <p:cNvSpPr>
            <a:spLocks noGrp="1"/>
          </p:cNvSpPr>
          <p:nvPr>
            <p:ph type="title"/>
          </p:nvPr>
        </p:nvSpPr>
        <p:spPr>
          <a:xfrm>
            <a:off x="1147368" y="2139247"/>
            <a:ext cx="3814854" cy="1523692"/>
          </a:xfrm>
        </p:spPr>
        <p:txBody>
          <a:bodyPr vert="horz" lIns="91440" tIns="45720" rIns="91440" bIns="45720" rtlCol="0" anchor="b">
            <a:normAutofit fontScale="90000"/>
          </a:bodyPr>
          <a:lstStyle/>
          <a:p>
            <a:pPr algn="ctr"/>
            <a:r>
              <a:rPr lang="en-US" dirty="0">
                <a:solidFill>
                  <a:srgbClr val="000000"/>
                </a:solidFill>
              </a:rPr>
              <a:t>V p n</a:t>
            </a:r>
            <a:br>
              <a:rPr lang="en-US" dirty="0">
                <a:solidFill>
                  <a:srgbClr val="000000"/>
                </a:solidFill>
              </a:rPr>
            </a:br>
            <a:r>
              <a:rPr lang="en-US" dirty="0">
                <a:solidFill>
                  <a:srgbClr val="000000"/>
                </a:solidFill>
              </a:rPr>
              <a:t> and</a:t>
            </a:r>
            <a:br>
              <a:rPr lang="en-US" dirty="0">
                <a:solidFill>
                  <a:srgbClr val="000000"/>
                </a:solidFill>
              </a:rPr>
            </a:br>
            <a:r>
              <a:rPr lang="en-US" dirty="0">
                <a:solidFill>
                  <a:srgbClr val="000000"/>
                </a:solidFill>
              </a:rPr>
              <a:t> remote working</a:t>
            </a:r>
          </a:p>
        </p:txBody>
      </p:sp>
      <p:pic>
        <p:nvPicPr>
          <p:cNvPr id="7" name="Graphic 6" descr="Laptop Secure">
            <a:extLst>
              <a:ext uri="{FF2B5EF4-FFF2-40B4-BE49-F238E27FC236}">
                <a16:creationId xmlns:a16="http://schemas.microsoft.com/office/drawing/2014/main" id="{979767E2-CD7D-9358-AB10-F08649A46E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36926" y="761998"/>
            <a:ext cx="2506134" cy="2506134"/>
          </a:xfrm>
          <a:prstGeom prst="rect">
            <a:avLst/>
          </a:prstGeom>
        </p:spPr>
      </p:pic>
      <p:cxnSp>
        <p:nvCxnSpPr>
          <p:cNvPr id="27" name="Straight Connector 26">
            <a:extLst>
              <a:ext uri="{FF2B5EF4-FFF2-40B4-BE49-F238E27FC236}">
                <a16:creationId xmlns:a16="http://schemas.microsoft.com/office/drawing/2014/main" id="{4075FE40-B84D-7658-B383-C7B3EEDE91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rgbClr val="000000"/>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diagram of a network&#10;&#10;Description automatically generated">
            <a:extLst>
              <a:ext uri="{FF2B5EF4-FFF2-40B4-BE49-F238E27FC236}">
                <a16:creationId xmlns:a16="http://schemas.microsoft.com/office/drawing/2014/main" id="{C6079B1D-7F6F-FD65-D66D-4F694C76BE66}"/>
              </a:ext>
            </a:extLst>
          </p:cNvPr>
          <p:cNvPicPr>
            <a:picLocks noGrp="1" noChangeAspect="1"/>
          </p:cNvPicPr>
          <p:nvPr>
            <p:ph idx="1"/>
          </p:nvPr>
        </p:nvPicPr>
        <p:blipFill>
          <a:blip r:embed="rId4">
            <a:alphaModFix/>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877437" y="3152754"/>
            <a:ext cx="5663783" cy="2973485"/>
          </a:xfrm>
          <a:prstGeom prst="rect">
            <a:avLst/>
          </a:prstGeom>
        </p:spPr>
      </p:pic>
      <p:sp>
        <p:nvSpPr>
          <p:cNvPr id="6" name="TextBox 5">
            <a:extLst>
              <a:ext uri="{FF2B5EF4-FFF2-40B4-BE49-F238E27FC236}">
                <a16:creationId xmlns:a16="http://schemas.microsoft.com/office/drawing/2014/main" id="{FBAFD234-02E5-FC97-3C44-E77F74C2C39A}"/>
              </a:ext>
            </a:extLst>
          </p:cNvPr>
          <p:cNvSpPr txBox="1"/>
          <p:nvPr/>
        </p:nvSpPr>
        <p:spPr>
          <a:xfrm>
            <a:off x="8971286" y="6151165"/>
            <a:ext cx="256993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technofaq.org/posts/2020/01/the-top-7-benefits-of-using-a-vpn/">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1261036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0C3F0-9D13-C7D5-2308-730D7A9995A6}"/>
              </a:ext>
            </a:extLst>
          </p:cNvPr>
          <p:cNvSpPr>
            <a:spLocks noGrp="1"/>
          </p:cNvSpPr>
          <p:nvPr>
            <p:ph type="title"/>
          </p:nvPr>
        </p:nvSpPr>
        <p:spPr>
          <a:xfrm>
            <a:off x="7029450" y="762001"/>
            <a:ext cx="4229100" cy="1141004"/>
          </a:xfrm>
        </p:spPr>
        <p:txBody>
          <a:bodyPr>
            <a:normAutofit/>
          </a:bodyPr>
          <a:lstStyle/>
          <a:p>
            <a:r>
              <a:rPr lang="en-GB" dirty="0">
                <a:solidFill>
                  <a:srgbClr val="0070C0"/>
                </a:solidFill>
              </a:rPr>
              <a:t>Remote working</a:t>
            </a:r>
          </a:p>
        </p:txBody>
      </p:sp>
      <p:pic>
        <p:nvPicPr>
          <p:cNvPr id="5" name="Picture 4" descr="Drawings on a glass window">
            <a:extLst>
              <a:ext uri="{FF2B5EF4-FFF2-40B4-BE49-F238E27FC236}">
                <a16:creationId xmlns:a16="http://schemas.microsoft.com/office/drawing/2014/main" id="{0C6D715D-0638-C694-D79C-024054B3781D}"/>
              </a:ext>
            </a:extLst>
          </p:cNvPr>
          <p:cNvPicPr>
            <a:picLocks noChangeAspect="1"/>
          </p:cNvPicPr>
          <p:nvPr/>
        </p:nvPicPr>
        <p:blipFill rotWithShape="1">
          <a:blip r:embed="rId2"/>
          <a:srcRect l="26809" r="13857" b="-1"/>
          <a:stretch/>
        </p:blipFill>
        <p:spPr>
          <a:xfrm>
            <a:off x="-1" y="10"/>
            <a:ext cx="6096001" cy="6857990"/>
          </a:xfrm>
          <a:prstGeom prst="rect">
            <a:avLst/>
          </a:prstGeom>
        </p:spPr>
      </p:pic>
      <p:sp>
        <p:nvSpPr>
          <p:cNvPr id="11" name="Rectangle 10">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17FE8C-8648-A771-B505-D7A3C2685EC0}"/>
              </a:ext>
            </a:extLst>
          </p:cNvPr>
          <p:cNvSpPr>
            <a:spLocks noGrp="1"/>
          </p:cNvSpPr>
          <p:nvPr>
            <p:ph idx="1"/>
          </p:nvPr>
        </p:nvSpPr>
        <p:spPr>
          <a:xfrm>
            <a:off x="7029450" y="2286000"/>
            <a:ext cx="4219149" cy="3810000"/>
          </a:xfrm>
        </p:spPr>
        <p:txBody>
          <a:bodyPr>
            <a:normAutofit/>
          </a:bodyPr>
          <a:lstStyle/>
          <a:p>
            <a:r>
              <a:rPr lang="en-GB"/>
              <a:t>Remote work is a flexible working approach that enables experts to carry out their tasks outside the confines of a conventional office setup.</a:t>
            </a:r>
            <a:br>
              <a:rPr lang="en-GB"/>
            </a:br>
            <a:br>
              <a:rPr lang="en-GB"/>
            </a:br>
            <a:r>
              <a:rPr lang="en-GB"/>
              <a:t>Remote employees have the freedom to work on their projects wherever they choose, instead of commuting daily to an office and being confined to a designated desk.</a:t>
            </a:r>
          </a:p>
          <a:p>
            <a:endParaRPr lang="en-GB" dirty="0"/>
          </a:p>
        </p:txBody>
      </p:sp>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453174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ptop on a table">
            <a:extLst>
              <a:ext uri="{FF2B5EF4-FFF2-40B4-BE49-F238E27FC236}">
                <a16:creationId xmlns:a16="http://schemas.microsoft.com/office/drawing/2014/main" id="{E9B9F433-031B-2F2E-259F-5FB02AA434B8}"/>
              </a:ext>
            </a:extLst>
          </p:cNvPr>
          <p:cNvPicPr>
            <a:picLocks noChangeAspect="1"/>
          </p:cNvPicPr>
          <p:nvPr/>
        </p:nvPicPr>
        <p:blipFill rotWithShape="1">
          <a:blip r:embed="rId2"/>
          <a:srcRect r="40666" b="-1"/>
          <a:stretch/>
        </p:blipFill>
        <p:spPr>
          <a:xfrm>
            <a:off x="1" y="10"/>
            <a:ext cx="6096000" cy="6857990"/>
          </a:xfrm>
          <a:prstGeom prst="rect">
            <a:avLst/>
          </a:prstGeom>
        </p:spPr>
      </p:pic>
      <p:sp>
        <p:nvSpPr>
          <p:cNvPr id="11" name="Rectangle 1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29C23-1CA9-3068-A92A-AE2896A929CE}"/>
              </a:ext>
            </a:extLst>
          </p:cNvPr>
          <p:cNvSpPr>
            <a:spLocks noGrp="1"/>
          </p:cNvSpPr>
          <p:nvPr>
            <p:ph type="title"/>
          </p:nvPr>
        </p:nvSpPr>
        <p:spPr>
          <a:xfrm>
            <a:off x="762000" y="3429000"/>
            <a:ext cx="4533153" cy="2332318"/>
          </a:xfrm>
        </p:spPr>
        <p:txBody>
          <a:bodyPr anchor="b">
            <a:normAutofit/>
          </a:bodyPr>
          <a:lstStyle/>
          <a:p>
            <a:pPr algn="ctr"/>
            <a:r>
              <a:rPr lang="en-GB"/>
              <a:t>Working from home</a:t>
            </a:r>
          </a:p>
        </p:txBody>
      </p:sp>
      <p:sp>
        <p:nvSpPr>
          <p:cNvPr id="3" name="Content Placeholder 2">
            <a:extLst>
              <a:ext uri="{FF2B5EF4-FFF2-40B4-BE49-F238E27FC236}">
                <a16:creationId xmlns:a16="http://schemas.microsoft.com/office/drawing/2014/main" id="{EF29D9F3-BB32-6D0E-B881-2AA3F6D6B823}"/>
              </a:ext>
            </a:extLst>
          </p:cNvPr>
          <p:cNvSpPr>
            <a:spLocks noGrp="1"/>
          </p:cNvSpPr>
          <p:nvPr>
            <p:ph idx="1"/>
          </p:nvPr>
        </p:nvSpPr>
        <p:spPr>
          <a:xfrm>
            <a:off x="7029448" y="762000"/>
            <a:ext cx="4219149" cy="5334000"/>
          </a:xfrm>
        </p:spPr>
        <p:txBody>
          <a:bodyPr anchor="ctr">
            <a:normAutofit/>
          </a:bodyPr>
          <a:lstStyle/>
          <a:p>
            <a:r>
              <a:rPr lang="en-GB" sz="2400" dirty="0">
                <a:latin typeface="Arial Nova" panose="020B0504020202020204" pitchFamily="34" charset="0"/>
              </a:rPr>
              <a:t>Working from home offers:</a:t>
            </a:r>
          </a:p>
          <a:p>
            <a:pPr marL="0" indent="0">
              <a:buNone/>
            </a:pPr>
            <a:r>
              <a:rPr lang="en-GB" sz="2400" dirty="0">
                <a:latin typeface="Arial Nova" panose="020B0504020202020204" pitchFamily="34" charset="0"/>
              </a:rPr>
              <a:t>- flexibility</a:t>
            </a:r>
          </a:p>
          <a:p>
            <a:pPr marL="0" indent="0">
              <a:buNone/>
            </a:pPr>
            <a:r>
              <a:rPr lang="en-GB" sz="2400" dirty="0">
                <a:latin typeface="Arial Nova" panose="020B0504020202020204" pitchFamily="34" charset="0"/>
              </a:rPr>
              <a:t>-reduced commute stress</a:t>
            </a:r>
          </a:p>
          <a:p>
            <a:pPr marL="0" indent="0">
              <a:buNone/>
            </a:pPr>
            <a:r>
              <a:rPr lang="en-GB" sz="2400" dirty="0">
                <a:latin typeface="Arial Nova" panose="020B0504020202020204" pitchFamily="34" charset="0"/>
              </a:rPr>
              <a:t>-cost savings</a:t>
            </a:r>
          </a:p>
          <a:p>
            <a:pPr marL="0" indent="0">
              <a:buNone/>
            </a:pPr>
            <a:r>
              <a:rPr lang="en-GB" sz="2400" dirty="0">
                <a:latin typeface="Arial Nova" panose="020B0504020202020204" pitchFamily="34" charset="0"/>
              </a:rPr>
              <a:t>-improved work-life balance</a:t>
            </a:r>
          </a:p>
          <a:p>
            <a:pPr marL="0" indent="0">
              <a:buNone/>
            </a:pPr>
            <a:r>
              <a:rPr lang="en-GB" sz="2400" dirty="0">
                <a:latin typeface="Arial Nova" panose="020B0504020202020204" pitchFamily="34" charset="0"/>
              </a:rPr>
              <a:t>-ability to create a personalized and comfortable workspace</a:t>
            </a:r>
          </a:p>
        </p:txBody>
      </p:sp>
    </p:spTree>
    <p:extLst>
      <p:ext uri="{BB962C8B-B14F-4D97-AF65-F5344CB8AC3E}">
        <p14:creationId xmlns:p14="http://schemas.microsoft.com/office/powerpoint/2010/main" val="4209444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7A4D85E-F98A-F670-16C3-7B2B0DA3A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F55BE63-4CBE-7561-8D6D-146B11CF277B}"/>
              </a:ext>
            </a:extLst>
          </p:cNvPr>
          <p:cNvSpPr txBox="1"/>
          <p:nvPr/>
        </p:nvSpPr>
        <p:spPr>
          <a:xfrm>
            <a:off x="952500" y="1146925"/>
            <a:ext cx="4191000" cy="3890965"/>
          </a:xfrm>
          <a:prstGeom prst="rect">
            <a:avLst/>
          </a:prstGeom>
        </p:spPr>
        <p:txBody>
          <a:bodyPr vert="horz" lIns="91440" tIns="45720" rIns="91440" bIns="45720" rtlCol="0">
            <a:noAutofit/>
          </a:bodyPr>
          <a:lstStyle/>
          <a:p>
            <a:pPr>
              <a:lnSpc>
                <a:spcPct val="120000"/>
              </a:lnSpc>
              <a:spcAft>
                <a:spcPts val="600"/>
              </a:spcAft>
            </a:pPr>
            <a:r>
              <a:rPr lang="en-US" sz="2400" dirty="0"/>
              <a:t>VPN mean Virtual Private Network. It is a technology that creates a secure and encrypted connection over the internet ,allowing user to access resources and communicate with others as if they were on a private network ,even if they are connecting from a remote location</a:t>
            </a:r>
          </a:p>
        </p:txBody>
      </p:sp>
      <p:pic>
        <p:nvPicPr>
          <p:cNvPr id="4" name="Picture 3" descr="Padlock on computer motherboard">
            <a:extLst>
              <a:ext uri="{FF2B5EF4-FFF2-40B4-BE49-F238E27FC236}">
                <a16:creationId xmlns:a16="http://schemas.microsoft.com/office/drawing/2014/main" id="{61654414-B740-DCB1-B587-4CA53BF52F5D}"/>
              </a:ext>
            </a:extLst>
          </p:cNvPr>
          <p:cNvPicPr>
            <a:picLocks noChangeAspect="1"/>
          </p:cNvPicPr>
          <p:nvPr/>
        </p:nvPicPr>
        <p:blipFill rotWithShape="1">
          <a:blip r:embed="rId2"/>
          <a:srcRect l="8656" r="32010" b="-1"/>
          <a:stretch/>
        </p:blipFill>
        <p:spPr>
          <a:xfrm>
            <a:off x="6096000" y="10"/>
            <a:ext cx="6095999" cy="6857990"/>
          </a:xfrm>
          <a:prstGeom prst="rect">
            <a:avLst/>
          </a:prstGeom>
        </p:spPr>
      </p:pic>
    </p:spTree>
    <p:extLst>
      <p:ext uri="{BB962C8B-B14F-4D97-AF65-F5344CB8AC3E}">
        <p14:creationId xmlns:p14="http://schemas.microsoft.com/office/powerpoint/2010/main" val="23966158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erver room panel">
            <a:extLst>
              <a:ext uri="{FF2B5EF4-FFF2-40B4-BE49-F238E27FC236}">
                <a16:creationId xmlns:a16="http://schemas.microsoft.com/office/drawing/2014/main" id="{26697D28-8196-71FD-5EF0-9CEF0A08091C}"/>
              </a:ext>
            </a:extLst>
          </p:cNvPr>
          <p:cNvPicPr>
            <a:picLocks noChangeAspect="1"/>
          </p:cNvPicPr>
          <p:nvPr/>
        </p:nvPicPr>
        <p:blipFill rotWithShape="1">
          <a:blip r:embed="rId2"/>
          <a:srcRect l="16967" r="23698" b="-1"/>
          <a:stretch/>
        </p:blipFill>
        <p:spPr>
          <a:xfrm>
            <a:off x="1" y="10"/>
            <a:ext cx="6096000" cy="6857990"/>
          </a:xfrm>
          <a:prstGeom prst="rect">
            <a:avLst/>
          </a:prstGeom>
        </p:spPr>
      </p:pic>
      <p:sp>
        <p:nvSpPr>
          <p:cNvPr id="11" name="Rectangle 1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0F5D8-6122-2F1C-36A4-5A0672BDD361}"/>
              </a:ext>
            </a:extLst>
          </p:cNvPr>
          <p:cNvSpPr>
            <a:spLocks noGrp="1"/>
          </p:cNvSpPr>
          <p:nvPr>
            <p:ph type="title"/>
          </p:nvPr>
        </p:nvSpPr>
        <p:spPr>
          <a:xfrm>
            <a:off x="640080" y="4140200"/>
            <a:ext cx="4533153" cy="2332318"/>
          </a:xfrm>
        </p:spPr>
        <p:txBody>
          <a:bodyPr anchor="b">
            <a:normAutofit/>
          </a:bodyPr>
          <a:lstStyle/>
          <a:p>
            <a:pPr algn="ctr"/>
            <a:r>
              <a:rPr lang="en-GB" dirty="0"/>
              <a:t>Data storage</a:t>
            </a:r>
          </a:p>
        </p:txBody>
      </p:sp>
      <p:graphicFrame>
        <p:nvGraphicFramePr>
          <p:cNvPr id="13" name="Content Placeholder 2">
            <a:extLst>
              <a:ext uri="{FF2B5EF4-FFF2-40B4-BE49-F238E27FC236}">
                <a16:creationId xmlns:a16="http://schemas.microsoft.com/office/drawing/2014/main" id="{EB2E14A9-54F9-DE35-734C-99892F343820}"/>
              </a:ext>
            </a:extLst>
          </p:cNvPr>
          <p:cNvGraphicFramePr>
            <a:graphicFrameLocks noGrp="1"/>
          </p:cNvGraphicFramePr>
          <p:nvPr>
            <p:ph idx="1"/>
          </p:nvPr>
        </p:nvGraphicFramePr>
        <p:xfrm>
          <a:off x="7029448" y="762000"/>
          <a:ext cx="4219149"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2072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4CC9279A-4318-57A8-23A5-605A86EFF646}"/>
              </a:ext>
            </a:extLst>
          </p:cNvPr>
          <p:cNvPicPr>
            <a:picLocks noChangeAspect="1"/>
          </p:cNvPicPr>
          <p:nvPr/>
        </p:nvPicPr>
        <p:blipFill rotWithShape="1">
          <a:blip r:embed="rId2">
            <a:alphaModFix/>
          </a:blip>
          <a:srcRect t="7027" b="8723"/>
          <a:stretch/>
        </p:blipFill>
        <p:spPr>
          <a:xfrm>
            <a:off x="20" y="1571"/>
            <a:ext cx="12191980" cy="6856429"/>
          </a:xfrm>
          <a:prstGeom prst="rect">
            <a:avLst/>
          </a:prstGeom>
        </p:spPr>
      </p:pic>
      <p:sp>
        <p:nvSpPr>
          <p:cNvPr id="28" name="Freeform: Shape 27">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952CDA-C278-7155-9DCC-5F196E4AE155}"/>
              </a:ext>
            </a:extLst>
          </p:cNvPr>
          <p:cNvSpPr>
            <a:spLocks noGrp="1"/>
          </p:cNvSpPr>
          <p:nvPr>
            <p:ph type="title"/>
          </p:nvPr>
        </p:nvSpPr>
        <p:spPr>
          <a:xfrm>
            <a:off x="7376160" y="1831360"/>
            <a:ext cx="3535679" cy="1739447"/>
          </a:xfrm>
        </p:spPr>
        <p:txBody>
          <a:bodyPr vert="horz" lIns="91440" tIns="45720" rIns="91440" bIns="45720" rtlCol="0" anchor="b">
            <a:normAutofit/>
          </a:bodyPr>
          <a:lstStyle/>
          <a:p>
            <a:pPr algn="ctr">
              <a:lnSpc>
                <a:spcPct val="110000"/>
              </a:lnSpc>
            </a:pPr>
            <a:r>
              <a:rPr lang="en-US" sz="1500" dirty="0"/>
              <a:t>Online collaboration tools - SharePoint, Skype for Business, MS Teams</a:t>
            </a:r>
          </a:p>
        </p:txBody>
      </p:sp>
      <p:cxnSp>
        <p:nvCxnSpPr>
          <p:cNvPr id="30" name="Straight Connector 29">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813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70BC64E-B094-49DE-BD9C-DB662FCF5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358C3-1B86-FC7F-F94E-69DC645752FC}"/>
              </a:ext>
            </a:extLst>
          </p:cNvPr>
          <p:cNvSpPr>
            <a:spLocks noGrp="1"/>
          </p:cNvSpPr>
          <p:nvPr>
            <p:ph type="title"/>
          </p:nvPr>
        </p:nvSpPr>
        <p:spPr>
          <a:xfrm>
            <a:off x="193040" y="723900"/>
            <a:ext cx="5902960" cy="1181100"/>
          </a:xfrm>
        </p:spPr>
        <p:txBody>
          <a:bodyPr>
            <a:normAutofit/>
          </a:bodyPr>
          <a:lstStyle/>
          <a:p>
            <a:pPr>
              <a:lnSpc>
                <a:spcPct val="110000"/>
              </a:lnSpc>
            </a:pPr>
            <a:r>
              <a:rPr lang="en-GB" sz="2400" dirty="0"/>
              <a:t>Online collaboration tools</a:t>
            </a:r>
          </a:p>
        </p:txBody>
      </p:sp>
      <p:sp>
        <p:nvSpPr>
          <p:cNvPr id="18" name="Rectangle 17">
            <a:extLst>
              <a:ext uri="{FF2B5EF4-FFF2-40B4-BE49-F238E27FC236}">
                <a16:creationId xmlns:a16="http://schemas.microsoft.com/office/drawing/2014/main" id="{A718E0F5-1EF3-64D6-0802-B7983AC6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F2FB15-2639-CB7F-097F-06E739F54DDF}"/>
              </a:ext>
            </a:extLst>
          </p:cNvPr>
          <p:cNvSpPr>
            <a:spLocks noGrp="1"/>
          </p:cNvSpPr>
          <p:nvPr>
            <p:ph idx="1"/>
          </p:nvPr>
        </p:nvSpPr>
        <p:spPr>
          <a:xfrm>
            <a:off x="952500" y="2285997"/>
            <a:ext cx="4191000" cy="3890965"/>
          </a:xfrm>
        </p:spPr>
        <p:txBody>
          <a:bodyPr>
            <a:normAutofit/>
          </a:bodyPr>
          <a:lstStyle/>
          <a:p>
            <a:r>
              <a:rPr lang="en-GB" sz="2000" dirty="0">
                <a:latin typeface="Arial Nova" panose="020B0504020202020204" pitchFamily="34" charset="0"/>
              </a:rPr>
              <a:t>Collaborative software for the internet is designed to enable remote teamwork among people. While some of these programs aim to cover all aspects in one go, the most effective and sought-after tools concentrate on specific tasks.</a:t>
            </a:r>
          </a:p>
        </p:txBody>
      </p:sp>
      <p:pic>
        <p:nvPicPr>
          <p:cNvPr id="5" name="Picture 4" descr="People at the meeting desk">
            <a:extLst>
              <a:ext uri="{FF2B5EF4-FFF2-40B4-BE49-F238E27FC236}">
                <a16:creationId xmlns:a16="http://schemas.microsoft.com/office/drawing/2014/main" id="{6C311960-2E97-998B-4B80-2D1147668F2B}"/>
              </a:ext>
            </a:extLst>
          </p:cNvPr>
          <p:cNvPicPr>
            <a:picLocks noChangeAspect="1"/>
          </p:cNvPicPr>
          <p:nvPr/>
        </p:nvPicPr>
        <p:blipFill rotWithShape="1">
          <a:blip r:embed="rId2"/>
          <a:srcRect l="20299" r="29701"/>
          <a:stretch/>
        </p:blipFill>
        <p:spPr>
          <a:xfrm>
            <a:off x="6635365" y="1132406"/>
            <a:ext cx="4082833" cy="4593188"/>
          </a:xfrm>
          <a:prstGeom prst="rect">
            <a:avLst/>
          </a:prstGeom>
        </p:spPr>
      </p:pic>
    </p:spTree>
    <p:extLst>
      <p:ext uri="{BB962C8B-B14F-4D97-AF65-F5344CB8AC3E}">
        <p14:creationId xmlns:p14="http://schemas.microsoft.com/office/powerpoint/2010/main" val="3772597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a:extLst>
              <a:ext uri="{FF2B5EF4-FFF2-40B4-BE49-F238E27FC236}">
                <a16:creationId xmlns:a16="http://schemas.microsoft.com/office/drawing/2014/main" id="{C6D49B33-99F4-412D-654D-8D4B35AEB958}"/>
              </a:ext>
            </a:extLst>
          </p:cNvPr>
          <p:cNvSpPr/>
          <p:nvPr/>
        </p:nvSpPr>
        <p:spPr>
          <a:xfrm>
            <a:off x="1524000" y="762001"/>
            <a:ext cx="9144000" cy="86909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lnSpc>
                <a:spcPct val="110000"/>
              </a:lnSpc>
              <a:spcBef>
                <a:spcPct val="0"/>
              </a:spcBef>
              <a:spcAft>
                <a:spcPts val="600"/>
              </a:spcAft>
            </a:pPr>
            <a:r>
              <a:rPr lang="en-US" sz="1500" b="1" kern="1200" cap="all" spc="600" baseline="0">
                <a:solidFill>
                  <a:schemeClr val="tx1"/>
                </a:solidFill>
                <a:latin typeface="+mj-lt"/>
                <a:ea typeface="+mj-ea"/>
                <a:cs typeface="+mj-cs"/>
              </a:rPr>
              <a:t>There are some example of collaboration tools:</a:t>
            </a:r>
          </a:p>
        </p:txBody>
      </p:sp>
      <p:sp>
        <p:nvSpPr>
          <p:cNvPr id="13" name="Rectangle 12">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1">
            <a:extLst>
              <a:ext uri="{FF2B5EF4-FFF2-40B4-BE49-F238E27FC236}">
                <a16:creationId xmlns:a16="http://schemas.microsoft.com/office/drawing/2014/main" id="{C90822E6-1E23-41A5-C111-AD4A70B6D3A1}"/>
              </a:ext>
            </a:extLst>
          </p:cNvPr>
          <p:cNvGraphicFramePr/>
          <p:nvPr>
            <p:extLst>
              <p:ext uri="{D42A27DB-BD31-4B8C-83A1-F6EECF244321}">
                <p14:modId xmlns:p14="http://schemas.microsoft.com/office/powerpoint/2010/main" val="2676973220"/>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0747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mouse">
            <a:extLst>
              <a:ext uri="{FF2B5EF4-FFF2-40B4-BE49-F238E27FC236}">
                <a16:creationId xmlns:a16="http://schemas.microsoft.com/office/drawing/2014/main" id="{7B9ECF7F-CF26-5F04-11B3-8728845D1A39}"/>
              </a:ext>
            </a:extLst>
          </p:cNvPr>
          <p:cNvPicPr>
            <a:picLocks noChangeAspect="1"/>
          </p:cNvPicPr>
          <p:nvPr/>
        </p:nvPicPr>
        <p:blipFill rotWithShape="1">
          <a:blip r:embed="rId2">
            <a:alphaModFix/>
          </a:blip>
          <a:srcRect t="12355" b="3375"/>
          <a:stretch/>
        </p:blipFill>
        <p:spPr>
          <a:xfrm>
            <a:off x="-1" y="10"/>
            <a:ext cx="12192001" cy="6857990"/>
          </a:xfrm>
          <a:prstGeom prst="rect">
            <a:avLst/>
          </a:prstGeom>
        </p:spPr>
      </p:pic>
      <p:sp>
        <p:nvSpPr>
          <p:cNvPr id="15" name="Rectangle 14">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75140"/>
            <a:ext cx="12192000" cy="4488388"/>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BED25-5F18-1631-D00D-00602BBE62C3}"/>
              </a:ext>
            </a:extLst>
          </p:cNvPr>
          <p:cNvSpPr>
            <a:spLocks noGrp="1"/>
          </p:cNvSpPr>
          <p:nvPr>
            <p:ph type="title"/>
          </p:nvPr>
        </p:nvSpPr>
        <p:spPr>
          <a:xfrm>
            <a:off x="952500" y="3404558"/>
            <a:ext cx="7355457" cy="1560167"/>
          </a:xfrm>
        </p:spPr>
        <p:txBody>
          <a:bodyPr vert="horz" lIns="91440" tIns="45720" rIns="91440" bIns="45720" rtlCol="0" anchor="b">
            <a:normAutofit/>
          </a:bodyPr>
          <a:lstStyle/>
          <a:p>
            <a:pPr>
              <a:lnSpc>
                <a:spcPct val="110000"/>
              </a:lnSpc>
            </a:pPr>
            <a:r>
              <a:rPr lang="en-US" dirty="0"/>
              <a:t>Emails and other communication tools</a:t>
            </a:r>
            <a:br>
              <a:rPr lang="en-US" dirty="0"/>
            </a:br>
            <a:endParaRPr lang="en-US" dirty="0"/>
          </a:p>
        </p:txBody>
      </p:sp>
      <p:cxnSp>
        <p:nvCxnSpPr>
          <p:cNvPr id="17" name="Straight Connector 16">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6825" y="529252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5162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lti-coloured dialogue boxes">
            <a:extLst>
              <a:ext uri="{FF2B5EF4-FFF2-40B4-BE49-F238E27FC236}">
                <a16:creationId xmlns:a16="http://schemas.microsoft.com/office/drawing/2014/main" id="{FB97FBBE-49E8-2B5A-176C-A0C8E604E0F9}"/>
              </a:ext>
            </a:extLst>
          </p:cNvPr>
          <p:cNvPicPr>
            <a:picLocks noChangeAspect="1"/>
          </p:cNvPicPr>
          <p:nvPr/>
        </p:nvPicPr>
        <p:blipFill rotWithShape="1">
          <a:blip r:embed="rId2"/>
          <a:srcRect l="13504" r="17609" b="2"/>
          <a:stretch/>
        </p:blipFill>
        <p:spPr>
          <a:xfrm>
            <a:off x="-1" y="10"/>
            <a:ext cx="6096001" cy="6857990"/>
          </a:xfrm>
          <a:prstGeom prst="rect">
            <a:avLst/>
          </a:prstGeom>
        </p:spPr>
      </p:pic>
      <p:sp>
        <p:nvSpPr>
          <p:cNvPr id="12" name="Rectangle 11">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0B175DE-9052-4647-8A3E-7EBE6A62146F}"/>
              </a:ext>
            </a:extLst>
          </p:cNvPr>
          <p:cNvSpPr txBox="1"/>
          <p:nvPr/>
        </p:nvSpPr>
        <p:spPr>
          <a:xfrm>
            <a:off x="6907530" y="751840"/>
            <a:ext cx="4219149" cy="3810000"/>
          </a:xfrm>
          <a:prstGeom prst="rect">
            <a:avLst/>
          </a:prstGeom>
        </p:spPr>
        <p:txBody>
          <a:bodyPr vert="horz" lIns="91440" tIns="45720" rIns="91440" bIns="45720" rtlCol="0">
            <a:noAutofit/>
          </a:bodyPr>
          <a:lstStyle/>
          <a:p>
            <a:pPr>
              <a:lnSpc>
                <a:spcPct val="110000"/>
              </a:lnSpc>
              <a:spcAft>
                <a:spcPts val="600"/>
              </a:spcAft>
            </a:pPr>
            <a:r>
              <a:rPr lang="en-US" sz="2000" b="1" i="0" dirty="0">
                <a:effectLst/>
              </a:rPr>
              <a:t>Some of the main forms of online communication tools include:</a:t>
            </a:r>
            <a:endParaRPr lang="en-US" sz="2000" b="0" i="0" dirty="0">
              <a:effectLst/>
            </a:endParaRPr>
          </a:p>
          <a:p>
            <a:pPr>
              <a:lnSpc>
                <a:spcPct val="110000"/>
              </a:lnSpc>
              <a:spcAft>
                <a:spcPts val="600"/>
              </a:spcAft>
              <a:buFont typeface="Arial" panose="020B0604020202020204" pitchFamily="34" charset="0"/>
              <a:buChar char="•"/>
            </a:pPr>
            <a:r>
              <a:rPr lang="en-US" sz="2000" b="0" i="0" dirty="0">
                <a:effectLst/>
              </a:rPr>
              <a:t>Email: Gmail, Hotmail, Outlook and others.</a:t>
            </a:r>
          </a:p>
          <a:p>
            <a:pPr>
              <a:lnSpc>
                <a:spcPct val="110000"/>
              </a:lnSpc>
              <a:spcAft>
                <a:spcPts val="600"/>
              </a:spcAft>
              <a:buFont typeface="Arial" panose="020B0604020202020204" pitchFamily="34" charset="0"/>
              <a:buChar char="•"/>
            </a:pPr>
            <a:r>
              <a:rPr lang="en-US" sz="2000" b="0" i="0" dirty="0">
                <a:effectLst/>
              </a:rPr>
              <a:t>Online chat in games and on websites.</a:t>
            </a:r>
          </a:p>
          <a:p>
            <a:pPr>
              <a:lnSpc>
                <a:spcPct val="110000"/>
              </a:lnSpc>
              <a:spcAft>
                <a:spcPts val="600"/>
              </a:spcAft>
              <a:buFont typeface="Arial" panose="020B0604020202020204" pitchFamily="34" charset="0"/>
              <a:buChar char="•"/>
            </a:pPr>
            <a:r>
              <a:rPr lang="en-US" sz="2000" b="0" i="0" dirty="0">
                <a:effectLst/>
              </a:rPr>
              <a:t>Texts and instant messaging: WhatsApp, Facebook Messenger and others.</a:t>
            </a:r>
          </a:p>
          <a:p>
            <a:pPr>
              <a:lnSpc>
                <a:spcPct val="110000"/>
              </a:lnSpc>
              <a:spcAft>
                <a:spcPts val="600"/>
              </a:spcAft>
              <a:buFont typeface="Arial" panose="020B0604020202020204" pitchFamily="34" charset="0"/>
              <a:buChar char="•"/>
            </a:pPr>
            <a:r>
              <a:rPr lang="en-US" sz="2000" b="0" i="0" dirty="0">
                <a:effectLst/>
              </a:rPr>
              <a:t>Voice calls.</a:t>
            </a:r>
          </a:p>
          <a:p>
            <a:pPr>
              <a:lnSpc>
                <a:spcPct val="110000"/>
              </a:lnSpc>
              <a:spcAft>
                <a:spcPts val="600"/>
              </a:spcAft>
              <a:buFont typeface="Arial" panose="020B0604020202020204" pitchFamily="34" charset="0"/>
              <a:buChar char="•"/>
            </a:pPr>
            <a:r>
              <a:rPr lang="en-US" sz="2000" b="0" i="0" dirty="0">
                <a:effectLst/>
              </a:rPr>
              <a:t>Video chat: Zoom, Skype, FaceTime and others.</a:t>
            </a:r>
          </a:p>
          <a:p>
            <a:pPr>
              <a:lnSpc>
                <a:spcPct val="110000"/>
              </a:lnSpc>
              <a:spcAft>
                <a:spcPts val="600"/>
              </a:spcAft>
              <a:buFont typeface="Arial" panose="020B0604020202020204" pitchFamily="34" charset="0"/>
              <a:buChar char="•"/>
            </a:pPr>
            <a:r>
              <a:rPr lang="en-US" sz="2000" b="0" i="0" dirty="0">
                <a:effectLst/>
              </a:rPr>
              <a:t>Social media: Facebook, Twitter, TikTok and others</a:t>
            </a:r>
          </a:p>
        </p:txBody>
      </p:sp>
      <p:sp>
        <p:nvSpPr>
          <p:cNvPr id="14" name="TextBox 13">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9796321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70BC64E-B094-49DE-BD9C-DB662FCF5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6D0B6-70C0-75FD-6192-7EEC2D59813D}"/>
              </a:ext>
            </a:extLst>
          </p:cNvPr>
          <p:cNvSpPr>
            <a:spLocks noGrp="1"/>
          </p:cNvSpPr>
          <p:nvPr>
            <p:ph type="title"/>
          </p:nvPr>
        </p:nvSpPr>
        <p:spPr>
          <a:xfrm>
            <a:off x="952500" y="723900"/>
            <a:ext cx="4417522" cy="1181100"/>
          </a:xfrm>
        </p:spPr>
        <p:txBody>
          <a:bodyPr>
            <a:normAutofit/>
          </a:bodyPr>
          <a:lstStyle/>
          <a:p>
            <a:r>
              <a:rPr lang="en-GB"/>
              <a:t>Promotional poster</a:t>
            </a:r>
          </a:p>
        </p:txBody>
      </p:sp>
      <p:sp>
        <p:nvSpPr>
          <p:cNvPr id="27" name="Rectangle 26">
            <a:extLst>
              <a:ext uri="{FF2B5EF4-FFF2-40B4-BE49-F238E27FC236}">
                <a16:creationId xmlns:a16="http://schemas.microsoft.com/office/drawing/2014/main" id="{A718E0F5-1EF3-64D6-0802-B7983AC6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3954BB-723F-D34A-CF81-E6A7E1255944}"/>
              </a:ext>
            </a:extLst>
          </p:cNvPr>
          <p:cNvSpPr>
            <a:spLocks noGrp="1"/>
          </p:cNvSpPr>
          <p:nvPr>
            <p:ph idx="1"/>
          </p:nvPr>
        </p:nvSpPr>
        <p:spPr>
          <a:xfrm>
            <a:off x="952500" y="2285997"/>
            <a:ext cx="4191000" cy="3890965"/>
          </a:xfrm>
        </p:spPr>
        <p:txBody>
          <a:bodyPr>
            <a:normAutofit/>
          </a:bodyPr>
          <a:lstStyle/>
          <a:p>
            <a:r>
              <a:rPr lang="en-GB" sz="2400" dirty="0"/>
              <a:t>Learning how to create a promotional poster was easy thanks to the lecturer providing examples for us.</a:t>
            </a:r>
          </a:p>
          <a:p>
            <a:pPr marL="0" indent="0">
              <a:buNone/>
            </a:pPr>
            <a:endParaRPr lang="en-GB" sz="2400" dirty="0"/>
          </a:p>
        </p:txBody>
      </p:sp>
      <p:pic>
        <p:nvPicPr>
          <p:cNvPr id="19" name="Picture 18" descr="Multi-coloured paper-craft art">
            <a:extLst>
              <a:ext uri="{FF2B5EF4-FFF2-40B4-BE49-F238E27FC236}">
                <a16:creationId xmlns:a16="http://schemas.microsoft.com/office/drawing/2014/main" id="{7F511179-FE37-830F-E143-4555461EFE72}"/>
              </a:ext>
            </a:extLst>
          </p:cNvPr>
          <p:cNvPicPr>
            <a:picLocks noChangeAspect="1"/>
          </p:cNvPicPr>
          <p:nvPr/>
        </p:nvPicPr>
        <p:blipFill rotWithShape="1">
          <a:blip r:embed="rId2"/>
          <a:srcRect l="21452" r="19214" b="-1"/>
          <a:stretch/>
        </p:blipFill>
        <p:spPr>
          <a:xfrm>
            <a:off x="6635362" y="1132406"/>
            <a:ext cx="4082838" cy="4593188"/>
          </a:xfrm>
          <a:prstGeom prst="rect">
            <a:avLst/>
          </a:prstGeom>
        </p:spPr>
      </p:pic>
    </p:spTree>
    <p:extLst>
      <p:ext uri="{BB962C8B-B14F-4D97-AF65-F5344CB8AC3E}">
        <p14:creationId xmlns:p14="http://schemas.microsoft.com/office/powerpoint/2010/main" val="339402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val 1">
            <a:extLst>
              <a:ext uri="{FF2B5EF4-FFF2-40B4-BE49-F238E27FC236}">
                <a16:creationId xmlns:a16="http://schemas.microsoft.com/office/drawing/2014/main" id="{D1ACE182-FA13-7394-C9C3-6CB43FE4EF55}"/>
              </a:ext>
            </a:extLst>
          </p:cNvPr>
          <p:cNvSpPr/>
          <p:nvPr/>
        </p:nvSpPr>
        <p:spPr>
          <a:xfrm>
            <a:off x="7029450" y="762001"/>
            <a:ext cx="4229100" cy="1141004"/>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vert="horz" lIns="91440" tIns="45720" rIns="91440" bIns="45720" rtlCol="0" anchor="b">
            <a:normAutofit/>
          </a:bodyPr>
          <a:lstStyle/>
          <a:p>
            <a:pPr>
              <a:lnSpc>
                <a:spcPct val="110000"/>
              </a:lnSpc>
              <a:spcBef>
                <a:spcPct val="0"/>
              </a:spcBef>
              <a:spcAft>
                <a:spcPts val="600"/>
              </a:spcAft>
            </a:pPr>
            <a:r>
              <a:rPr lang="en-US" sz="1300" b="1" kern="1200" cap="all" spc="600" baseline="0" dirty="0">
                <a:solidFill>
                  <a:schemeClr val="tx1"/>
                </a:solidFill>
                <a:latin typeface="+mj-lt"/>
                <a:ea typeface="+mj-ea"/>
                <a:cs typeface="+mj-cs"/>
              </a:rPr>
              <a:t>Digital technologies in my daily life</a:t>
            </a:r>
          </a:p>
        </p:txBody>
      </p:sp>
      <p:pic>
        <p:nvPicPr>
          <p:cNvPr id="6" name="Picture 5" descr="A group of people with their phones">
            <a:extLst>
              <a:ext uri="{FF2B5EF4-FFF2-40B4-BE49-F238E27FC236}">
                <a16:creationId xmlns:a16="http://schemas.microsoft.com/office/drawing/2014/main" id="{73B4D1BE-EDE5-DDE0-350C-840BE2997DC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019" r="22092" b="-1"/>
          <a:stretch/>
        </p:blipFill>
        <p:spPr>
          <a:xfrm>
            <a:off x="-1" y="10"/>
            <a:ext cx="6096001" cy="6857990"/>
          </a:xfrm>
          <a:prstGeom prst="rect">
            <a:avLst/>
          </a:prstGeom>
        </p:spPr>
      </p:pic>
      <p:sp>
        <p:nvSpPr>
          <p:cNvPr id="16" name="Rectangle 15">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3E00F20-A1AB-ED3B-93DC-0623376526B6}"/>
              </a:ext>
            </a:extLst>
          </p:cNvPr>
          <p:cNvSpPr txBox="1"/>
          <p:nvPr/>
        </p:nvSpPr>
        <p:spPr>
          <a:xfrm>
            <a:off x="7029450" y="2286000"/>
            <a:ext cx="4219149" cy="3810000"/>
          </a:xfrm>
          <a:prstGeom prst="rect">
            <a:avLst/>
          </a:prstGeom>
        </p:spPr>
        <p:txBody>
          <a:bodyPr vert="horz" lIns="91440" tIns="45720" rIns="91440" bIns="45720" rtlCol="0">
            <a:normAutofit/>
          </a:bodyPr>
          <a:lstStyle/>
          <a:p>
            <a:pPr>
              <a:lnSpc>
                <a:spcPct val="120000"/>
              </a:lnSpc>
              <a:spcAft>
                <a:spcPts val="600"/>
              </a:spcAft>
            </a:pPr>
            <a:r>
              <a:rPr lang="en-US" sz="2400" dirty="0"/>
              <a:t>This module was very helpfully in my day-to-day life because I’ve learned how to manage different situation on my computer and how to solve some digital errors. </a:t>
            </a:r>
          </a:p>
        </p:txBody>
      </p:sp>
      <p:sp>
        <p:nvSpPr>
          <p:cNvPr id="18" name="TextBox 17">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
        <p:nvSpPr>
          <p:cNvPr id="7" name="TextBox 6">
            <a:extLst>
              <a:ext uri="{FF2B5EF4-FFF2-40B4-BE49-F238E27FC236}">
                <a16:creationId xmlns:a16="http://schemas.microsoft.com/office/drawing/2014/main" id="{98C12912-30F8-176B-53E2-7653872BD116}"/>
              </a:ext>
            </a:extLst>
          </p:cNvPr>
          <p:cNvSpPr txBox="1"/>
          <p:nvPr/>
        </p:nvSpPr>
        <p:spPr>
          <a:xfrm>
            <a:off x="3526066" y="6657945"/>
            <a:ext cx="25699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7/09/4-ways-internet-affects-your-health-negative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515218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envelopes">
            <a:extLst>
              <a:ext uri="{FF2B5EF4-FFF2-40B4-BE49-F238E27FC236}">
                <a16:creationId xmlns:a16="http://schemas.microsoft.com/office/drawing/2014/main" id="{8731442D-4E64-53FC-DB3A-59BDCF3F041D}"/>
              </a:ext>
            </a:extLst>
          </p:cNvPr>
          <p:cNvPicPr>
            <a:picLocks noChangeAspect="1"/>
          </p:cNvPicPr>
          <p:nvPr/>
        </p:nvPicPr>
        <p:blipFill rotWithShape="1">
          <a:blip r:embed="rId2"/>
          <a:srcRect l="21167" r="19498" b="-1"/>
          <a:stretch/>
        </p:blipFill>
        <p:spPr>
          <a:xfrm>
            <a:off x="0" y="10"/>
            <a:ext cx="6096000" cy="6857990"/>
          </a:xfrm>
          <a:prstGeom prst="rect">
            <a:avLst/>
          </a:prstGeom>
        </p:spPr>
      </p:pic>
      <p:sp>
        <p:nvSpPr>
          <p:cNvPr id="13" name="Rectangle 12">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65D5DC-9140-79ED-E38D-CD7D27C0DA29}"/>
              </a:ext>
            </a:extLst>
          </p:cNvPr>
          <p:cNvSpPr txBox="1"/>
          <p:nvPr/>
        </p:nvSpPr>
        <p:spPr>
          <a:xfrm>
            <a:off x="7028175" y="2038806"/>
            <a:ext cx="4219149" cy="5334000"/>
          </a:xfrm>
          <a:prstGeom prst="rect">
            <a:avLst/>
          </a:prstGeom>
        </p:spPr>
        <p:txBody>
          <a:bodyPr vert="horz" lIns="91440" tIns="45720" rIns="91440" bIns="45720" rtlCol="0" anchor="ctr">
            <a:normAutofit/>
          </a:bodyPr>
          <a:lstStyle/>
          <a:p>
            <a:pPr lvl="0">
              <a:lnSpc>
                <a:spcPct val="120000"/>
              </a:lnSpc>
              <a:spcAft>
                <a:spcPts val="600"/>
              </a:spcAft>
            </a:pPr>
            <a:r>
              <a:rPr lang="en-US" sz="2400" dirty="0"/>
              <a:t>I’m more confident when I need to  send emails.</a:t>
            </a:r>
          </a:p>
          <a:p>
            <a:pPr lvl="0">
              <a:lnSpc>
                <a:spcPct val="120000"/>
              </a:lnSpc>
              <a:spcAft>
                <a:spcPts val="600"/>
              </a:spcAft>
            </a:pPr>
            <a:r>
              <a:rPr lang="en-US" sz="2400" dirty="0"/>
              <a:t> I learned about some communication tools and how to use them!</a:t>
            </a:r>
          </a:p>
          <a:p>
            <a:pPr lvl="0">
              <a:lnSpc>
                <a:spcPct val="120000"/>
              </a:lnSpc>
              <a:spcAft>
                <a:spcPts val="600"/>
              </a:spcAft>
            </a:pPr>
            <a:endParaRPr lang="en-US" sz="2400" dirty="0"/>
          </a:p>
          <a:p>
            <a:pPr lvl="0">
              <a:lnSpc>
                <a:spcPct val="120000"/>
              </a:lnSpc>
              <a:spcAft>
                <a:spcPts val="600"/>
              </a:spcAft>
            </a:pPr>
            <a:endParaRPr lang="en-US" sz="2400" dirty="0"/>
          </a:p>
          <a:p>
            <a:pPr lvl="0">
              <a:lnSpc>
                <a:spcPct val="120000"/>
              </a:lnSpc>
              <a:spcAft>
                <a:spcPts val="600"/>
              </a:spcAft>
            </a:pPr>
            <a:endParaRPr lang="en-US" sz="2400" dirty="0"/>
          </a:p>
        </p:txBody>
      </p:sp>
      <p:sp>
        <p:nvSpPr>
          <p:cNvPr id="3" name="Oval 2">
            <a:extLst>
              <a:ext uri="{FF2B5EF4-FFF2-40B4-BE49-F238E27FC236}">
                <a16:creationId xmlns:a16="http://schemas.microsoft.com/office/drawing/2014/main" id="{DD99A99E-D2D2-C646-C7E8-46161243E66F}"/>
              </a:ext>
            </a:extLst>
          </p:cNvPr>
          <p:cNvSpPr/>
          <p:nvPr/>
        </p:nvSpPr>
        <p:spPr>
          <a:xfrm>
            <a:off x="7028175" y="284480"/>
            <a:ext cx="3436625" cy="175432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0000"/>
              </a:lnSpc>
              <a:spcBef>
                <a:spcPct val="0"/>
              </a:spcBef>
              <a:spcAft>
                <a:spcPts val="600"/>
              </a:spcAft>
            </a:pPr>
            <a:r>
              <a:rPr lang="en-US" sz="1800" b="1" kern="1200" cap="all" spc="600" baseline="0" dirty="0">
                <a:solidFill>
                  <a:schemeClr val="tx1"/>
                </a:solidFill>
                <a:latin typeface="+mj-lt"/>
                <a:ea typeface="+mj-ea"/>
                <a:cs typeface="+mj-cs"/>
              </a:rPr>
              <a:t>Digital technologies in my daily life</a:t>
            </a:r>
          </a:p>
        </p:txBody>
      </p:sp>
    </p:spTree>
    <p:extLst>
      <p:ext uri="{BB962C8B-B14F-4D97-AF65-F5344CB8AC3E}">
        <p14:creationId xmlns:p14="http://schemas.microsoft.com/office/powerpoint/2010/main" val="24151674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D5C6A414-4D0F-3162-444D-4B67CBC322FF}"/>
              </a:ext>
            </a:extLst>
          </p:cNvPr>
          <p:cNvSpPr/>
          <p:nvPr/>
        </p:nvSpPr>
        <p:spPr>
          <a:xfrm>
            <a:off x="7029450" y="762001"/>
            <a:ext cx="4229100" cy="114100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110000"/>
              </a:lnSpc>
              <a:spcBef>
                <a:spcPct val="0"/>
              </a:spcBef>
              <a:spcAft>
                <a:spcPts val="600"/>
              </a:spcAft>
            </a:pPr>
            <a:r>
              <a:rPr lang="en-US" sz="1300" b="1" kern="1200" cap="all" spc="600" baseline="0">
                <a:solidFill>
                  <a:schemeClr val="tx1"/>
                </a:solidFill>
                <a:latin typeface="+mj-lt"/>
                <a:ea typeface="+mj-ea"/>
                <a:cs typeface="+mj-cs"/>
              </a:rPr>
              <a:t>Digital technologies in my daily life</a:t>
            </a:r>
          </a:p>
        </p:txBody>
      </p:sp>
      <p:sp>
        <p:nvSpPr>
          <p:cNvPr id="14" name="Rectangle 13">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6F5E60-D7A4-6775-2499-03E4E710BD71}"/>
              </a:ext>
            </a:extLst>
          </p:cNvPr>
          <p:cNvSpPr txBox="1"/>
          <p:nvPr/>
        </p:nvSpPr>
        <p:spPr>
          <a:xfrm>
            <a:off x="7029450" y="2286000"/>
            <a:ext cx="4219149" cy="3810000"/>
          </a:xfrm>
          <a:prstGeom prst="rect">
            <a:avLst/>
          </a:prstGeom>
        </p:spPr>
        <p:txBody>
          <a:bodyPr vert="horz" lIns="91440" tIns="45720" rIns="91440" bIns="45720" rtlCol="0">
            <a:normAutofit/>
          </a:bodyPr>
          <a:lstStyle/>
          <a:p>
            <a:pPr lvl="0">
              <a:lnSpc>
                <a:spcPct val="120000"/>
              </a:lnSpc>
              <a:spcAft>
                <a:spcPts val="600"/>
              </a:spcAft>
            </a:pPr>
            <a:r>
              <a:rPr lang="en-US" sz="2400" dirty="0"/>
              <a:t>I learned how to create and safeguard  all my passwords, and this is very important because in this day are many hackers.</a:t>
            </a:r>
          </a:p>
        </p:txBody>
      </p:sp>
      <p:sp>
        <p:nvSpPr>
          <p:cNvPr id="16" name="TextBox 15">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pic>
        <p:nvPicPr>
          <p:cNvPr id="7" name="Picture 6" descr="A close-up of a password box">
            <a:extLst>
              <a:ext uri="{FF2B5EF4-FFF2-40B4-BE49-F238E27FC236}">
                <a16:creationId xmlns:a16="http://schemas.microsoft.com/office/drawing/2014/main" id="{0B724577-FA78-F7C2-03B9-2F889ABC9C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99647"/>
            <a:ext cx="6086049" cy="6857999"/>
          </a:xfrm>
          <a:prstGeom prst="rect">
            <a:avLst/>
          </a:prstGeom>
        </p:spPr>
      </p:pic>
      <p:sp>
        <p:nvSpPr>
          <p:cNvPr id="8" name="TextBox 7">
            <a:extLst>
              <a:ext uri="{FF2B5EF4-FFF2-40B4-BE49-F238E27FC236}">
                <a16:creationId xmlns:a16="http://schemas.microsoft.com/office/drawing/2014/main" id="{6918914C-B68E-57E1-0CE7-DE4CA6E50CE9}"/>
              </a:ext>
            </a:extLst>
          </p:cNvPr>
          <p:cNvSpPr txBox="1"/>
          <p:nvPr/>
        </p:nvSpPr>
        <p:spPr>
          <a:xfrm>
            <a:off x="2470150" y="6530395"/>
            <a:ext cx="8572500" cy="230832"/>
          </a:xfrm>
          <a:prstGeom prst="rect">
            <a:avLst/>
          </a:prstGeom>
          <a:noFill/>
        </p:spPr>
        <p:txBody>
          <a:bodyPr wrap="square" rtlCol="0">
            <a:spAutoFit/>
          </a:bodyPr>
          <a:lstStyle/>
          <a:p>
            <a:r>
              <a:rPr lang="en-GB" sz="900" dirty="0">
                <a:hlinkClick r:id="rId3" tooltip="https://technofaq.org/posts/2019/04/5-ways-to-keep-your-passwords-safe/"/>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2979454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020AC373-51BF-4274-FE69-ACC5808ABBC8}"/>
              </a:ext>
            </a:extLst>
          </p:cNvPr>
          <p:cNvPicPr>
            <a:picLocks noChangeAspect="1"/>
          </p:cNvPicPr>
          <p:nvPr/>
        </p:nvPicPr>
        <p:blipFill rotWithShape="1">
          <a:blip r:embed="rId2">
            <a:alphaModFix/>
          </a:blip>
          <a:srcRect t="1310" b="14420"/>
          <a:stretch/>
        </p:blipFill>
        <p:spPr>
          <a:xfrm>
            <a:off x="-1" y="10"/>
            <a:ext cx="12192001" cy="6857990"/>
          </a:xfrm>
          <a:prstGeom prst="rect">
            <a:avLst/>
          </a:prstGeom>
        </p:spPr>
      </p:pic>
      <p:sp>
        <p:nvSpPr>
          <p:cNvPr id="15" name="Rectangle 14">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75140"/>
            <a:ext cx="12192000" cy="4488388"/>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29CF5-576E-0162-FBF3-00174AB642F9}"/>
              </a:ext>
            </a:extLst>
          </p:cNvPr>
          <p:cNvSpPr>
            <a:spLocks noGrp="1"/>
          </p:cNvSpPr>
          <p:nvPr>
            <p:ph type="title"/>
          </p:nvPr>
        </p:nvSpPr>
        <p:spPr>
          <a:xfrm>
            <a:off x="952500" y="3404558"/>
            <a:ext cx="10345420" cy="1560167"/>
          </a:xfrm>
        </p:spPr>
        <p:txBody>
          <a:bodyPr vert="horz" lIns="91440" tIns="45720" rIns="91440" bIns="45720" rtlCol="0" anchor="b">
            <a:normAutofit/>
          </a:bodyPr>
          <a:lstStyle/>
          <a:p>
            <a:r>
              <a:rPr lang="en-US" dirty="0"/>
              <a:t>Self-study- THE five courses I COMPLETED</a:t>
            </a:r>
          </a:p>
        </p:txBody>
      </p:sp>
      <p:cxnSp>
        <p:nvCxnSpPr>
          <p:cNvPr id="17" name="Straight Connector 16">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6825" y="529252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856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281E2-2F93-7A23-6E22-4CEAB1EFD92F}"/>
              </a:ext>
            </a:extLst>
          </p:cNvPr>
          <p:cNvSpPr>
            <a:spLocks noGrp="1"/>
          </p:cNvSpPr>
          <p:nvPr>
            <p:ph type="title"/>
          </p:nvPr>
        </p:nvSpPr>
        <p:spPr>
          <a:xfrm>
            <a:off x="1524000" y="762001"/>
            <a:ext cx="9144000" cy="869092"/>
          </a:xfrm>
        </p:spPr>
        <p:txBody>
          <a:bodyPr>
            <a:normAutofit/>
          </a:bodyPr>
          <a:lstStyle/>
          <a:p>
            <a:pPr algn="ctr">
              <a:lnSpc>
                <a:spcPct val="110000"/>
              </a:lnSpc>
            </a:pPr>
            <a:r>
              <a:rPr lang="en-GB" sz="2400"/>
              <a:t>Connect and collaborate from anywhere with Digital tools</a:t>
            </a:r>
          </a:p>
        </p:txBody>
      </p:sp>
      <p:sp>
        <p:nvSpPr>
          <p:cNvPr id="28" name="Rectangle 27">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F927F488-BE8C-1FFC-C206-79FC0BB14B53}"/>
              </a:ext>
            </a:extLst>
          </p:cNvPr>
          <p:cNvGraphicFramePr>
            <a:graphicFrameLocks noGrp="1"/>
          </p:cNvGraphicFramePr>
          <p:nvPr>
            <p:ph idx="1"/>
            <p:extLst>
              <p:ext uri="{D42A27DB-BD31-4B8C-83A1-F6EECF244321}">
                <p14:modId xmlns:p14="http://schemas.microsoft.com/office/powerpoint/2010/main" val="2113760584"/>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9340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44C49-E909-9CB2-C900-2D7EF78434B2}"/>
              </a:ext>
            </a:extLst>
          </p:cNvPr>
          <p:cNvSpPr>
            <a:spLocks noGrp="1"/>
          </p:cNvSpPr>
          <p:nvPr>
            <p:ph type="title"/>
          </p:nvPr>
        </p:nvSpPr>
        <p:spPr>
          <a:xfrm>
            <a:off x="1050771" y="1757896"/>
            <a:ext cx="4009639" cy="2527760"/>
          </a:xfrm>
        </p:spPr>
        <p:txBody>
          <a:bodyPr anchor="ctr">
            <a:normAutofit/>
          </a:bodyPr>
          <a:lstStyle/>
          <a:p>
            <a:pPr algn="ctr"/>
            <a:r>
              <a:rPr lang="en-GB" b="0" i="0">
                <a:effectLst/>
                <a:latin typeface="Google Sans"/>
              </a:rPr>
              <a:t>Create and Safeguard Passwords</a:t>
            </a:r>
            <a:br>
              <a:rPr lang="en-GB" b="0" i="0">
                <a:effectLst/>
                <a:latin typeface="Google Sans"/>
              </a:rPr>
            </a:br>
            <a:endParaRPr lang="en-GB"/>
          </a:p>
        </p:txBody>
      </p:sp>
      <p:pic>
        <p:nvPicPr>
          <p:cNvPr id="7" name="Graphic 6" descr="Lock">
            <a:extLst>
              <a:ext uri="{FF2B5EF4-FFF2-40B4-BE49-F238E27FC236}">
                <a16:creationId xmlns:a16="http://schemas.microsoft.com/office/drawing/2014/main" id="{3CCBAE43-6EBC-BAFA-55CB-441EFC4A60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17" name="Rectangle 16">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0D05AB-E8A4-6A01-8F24-141CF72CCCD9}"/>
              </a:ext>
            </a:extLst>
          </p:cNvPr>
          <p:cNvSpPr>
            <a:spLocks noGrp="1"/>
          </p:cNvSpPr>
          <p:nvPr>
            <p:ph idx="1"/>
          </p:nvPr>
        </p:nvSpPr>
        <p:spPr>
          <a:xfrm>
            <a:off x="7048500" y="761999"/>
            <a:ext cx="4200098" cy="5342721"/>
          </a:xfrm>
        </p:spPr>
        <p:txBody>
          <a:bodyPr anchor="ctr">
            <a:normAutofit/>
          </a:bodyPr>
          <a:lstStyle/>
          <a:p>
            <a:r>
              <a:rPr lang="en-GB" dirty="0">
                <a:latin typeface="Arial Nova" panose="020B0504020202020204" pitchFamily="34" charset="0"/>
              </a:rPr>
              <a:t>Before taking this course, my passwords were dangerously weak and vulnerable to anyone who wanted to find them. Thanks to the skills I acquired through this course, however, I am now confident in how to both create secure passwords and protect them from would-be hackers or cyber criminals.</a:t>
            </a:r>
          </a:p>
          <a:p>
            <a:pPr marL="0" indent="0">
              <a:buNone/>
            </a:pPr>
            <a:endParaRPr lang="en-GB" dirty="0"/>
          </a:p>
        </p:txBody>
      </p:sp>
    </p:spTree>
    <p:extLst>
      <p:ext uri="{BB962C8B-B14F-4D97-AF65-F5344CB8AC3E}">
        <p14:creationId xmlns:p14="http://schemas.microsoft.com/office/powerpoint/2010/main" val="3394363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AE708-361B-AE72-C795-F190706DFA0C}"/>
              </a:ext>
            </a:extLst>
          </p:cNvPr>
          <p:cNvSpPr>
            <a:spLocks noGrp="1"/>
          </p:cNvSpPr>
          <p:nvPr>
            <p:ph type="title"/>
          </p:nvPr>
        </p:nvSpPr>
        <p:spPr>
          <a:xfrm>
            <a:off x="762000" y="3429000"/>
            <a:ext cx="4533153" cy="2332318"/>
          </a:xfrm>
        </p:spPr>
        <p:txBody>
          <a:bodyPr anchor="b">
            <a:normAutofit/>
          </a:bodyPr>
          <a:lstStyle/>
          <a:p>
            <a:pPr algn="ctr"/>
            <a:r>
              <a:rPr lang="en-GB" dirty="0"/>
              <a:t>Working with Computers and Devices</a:t>
            </a:r>
          </a:p>
        </p:txBody>
      </p:sp>
      <p:graphicFrame>
        <p:nvGraphicFramePr>
          <p:cNvPr id="24" name="Content Placeholder 2">
            <a:extLst>
              <a:ext uri="{FF2B5EF4-FFF2-40B4-BE49-F238E27FC236}">
                <a16:creationId xmlns:a16="http://schemas.microsoft.com/office/drawing/2014/main" id="{33096B58-2E24-D798-D323-6FE32850DD31}"/>
              </a:ext>
            </a:extLst>
          </p:cNvPr>
          <p:cNvGraphicFramePr>
            <a:graphicFrameLocks noGrp="1"/>
          </p:cNvGraphicFramePr>
          <p:nvPr>
            <p:ph idx="1"/>
            <p:extLst>
              <p:ext uri="{D42A27DB-BD31-4B8C-83A1-F6EECF244321}">
                <p14:modId xmlns:p14="http://schemas.microsoft.com/office/powerpoint/2010/main" val="3057017611"/>
              </p:ext>
            </p:extLst>
          </p:nvPr>
        </p:nvGraphicFramePr>
        <p:xfrm>
          <a:off x="7029448" y="762000"/>
          <a:ext cx="4219149" cy="6024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41901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384D2-D71A-C92F-AE58-8F93C7DFD5B5}"/>
              </a:ext>
            </a:extLst>
          </p:cNvPr>
          <p:cNvSpPr>
            <a:spLocks noGrp="1"/>
          </p:cNvSpPr>
          <p:nvPr>
            <p:ph type="title"/>
          </p:nvPr>
        </p:nvSpPr>
        <p:spPr>
          <a:xfrm>
            <a:off x="7029450" y="762001"/>
            <a:ext cx="4229100" cy="1141004"/>
          </a:xfrm>
        </p:spPr>
        <p:txBody>
          <a:bodyPr>
            <a:normAutofit/>
          </a:bodyPr>
          <a:lstStyle/>
          <a:p>
            <a:r>
              <a:rPr lang="en-GB" dirty="0"/>
              <a:t>Send Emails in the Workplace </a:t>
            </a:r>
          </a:p>
        </p:txBody>
      </p:sp>
      <p:pic>
        <p:nvPicPr>
          <p:cNvPr id="5" name="Picture 4" descr="Hands on keyboard and mouse">
            <a:extLst>
              <a:ext uri="{FF2B5EF4-FFF2-40B4-BE49-F238E27FC236}">
                <a16:creationId xmlns:a16="http://schemas.microsoft.com/office/drawing/2014/main" id="{AAD6762D-F66E-2EA5-BF97-3EC174454BC8}"/>
              </a:ext>
            </a:extLst>
          </p:cNvPr>
          <p:cNvPicPr>
            <a:picLocks noChangeAspect="1"/>
          </p:cNvPicPr>
          <p:nvPr/>
        </p:nvPicPr>
        <p:blipFill rotWithShape="1">
          <a:blip r:embed="rId2"/>
          <a:srcRect l="28358" r="12308" b="-1"/>
          <a:stretch/>
        </p:blipFill>
        <p:spPr>
          <a:xfrm>
            <a:off x="-1" y="10"/>
            <a:ext cx="6096001" cy="6857990"/>
          </a:xfrm>
          <a:prstGeom prst="rect">
            <a:avLst/>
          </a:prstGeom>
        </p:spPr>
      </p:pic>
      <p:sp>
        <p:nvSpPr>
          <p:cNvPr id="11" name="Rectangle 10">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D21EC7-D42B-4C5B-D1C0-230924BDEC47}"/>
              </a:ext>
            </a:extLst>
          </p:cNvPr>
          <p:cNvSpPr>
            <a:spLocks noGrp="1"/>
          </p:cNvSpPr>
          <p:nvPr>
            <p:ph idx="1"/>
          </p:nvPr>
        </p:nvSpPr>
        <p:spPr>
          <a:xfrm>
            <a:off x="6532880" y="2286000"/>
            <a:ext cx="5415280" cy="3810000"/>
          </a:xfrm>
        </p:spPr>
        <p:txBody>
          <a:bodyPr>
            <a:normAutofit/>
          </a:bodyPr>
          <a:lstStyle/>
          <a:p>
            <a:pPr marL="0" indent="0">
              <a:buNone/>
            </a:pPr>
            <a:r>
              <a:rPr lang="en-GB" sz="2400" kern="100" dirty="0">
                <a:effectLst/>
                <a:latin typeface="Arial Narrow" panose="020B0606020202030204" pitchFamily="34" charset="0"/>
                <a:ea typeface="Calibri" panose="020F0502020204030204" pitchFamily="34" charset="0"/>
                <a:cs typeface="Times New Roman" panose="02020603050405020304" pitchFamily="18" charset="0"/>
              </a:rPr>
              <a:t> I achieve all these objectives from this course:</a:t>
            </a:r>
          </a:p>
          <a:p>
            <a:pPr marL="0" indent="0">
              <a:buNone/>
            </a:pPr>
            <a:endParaRPr lang="en-GB" sz="24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0" indent="0">
              <a:buNone/>
            </a:pPr>
            <a:r>
              <a:rPr lang="en-GB" dirty="0">
                <a:latin typeface="Arial Nova" panose="020B0504020202020204" pitchFamily="34" charset="0"/>
              </a:rPr>
              <a:t>-How to write an email for any situation at work!</a:t>
            </a:r>
          </a:p>
          <a:p>
            <a:pPr marL="0" indent="0">
              <a:buNone/>
            </a:pPr>
            <a:r>
              <a:rPr lang="en-GB" dirty="0">
                <a:latin typeface="Arial Nova" panose="020B0504020202020204" pitchFamily="34" charset="0"/>
              </a:rPr>
              <a:t> -How to write polite and respectfully! </a:t>
            </a:r>
          </a:p>
          <a:p>
            <a:pPr marL="0" indent="0">
              <a:buNone/>
            </a:pPr>
            <a:r>
              <a:rPr lang="en-GB" dirty="0">
                <a:latin typeface="Arial Nova" panose="020B0504020202020204" pitchFamily="34" charset="0"/>
              </a:rPr>
              <a:t>-How to edit and send your email!</a:t>
            </a:r>
          </a:p>
          <a:p>
            <a:pPr marL="0" indent="0">
              <a:buNone/>
            </a:pPr>
            <a:r>
              <a:rPr lang="en-GB" dirty="0">
                <a:latin typeface="Arial Nova" panose="020B0504020202020204" pitchFamily="34" charset="0"/>
              </a:rPr>
              <a:t> -When not use email !</a:t>
            </a:r>
          </a:p>
        </p:txBody>
      </p:sp>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4230792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70BC64E-B094-49DE-BD9C-DB662FCF5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4EFCB-FC1F-B0A9-610E-1AD7103EF7FD}"/>
              </a:ext>
            </a:extLst>
          </p:cNvPr>
          <p:cNvSpPr>
            <a:spLocks noGrp="1"/>
          </p:cNvSpPr>
          <p:nvPr>
            <p:ph type="title"/>
          </p:nvPr>
        </p:nvSpPr>
        <p:spPr>
          <a:xfrm>
            <a:off x="952500" y="723900"/>
            <a:ext cx="4417522" cy="1181100"/>
          </a:xfrm>
        </p:spPr>
        <p:txBody>
          <a:bodyPr>
            <a:normAutofit/>
          </a:bodyPr>
          <a:lstStyle/>
          <a:p>
            <a:r>
              <a:rPr lang="en-GB" dirty="0"/>
              <a:t>Promotional flyer</a:t>
            </a:r>
            <a:endParaRPr lang="en-GB"/>
          </a:p>
        </p:txBody>
      </p:sp>
      <p:sp>
        <p:nvSpPr>
          <p:cNvPr id="21" name="Rectangle 20">
            <a:extLst>
              <a:ext uri="{FF2B5EF4-FFF2-40B4-BE49-F238E27FC236}">
                <a16:creationId xmlns:a16="http://schemas.microsoft.com/office/drawing/2014/main" id="{A718E0F5-1EF3-64D6-0802-B7983AC6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6FF0A3-BFA2-46F4-377B-42E402135F7B}"/>
              </a:ext>
            </a:extLst>
          </p:cNvPr>
          <p:cNvSpPr>
            <a:spLocks noGrp="1"/>
          </p:cNvSpPr>
          <p:nvPr>
            <p:ph idx="1"/>
          </p:nvPr>
        </p:nvSpPr>
        <p:spPr>
          <a:xfrm>
            <a:off x="952500" y="2285997"/>
            <a:ext cx="4191000" cy="3890965"/>
          </a:xfrm>
        </p:spPr>
        <p:txBody>
          <a:bodyPr>
            <a:normAutofit/>
          </a:bodyPr>
          <a:lstStyle/>
          <a:p>
            <a:r>
              <a:rPr lang="en-GB">
                <a:latin typeface="Arial Nova" panose="020B0504020202020204" pitchFamily="34" charset="0"/>
              </a:rPr>
              <a:t>Before taking this course, I had never attempted to create a flyer and often found myself unsure of where to even begin. However, the lessons provided were incredibly beneficial as they helped me understand how to construct an effective promotional flyer for my assessment with greater ease than before.</a:t>
            </a:r>
          </a:p>
        </p:txBody>
      </p:sp>
      <p:pic>
        <p:nvPicPr>
          <p:cNvPr id="7" name="Graphic 6" descr="Open envelope">
            <a:extLst>
              <a:ext uri="{FF2B5EF4-FFF2-40B4-BE49-F238E27FC236}">
                <a16:creationId xmlns:a16="http://schemas.microsoft.com/office/drawing/2014/main" id="{28DD68AD-D113-9767-C01E-D9579A2A10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0187" y="1132406"/>
            <a:ext cx="4593188" cy="4593188"/>
          </a:xfrm>
          <a:prstGeom prst="rect">
            <a:avLst/>
          </a:prstGeom>
        </p:spPr>
      </p:pic>
    </p:spTree>
    <p:extLst>
      <p:ext uri="{BB962C8B-B14F-4D97-AF65-F5344CB8AC3E}">
        <p14:creationId xmlns:p14="http://schemas.microsoft.com/office/powerpoint/2010/main" val="13618985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71636-89F6-B979-DB4D-232D1EC9FE8C}"/>
              </a:ext>
            </a:extLst>
          </p:cNvPr>
          <p:cNvSpPr>
            <a:spLocks noGrp="1"/>
          </p:cNvSpPr>
          <p:nvPr>
            <p:ph type="title"/>
          </p:nvPr>
        </p:nvSpPr>
        <p:spPr>
          <a:xfrm>
            <a:off x="1050771" y="1757896"/>
            <a:ext cx="4009639" cy="2527760"/>
          </a:xfrm>
        </p:spPr>
        <p:txBody>
          <a:bodyPr anchor="ctr">
            <a:normAutofit/>
          </a:bodyPr>
          <a:lstStyle/>
          <a:p>
            <a:pPr algn="ctr"/>
            <a:r>
              <a:rPr lang="en-GB" dirty="0"/>
              <a:t>conclusion</a:t>
            </a:r>
            <a:endParaRPr lang="en-GB"/>
          </a:p>
        </p:txBody>
      </p:sp>
      <p:pic>
        <p:nvPicPr>
          <p:cNvPr id="7" name="Graphic 6" descr="Radio microphone">
            <a:extLst>
              <a:ext uri="{FF2B5EF4-FFF2-40B4-BE49-F238E27FC236}">
                <a16:creationId xmlns:a16="http://schemas.microsoft.com/office/drawing/2014/main" id="{9DC8FB08-DC81-8448-5622-84A92B9E90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B00189-8D68-B7A4-EB4F-2821FE580543}"/>
              </a:ext>
            </a:extLst>
          </p:cNvPr>
          <p:cNvSpPr>
            <a:spLocks noGrp="1"/>
          </p:cNvSpPr>
          <p:nvPr>
            <p:ph idx="1"/>
          </p:nvPr>
        </p:nvSpPr>
        <p:spPr>
          <a:xfrm>
            <a:off x="7048500" y="761999"/>
            <a:ext cx="4200098" cy="5342721"/>
          </a:xfrm>
        </p:spPr>
        <p:txBody>
          <a:bodyPr anchor="ctr">
            <a:normAutofit/>
          </a:bodyPr>
          <a:lstStyle/>
          <a:p>
            <a:r>
              <a:rPr lang="en-GB" dirty="0">
                <a:latin typeface="Arial Nova" panose="020B0504020202020204" pitchFamily="34" charset="0"/>
              </a:rPr>
              <a:t>To conclude, the digital technologies module proved greatly beneficial for both my personal and academic life. Due to honing my digital skills, every task and evaluation became significantly easier to handle.</a:t>
            </a:r>
          </a:p>
          <a:p>
            <a:r>
              <a:rPr lang="en-GB" dirty="0">
                <a:latin typeface="Arial Nova" panose="020B0504020202020204" pitchFamily="34" charset="0"/>
              </a:rPr>
              <a:t>I am grateful to the lecturer for their teaching methods that have enabled me to acquire additional skills in the digital field.</a:t>
            </a:r>
          </a:p>
          <a:p>
            <a:endParaRPr lang="en-GB" dirty="0"/>
          </a:p>
        </p:txBody>
      </p:sp>
    </p:spTree>
    <p:extLst>
      <p:ext uri="{BB962C8B-B14F-4D97-AF65-F5344CB8AC3E}">
        <p14:creationId xmlns:p14="http://schemas.microsoft.com/office/powerpoint/2010/main" val="29729407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055BEBF3-DFCD-47AA-B145-ADA107FAA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E45820B-855C-D3C3-4CA1-1B54E8F7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E8E8723-5B3D-363B-99A6-046809BFE087}"/>
              </a:ext>
            </a:extLst>
          </p:cNvPr>
          <p:cNvSpPr txBox="1"/>
          <p:nvPr/>
        </p:nvSpPr>
        <p:spPr>
          <a:xfrm>
            <a:off x="1143000" y="1524001"/>
            <a:ext cx="3810000" cy="2138938"/>
          </a:xfrm>
          <a:prstGeom prst="rect">
            <a:avLst/>
          </a:prstGeom>
        </p:spPr>
        <p:txBody>
          <a:bodyPr vert="horz" lIns="91440" tIns="45720" rIns="91440" bIns="45720" rtlCol="0" anchor="b">
            <a:normAutofit/>
          </a:bodyPr>
          <a:lstStyle/>
          <a:p>
            <a:pPr algn="ctr">
              <a:lnSpc>
                <a:spcPct val="120000"/>
              </a:lnSpc>
              <a:spcBef>
                <a:spcPct val="0"/>
              </a:spcBef>
              <a:spcAft>
                <a:spcPts val="600"/>
              </a:spcAft>
            </a:pPr>
            <a:r>
              <a:rPr lang="en-US" sz="2800" b="1" cap="all" spc="600">
                <a:latin typeface="+mj-lt"/>
                <a:ea typeface="+mj-ea"/>
                <a:cs typeface="+mj-cs"/>
              </a:rPr>
              <a:t>Thank you !</a:t>
            </a:r>
          </a:p>
        </p:txBody>
      </p:sp>
      <p:sp>
        <p:nvSpPr>
          <p:cNvPr id="24" name="Rectangle 23">
            <a:extLst>
              <a:ext uri="{FF2B5EF4-FFF2-40B4-BE49-F238E27FC236}">
                <a16:creationId xmlns:a16="http://schemas.microsoft.com/office/drawing/2014/main" id="{37874539-9832-F34A-3136-F63476446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Handshake">
            <a:extLst>
              <a:ext uri="{FF2B5EF4-FFF2-40B4-BE49-F238E27FC236}">
                <a16:creationId xmlns:a16="http://schemas.microsoft.com/office/drawing/2014/main" id="{0927F5AE-459B-BA95-18E8-3B4FCB819E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90108" y="1356359"/>
            <a:ext cx="4145281" cy="4145281"/>
          </a:xfrm>
          <a:prstGeom prst="rect">
            <a:avLst/>
          </a:prstGeom>
        </p:spPr>
      </p:pic>
      <p:cxnSp>
        <p:nvCxnSpPr>
          <p:cNvPr id="19" name="Straight Connector 18">
            <a:extLst>
              <a:ext uri="{FF2B5EF4-FFF2-40B4-BE49-F238E27FC236}">
                <a16:creationId xmlns:a16="http://schemas.microsoft.com/office/drawing/2014/main" id="{F8A48635-616B-4B64-031F-6BA50BCFD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74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AfterglowVTI">
  <a:themeElements>
    <a:clrScheme name="AnalogousFromLightSeed_2SEEDS">
      <a:dk1>
        <a:srgbClr val="000000"/>
      </a:dk1>
      <a:lt1>
        <a:srgbClr val="FFFFFF"/>
      </a:lt1>
      <a:dk2>
        <a:srgbClr val="243841"/>
      </a:dk2>
      <a:lt2>
        <a:srgbClr val="E8E3E2"/>
      </a:lt2>
      <a:accent1>
        <a:srgbClr val="7AA9B7"/>
      </a:accent1>
      <a:accent2>
        <a:srgbClr val="80A9A1"/>
      </a:accent2>
      <a:accent3>
        <a:srgbClr val="8FA2C3"/>
      </a:accent3>
      <a:accent4>
        <a:srgbClr val="BA7F80"/>
      </a:accent4>
      <a:accent5>
        <a:srgbClr val="BC9B84"/>
      </a:accent5>
      <a:accent6>
        <a:srgbClr val="ABA175"/>
      </a:accent6>
      <a:hlink>
        <a:srgbClr val="AC7465"/>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8" ma:contentTypeDescription="Create a new document." ma:contentTypeScope="" ma:versionID="43d950a8e5d814eaf25179af167079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75646041c22142673e8e4a95fcbbc50"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63316A-7CCA-47E3-92CB-D6DCC543803E}">
  <ds:schemaRefs>
    <ds:schemaRef ds:uri="http://purl.org/dc/terms/"/>
    <ds:schemaRef ds:uri="http://schemas.microsoft.com/office/2006/metadata/properties"/>
    <ds:schemaRef ds:uri="http://purl.org/dc/elements/1.1/"/>
    <ds:schemaRef ds:uri="http://schemas.microsoft.com/office/infopath/2007/PartnerControls"/>
    <ds:schemaRef ds:uri="http://www.w3.org/XML/1998/namespace"/>
    <ds:schemaRef ds:uri="04c7059f-bde8-4ce9-bb0f-e52888740953"/>
    <ds:schemaRef ds:uri="http://schemas.microsoft.com/office/2006/documentManagement/types"/>
    <ds:schemaRef ds:uri="http://schemas.openxmlformats.org/package/2006/metadata/core-properties"/>
    <ds:schemaRef ds:uri="d8e79d84-78fb-44a9-92e9-d04bdd8f0359"/>
    <ds:schemaRef ds:uri="http://purl.org/dc/dcmitype/"/>
  </ds:schemaRefs>
</ds:datastoreItem>
</file>

<file path=customXml/itemProps2.xml><?xml version="1.0" encoding="utf-8"?>
<ds:datastoreItem xmlns:ds="http://schemas.openxmlformats.org/officeDocument/2006/customXml" ds:itemID="{C1BE201E-7D7E-4598-9E70-CB4D3D20EC21}">
  <ds:schemaRefs>
    <ds:schemaRef ds:uri="http://schemas.microsoft.com/sharepoint/v3/contenttype/forms"/>
  </ds:schemaRefs>
</ds:datastoreItem>
</file>

<file path=customXml/itemProps3.xml><?xml version="1.0" encoding="utf-8"?>
<ds:datastoreItem xmlns:ds="http://schemas.openxmlformats.org/officeDocument/2006/customXml" ds:itemID="{55B3C8E3-D1D4-4F85-8408-B5476DDC5C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Integral</Template>
  <TotalTime>3838</TotalTime>
  <Words>1377</Words>
  <Application>Microsoft Office PowerPoint</Application>
  <PresentationFormat>Widescreen</PresentationFormat>
  <Paragraphs>112</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Arial Narrow</vt:lpstr>
      <vt:lpstr>Arial Nova</vt:lpstr>
      <vt:lpstr>Calibri</vt:lpstr>
      <vt:lpstr>Google Sans</vt:lpstr>
      <vt:lpstr>Trade Gothic Next Cond</vt:lpstr>
      <vt:lpstr>Trade Gothic Next Light</vt:lpstr>
      <vt:lpstr>AfterglowVTI</vt:lpstr>
      <vt:lpstr>Mihaela Geanina Oneamoise 2232227 </vt:lpstr>
      <vt:lpstr>PowerPoint Presentation</vt:lpstr>
      <vt:lpstr> It experience at the beginning of the module! </vt:lpstr>
      <vt:lpstr>IT experience</vt:lpstr>
      <vt:lpstr>PowerPoint Presentation</vt:lpstr>
      <vt:lpstr>More confident in my digital skills</vt:lpstr>
      <vt:lpstr>PowerPoint Presentation</vt:lpstr>
      <vt:lpstr>PowerPoint Presentation</vt:lpstr>
      <vt:lpstr>Positive impact about lecturer of this module</vt:lpstr>
      <vt:lpstr>PowerPoint Presentation</vt:lpstr>
      <vt:lpstr>PowerPoint Presentation</vt:lpstr>
      <vt:lpstr>What have you learned from this module ?     </vt:lpstr>
      <vt:lpstr>PowerPoint Presentation</vt:lpstr>
      <vt:lpstr>PowerPoint Presentation</vt:lpstr>
      <vt:lpstr>Internet and web technologies </vt:lpstr>
      <vt:lpstr>Office software products </vt:lpstr>
      <vt:lpstr>Office software products </vt:lpstr>
      <vt:lpstr>Cyber safe </vt:lpstr>
      <vt:lpstr>V p n  and  remote working</vt:lpstr>
      <vt:lpstr>Remote working</vt:lpstr>
      <vt:lpstr>Working from home</vt:lpstr>
      <vt:lpstr>PowerPoint Presentation</vt:lpstr>
      <vt:lpstr>Data storage</vt:lpstr>
      <vt:lpstr>Online collaboration tools - SharePoint, Skype for Business, MS Teams</vt:lpstr>
      <vt:lpstr>Online collaboration tools</vt:lpstr>
      <vt:lpstr>PowerPoint Presentation</vt:lpstr>
      <vt:lpstr>Emails and other communication tools </vt:lpstr>
      <vt:lpstr>PowerPoint Presentation</vt:lpstr>
      <vt:lpstr>Promotional poster</vt:lpstr>
      <vt:lpstr>PowerPoint Presentation</vt:lpstr>
      <vt:lpstr>PowerPoint Presentation</vt:lpstr>
      <vt:lpstr>PowerPoint Presentation</vt:lpstr>
      <vt:lpstr>Self-study- THE five courses I COMPLETED</vt:lpstr>
      <vt:lpstr>Connect and collaborate from anywhere with Digital tools</vt:lpstr>
      <vt:lpstr>Create and Safeguard Passwords </vt:lpstr>
      <vt:lpstr>Working with Computers and Devices</vt:lpstr>
      <vt:lpstr>Send Emails in the Workplace </vt:lpstr>
      <vt:lpstr>Promotional flyer</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dc:title>
  <dc:creator>Mihaela Geanina Oneamoise (2232227)</dc:creator>
  <cp:lastModifiedBy>Mihaela Geanina</cp:lastModifiedBy>
  <cp:revision>3</cp:revision>
  <dcterms:created xsi:type="dcterms:W3CDTF">2024-01-02T15:24:09Z</dcterms:created>
  <dcterms:modified xsi:type="dcterms:W3CDTF">2024-01-08T05:35:05Z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