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86" r:id="rId2"/>
  </p:sldMasterIdLst>
  <p:notesMasterIdLst>
    <p:notesMasterId r:id="rId63"/>
  </p:notesMasterIdLst>
  <p:sldIdLst>
    <p:sldId id="327" r:id="rId3"/>
    <p:sldId id="328" r:id="rId4"/>
    <p:sldId id="329" r:id="rId5"/>
    <p:sldId id="330" r:id="rId6"/>
    <p:sldId id="268" r:id="rId7"/>
    <p:sldId id="269" r:id="rId8"/>
    <p:sldId id="258" r:id="rId9"/>
    <p:sldId id="270" r:id="rId10"/>
    <p:sldId id="266" r:id="rId11"/>
    <p:sldId id="324" r:id="rId12"/>
    <p:sldId id="272" r:id="rId13"/>
    <p:sldId id="265" r:id="rId14"/>
    <p:sldId id="264" r:id="rId15"/>
    <p:sldId id="263" r:id="rId16"/>
    <p:sldId id="261" r:id="rId17"/>
    <p:sldId id="331" r:id="rId18"/>
    <p:sldId id="262" r:id="rId19"/>
    <p:sldId id="274" r:id="rId20"/>
    <p:sldId id="342" r:id="rId21"/>
    <p:sldId id="344" r:id="rId22"/>
    <p:sldId id="345" r:id="rId23"/>
    <p:sldId id="348" r:id="rId24"/>
    <p:sldId id="347" r:id="rId25"/>
    <p:sldId id="333" r:id="rId26"/>
    <p:sldId id="334" r:id="rId27"/>
    <p:sldId id="339" r:id="rId28"/>
    <p:sldId id="340" r:id="rId29"/>
    <p:sldId id="335" r:id="rId30"/>
    <p:sldId id="336" r:id="rId31"/>
    <p:sldId id="337" r:id="rId32"/>
    <p:sldId id="338" r:id="rId33"/>
    <p:sldId id="332" r:id="rId34"/>
    <p:sldId id="279" r:id="rId35"/>
    <p:sldId id="311" r:id="rId36"/>
    <p:sldId id="313" r:id="rId37"/>
    <p:sldId id="315" r:id="rId38"/>
    <p:sldId id="317" r:id="rId39"/>
    <p:sldId id="319" r:id="rId40"/>
    <p:sldId id="321" r:id="rId41"/>
    <p:sldId id="323" r:id="rId42"/>
    <p:sldId id="289" r:id="rId43"/>
    <p:sldId id="287" r:id="rId44"/>
    <p:sldId id="292" r:id="rId45"/>
    <p:sldId id="288" r:id="rId46"/>
    <p:sldId id="291" r:id="rId47"/>
    <p:sldId id="293" r:id="rId48"/>
    <p:sldId id="294" r:id="rId49"/>
    <p:sldId id="295" r:id="rId50"/>
    <p:sldId id="298" r:id="rId51"/>
    <p:sldId id="299" r:id="rId52"/>
    <p:sldId id="296" r:id="rId53"/>
    <p:sldId id="300" r:id="rId54"/>
    <p:sldId id="301" r:id="rId55"/>
    <p:sldId id="302" r:id="rId56"/>
    <p:sldId id="303" r:id="rId57"/>
    <p:sldId id="304" r:id="rId58"/>
    <p:sldId id="306" r:id="rId59"/>
    <p:sldId id="307" r:id="rId60"/>
    <p:sldId id="308" r:id="rId61"/>
    <p:sldId id="309" r:id="rId6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6" d="100"/>
          <a:sy n="96" d="100"/>
        </p:scale>
        <p:origin x="60" y="12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63" Type="http://schemas.openxmlformats.org/officeDocument/2006/relationships/notesMaster" Target="notesMasters/notesMaster1.xml"/><Relationship Id="rId68" Type="http://schemas.microsoft.com/office/2016/11/relationships/changesInfo" Target="changesInfos/changesInfo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66" Type="http://schemas.openxmlformats.org/officeDocument/2006/relationships/theme" Target="theme/theme1.xml"/><Relationship Id="rId5" Type="http://schemas.openxmlformats.org/officeDocument/2006/relationships/slide" Target="slides/slide3.xml"/><Relationship Id="rId61" Type="http://schemas.openxmlformats.org/officeDocument/2006/relationships/slide" Target="slides/slide59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presProps" Target="presProp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openxmlformats.org/officeDocument/2006/relationships/tableStyles" Target="tableStyles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slide" Target="slides/slide6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9" Type="http://schemas.openxmlformats.org/officeDocument/2006/relationships/slide" Target="slides/slide3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utushi Tanha" userId="S::m.tanha@uwtsd.ac.uk::62f9b1f3-ddcf-45d7-a6a4-b667feecf47e" providerId="AD" clId="Web-{D11AFFF5-A0FB-39CF-1F77-D52428C245B2}"/>
    <pc:docChg chg="modSld">
      <pc:chgData name="Moutushi Tanha" userId="S::m.tanha@uwtsd.ac.uk::62f9b1f3-ddcf-45d7-a6a4-b667feecf47e" providerId="AD" clId="Web-{D11AFFF5-A0FB-39CF-1F77-D52428C245B2}" dt="2024-10-29T08:45:37.710" v="5" actId="14100"/>
      <pc:docMkLst>
        <pc:docMk/>
      </pc:docMkLst>
      <pc:sldChg chg="modSp">
        <pc:chgData name="Moutushi Tanha" userId="S::m.tanha@uwtsd.ac.uk::62f9b1f3-ddcf-45d7-a6a4-b667feecf47e" providerId="AD" clId="Web-{D11AFFF5-A0FB-39CF-1F77-D52428C245B2}" dt="2024-10-29T08:45:37.710" v="5" actId="14100"/>
        <pc:sldMkLst>
          <pc:docMk/>
          <pc:sldMk cId="3744904204" sldId="268"/>
        </pc:sldMkLst>
        <pc:picChg chg="mod">
          <ac:chgData name="Moutushi Tanha" userId="S::m.tanha@uwtsd.ac.uk::62f9b1f3-ddcf-45d7-a6a4-b667feecf47e" providerId="AD" clId="Web-{D11AFFF5-A0FB-39CF-1F77-D52428C245B2}" dt="2024-10-29T08:45:37.710" v="5" actId="14100"/>
          <ac:picMkLst>
            <pc:docMk/>
            <pc:sldMk cId="3744904204" sldId="268"/>
            <ac:picMk id="3" creationId="{BDB73039-E512-6364-3397-EFE46D0E3A4B}"/>
          </ac:picMkLst>
        </pc:picChg>
      </pc:sldChg>
    </pc:docChg>
  </pc:docChgLst>
  <pc:docChgLst>
    <pc:chgData name="Moutushi Tanha" userId="S::m.tanha@uwtsd.ac.uk::62f9b1f3-ddcf-45d7-a6a4-b667feecf47e" providerId="AD" clId="Web-{D0CBB6E4-78B2-973D-BA49-C84ABBCE7BC6}"/>
    <pc:docChg chg="addSld modSld sldOrd">
      <pc:chgData name="Moutushi Tanha" userId="S::m.tanha@uwtsd.ac.uk::62f9b1f3-ddcf-45d7-a6a4-b667feecf47e" providerId="AD" clId="Web-{D0CBB6E4-78B2-973D-BA49-C84ABBCE7BC6}" dt="2023-10-23T11:05:08.399" v="6"/>
      <pc:docMkLst>
        <pc:docMk/>
      </pc:docMkLst>
      <pc:sldChg chg="ord">
        <pc:chgData name="Moutushi Tanha" userId="S::m.tanha@uwtsd.ac.uk::62f9b1f3-ddcf-45d7-a6a4-b667feecf47e" providerId="AD" clId="Web-{D0CBB6E4-78B2-973D-BA49-C84ABBCE7BC6}" dt="2023-10-23T10:44:12.050" v="2"/>
        <pc:sldMkLst>
          <pc:docMk/>
          <pc:sldMk cId="1996704428" sldId="260"/>
        </pc:sldMkLst>
      </pc:sldChg>
      <pc:sldChg chg="ord">
        <pc:chgData name="Moutushi Tanha" userId="S::m.tanha@uwtsd.ac.uk::62f9b1f3-ddcf-45d7-a6a4-b667feecf47e" providerId="AD" clId="Web-{D0CBB6E4-78B2-973D-BA49-C84ABBCE7BC6}" dt="2023-10-23T10:44:29.550" v="3"/>
        <pc:sldMkLst>
          <pc:docMk/>
          <pc:sldMk cId="1680238288" sldId="262"/>
        </pc:sldMkLst>
      </pc:sldChg>
      <pc:sldChg chg="modSp">
        <pc:chgData name="Moutushi Tanha" userId="S::m.tanha@uwtsd.ac.uk::62f9b1f3-ddcf-45d7-a6a4-b667feecf47e" providerId="AD" clId="Web-{D0CBB6E4-78B2-973D-BA49-C84ABBCE7BC6}" dt="2023-10-23T10:42:47.829" v="1" actId="1076"/>
        <pc:sldMkLst>
          <pc:docMk/>
          <pc:sldMk cId="4019556124" sldId="271"/>
        </pc:sldMkLst>
        <pc:picChg chg="mod">
          <ac:chgData name="Moutushi Tanha" userId="S::m.tanha@uwtsd.ac.uk::62f9b1f3-ddcf-45d7-a6a4-b667feecf47e" providerId="AD" clId="Web-{D0CBB6E4-78B2-973D-BA49-C84ABBCE7BC6}" dt="2023-10-23T10:42:47.829" v="1" actId="1076"/>
          <ac:picMkLst>
            <pc:docMk/>
            <pc:sldMk cId="4019556124" sldId="271"/>
            <ac:picMk id="3" creationId="{062D1347-5E8E-996B-8F95-F06B73AEEE2D}"/>
          </ac:picMkLst>
        </pc:picChg>
      </pc:sldChg>
      <pc:sldChg chg="ord">
        <pc:chgData name="Moutushi Tanha" userId="S::m.tanha@uwtsd.ac.uk::62f9b1f3-ddcf-45d7-a6a4-b667feecf47e" providerId="AD" clId="Web-{D0CBB6E4-78B2-973D-BA49-C84ABBCE7BC6}" dt="2023-10-23T10:44:59.192" v="5"/>
        <pc:sldMkLst>
          <pc:docMk/>
          <pc:sldMk cId="777429759" sldId="274"/>
        </pc:sldMkLst>
      </pc:sldChg>
      <pc:sldChg chg="new">
        <pc:chgData name="Moutushi Tanha" userId="S::m.tanha@uwtsd.ac.uk::62f9b1f3-ddcf-45d7-a6a4-b667feecf47e" providerId="AD" clId="Web-{D0CBB6E4-78B2-973D-BA49-C84ABBCE7BC6}" dt="2023-10-23T10:42:11.922" v="0"/>
        <pc:sldMkLst>
          <pc:docMk/>
          <pc:sldMk cId="2325594752" sldId="324"/>
        </pc:sldMkLst>
      </pc:sldChg>
      <pc:sldChg chg="new">
        <pc:chgData name="Moutushi Tanha" userId="S::m.tanha@uwtsd.ac.uk::62f9b1f3-ddcf-45d7-a6a4-b667feecf47e" providerId="AD" clId="Web-{D0CBB6E4-78B2-973D-BA49-C84ABBCE7BC6}" dt="2023-10-23T11:05:08.399" v="6"/>
        <pc:sldMkLst>
          <pc:docMk/>
          <pc:sldMk cId="3511150857" sldId="325"/>
        </pc:sldMkLst>
      </pc:sldChg>
    </pc:docChg>
  </pc:docChgLst>
  <pc:docChgLst>
    <pc:chgData name="Moutushi Tanha" userId="S::m.tanha@uwtsd.ac.uk::62f9b1f3-ddcf-45d7-a6a4-b667feecf47e" providerId="AD" clId="Web-{E35AF155-8930-F8CC-E453-2E058AFF3AE5}"/>
    <pc:docChg chg="modSld">
      <pc:chgData name="Moutushi Tanha" userId="S::m.tanha@uwtsd.ac.uk::62f9b1f3-ddcf-45d7-a6a4-b667feecf47e" providerId="AD" clId="Web-{E35AF155-8930-F8CC-E453-2E058AFF3AE5}" dt="2023-10-23T20:18:17.982" v="2" actId="14100"/>
      <pc:docMkLst>
        <pc:docMk/>
      </pc:docMkLst>
      <pc:sldChg chg="modSp">
        <pc:chgData name="Moutushi Tanha" userId="S::m.tanha@uwtsd.ac.uk::62f9b1f3-ddcf-45d7-a6a4-b667feecf47e" providerId="AD" clId="Web-{E35AF155-8930-F8CC-E453-2E058AFF3AE5}" dt="2023-10-23T20:17:17.667" v="0" actId="1076"/>
        <pc:sldMkLst>
          <pc:docMk/>
          <pc:sldMk cId="3826763786" sldId="269"/>
        </pc:sldMkLst>
        <pc:picChg chg="mod">
          <ac:chgData name="Moutushi Tanha" userId="S::m.tanha@uwtsd.ac.uk::62f9b1f3-ddcf-45d7-a6a4-b667feecf47e" providerId="AD" clId="Web-{E35AF155-8930-F8CC-E453-2E058AFF3AE5}" dt="2023-10-23T20:17:17.667" v="0" actId="1076"/>
          <ac:picMkLst>
            <pc:docMk/>
            <pc:sldMk cId="3826763786" sldId="269"/>
            <ac:picMk id="3" creationId="{F6CA51AC-B6C0-8A34-1581-7EC7458A919D}"/>
          </ac:picMkLst>
        </pc:picChg>
      </pc:sldChg>
      <pc:sldChg chg="modSp">
        <pc:chgData name="Moutushi Tanha" userId="S::m.tanha@uwtsd.ac.uk::62f9b1f3-ddcf-45d7-a6a4-b667feecf47e" providerId="AD" clId="Web-{E35AF155-8930-F8CC-E453-2E058AFF3AE5}" dt="2023-10-23T20:18:17.982" v="2" actId="14100"/>
        <pc:sldMkLst>
          <pc:docMk/>
          <pc:sldMk cId="2325594752" sldId="324"/>
        </pc:sldMkLst>
        <pc:picChg chg="mod">
          <ac:chgData name="Moutushi Tanha" userId="S::m.tanha@uwtsd.ac.uk::62f9b1f3-ddcf-45d7-a6a4-b667feecf47e" providerId="AD" clId="Web-{E35AF155-8930-F8CC-E453-2E058AFF3AE5}" dt="2023-10-23T20:18:17.982" v="2" actId="14100"/>
          <ac:picMkLst>
            <pc:docMk/>
            <pc:sldMk cId="2325594752" sldId="324"/>
            <ac:picMk id="2" creationId="{04DB7F17-DCF4-31E5-1A73-6BCBAC92881A}"/>
          </ac:picMkLst>
        </pc:picChg>
      </pc:sldChg>
    </pc:docChg>
  </pc:docChgLst>
  <pc:docChgLst>
    <pc:chgData name="Moutushi Tanha" userId="S::m.tanha@uwtsd.ac.uk::62f9b1f3-ddcf-45d7-a6a4-b667feecf47e" providerId="AD" clId="Web-{8E89F318-9E1A-D07F-135F-A8981C2FDA0D}"/>
    <pc:docChg chg="delSld modSld">
      <pc:chgData name="Moutushi Tanha" userId="S::m.tanha@uwtsd.ac.uk::62f9b1f3-ddcf-45d7-a6a4-b667feecf47e" providerId="AD" clId="Web-{8E89F318-9E1A-D07F-135F-A8981C2FDA0D}" dt="2023-10-23T12:26:37.308" v="19"/>
      <pc:docMkLst>
        <pc:docMk/>
      </pc:docMkLst>
      <pc:sldChg chg="del">
        <pc:chgData name="Moutushi Tanha" userId="S::m.tanha@uwtsd.ac.uk::62f9b1f3-ddcf-45d7-a6a4-b667feecf47e" providerId="AD" clId="Web-{8E89F318-9E1A-D07F-135F-A8981C2FDA0D}" dt="2023-10-23T12:11:03.181" v="8"/>
        <pc:sldMkLst>
          <pc:docMk/>
          <pc:sldMk cId="4019556124" sldId="271"/>
        </pc:sldMkLst>
      </pc:sldChg>
      <pc:sldChg chg="addSp modSp mod setBg">
        <pc:chgData name="Moutushi Tanha" userId="S::m.tanha@uwtsd.ac.uk::62f9b1f3-ddcf-45d7-a6a4-b667feecf47e" providerId="AD" clId="Web-{8E89F318-9E1A-D07F-135F-A8981C2FDA0D}" dt="2023-10-23T12:10:39.633" v="7"/>
        <pc:sldMkLst>
          <pc:docMk/>
          <pc:sldMk cId="2325594752" sldId="324"/>
        </pc:sldMkLst>
        <pc:spChg chg="add">
          <ac:chgData name="Moutushi Tanha" userId="S::m.tanha@uwtsd.ac.uk::62f9b1f3-ddcf-45d7-a6a4-b667feecf47e" providerId="AD" clId="Web-{8E89F318-9E1A-D07F-135F-A8981C2FDA0D}" dt="2023-10-23T12:10:39.633" v="7"/>
          <ac:spMkLst>
            <pc:docMk/>
            <pc:sldMk cId="2325594752" sldId="32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8E89F318-9E1A-D07F-135F-A8981C2FDA0D}" dt="2023-10-23T12:10:39.633" v="7"/>
          <ac:spMkLst>
            <pc:docMk/>
            <pc:sldMk cId="2325594752" sldId="32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8E89F318-9E1A-D07F-135F-A8981C2FDA0D}" dt="2023-10-23T12:10:39.633" v="7"/>
          <ac:spMkLst>
            <pc:docMk/>
            <pc:sldMk cId="2325594752" sldId="32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8E89F318-9E1A-D07F-135F-A8981C2FDA0D}" dt="2023-10-23T12:10:39.633" v="7"/>
          <ac:spMkLst>
            <pc:docMk/>
            <pc:sldMk cId="2325594752" sldId="32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8E89F318-9E1A-D07F-135F-A8981C2FDA0D}" dt="2023-10-23T12:10:39.633" v="7"/>
          <ac:picMkLst>
            <pc:docMk/>
            <pc:sldMk cId="2325594752" sldId="324"/>
            <ac:picMk id="2" creationId="{04DB7F17-DCF4-31E5-1A73-6BCBAC92881A}"/>
          </ac:picMkLst>
        </pc:picChg>
      </pc:sldChg>
      <pc:sldChg chg="addSp modSp del mod setBg">
        <pc:chgData name="Moutushi Tanha" userId="S::m.tanha@uwtsd.ac.uk::62f9b1f3-ddcf-45d7-a6a4-b667feecf47e" providerId="AD" clId="Web-{8E89F318-9E1A-D07F-135F-A8981C2FDA0D}" dt="2023-10-23T12:26:37.308" v="19"/>
        <pc:sldMkLst>
          <pc:docMk/>
          <pc:sldMk cId="3511150857" sldId="325"/>
        </pc:sldMkLst>
        <pc:spChg chg="add">
          <ac:chgData name="Moutushi Tanha" userId="S::m.tanha@uwtsd.ac.uk::62f9b1f3-ddcf-45d7-a6a4-b667feecf47e" providerId="AD" clId="Web-{8E89F318-9E1A-D07F-135F-A8981C2FDA0D}" dt="2023-10-23T12:24:59.257" v="18"/>
          <ac:spMkLst>
            <pc:docMk/>
            <pc:sldMk cId="3511150857" sldId="32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8E89F318-9E1A-D07F-135F-A8981C2FDA0D}" dt="2023-10-23T12:24:59.257" v="18"/>
          <ac:spMkLst>
            <pc:docMk/>
            <pc:sldMk cId="3511150857" sldId="32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8E89F318-9E1A-D07F-135F-A8981C2FDA0D}" dt="2023-10-23T12:24:59.257" v="18"/>
          <ac:spMkLst>
            <pc:docMk/>
            <pc:sldMk cId="3511150857" sldId="32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8E89F318-9E1A-D07F-135F-A8981C2FDA0D}" dt="2023-10-23T12:24:59.257" v="18"/>
          <ac:spMkLst>
            <pc:docMk/>
            <pc:sldMk cId="3511150857" sldId="325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8E89F318-9E1A-D07F-135F-A8981C2FDA0D}" dt="2023-10-23T12:24:59.257" v="18"/>
          <ac:picMkLst>
            <pc:docMk/>
            <pc:sldMk cId="3511150857" sldId="325"/>
            <ac:picMk id="2" creationId="{820AC3B3-7B35-C2EA-31D5-1E81F3BBEDDC}"/>
          </ac:picMkLst>
        </pc:picChg>
      </pc:sldChg>
    </pc:docChg>
  </pc:docChgLst>
  <pc:docChgLst>
    <pc:chgData name="Moutushi Tanha" userId="S::m.tanha@uwtsd.ac.uk::62f9b1f3-ddcf-45d7-a6a4-b667feecf47e" providerId="AD" clId="Web-{C2877077-DBE6-A093-B220-8D2877FC4870}"/>
    <pc:docChg chg="addSld delSld modSld sldOrd">
      <pc:chgData name="Moutushi Tanha" userId="S::m.tanha@uwtsd.ac.uk::62f9b1f3-ddcf-45d7-a6a4-b667feecf47e" providerId="AD" clId="Web-{C2877077-DBE6-A093-B220-8D2877FC4870}" dt="2023-10-19T20:52:53.937" v="26"/>
      <pc:docMkLst>
        <pc:docMk/>
      </pc:docMkLst>
      <pc:sldChg chg="del">
        <pc:chgData name="Moutushi Tanha" userId="S::m.tanha@uwtsd.ac.uk::62f9b1f3-ddcf-45d7-a6a4-b667feecf47e" providerId="AD" clId="Web-{C2877077-DBE6-A093-B220-8D2877FC4870}" dt="2023-10-19T20:25:49.138" v="4"/>
        <pc:sldMkLst>
          <pc:docMk/>
          <pc:sldMk cId="4089501322" sldId="267"/>
        </pc:sldMkLst>
      </pc:sldChg>
      <pc:sldChg chg="del">
        <pc:chgData name="Moutushi Tanha" userId="S::m.tanha@uwtsd.ac.uk::62f9b1f3-ddcf-45d7-a6a4-b667feecf47e" providerId="AD" clId="Web-{C2877077-DBE6-A093-B220-8D2877FC4870}" dt="2023-10-19T20:24:28.011" v="0"/>
        <pc:sldMkLst>
          <pc:docMk/>
          <pc:sldMk cId="3842023002" sldId="290"/>
        </pc:sldMkLst>
      </pc:sldChg>
      <pc:sldChg chg="new del">
        <pc:chgData name="Moutushi Tanha" userId="S::m.tanha@uwtsd.ac.uk::62f9b1f3-ddcf-45d7-a6a4-b667feecf47e" providerId="AD" clId="Web-{C2877077-DBE6-A093-B220-8D2877FC4870}" dt="2023-10-19T20:25:44.951" v="3"/>
        <pc:sldMkLst>
          <pc:docMk/>
          <pc:sldMk cId="3721902808" sldId="310"/>
        </pc:sldMkLst>
      </pc:sldChg>
      <pc:sldChg chg="addSp modSp new del">
        <pc:chgData name="Moutushi Tanha" userId="S::m.tanha@uwtsd.ac.uk::62f9b1f3-ddcf-45d7-a6a4-b667feecf47e" providerId="AD" clId="Web-{C2877077-DBE6-A093-B220-8D2877FC4870}" dt="2023-10-19T20:52:45.749" v="25"/>
        <pc:sldMkLst>
          <pc:docMk/>
          <pc:sldMk cId="2526065288" sldId="311"/>
        </pc:sldMkLst>
        <pc:picChg chg="add mod">
          <ac:chgData name="Moutushi Tanha" userId="S::m.tanha@uwtsd.ac.uk::62f9b1f3-ddcf-45d7-a6a4-b667feecf47e" providerId="AD" clId="Web-{C2877077-DBE6-A093-B220-8D2877FC4870}" dt="2023-10-19T20:45:08.357" v="9"/>
          <ac:picMkLst>
            <pc:docMk/>
            <pc:sldMk cId="2526065288" sldId="311"/>
            <ac:picMk id="2" creationId="{41A72C3E-8FAE-4C30-FE32-6C1D727B3C07}"/>
          </ac:picMkLst>
        </pc:picChg>
        <pc:picChg chg="add mod">
          <ac:chgData name="Moutushi Tanha" userId="S::m.tanha@uwtsd.ac.uk::62f9b1f3-ddcf-45d7-a6a4-b667feecf47e" providerId="AD" clId="Web-{C2877077-DBE6-A093-B220-8D2877FC4870}" dt="2023-10-19T20:51:19.275" v="24" actId="14100"/>
          <ac:picMkLst>
            <pc:docMk/>
            <pc:sldMk cId="2526065288" sldId="311"/>
            <ac:picMk id="3" creationId="{441F0201-9B49-3E9F-010D-368EA84CA562}"/>
          </ac:picMkLst>
        </pc:picChg>
      </pc:sldChg>
      <pc:sldChg chg="add ord">
        <pc:chgData name="Moutushi Tanha" userId="S::m.tanha@uwtsd.ac.uk::62f9b1f3-ddcf-45d7-a6a4-b667feecf47e" providerId="AD" clId="Web-{C2877077-DBE6-A093-B220-8D2877FC4870}" dt="2023-10-19T20:27:21.500" v="6"/>
        <pc:sldMkLst>
          <pc:docMk/>
          <pc:sldMk cId="3069466779" sldId="312"/>
        </pc:sldMkLst>
      </pc:sldChg>
      <pc:sldChg chg="add del">
        <pc:chgData name="Moutushi Tanha" userId="S::m.tanha@uwtsd.ac.uk::62f9b1f3-ddcf-45d7-a6a4-b667feecf47e" providerId="AD" clId="Web-{C2877077-DBE6-A093-B220-8D2877FC4870}" dt="2023-10-19T20:27:37.532" v="8"/>
        <pc:sldMkLst>
          <pc:docMk/>
          <pc:sldMk cId="1333735216" sldId="313"/>
        </pc:sldMkLst>
      </pc:sldChg>
      <pc:sldChg chg="new">
        <pc:chgData name="Moutushi Tanha" userId="S::m.tanha@uwtsd.ac.uk::62f9b1f3-ddcf-45d7-a6a4-b667feecf47e" providerId="AD" clId="Web-{C2877077-DBE6-A093-B220-8D2877FC4870}" dt="2023-10-19T20:52:53.937" v="26"/>
        <pc:sldMkLst>
          <pc:docMk/>
          <pc:sldMk cId="2037083956" sldId="313"/>
        </pc:sldMkLst>
      </pc:sldChg>
    </pc:docChg>
  </pc:docChgLst>
  <pc:docChgLst>
    <pc:chgData name="Moutushi Tanha" userId="S::m.tanha@uwtsd.ac.uk::62f9b1f3-ddcf-45d7-a6a4-b667feecf47e" providerId="AD" clId="Web-{29B2B30D-22F4-5B76-25FD-297A1C746BE7}"/>
    <pc:docChg chg="addSld delSld modSld">
      <pc:chgData name="Moutushi Tanha" userId="S::m.tanha@uwtsd.ac.uk::62f9b1f3-ddcf-45d7-a6a4-b667feecf47e" providerId="AD" clId="Web-{29B2B30D-22F4-5B76-25FD-297A1C746BE7}" dt="2023-10-23T16:41:11.891" v="62"/>
      <pc:docMkLst>
        <pc:docMk/>
      </pc:docMkLst>
      <pc:sldChg chg="del">
        <pc:chgData name="Moutushi Tanha" userId="S::m.tanha@uwtsd.ac.uk::62f9b1f3-ddcf-45d7-a6a4-b667feecf47e" providerId="AD" clId="Web-{29B2B30D-22F4-5B76-25FD-297A1C746BE7}" dt="2023-10-23T16:41:11.891" v="62"/>
        <pc:sldMkLst>
          <pc:docMk/>
          <pc:sldMk cId="2631349227" sldId="256"/>
        </pc:sldMkLst>
      </pc:sldChg>
      <pc:sldChg chg="addSp modSp new del">
        <pc:chgData name="Moutushi Tanha" userId="S::m.tanha@uwtsd.ac.uk::62f9b1f3-ddcf-45d7-a6a4-b667feecf47e" providerId="AD" clId="Web-{29B2B30D-22F4-5B76-25FD-297A1C746BE7}" dt="2023-10-23T16:40:50.218" v="60"/>
        <pc:sldMkLst>
          <pc:docMk/>
          <pc:sldMk cId="3011804669" sldId="325"/>
        </pc:sldMkLst>
        <pc:spChg chg="add mod">
          <ac:chgData name="Moutushi Tanha" userId="S::m.tanha@uwtsd.ac.uk::62f9b1f3-ddcf-45d7-a6a4-b667feecf47e" providerId="AD" clId="Web-{29B2B30D-22F4-5B76-25FD-297A1C746BE7}" dt="2023-10-23T16:35:53.707" v="3"/>
          <ac:spMkLst>
            <pc:docMk/>
            <pc:sldMk cId="3011804669" sldId="325"/>
            <ac:spMk id="4" creationId="{DDABED5F-9773-5B03-AB2A-782307934A8A}"/>
          </ac:spMkLst>
        </pc:spChg>
        <pc:graphicFrameChg chg="add mod modGraphic">
          <ac:chgData name="Moutushi Tanha" userId="S::m.tanha@uwtsd.ac.uk::62f9b1f3-ddcf-45d7-a6a4-b667feecf47e" providerId="AD" clId="Web-{29B2B30D-22F4-5B76-25FD-297A1C746BE7}" dt="2023-10-23T16:37:55.462" v="51"/>
          <ac:graphicFrameMkLst>
            <pc:docMk/>
            <pc:sldMk cId="3011804669" sldId="325"/>
            <ac:graphicFrameMk id="3" creationId="{56CF818F-C971-2CEF-0BEA-03111865E083}"/>
          </ac:graphicFrameMkLst>
        </pc:graphicFrameChg>
      </pc:sldChg>
      <pc:sldChg chg="addSp modSp new mod setBg">
        <pc:chgData name="Moutushi Tanha" userId="S::m.tanha@uwtsd.ac.uk::62f9b1f3-ddcf-45d7-a6a4-b667feecf47e" providerId="AD" clId="Web-{29B2B30D-22F4-5B76-25FD-297A1C746BE7}" dt="2023-10-23T16:40:32.874" v="59" actId="14100"/>
        <pc:sldMkLst>
          <pc:docMk/>
          <pc:sldMk cId="2425944963" sldId="326"/>
        </pc:sldMkLst>
        <pc:spChg chg="add">
          <ac:chgData name="Moutushi Tanha" userId="S::m.tanha@uwtsd.ac.uk::62f9b1f3-ddcf-45d7-a6a4-b667feecf47e" providerId="AD" clId="Web-{29B2B30D-22F4-5B76-25FD-297A1C746BE7}" dt="2023-10-23T16:39:36.950" v="54"/>
          <ac:spMkLst>
            <pc:docMk/>
            <pc:sldMk cId="2425944963" sldId="326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29B2B30D-22F4-5B76-25FD-297A1C746BE7}" dt="2023-10-23T16:39:36.950" v="54"/>
          <ac:spMkLst>
            <pc:docMk/>
            <pc:sldMk cId="2425944963" sldId="326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29B2B30D-22F4-5B76-25FD-297A1C746BE7}" dt="2023-10-23T16:39:36.950" v="54"/>
          <ac:spMkLst>
            <pc:docMk/>
            <pc:sldMk cId="2425944963" sldId="326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29B2B30D-22F4-5B76-25FD-297A1C746BE7}" dt="2023-10-23T16:39:36.950" v="54"/>
          <ac:spMkLst>
            <pc:docMk/>
            <pc:sldMk cId="2425944963" sldId="326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29B2B30D-22F4-5B76-25FD-297A1C746BE7}" dt="2023-10-23T16:40:32.874" v="59" actId="14100"/>
          <ac:picMkLst>
            <pc:docMk/>
            <pc:sldMk cId="2425944963" sldId="326"/>
            <ac:picMk id="2" creationId="{7A5702F1-6012-A081-CD59-18DD0A89EA75}"/>
          </ac:picMkLst>
        </pc:picChg>
      </pc:sldChg>
      <pc:sldChg chg="new">
        <pc:chgData name="Moutushi Tanha" userId="S::m.tanha@uwtsd.ac.uk::62f9b1f3-ddcf-45d7-a6a4-b667feecf47e" providerId="AD" clId="Web-{29B2B30D-22F4-5B76-25FD-297A1C746BE7}" dt="2023-10-23T16:41:05.141" v="61"/>
        <pc:sldMkLst>
          <pc:docMk/>
          <pc:sldMk cId="3984118898" sldId="327"/>
        </pc:sldMkLst>
      </pc:sldChg>
    </pc:docChg>
  </pc:docChgLst>
  <pc:docChgLst>
    <pc:chgData name="Moutushi Tanha" userId="S::m.tanha@uwtsd.ac.uk::62f9b1f3-ddcf-45d7-a6a4-b667feecf47e" providerId="AD" clId="Web-{6C352B2D-7D81-B10D-3271-061968A4BC22}"/>
    <pc:docChg chg="addSld delSld modSld sldOrd addMainMaster">
      <pc:chgData name="Moutushi Tanha" userId="S::m.tanha@uwtsd.ac.uk::62f9b1f3-ddcf-45d7-a6a4-b667feecf47e" providerId="AD" clId="Web-{6C352B2D-7D81-B10D-3271-061968A4BC22}" dt="2023-10-24T10:04:20.119" v="166" actId="14100"/>
      <pc:docMkLst>
        <pc:docMk/>
      </pc:docMkLst>
      <pc:sldChg chg="ord">
        <pc:chgData name="Moutushi Tanha" userId="S::m.tanha@uwtsd.ac.uk::62f9b1f3-ddcf-45d7-a6a4-b667feecf47e" providerId="AD" clId="Web-{6C352B2D-7D81-B10D-3271-061968A4BC22}" dt="2023-10-24T09:27:51.539" v="164"/>
        <pc:sldMkLst>
          <pc:docMk/>
          <pc:sldMk cId="69868438" sldId="258"/>
        </pc:sldMkLst>
      </pc:sldChg>
      <pc:sldChg chg="modSp">
        <pc:chgData name="Moutushi Tanha" userId="S::m.tanha@uwtsd.ac.uk::62f9b1f3-ddcf-45d7-a6a4-b667feecf47e" providerId="AD" clId="Web-{6C352B2D-7D81-B10D-3271-061968A4BC22}" dt="2023-10-24T10:04:20.119" v="166" actId="14100"/>
        <pc:sldMkLst>
          <pc:docMk/>
          <pc:sldMk cId="1996704428" sldId="260"/>
        </pc:sldMkLst>
        <pc:picChg chg="mod">
          <ac:chgData name="Moutushi Tanha" userId="S::m.tanha@uwtsd.ac.uk::62f9b1f3-ddcf-45d7-a6a4-b667feecf47e" providerId="AD" clId="Web-{6C352B2D-7D81-B10D-3271-061968A4BC22}" dt="2023-10-24T10:04:20.119" v="166" actId="14100"/>
          <ac:picMkLst>
            <pc:docMk/>
            <pc:sldMk cId="1996704428" sldId="260"/>
            <ac:picMk id="3" creationId="{0232F88D-A9DA-3C8D-D227-E174F7AF5EDC}"/>
          </ac:picMkLst>
        </pc:picChg>
      </pc:sldChg>
      <pc:sldChg chg="modSp">
        <pc:chgData name="Moutushi Tanha" userId="S::m.tanha@uwtsd.ac.uk::62f9b1f3-ddcf-45d7-a6a4-b667feecf47e" providerId="AD" clId="Web-{6C352B2D-7D81-B10D-3271-061968A4BC22}" dt="2023-10-24T09:59:13.498" v="165" actId="1076"/>
        <pc:sldMkLst>
          <pc:docMk/>
          <pc:sldMk cId="2029445557" sldId="263"/>
        </pc:sldMkLst>
        <pc:picChg chg="mod">
          <ac:chgData name="Moutushi Tanha" userId="S::m.tanha@uwtsd.ac.uk::62f9b1f3-ddcf-45d7-a6a4-b667feecf47e" providerId="AD" clId="Web-{6C352B2D-7D81-B10D-3271-061968A4BC22}" dt="2023-10-24T09:59:13.498" v="165" actId="1076"/>
          <ac:picMkLst>
            <pc:docMk/>
            <pc:sldMk cId="2029445557" sldId="263"/>
            <ac:picMk id="3" creationId="{BF7721F8-62CA-221E-6DB2-C6CE568C9CE8}"/>
          </ac:picMkLst>
        </pc:picChg>
      </pc:sldChg>
      <pc:sldChg chg="modSp">
        <pc:chgData name="Moutushi Tanha" userId="S::m.tanha@uwtsd.ac.uk::62f9b1f3-ddcf-45d7-a6a4-b667feecf47e" providerId="AD" clId="Web-{6C352B2D-7D81-B10D-3271-061968A4BC22}" dt="2023-10-24T08:23:47.976" v="146" actId="14100"/>
        <pc:sldMkLst>
          <pc:docMk/>
          <pc:sldMk cId="3826763786" sldId="269"/>
        </pc:sldMkLst>
        <pc:picChg chg="mod">
          <ac:chgData name="Moutushi Tanha" userId="S::m.tanha@uwtsd.ac.uk::62f9b1f3-ddcf-45d7-a6a4-b667feecf47e" providerId="AD" clId="Web-{6C352B2D-7D81-B10D-3271-061968A4BC22}" dt="2023-10-24T08:23:47.976" v="146" actId="14100"/>
          <ac:picMkLst>
            <pc:docMk/>
            <pc:sldMk cId="3826763786" sldId="269"/>
            <ac:picMk id="3" creationId="{F6CA51AC-B6C0-8A34-1581-7EC7458A919D}"/>
          </ac:picMkLst>
        </pc:picChg>
      </pc:sldChg>
      <pc:sldChg chg="del ord">
        <pc:chgData name="Moutushi Tanha" userId="S::m.tanha@uwtsd.ac.uk::62f9b1f3-ddcf-45d7-a6a4-b667feecf47e" providerId="AD" clId="Web-{6C352B2D-7D81-B10D-3271-061968A4BC22}" dt="2023-10-24T09:21:57.308" v="163"/>
        <pc:sldMkLst>
          <pc:docMk/>
          <pc:sldMk cId="834284752" sldId="278"/>
        </pc:sldMkLst>
      </pc:sldChg>
      <pc:sldChg chg="modSp">
        <pc:chgData name="Moutushi Tanha" userId="S::m.tanha@uwtsd.ac.uk::62f9b1f3-ddcf-45d7-a6a4-b667feecf47e" providerId="AD" clId="Web-{6C352B2D-7D81-B10D-3271-061968A4BC22}" dt="2023-10-24T08:11:11.136" v="108" actId="20577"/>
        <pc:sldMkLst>
          <pc:docMk/>
          <pc:sldMk cId="3984118898" sldId="327"/>
        </pc:sldMkLst>
        <pc:graphicFrameChg chg="modGraphic">
          <ac:chgData name="Moutushi Tanha" userId="S::m.tanha@uwtsd.ac.uk::62f9b1f3-ddcf-45d7-a6a4-b667feecf47e" providerId="AD" clId="Web-{6C352B2D-7D81-B10D-3271-061968A4BC22}" dt="2023-10-24T08:11:11.136" v="108" actId="20577"/>
          <ac:graphicFrameMkLst>
            <pc:docMk/>
            <pc:sldMk cId="3984118898" sldId="327"/>
            <ac:graphicFrameMk id="5" creationId="{50F3F300-449F-3B5C-80E7-CC83BCE47249}"/>
          </ac:graphicFrameMkLst>
        </pc:graphicFrameChg>
      </pc:sldChg>
      <pc:sldChg chg="addSp modSp mod setBg">
        <pc:chgData name="Moutushi Tanha" userId="S::m.tanha@uwtsd.ac.uk::62f9b1f3-ddcf-45d7-a6a4-b667feecf47e" providerId="AD" clId="Web-{6C352B2D-7D81-B10D-3271-061968A4BC22}" dt="2023-10-24T08:18:47.074" v="129" actId="20577"/>
        <pc:sldMkLst>
          <pc:docMk/>
          <pc:sldMk cId="2073983894" sldId="329"/>
        </pc:sldMkLst>
        <pc:spChg chg="add mod ord">
          <ac:chgData name="Moutushi Tanha" userId="S::m.tanha@uwtsd.ac.uk::62f9b1f3-ddcf-45d7-a6a4-b667feecf47e" providerId="AD" clId="Web-{6C352B2D-7D81-B10D-3271-061968A4BC22}" dt="2023-10-24T08:18:47.074" v="129" actId="20577"/>
          <ac:spMkLst>
            <pc:docMk/>
            <pc:sldMk cId="2073983894" sldId="329"/>
            <ac:spMk id="6" creationId="{448E6EDD-8443-F681-6BE1-A31B3C591D0A}"/>
          </ac:spMkLst>
        </pc:spChg>
        <pc:spChg chg="add">
          <ac:chgData name="Moutushi Tanha" userId="S::m.tanha@uwtsd.ac.uk::62f9b1f3-ddcf-45d7-a6a4-b667feecf47e" providerId="AD" clId="Web-{6C352B2D-7D81-B10D-3271-061968A4BC22}" dt="2023-10-24T08:07:28.613" v="71"/>
          <ac:spMkLst>
            <pc:docMk/>
            <pc:sldMk cId="2073983894" sldId="329"/>
            <ac:spMk id="11" creationId="{398F3DEE-0E56-499F-AFAE-C2DA7C2C815B}"/>
          </ac:spMkLst>
        </pc:spChg>
        <pc:spChg chg="add">
          <ac:chgData name="Moutushi Tanha" userId="S::m.tanha@uwtsd.ac.uk::62f9b1f3-ddcf-45d7-a6a4-b667feecf47e" providerId="AD" clId="Web-{6C352B2D-7D81-B10D-3271-061968A4BC22}" dt="2023-10-24T08:07:28.613" v="71"/>
          <ac:spMkLst>
            <pc:docMk/>
            <pc:sldMk cId="2073983894" sldId="329"/>
            <ac:spMk id="13" creationId="{C32A21FE-C56B-42B6-82D1-D3F0C4A47A3C}"/>
          </ac:spMkLst>
        </pc:spChg>
        <pc:spChg chg="add">
          <ac:chgData name="Moutushi Tanha" userId="S::m.tanha@uwtsd.ac.uk::62f9b1f3-ddcf-45d7-a6a4-b667feecf47e" providerId="AD" clId="Web-{6C352B2D-7D81-B10D-3271-061968A4BC22}" dt="2023-10-24T08:07:28.613" v="71"/>
          <ac:spMkLst>
            <pc:docMk/>
            <pc:sldMk cId="2073983894" sldId="329"/>
            <ac:spMk id="15" creationId="{C4BE011A-C166-4E7B-A300-18676738081C}"/>
          </ac:spMkLst>
        </pc:spChg>
        <pc:spChg chg="add">
          <ac:chgData name="Moutushi Tanha" userId="S::m.tanha@uwtsd.ac.uk::62f9b1f3-ddcf-45d7-a6a4-b667feecf47e" providerId="AD" clId="Web-{6C352B2D-7D81-B10D-3271-061968A4BC22}" dt="2023-10-24T08:07:28.613" v="71"/>
          <ac:spMkLst>
            <pc:docMk/>
            <pc:sldMk cId="2073983894" sldId="329"/>
            <ac:spMk id="17" creationId="{1261A9AF-2897-4CFD-9D9D-17105C8A22D2}"/>
          </ac:spMkLst>
        </pc:spChg>
        <pc:spChg chg="add">
          <ac:chgData name="Moutushi Tanha" userId="S::m.tanha@uwtsd.ac.uk::62f9b1f3-ddcf-45d7-a6a4-b667feecf47e" providerId="AD" clId="Web-{6C352B2D-7D81-B10D-3271-061968A4BC22}" dt="2023-10-24T08:07:28.613" v="71"/>
          <ac:spMkLst>
            <pc:docMk/>
            <pc:sldMk cId="2073983894" sldId="329"/>
            <ac:spMk id="19" creationId="{755E56EF-ADF6-479C-99B3-ADDDE6959783}"/>
          </ac:spMkLst>
        </pc:spChg>
        <pc:picChg chg="add mod">
          <ac:chgData name="Moutushi Tanha" userId="S::m.tanha@uwtsd.ac.uk::62f9b1f3-ddcf-45d7-a6a4-b667feecf47e" providerId="AD" clId="Web-{6C352B2D-7D81-B10D-3271-061968A4BC22}" dt="2023-10-24T08:07:28.613" v="71"/>
          <ac:picMkLst>
            <pc:docMk/>
            <pc:sldMk cId="2073983894" sldId="329"/>
            <ac:picMk id="2" creationId="{2D211892-9BE9-6F64-53A3-73CD3D163AA8}"/>
          </ac:picMkLst>
        </pc:picChg>
        <pc:picChg chg="add mod">
          <ac:chgData name="Moutushi Tanha" userId="S::m.tanha@uwtsd.ac.uk::62f9b1f3-ddcf-45d7-a6a4-b667feecf47e" providerId="AD" clId="Web-{6C352B2D-7D81-B10D-3271-061968A4BC22}" dt="2023-10-24T08:07:59.145" v="76" actId="14100"/>
          <ac:picMkLst>
            <pc:docMk/>
            <pc:sldMk cId="2073983894" sldId="329"/>
            <ac:picMk id="3" creationId="{8A8CA77F-3607-5EA3-702C-77C6235E3E29}"/>
          </ac:picMkLst>
        </pc:picChg>
        <pc:picChg chg="add mod ord">
          <ac:chgData name="Moutushi Tanha" userId="S::m.tanha@uwtsd.ac.uk::62f9b1f3-ddcf-45d7-a6a4-b667feecf47e" providerId="AD" clId="Web-{6C352B2D-7D81-B10D-3271-061968A4BC22}" dt="2023-10-24T08:07:28.613" v="71"/>
          <ac:picMkLst>
            <pc:docMk/>
            <pc:sldMk cId="2073983894" sldId="329"/>
            <ac:picMk id="4" creationId="{CC1368A1-6AF3-67BC-5E47-7E64FE17482F}"/>
          </ac:picMkLst>
        </pc:picChg>
        <pc:picChg chg="add mod">
          <ac:chgData name="Moutushi Tanha" userId="S::m.tanha@uwtsd.ac.uk::62f9b1f3-ddcf-45d7-a6a4-b667feecf47e" providerId="AD" clId="Web-{6C352B2D-7D81-B10D-3271-061968A4BC22}" dt="2023-10-24T08:07:28.613" v="71"/>
          <ac:picMkLst>
            <pc:docMk/>
            <pc:sldMk cId="2073983894" sldId="329"/>
            <ac:picMk id="5" creationId="{68B71180-1A0A-9951-ECA6-78B6DAB88E40}"/>
          </ac:picMkLst>
        </pc:picChg>
      </pc:sldChg>
      <pc:sldChg chg="addSp modSp new mod setBg">
        <pc:chgData name="Moutushi Tanha" userId="S::m.tanha@uwtsd.ac.uk::62f9b1f3-ddcf-45d7-a6a4-b667feecf47e" providerId="AD" clId="Web-{6C352B2D-7D81-B10D-3271-061968A4BC22}" dt="2023-10-24T08:21:20.345" v="141" actId="14100"/>
        <pc:sldMkLst>
          <pc:docMk/>
          <pc:sldMk cId="1351601460" sldId="330"/>
        </pc:sldMkLst>
        <pc:spChg chg="add">
          <ac:chgData name="Moutushi Tanha" userId="S::m.tanha@uwtsd.ac.uk::62f9b1f3-ddcf-45d7-a6a4-b667feecf47e" providerId="AD" clId="Web-{6C352B2D-7D81-B10D-3271-061968A4BC22}" dt="2023-10-24T08:21:10.673" v="139"/>
          <ac:spMkLst>
            <pc:docMk/>
            <pc:sldMk cId="1351601460" sldId="33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6C352B2D-7D81-B10D-3271-061968A4BC22}" dt="2023-10-24T08:21:10.673" v="139"/>
          <ac:spMkLst>
            <pc:docMk/>
            <pc:sldMk cId="1351601460" sldId="33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6C352B2D-7D81-B10D-3271-061968A4BC22}" dt="2023-10-24T08:21:10.673" v="139"/>
          <ac:spMkLst>
            <pc:docMk/>
            <pc:sldMk cId="1351601460" sldId="33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6C352B2D-7D81-B10D-3271-061968A4BC22}" dt="2023-10-24T08:21:10.673" v="139"/>
          <ac:spMkLst>
            <pc:docMk/>
            <pc:sldMk cId="1351601460" sldId="33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6C352B2D-7D81-B10D-3271-061968A4BC22}" dt="2023-10-24T08:21:20.345" v="141" actId="14100"/>
          <ac:picMkLst>
            <pc:docMk/>
            <pc:sldMk cId="1351601460" sldId="330"/>
            <ac:picMk id="2" creationId="{7A4CFE80-811F-2688-309A-4D56CCC8C61E}"/>
          </ac:picMkLst>
        </pc:picChg>
      </pc:sldChg>
      <pc:sldChg chg="add del">
        <pc:chgData name="Moutushi Tanha" userId="S::m.tanha@uwtsd.ac.uk::62f9b1f3-ddcf-45d7-a6a4-b667feecf47e" providerId="AD" clId="Web-{6C352B2D-7D81-B10D-3271-061968A4BC22}" dt="2023-10-24T07:40:00.210" v="1"/>
        <pc:sldMkLst>
          <pc:docMk/>
          <pc:sldMk cId="1368358216" sldId="330"/>
        </pc:sldMkLst>
      </pc:sldChg>
      <pc:sldChg chg="addSp modSp new del mod setBg">
        <pc:chgData name="Moutushi Tanha" userId="S::m.tanha@uwtsd.ac.uk::62f9b1f3-ddcf-45d7-a6a4-b667feecf47e" providerId="AD" clId="Web-{6C352B2D-7D81-B10D-3271-061968A4BC22}" dt="2023-10-24T08:19:48.014" v="130"/>
        <pc:sldMkLst>
          <pc:docMk/>
          <pc:sldMk cId="2825192238" sldId="330"/>
        </pc:sldMkLst>
        <pc:spChg chg="add">
          <ac:chgData name="Moutushi Tanha" userId="S::m.tanha@uwtsd.ac.uk::62f9b1f3-ddcf-45d7-a6a4-b667feecf47e" providerId="AD" clId="Web-{6C352B2D-7D81-B10D-3271-061968A4BC22}" dt="2023-10-24T08:15:51.537" v="116"/>
          <ac:spMkLst>
            <pc:docMk/>
            <pc:sldMk cId="2825192238" sldId="33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6C352B2D-7D81-B10D-3271-061968A4BC22}" dt="2023-10-24T08:15:51.537" v="116"/>
          <ac:spMkLst>
            <pc:docMk/>
            <pc:sldMk cId="2825192238" sldId="33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6C352B2D-7D81-B10D-3271-061968A4BC22}" dt="2023-10-24T08:15:51.537" v="116"/>
          <ac:spMkLst>
            <pc:docMk/>
            <pc:sldMk cId="2825192238" sldId="33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6C352B2D-7D81-B10D-3271-061968A4BC22}" dt="2023-10-24T08:15:51.537" v="116"/>
          <ac:spMkLst>
            <pc:docMk/>
            <pc:sldMk cId="2825192238" sldId="33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6C352B2D-7D81-B10D-3271-061968A4BC22}" dt="2023-10-24T08:16:06.787" v="119" actId="14100"/>
          <ac:picMkLst>
            <pc:docMk/>
            <pc:sldMk cId="2825192238" sldId="330"/>
            <ac:picMk id="2" creationId="{51E25662-AA15-83DA-275C-4EC7B1B8F7A6}"/>
          </ac:picMkLst>
        </pc:picChg>
      </pc:sldChg>
      <pc:sldChg chg="addSp modSp new mod setBg">
        <pc:chgData name="Moutushi Tanha" userId="S::m.tanha@uwtsd.ac.uk::62f9b1f3-ddcf-45d7-a6a4-b667feecf47e" providerId="AD" clId="Web-{6C352B2D-7D81-B10D-3271-061968A4BC22}" dt="2023-10-24T09:21:40.823" v="162"/>
        <pc:sldMkLst>
          <pc:docMk/>
          <pc:sldMk cId="3152471362" sldId="331"/>
        </pc:sldMkLst>
        <pc:spChg chg="add">
          <ac:chgData name="Moutushi Tanha" userId="S::m.tanha@uwtsd.ac.uk::62f9b1f3-ddcf-45d7-a6a4-b667feecf47e" providerId="AD" clId="Web-{6C352B2D-7D81-B10D-3271-061968A4BC22}" dt="2023-10-24T09:21:40.823" v="162"/>
          <ac:spMkLst>
            <pc:docMk/>
            <pc:sldMk cId="3152471362" sldId="331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6C352B2D-7D81-B10D-3271-061968A4BC22}" dt="2023-10-24T09:21:40.823" v="162"/>
          <ac:spMkLst>
            <pc:docMk/>
            <pc:sldMk cId="3152471362" sldId="331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6C352B2D-7D81-B10D-3271-061968A4BC22}" dt="2023-10-24T09:21:40.823" v="162"/>
          <ac:spMkLst>
            <pc:docMk/>
            <pc:sldMk cId="3152471362" sldId="331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6C352B2D-7D81-B10D-3271-061968A4BC22}" dt="2023-10-24T09:21:40.823" v="162"/>
          <ac:spMkLst>
            <pc:docMk/>
            <pc:sldMk cId="3152471362" sldId="331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6C352B2D-7D81-B10D-3271-061968A4BC22}" dt="2023-10-24T09:21:40.823" v="162"/>
          <ac:picMkLst>
            <pc:docMk/>
            <pc:sldMk cId="3152471362" sldId="331"/>
            <ac:picMk id="2" creationId="{ABC9E2D1-941F-D702-05CB-D22E929B4617}"/>
          </ac:picMkLst>
        </pc:picChg>
      </pc:sldChg>
      <pc:sldMasterChg chg="add addSldLayout">
        <pc:chgData name="Moutushi Tanha" userId="S::m.tanha@uwtsd.ac.uk::62f9b1f3-ddcf-45d7-a6a4-b667feecf47e" providerId="AD" clId="Web-{6C352B2D-7D81-B10D-3271-061968A4BC22}" dt="2023-10-24T07:39:19.912" v="0"/>
        <pc:sldMasterMkLst>
          <pc:docMk/>
          <pc:sldMasterMk cId="94509999" sldId="2147483686"/>
        </pc:sldMasterMkLst>
        <pc:sldLayoutChg chg="add">
          <pc:chgData name="Moutushi Tanha" userId="S::m.tanha@uwtsd.ac.uk::62f9b1f3-ddcf-45d7-a6a4-b667feecf47e" providerId="AD" clId="Web-{6C352B2D-7D81-B10D-3271-061968A4BC22}" dt="2023-10-24T07:39:19.912" v="0"/>
          <pc:sldLayoutMkLst>
            <pc:docMk/>
            <pc:sldMasterMk cId="94509999" sldId="2147483686"/>
            <pc:sldLayoutMk cId="2536842195" sldId="2147483687"/>
          </pc:sldLayoutMkLst>
        </pc:sldLayoutChg>
        <pc:sldLayoutChg chg="add">
          <pc:chgData name="Moutushi Tanha" userId="S::m.tanha@uwtsd.ac.uk::62f9b1f3-ddcf-45d7-a6a4-b667feecf47e" providerId="AD" clId="Web-{6C352B2D-7D81-B10D-3271-061968A4BC22}" dt="2023-10-24T07:39:19.912" v="0"/>
          <pc:sldLayoutMkLst>
            <pc:docMk/>
            <pc:sldMasterMk cId="94509999" sldId="2147483686"/>
            <pc:sldLayoutMk cId="3406820522" sldId="2147483688"/>
          </pc:sldLayoutMkLst>
        </pc:sldLayoutChg>
        <pc:sldLayoutChg chg="add">
          <pc:chgData name="Moutushi Tanha" userId="S::m.tanha@uwtsd.ac.uk::62f9b1f3-ddcf-45d7-a6a4-b667feecf47e" providerId="AD" clId="Web-{6C352B2D-7D81-B10D-3271-061968A4BC22}" dt="2023-10-24T07:39:19.912" v="0"/>
          <pc:sldLayoutMkLst>
            <pc:docMk/>
            <pc:sldMasterMk cId="94509999" sldId="2147483686"/>
            <pc:sldLayoutMk cId="2862791653" sldId="2147483689"/>
          </pc:sldLayoutMkLst>
        </pc:sldLayoutChg>
        <pc:sldLayoutChg chg="add">
          <pc:chgData name="Moutushi Tanha" userId="S::m.tanha@uwtsd.ac.uk::62f9b1f3-ddcf-45d7-a6a4-b667feecf47e" providerId="AD" clId="Web-{6C352B2D-7D81-B10D-3271-061968A4BC22}" dt="2023-10-24T07:39:19.912" v="0"/>
          <pc:sldLayoutMkLst>
            <pc:docMk/>
            <pc:sldMasterMk cId="94509999" sldId="2147483686"/>
            <pc:sldLayoutMk cId="2841786229" sldId="2147483690"/>
          </pc:sldLayoutMkLst>
        </pc:sldLayoutChg>
        <pc:sldLayoutChg chg="add">
          <pc:chgData name="Moutushi Tanha" userId="S::m.tanha@uwtsd.ac.uk::62f9b1f3-ddcf-45d7-a6a4-b667feecf47e" providerId="AD" clId="Web-{6C352B2D-7D81-B10D-3271-061968A4BC22}" dt="2023-10-24T07:39:19.912" v="0"/>
          <pc:sldLayoutMkLst>
            <pc:docMk/>
            <pc:sldMasterMk cId="94509999" sldId="2147483686"/>
            <pc:sldLayoutMk cId="3830302743" sldId="2147483691"/>
          </pc:sldLayoutMkLst>
        </pc:sldLayoutChg>
        <pc:sldLayoutChg chg="add">
          <pc:chgData name="Moutushi Tanha" userId="S::m.tanha@uwtsd.ac.uk::62f9b1f3-ddcf-45d7-a6a4-b667feecf47e" providerId="AD" clId="Web-{6C352B2D-7D81-B10D-3271-061968A4BC22}" dt="2023-10-24T07:39:19.912" v="0"/>
          <pc:sldLayoutMkLst>
            <pc:docMk/>
            <pc:sldMasterMk cId="94509999" sldId="2147483686"/>
            <pc:sldLayoutMk cId="3830904748" sldId="2147483692"/>
          </pc:sldLayoutMkLst>
        </pc:sldLayoutChg>
        <pc:sldLayoutChg chg="add">
          <pc:chgData name="Moutushi Tanha" userId="S::m.tanha@uwtsd.ac.uk::62f9b1f3-ddcf-45d7-a6a4-b667feecf47e" providerId="AD" clId="Web-{6C352B2D-7D81-B10D-3271-061968A4BC22}" dt="2023-10-24T07:39:19.912" v="0"/>
          <pc:sldLayoutMkLst>
            <pc:docMk/>
            <pc:sldMasterMk cId="94509999" sldId="2147483686"/>
            <pc:sldLayoutMk cId="2259019086" sldId="2147483693"/>
          </pc:sldLayoutMkLst>
        </pc:sldLayoutChg>
        <pc:sldLayoutChg chg="add">
          <pc:chgData name="Moutushi Tanha" userId="S::m.tanha@uwtsd.ac.uk::62f9b1f3-ddcf-45d7-a6a4-b667feecf47e" providerId="AD" clId="Web-{6C352B2D-7D81-B10D-3271-061968A4BC22}" dt="2023-10-24T07:39:19.912" v="0"/>
          <pc:sldLayoutMkLst>
            <pc:docMk/>
            <pc:sldMasterMk cId="94509999" sldId="2147483686"/>
            <pc:sldLayoutMk cId="2953344630" sldId="2147483694"/>
          </pc:sldLayoutMkLst>
        </pc:sldLayoutChg>
        <pc:sldLayoutChg chg="add">
          <pc:chgData name="Moutushi Tanha" userId="S::m.tanha@uwtsd.ac.uk::62f9b1f3-ddcf-45d7-a6a4-b667feecf47e" providerId="AD" clId="Web-{6C352B2D-7D81-B10D-3271-061968A4BC22}" dt="2023-10-24T07:39:19.912" v="0"/>
          <pc:sldLayoutMkLst>
            <pc:docMk/>
            <pc:sldMasterMk cId="94509999" sldId="2147483686"/>
            <pc:sldLayoutMk cId="414683717" sldId="2147483695"/>
          </pc:sldLayoutMkLst>
        </pc:sldLayoutChg>
        <pc:sldLayoutChg chg="add">
          <pc:chgData name="Moutushi Tanha" userId="S::m.tanha@uwtsd.ac.uk::62f9b1f3-ddcf-45d7-a6a4-b667feecf47e" providerId="AD" clId="Web-{6C352B2D-7D81-B10D-3271-061968A4BC22}" dt="2023-10-24T07:39:19.912" v="0"/>
          <pc:sldLayoutMkLst>
            <pc:docMk/>
            <pc:sldMasterMk cId="94509999" sldId="2147483686"/>
            <pc:sldLayoutMk cId="3784646705" sldId="2147483696"/>
          </pc:sldLayoutMkLst>
        </pc:sldLayoutChg>
        <pc:sldLayoutChg chg="add">
          <pc:chgData name="Moutushi Tanha" userId="S::m.tanha@uwtsd.ac.uk::62f9b1f3-ddcf-45d7-a6a4-b667feecf47e" providerId="AD" clId="Web-{6C352B2D-7D81-B10D-3271-061968A4BC22}" dt="2023-10-24T07:39:19.912" v="0"/>
          <pc:sldLayoutMkLst>
            <pc:docMk/>
            <pc:sldMasterMk cId="94509999" sldId="2147483686"/>
            <pc:sldLayoutMk cId="2026831675" sldId="2147483697"/>
          </pc:sldLayoutMkLst>
        </pc:sldLayoutChg>
        <pc:sldLayoutChg chg="add">
          <pc:chgData name="Moutushi Tanha" userId="S::m.tanha@uwtsd.ac.uk::62f9b1f3-ddcf-45d7-a6a4-b667feecf47e" providerId="AD" clId="Web-{6C352B2D-7D81-B10D-3271-061968A4BC22}" dt="2023-10-24T07:39:19.912" v="0"/>
          <pc:sldLayoutMkLst>
            <pc:docMk/>
            <pc:sldMasterMk cId="94509999" sldId="2147483686"/>
            <pc:sldLayoutMk cId="3921663985" sldId="2147483698"/>
          </pc:sldLayoutMkLst>
        </pc:sldLayoutChg>
        <pc:sldLayoutChg chg="add">
          <pc:chgData name="Moutushi Tanha" userId="S::m.tanha@uwtsd.ac.uk::62f9b1f3-ddcf-45d7-a6a4-b667feecf47e" providerId="AD" clId="Web-{6C352B2D-7D81-B10D-3271-061968A4BC22}" dt="2023-10-24T07:39:19.912" v="0"/>
          <pc:sldLayoutMkLst>
            <pc:docMk/>
            <pc:sldMasterMk cId="94509999" sldId="2147483686"/>
            <pc:sldLayoutMk cId="2796380843" sldId="2147483699"/>
          </pc:sldLayoutMkLst>
        </pc:sldLayoutChg>
        <pc:sldLayoutChg chg="add">
          <pc:chgData name="Moutushi Tanha" userId="S::m.tanha@uwtsd.ac.uk::62f9b1f3-ddcf-45d7-a6a4-b667feecf47e" providerId="AD" clId="Web-{6C352B2D-7D81-B10D-3271-061968A4BC22}" dt="2023-10-24T07:39:19.912" v="0"/>
          <pc:sldLayoutMkLst>
            <pc:docMk/>
            <pc:sldMasterMk cId="94509999" sldId="2147483686"/>
            <pc:sldLayoutMk cId="516380305" sldId="2147483700"/>
          </pc:sldLayoutMkLst>
        </pc:sldLayoutChg>
        <pc:sldLayoutChg chg="add">
          <pc:chgData name="Moutushi Tanha" userId="S::m.tanha@uwtsd.ac.uk::62f9b1f3-ddcf-45d7-a6a4-b667feecf47e" providerId="AD" clId="Web-{6C352B2D-7D81-B10D-3271-061968A4BC22}" dt="2023-10-24T07:39:19.912" v="0"/>
          <pc:sldLayoutMkLst>
            <pc:docMk/>
            <pc:sldMasterMk cId="94509999" sldId="2147483686"/>
            <pc:sldLayoutMk cId="2541325893" sldId="2147483701"/>
          </pc:sldLayoutMkLst>
        </pc:sldLayoutChg>
        <pc:sldLayoutChg chg="add">
          <pc:chgData name="Moutushi Tanha" userId="S::m.tanha@uwtsd.ac.uk::62f9b1f3-ddcf-45d7-a6a4-b667feecf47e" providerId="AD" clId="Web-{6C352B2D-7D81-B10D-3271-061968A4BC22}" dt="2023-10-24T07:39:19.912" v="0"/>
          <pc:sldLayoutMkLst>
            <pc:docMk/>
            <pc:sldMasterMk cId="94509999" sldId="2147483686"/>
            <pc:sldLayoutMk cId="1138331772" sldId="2147483702"/>
          </pc:sldLayoutMkLst>
        </pc:sldLayoutChg>
        <pc:sldLayoutChg chg="add">
          <pc:chgData name="Moutushi Tanha" userId="S::m.tanha@uwtsd.ac.uk::62f9b1f3-ddcf-45d7-a6a4-b667feecf47e" providerId="AD" clId="Web-{6C352B2D-7D81-B10D-3271-061968A4BC22}" dt="2023-10-24T07:39:19.912" v="0"/>
          <pc:sldLayoutMkLst>
            <pc:docMk/>
            <pc:sldMasterMk cId="94509999" sldId="2147483686"/>
            <pc:sldLayoutMk cId="455878489" sldId="2147483703"/>
          </pc:sldLayoutMkLst>
        </pc:sldLayoutChg>
      </pc:sldMasterChg>
    </pc:docChg>
  </pc:docChgLst>
  <pc:docChgLst>
    <pc:chgData name="Moutushi Tanha" userId="S::m.tanha@uwtsd.ac.uk::62f9b1f3-ddcf-45d7-a6a4-b667feecf47e" providerId="AD" clId="Web-{EEAB8E99-077F-0D17-F688-DA26D5975BD5}"/>
    <pc:docChg chg="addSld modSld">
      <pc:chgData name="Moutushi Tanha" userId="S::m.tanha@uwtsd.ac.uk::62f9b1f3-ddcf-45d7-a6a4-b667feecf47e" providerId="AD" clId="Web-{EEAB8E99-077F-0D17-F688-DA26D5975BD5}" dt="2024-10-28T21:51:33.336" v="4"/>
      <pc:docMkLst>
        <pc:docMk/>
      </pc:docMkLst>
      <pc:sldChg chg="modSp">
        <pc:chgData name="Moutushi Tanha" userId="S::m.tanha@uwtsd.ac.uk::62f9b1f3-ddcf-45d7-a6a4-b667feecf47e" providerId="AD" clId="Web-{EEAB8E99-077F-0D17-F688-DA26D5975BD5}" dt="2024-10-28T20:01:23.351" v="0" actId="14100"/>
        <pc:sldMkLst>
          <pc:docMk/>
          <pc:sldMk cId="3922477059" sldId="296"/>
        </pc:sldMkLst>
        <pc:picChg chg="mod">
          <ac:chgData name="Moutushi Tanha" userId="S::m.tanha@uwtsd.ac.uk::62f9b1f3-ddcf-45d7-a6a4-b667feecf47e" providerId="AD" clId="Web-{EEAB8E99-077F-0D17-F688-DA26D5975BD5}" dt="2024-10-28T20:01:23.351" v="0" actId="14100"/>
          <ac:picMkLst>
            <pc:docMk/>
            <pc:sldMk cId="3922477059" sldId="296"/>
            <ac:picMk id="3" creationId="{003AFCF1-5A16-DD6B-1F0F-3DCBDE5DBC31}"/>
          </ac:picMkLst>
        </pc:picChg>
      </pc:sldChg>
      <pc:sldChg chg="modSp">
        <pc:chgData name="Moutushi Tanha" userId="S::m.tanha@uwtsd.ac.uk::62f9b1f3-ddcf-45d7-a6a4-b667feecf47e" providerId="AD" clId="Web-{EEAB8E99-077F-0D17-F688-DA26D5975BD5}" dt="2024-10-28T21:33:31.197" v="1" actId="14100"/>
        <pc:sldMkLst>
          <pc:docMk/>
          <pc:sldMk cId="3730913948" sldId="304"/>
        </pc:sldMkLst>
        <pc:picChg chg="mod">
          <ac:chgData name="Moutushi Tanha" userId="S::m.tanha@uwtsd.ac.uk::62f9b1f3-ddcf-45d7-a6a4-b667feecf47e" providerId="AD" clId="Web-{EEAB8E99-077F-0D17-F688-DA26D5975BD5}" dt="2024-10-28T21:33:31.197" v="1" actId="14100"/>
          <ac:picMkLst>
            <pc:docMk/>
            <pc:sldMk cId="3730913948" sldId="304"/>
            <ac:picMk id="3" creationId="{0FBFF1FC-6FA6-1394-9FC1-52A4919E4157}"/>
          </ac:picMkLst>
        </pc:picChg>
      </pc:sldChg>
      <pc:sldChg chg="addSp modSp new mod setBg">
        <pc:chgData name="Moutushi Tanha" userId="S::m.tanha@uwtsd.ac.uk::62f9b1f3-ddcf-45d7-a6a4-b667feecf47e" providerId="AD" clId="Web-{EEAB8E99-077F-0D17-F688-DA26D5975BD5}" dt="2024-10-28T21:51:33.336" v="4"/>
        <pc:sldMkLst>
          <pc:docMk/>
          <pc:sldMk cId="3489401663" sldId="332"/>
        </pc:sldMkLst>
        <pc:spChg chg="add">
          <ac:chgData name="Moutushi Tanha" userId="S::m.tanha@uwtsd.ac.uk::62f9b1f3-ddcf-45d7-a6a4-b667feecf47e" providerId="AD" clId="Web-{EEAB8E99-077F-0D17-F688-DA26D5975BD5}" dt="2024-10-28T21:51:33.336" v="4"/>
          <ac:spMkLst>
            <pc:docMk/>
            <pc:sldMk cId="3489401663" sldId="33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EEAB8E99-077F-0D17-F688-DA26D5975BD5}" dt="2024-10-28T21:51:33.336" v="4"/>
          <ac:spMkLst>
            <pc:docMk/>
            <pc:sldMk cId="3489401663" sldId="33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EEAB8E99-077F-0D17-F688-DA26D5975BD5}" dt="2024-10-28T21:51:33.336" v="4"/>
          <ac:spMkLst>
            <pc:docMk/>
            <pc:sldMk cId="3489401663" sldId="33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EEAB8E99-077F-0D17-F688-DA26D5975BD5}" dt="2024-10-28T21:51:33.336" v="4"/>
          <ac:spMkLst>
            <pc:docMk/>
            <pc:sldMk cId="3489401663" sldId="33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EEAB8E99-077F-0D17-F688-DA26D5975BD5}" dt="2024-10-28T21:51:33.336" v="4"/>
          <ac:picMkLst>
            <pc:docMk/>
            <pc:sldMk cId="3489401663" sldId="332"/>
            <ac:picMk id="2" creationId="{A80439E8-8D25-5EE3-CE10-344B1640815C}"/>
          </ac:picMkLst>
        </pc:picChg>
      </pc:sldChg>
    </pc:docChg>
  </pc:docChgLst>
  <pc:docChgLst>
    <pc:chgData name="Moutushi Tanha" userId="S::m.tanha@uwtsd.ac.uk::62f9b1f3-ddcf-45d7-a6a4-b667feecf47e" providerId="AD" clId="Web-{91857594-90CC-ABAA-ABCC-96DC47D13B4D}"/>
    <pc:docChg chg="modSld">
      <pc:chgData name="Moutushi Tanha" userId="S::m.tanha@uwtsd.ac.uk::62f9b1f3-ddcf-45d7-a6a4-b667feecf47e" providerId="AD" clId="Web-{91857594-90CC-ABAA-ABCC-96DC47D13B4D}" dt="2023-10-24T18:05:05.194" v="2" actId="20577"/>
      <pc:docMkLst>
        <pc:docMk/>
      </pc:docMkLst>
      <pc:sldChg chg="modSp">
        <pc:chgData name="Moutushi Tanha" userId="S::m.tanha@uwtsd.ac.uk::62f9b1f3-ddcf-45d7-a6a4-b667feecf47e" providerId="AD" clId="Web-{91857594-90CC-ABAA-ABCC-96DC47D13B4D}" dt="2023-10-24T18:05:05.194" v="2" actId="20577"/>
        <pc:sldMkLst>
          <pc:docMk/>
          <pc:sldMk cId="3984118898" sldId="327"/>
        </pc:sldMkLst>
        <pc:graphicFrameChg chg="modGraphic">
          <ac:chgData name="Moutushi Tanha" userId="S::m.tanha@uwtsd.ac.uk::62f9b1f3-ddcf-45d7-a6a4-b667feecf47e" providerId="AD" clId="Web-{91857594-90CC-ABAA-ABCC-96DC47D13B4D}" dt="2023-10-24T18:05:05.194" v="2" actId="20577"/>
          <ac:graphicFrameMkLst>
            <pc:docMk/>
            <pc:sldMk cId="3984118898" sldId="327"/>
            <ac:graphicFrameMk id="5" creationId="{50F3F300-449F-3B5C-80E7-CC83BCE47249}"/>
          </ac:graphicFrameMkLst>
        </pc:graphicFrameChg>
      </pc:sldChg>
    </pc:docChg>
  </pc:docChgLst>
  <pc:docChgLst>
    <pc:chgData name="Moutushi Tanha" userId="S::m.tanha@uwtsd.ac.uk::62f9b1f3-ddcf-45d7-a6a4-b667feecf47e" providerId="AD" clId="Web-{28363268-C445-2E00-E44D-B99B968EB64F}"/>
    <pc:docChg chg="addSld delSld modSld sldOrd">
      <pc:chgData name="Moutushi Tanha" userId="S::m.tanha@uwtsd.ac.uk::62f9b1f3-ddcf-45d7-a6a4-b667feecf47e" providerId="AD" clId="Web-{28363268-C445-2E00-E44D-B99B968EB64F}" dt="2023-10-21T11:16:01.877" v="53" actId="14100"/>
      <pc:docMkLst>
        <pc:docMk/>
      </pc:docMkLst>
      <pc:sldChg chg="del">
        <pc:chgData name="Moutushi Tanha" userId="S::m.tanha@uwtsd.ac.uk::62f9b1f3-ddcf-45d7-a6a4-b667feecf47e" providerId="AD" clId="Web-{28363268-C445-2E00-E44D-B99B968EB64F}" dt="2023-10-21T09:29:12.908" v="24"/>
        <pc:sldMkLst>
          <pc:docMk/>
          <pc:sldMk cId="2420528345" sldId="257"/>
        </pc:sldMkLst>
      </pc:sldChg>
      <pc:sldChg chg="modSp">
        <pc:chgData name="Moutushi Tanha" userId="S::m.tanha@uwtsd.ac.uk::62f9b1f3-ddcf-45d7-a6a4-b667feecf47e" providerId="AD" clId="Web-{28363268-C445-2E00-E44D-B99B968EB64F}" dt="2023-10-21T08:29:17.965" v="6" actId="1076"/>
        <pc:sldMkLst>
          <pc:docMk/>
          <pc:sldMk cId="1996704428" sldId="260"/>
        </pc:sldMkLst>
        <pc:picChg chg="mod">
          <ac:chgData name="Moutushi Tanha" userId="S::m.tanha@uwtsd.ac.uk::62f9b1f3-ddcf-45d7-a6a4-b667feecf47e" providerId="AD" clId="Web-{28363268-C445-2E00-E44D-B99B968EB64F}" dt="2023-10-21T08:29:17.965" v="6" actId="1076"/>
          <ac:picMkLst>
            <pc:docMk/>
            <pc:sldMk cId="1996704428" sldId="260"/>
            <ac:picMk id="3" creationId="{0232F88D-A9DA-3C8D-D227-E174F7AF5EDC}"/>
          </ac:picMkLst>
        </pc:picChg>
      </pc:sldChg>
      <pc:sldChg chg="modSp">
        <pc:chgData name="Moutushi Tanha" userId="S::m.tanha@uwtsd.ac.uk::62f9b1f3-ddcf-45d7-a6a4-b667feecf47e" providerId="AD" clId="Web-{28363268-C445-2E00-E44D-B99B968EB64F}" dt="2023-10-21T09:21:54.735" v="13" actId="14100"/>
        <pc:sldMkLst>
          <pc:docMk/>
          <pc:sldMk cId="2029445557" sldId="263"/>
        </pc:sldMkLst>
        <pc:picChg chg="mod">
          <ac:chgData name="Moutushi Tanha" userId="S::m.tanha@uwtsd.ac.uk::62f9b1f3-ddcf-45d7-a6a4-b667feecf47e" providerId="AD" clId="Web-{28363268-C445-2E00-E44D-B99B968EB64F}" dt="2023-10-21T09:21:54.735" v="13" actId="14100"/>
          <ac:picMkLst>
            <pc:docMk/>
            <pc:sldMk cId="2029445557" sldId="263"/>
            <ac:picMk id="3" creationId="{BF7721F8-62CA-221E-6DB2-C6CE568C9CE8}"/>
          </ac:picMkLst>
        </pc:picChg>
      </pc:sldChg>
      <pc:sldChg chg="modSp">
        <pc:chgData name="Moutushi Tanha" userId="S::m.tanha@uwtsd.ac.uk::62f9b1f3-ddcf-45d7-a6a4-b667feecf47e" providerId="AD" clId="Web-{28363268-C445-2E00-E44D-B99B968EB64F}" dt="2023-10-21T08:36:50.325" v="10" actId="14100"/>
        <pc:sldMkLst>
          <pc:docMk/>
          <pc:sldMk cId="1930501727" sldId="264"/>
        </pc:sldMkLst>
        <pc:picChg chg="mod">
          <ac:chgData name="Moutushi Tanha" userId="S::m.tanha@uwtsd.ac.uk::62f9b1f3-ddcf-45d7-a6a4-b667feecf47e" providerId="AD" clId="Web-{28363268-C445-2E00-E44D-B99B968EB64F}" dt="2023-10-21T08:36:50.325" v="10" actId="14100"/>
          <ac:picMkLst>
            <pc:docMk/>
            <pc:sldMk cId="1930501727" sldId="264"/>
            <ac:picMk id="3" creationId="{8F89F06A-BC3F-81DC-3CD9-E6207D273BFF}"/>
          </ac:picMkLst>
        </pc:picChg>
      </pc:sldChg>
      <pc:sldChg chg="modSp">
        <pc:chgData name="Moutushi Tanha" userId="S::m.tanha@uwtsd.ac.uk::62f9b1f3-ddcf-45d7-a6a4-b667feecf47e" providerId="AD" clId="Web-{28363268-C445-2E00-E44D-B99B968EB64F}" dt="2023-10-21T08:28:40.464" v="5" actId="1076"/>
        <pc:sldMkLst>
          <pc:docMk/>
          <pc:sldMk cId="777429759" sldId="274"/>
        </pc:sldMkLst>
        <pc:picChg chg="mod">
          <ac:chgData name="Moutushi Tanha" userId="S::m.tanha@uwtsd.ac.uk::62f9b1f3-ddcf-45d7-a6a4-b667feecf47e" providerId="AD" clId="Web-{28363268-C445-2E00-E44D-B99B968EB64F}" dt="2023-10-21T08:28:40.464" v="5" actId="1076"/>
          <ac:picMkLst>
            <pc:docMk/>
            <pc:sldMk cId="777429759" sldId="274"/>
            <ac:picMk id="3" creationId="{DF1670D7-D890-8377-8063-B72C7CF6C64B}"/>
          </ac:picMkLst>
        </pc:picChg>
      </pc:sldChg>
      <pc:sldChg chg="del">
        <pc:chgData name="Moutushi Tanha" userId="S::m.tanha@uwtsd.ac.uk::62f9b1f3-ddcf-45d7-a6a4-b667feecf47e" providerId="AD" clId="Web-{28363268-C445-2E00-E44D-B99B968EB64F}" dt="2023-10-21T09:29:19.736" v="25"/>
        <pc:sldMkLst>
          <pc:docMk/>
          <pc:sldMk cId="3426757885" sldId="280"/>
        </pc:sldMkLst>
      </pc:sldChg>
      <pc:sldChg chg="del ord">
        <pc:chgData name="Moutushi Tanha" userId="S::m.tanha@uwtsd.ac.uk::62f9b1f3-ddcf-45d7-a6a4-b667feecf47e" providerId="AD" clId="Web-{28363268-C445-2E00-E44D-B99B968EB64F}" dt="2023-10-21T09:27:06.294" v="21"/>
        <pc:sldMkLst>
          <pc:docMk/>
          <pc:sldMk cId="971839908" sldId="281"/>
        </pc:sldMkLst>
      </pc:sldChg>
      <pc:sldChg chg="modSp del">
        <pc:chgData name="Moutushi Tanha" userId="S::m.tanha@uwtsd.ac.uk::62f9b1f3-ddcf-45d7-a6a4-b667feecf47e" providerId="AD" clId="Web-{28363268-C445-2E00-E44D-B99B968EB64F}" dt="2023-10-21T09:32:29.884" v="35"/>
        <pc:sldMkLst>
          <pc:docMk/>
          <pc:sldMk cId="404022572" sldId="282"/>
        </pc:sldMkLst>
        <pc:picChg chg="mod">
          <ac:chgData name="Moutushi Tanha" userId="S::m.tanha@uwtsd.ac.uk::62f9b1f3-ddcf-45d7-a6a4-b667feecf47e" providerId="AD" clId="Web-{28363268-C445-2E00-E44D-B99B968EB64F}" dt="2023-10-21T09:30:14.051" v="27" actId="1076"/>
          <ac:picMkLst>
            <pc:docMk/>
            <pc:sldMk cId="404022572" sldId="282"/>
            <ac:picMk id="3" creationId="{9ECAEF40-6133-58FD-EDD2-38F0A12284B7}"/>
          </ac:picMkLst>
        </pc:picChg>
      </pc:sldChg>
      <pc:sldChg chg="del">
        <pc:chgData name="Moutushi Tanha" userId="S::m.tanha@uwtsd.ac.uk::62f9b1f3-ddcf-45d7-a6a4-b667feecf47e" providerId="AD" clId="Web-{28363268-C445-2E00-E44D-B99B968EB64F}" dt="2023-10-21T09:33:15.964" v="39"/>
        <pc:sldMkLst>
          <pc:docMk/>
          <pc:sldMk cId="1517020398" sldId="283"/>
        </pc:sldMkLst>
      </pc:sldChg>
      <pc:sldChg chg="del">
        <pc:chgData name="Moutushi Tanha" userId="S::m.tanha@uwtsd.ac.uk::62f9b1f3-ddcf-45d7-a6a4-b667feecf47e" providerId="AD" clId="Web-{28363268-C445-2E00-E44D-B99B968EB64F}" dt="2023-10-21T09:33:53.965" v="42"/>
        <pc:sldMkLst>
          <pc:docMk/>
          <pc:sldMk cId="185406758" sldId="284"/>
        </pc:sldMkLst>
      </pc:sldChg>
      <pc:sldChg chg="del">
        <pc:chgData name="Moutushi Tanha" userId="S::m.tanha@uwtsd.ac.uk::62f9b1f3-ddcf-45d7-a6a4-b667feecf47e" providerId="AD" clId="Web-{28363268-C445-2E00-E44D-B99B968EB64F}" dt="2023-10-21T09:32:33.837" v="36"/>
        <pc:sldMkLst>
          <pc:docMk/>
          <pc:sldMk cId="781653308" sldId="285"/>
        </pc:sldMkLst>
      </pc:sldChg>
      <pc:sldChg chg="del">
        <pc:chgData name="Moutushi Tanha" userId="S::m.tanha@uwtsd.ac.uk::62f9b1f3-ddcf-45d7-a6a4-b667feecf47e" providerId="AD" clId="Web-{28363268-C445-2E00-E44D-B99B968EB64F}" dt="2023-10-21T09:34:58.061" v="51"/>
        <pc:sldMkLst>
          <pc:docMk/>
          <pc:sldMk cId="3461940460" sldId="286"/>
        </pc:sldMkLst>
      </pc:sldChg>
      <pc:sldChg chg="modSp">
        <pc:chgData name="Moutushi Tanha" userId="S::m.tanha@uwtsd.ac.uk::62f9b1f3-ddcf-45d7-a6a4-b667feecf47e" providerId="AD" clId="Web-{28363268-C445-2E00-E44D-B99B968EB64F}" dt="2023-10-21T11:16:01.877" v="53" actId="14100"/>
        <pc:sldMkLst>
          <pc:docMk/>
          <pc:sldMk cId="3922477059" sldId="296"/>
        </pc:sldMkLst>
        <pc:picChg chg="mod">
          <ac:chgData name="Moutushi Tanha" userId="S::m.tanha@uwtsd.ac.uk::62f9b1f3-ddcf-45d7-a6a4-b667feecf47e" providerId="AD" clId="Web-{28363268-C445-2E00-E44D-B99B968EB64F}" dt="2023-10-21T11:16:01.877" v="53" actId="14100"/>
          <ac:picMkLst>
            <pc:docMk/>
            <pc:sldMk cId="3922477059" sldId="296"/>
            <ac:picMk id="3" creationId="{003AFCF1-5A16-DD6B-1F0F-3DCBDE5DBC31}"/>
          </ac:picMkLst>
        </pc:picChg>
      </pc:sldChg>
      <pc:sldChg chg="new del">
        <pc:chgData name="Moutushi Tanha" userId="S::m.tanha@uwtsd.ac.uk::62f9b1f3-ddcf-45d7-a6a4-b667feecf47e" providerId="AD" clId="Web-{28363268-C445-2E00-E44D-B99B968EB64F}" dt="2023-10-21T09:26:52.543" v="20"/>
        <pc:sldMkLst>
          <pc:docMk/>
          <pc:sldMk cId="2933393945" sldId="310"/>
        </pc:sldMkLst>
      </pc:sldChg>
      <pc:sldChg chg="add replId">
        <pc:chgData name="Moutushi Tanha" userId="S::m.tanha@uwtsd.ac.uk::62f9b1f3-ddcf-45d7-a6a4-b667feecf47e" providerId="AD" clId="Web-{28363268-C445-2E00-E44D-B99B968EB64F}" dt="2023-10-21T09:26:40.621" v="19"/>
        <pc:sldMkLst>
          <pc:docMk/>
          <pc:sldMk cId="3544107848" sldId="311"/>
        </pc:sldMkLst>
      </pc:sldChg>
      <pc:sldChg chg="new del">
        <pc:chgData name="Moutushi Tanha" userId="S::m.tanha@uwtsd.ac.uk::62f9b1f3-ddcf-45d7-a6a4-b667feecf47e" providerId="AD" clId="Web-{28363268-C445-2E00-E44D-B99B968EB64F}" dt="2023-10-21T09:34:49.983" v="50"/>
        <pc:sldMkLst>
          <pc:docMk/>
          <pc:sldMk cId="859401491" sldId="312"/>
        </pc:sldMkLst>
      </pc:sldChg>
      <pc:sldChg chg="del">
        <pc:chgData name="Moutushi Tanha" userId="S::m.tanha@uwtsd.ac.uk::62f9b1f3-ddcf-45d7-a6a4-b667feecf47e" providerId="AD" clId="Web-{28363268-C445-2E00-E44D-B99B968EB64F}" dt="2023-10-21T09:25:22.915" v="14"/>
        <pc:sldMkLst>
          <pc:docMk/>
          <pc:sldMk cId="3069466779" sldId="312"/>
        </pc:sldMkLst>
      </pc:sldChg>
      <pc:sldChg chg="add replId">
        <pc:chgData name="Moutushi Tanha" userId="S::m.tanha@uwtsd.ac.uk::62f9b1f3-ddcf-45d7-a6a4-b667feecf47e" providerId="AD" clId="Web-{28363268-C445-2E00-E44D-B99B968EB64F}" dt="2023-10-21T09:29:01.017" v="23"/>
        <pc:sldMkLst>
          <pc:docMk/>
          <pc:sldMk cId="1203677807" sldId="313"/>
        </pc:sldMkLst>
      </pc:sldChg>
      <pc:sldChg chg="del">
        <pc:chgData name="Moutushi Tanha" userId="S::m.tanha@uwtsd.ac.uk::62f9b1f3-ddcf-45d7-a6a4-b667feecf47e" providerId="AD" clId="Web-{28363268-C445-2E00-E44D-B99B968EB64F}" dt="2023-10-21T09:25:27.274" v="15"/>
        <pc:sldMkLst>
          <pc:docMk/>
          <pc:sldMk cId="2037083956" sldId="313"/>
        </pc:sldMkLst>
      </pc:sldChg>
      <pc:sldChg chg="new del">
        <pc:chgData name="Moutushi Tanha" userId="S::m.tanha@uwtsd.ac.uk::62f9b1f3-ddcf-45d7-a6a4-b667feecf47e" providerId="AD" clId="Web-{28363268-C445-2E00-E44D-B99B968EB64F}" dt="2023-10-21T09:34:44.264" v="49"/>
        <pc:sldMkLst>
          <pc:docMk/>
          <pc:sldMk cId="1902837253" sldId="314"/>
        </pc:sldMkLst>
      </pc:sldChg>
      <pc:sldChg chg="add del">
        <pc:chgData name="Moutushi Tanha" userId="S::m.tanha@uwtsd.ac.uk::62f9b1f3-ddcf-45d7-a6a4-b667feecf47e" providerId="AD" clId="Web-{28363268-C445-2E00-E44D-B99B968EB64F}" dt="2023-10-21T09:31:08.740" v="31"/>
        <pc:sldMkLst>
          <pc:docMk/>
          <pc:sldMk cId="1020104296" sldId="315"/>
        </pc:sldMkLst>
      </pc:sldChg>
      <pc:sldChg chg="add replId">
        <pc:chgData name="Moutushi Tanha" userId="S::m.tanha@uwtsd.ac.uk::62f9b1f3-ddcf-45d7-a6a4-b667feecf47e" providerId="AD" clId="Web-{28363268-C445-2E00-E44D-B99B968EB64F}" dt="2023-10-21T09:31:36.241" v="32"/>
        <pc:sldMkLst>
          <pc:docMk/>
          <pc:sldMk cId="1870646472" sldId="315"/>
        </pc:sldMkLst>
      </pc:sldChg>
      <pc:sldChg chg="new del">
        <pc:chgData name="Moutushi Tanha" userId="S::m.tanha@uwtsd.ac.uk::62f9b1f3-ddcf-45d7-a6a4-b667feecf47e" providerId="AD" clId="Web-{28363268-C445-2E00-E44D-B99B968EB64F}" dt="2023-10-21T09:34:40.936" v="48"/>
        <pc:sldMkLst>
          <pc:docMk/>
          <pc:sldMk cId="439306027" sldId="316"/>
        </pc:sldMkLst>
      </pc:sldChg>
      <pc:sldChg chg="add del">
        <pc:chgData name="Moutushi Tanha" userId="S::m.tanha@uwtsd.ac.uk::62f9b1f3-ddcf-45d7-a6a4-b667feecf47e" providerId="AD" clId="Web-{28363268-C445-2E00-E44D-B99B968EB64F}" dt="2023-10-21T09:30:55.193" v="30"/>
        <pc:sldMkLst>
          <pc:docMk/>
          <pc:sldMk cId="2358341295" sldId="316"/>
        </pc:sldMkLst>
      </pc:sldChg>
      <pc:sldChg chg="add replId">
        <pc:chgData name="Moutushi Tanha" userId="S::m.tanha@uwtsd.ac.uk::62f9b1f3-ddcf-45d7-a6a4-b667feecf47e" providerId="AD" clId="Web-{28363268-C445-2E00-E44D-B99B968EB64F}" dt="2023-10-21T09:32:21.352" v="34"/>
        <pc:sldMkLst>
          <pc:docMk/>
          <pc:sldMk cId="574689775" sldId="317"/>
        </pc:sldMkLst>
      </pc:sldChg>
      <pc:sldChg chg="new del">
        <pc:chgData name="Moutushi Tanha" userId="S::m.tanha@uwtsd.ac.uk::62f9b1f3-ddcf-45d7-a6a4-b667feecf47e" providerId="AD" clId="Web-{28363268-C445-2E00-E44D-B99B968EB64F}" dt="2023-10-21T09:34:34.951" v="47"/>
        <pc:sldMkLst>
          <pc:docMk/>
          <pc:sldMk cId="75493730" sldId="318"/>
        </pc:sldMkLst>
      </pc:sldChg>
      <pc:sldChg chg="add replId">
        <pc:chgData name="Moutushi Tanha" userId="S::m.tanha@uwtsd.ac.uk::62f9b1f3-ddcf-45d7-a6a4-b667feecf47e" providerId="AD" clId="Web-{28363268-C445-2E00-E44D-B99B968EB64F}" dt="2023-10-21T09:33:06.932" v="38"/>
        <pc:sldMkLst>
          <pc:docMk/>
          <pc:sldMk cId="3330697788" sldId="319"/>
        </pc:sldMkLst>
      </pc:sldChg>
      <pc:sldChg chg="new del">
        <pc:chgData name="Moutushi Tanha" userId="S::m.tanha@uwtsd.ac.uk::62f9b1f3-ddcf-45d7-a6a4-b667feecf47e" providerId="AD" clId="Web-{28363268-C445-2E00-E44D-B99B968EB64F}" dt="2023-10-21T09:34:29.217" v="46"/>
        <pc:sldMkLst>
          <pc:docMk/>
          <pc:sldMk cId="2484097664" sldId="320"/>
        </pc:sldMkLst>
      </pc:sldChg>
      <pc:sldChg chg="add replId">
        <pc:chgData name="Moutushi Tanha" userId="S::m.tanha@uwtsd.ac.uk::62f9b1f3-ddcf-45d7-a6a4-b667feecf47e" providerId="AD" clId="Web-{28363268-C445-2E00-E44D-B99B968EB64F}" dt="2023-10-21T09:33:44.574" v="41"/>
        <pc:sldMkLst>
          <pc:docMk/>
          <pc:sldMk cId="1291027468" sldId="321"/>
        </pc:sldMkLst>
      </pc:sldChg>
      <pc:sldChg chg="new del">
        <pc:chgData name="Moutushi Tanha" userId="S::m.tanha@uwtsd.ac.uk::62f9b1f3-ddcf-45d7-a6a4-b667feecf47e" providerId="AD" clId="Web-{28363268-C445-2E00-E44D-B99B968EB64F}" dt="2023-10-21T09:34:24.982" v="45"/>
        <pc:sldMkLst>
          <pc:docMk/>
          <pc:sldMk cId="2351907770" sldId="322"/>
        </pc:sldMkLst>
      </pc:sldChg>
      <pc:sldChg chg="add replId">
        <pc:chgData name="Moutushi Tanha" userId="S::m.tanha@uwtsd.ac.uk::62f9b1f3-ddcf-45d7-a6a4-b667feecf47e" providerId="AD" clId="Web-{28363268-C445-2E00-E44D-B99B968EB64F}" dt="2023-10-21T09:34:20.779" v="44"/>
        <pc:sldMkLst>
          <pc:docMk/>
          <pc:sldMk cId="951705896" sldId="323"/>
        </pc:sldMkLst>
      </pc:sldChg>
    </pc:docChg>
  </pc:docChgLst>
  <pc:docChgLst>
    <pc:chgData name="Moutushi Tanha" userId="S::m.tanha@uwtsd.ac.uk::62f9b1f3-ddcf-45d7-a6a4-b667feecf47e" providerId="AD" clId="Web-{60C6A36E-8DDD-E39B-54E2-6C270BEDCF0B}"/>
    <pc:docChg chg="addSld delSld modSld">
      <pc:chgData name="Moutushi Tanha" userId="S::m.tanha@uwtsd.ac.uk::62f9b1f3-ddcf-45d7-a6a4-b667feecf47e" providerId="AD" clId="Web-{60C6A36E-8DDD-E39B-54E2-6C270BEDCF0B}" dt="2023-10-23T18:43:14.633" v="78"/>
      <pc:docMkLst>
        <pc:docMk/>
      </pc:docMkLst>
      <pc:sldChg chg="del">
        <pc:chgData name="Moutushi Tanha" userId="S::m.tanha@uwtsd.ac.uk::62f9b1f3-ddcf-45d7-a6a4-b667feecf47e" providerId="AD" clId="Web-{60C6A36E-8DDD-E39B-54E2-6C270BEDCF0B}" dt="2023-10-23T18:31:45.796" v="0"/>
        <pc:sldMkLst>
          <pc:docMk/>
          <pc:sldMk cId="2425944963" sldId="326"/>
        </pc:sldMkLst>
      </pc:sldChg>
      <pc:sldChg chg="addSp delSp modSp mod setBg">
        <pc:chgData name="Moutushi Tanha" userId="S::m.tanha@uwtsd.ac.uk::62f9b1f3-ddcf-45d7-a6a4-b667feecf47e" providerId="AD" clId="Web-{60C6A36E-8DDD-E39B-54E2-6C270BEDCF0B}" dt="2023-10-23T18:42:51.114" v="77" actId="20577"/>
        <pc:sldMkLst>
          <pc:docMk/>
          <pc:sldMk cId="3984118898" sldId="327"/>
        </pc:sldMkLst>
        <pc:spChg chg="mod">
          <ac:chgData name="Moutushi Tanha" userId="S::m.tanha@uwtsd.ac.uk::62f9b1f3-ddcf-45d7-a6a4-b667feecf47e" providerId="AD" clId="Web-{60C6A36E-8DDD-E39B-54E2-6C270BEDCF0B}" dt="2023-10-23T18:42:51.114" v="77" actId="20577"/>
          <ac:spMkLst>
            <pc:docMk/>
            <pc:sldMk cId="3984118898" sldId="327"/>
            <ac:spMk id="2" creationId="{E4B2E745-7418-B8B5-0C8A-C5B783A19AAA}"/>
          </ac:spMkLst>
        </pc:spChg>
        <pc:spChg chg="del mod">
          <ac:chgData name="Moutushi Tanha" userId="S::m.tanha@uwtsd.ac.uk::62f9b1f3-ddcf-45d7-a6a4-b667feecf47e" providerId="AD" clId="Web-{60C6A36E-8DDD-E39B-54E2-6C270BEDCF0B}" dt="2023-10-23T18:41:50.691" v="66"/>
          <ac:spMkLst>
            <pc:docMk/>
            <pc:sldMk cId="3984118898" sldId="327"/>
            <ac:spMk id="3" creationId="{AF55F73E-BC9F-4CBA-C059-FFBBE66CEF0A}"/>
          </ac:spMkLst>
        </pc:spChg>
        <pc:spChg chg="add">
          <ac:chgData name="Moutushi Tanha" userId="S::m.tanha@uwtsd.ac.uk::62f9b1f3-ddcf-45d7-a6a4-b667feecf47e" providerId="AD" clId="Web-{60C6A36E-8DDD-E39B-54E2-6C270BEDCF0B}" dt="2023-10-23T18:41:50.691" v="66"/>
          <ac:spMkLst>
            <pc:docMk/>
            <pc:sldMk cId="3984118898" sldId="327"/>
            <ac:spMk id="9" creationId="{BACC6370-2D7E-4714-9D71-7542949D7D5D}"/>
          </ac:spMkLst>
        </pc:spChg>
        <pc:spChg chg="add">
          <ac:chgData name="Moutushi Tanha" userId="S::m.tanha@uwtsd.ac.uk::62f9b1f3-ddcf-45d7-a6a4-b667feecf47e" providerId="AD" clId="Web-{60C6A36E-8DDD-E39B-54E2-6C270BEDCF0B}" dt="2023-10-23T18:41:50.691" v="66"/>
          <ac:spMkLst>
            <pc:docMk/>
            <pc:sldMk cId="3984118898" sldId="327"/>
            <ac:spMk id="11" creationId="{F68B3F68-107C-434F-AA38-110D5EA91B85}"/>
          </ac:spMkLst>
        </pc:spChg>
        <pc:spChg chg="add">
          <ac:chgData name="Moutushi Tanha" userId="S::m.tanha@uwtsd.ac.uk::62f9b1f3-ddcf-45d7-a6a4-b667feecf47e" providerId="AD" clId="Web-{60C6A36E-8DDD-E39B-54E2-6C270BEDCF0B}" dt="2023-10-23T18:41:50.691" v="66"/>
          <ac:spMkLst>
            <pc:docMk/>
            <pc:sldMk cId="3984118898" sldId="327"/>
            <ac:spMk id="13" creationId="{AAD0DBB9-1A4B-4391-81D4-CB19F9AB918A}"/>
          </ac:spMkLst>
        </pc:spChg>
        <pc:spChg chg="add">
          <ac:chgData name="Moutushi Tanha" userId="S::m.tanha@uwtsd.ac.uk::62f9b1f3-ddcf-45d7-a6a4-b667feecf47e" providerId="AD" clId="Web-{60C6A36E-8DDD-E39B-54E2-6C270BEDCF0B}" dt="2023-10-23T18:41:50.691" v="66"/>
          <ac:spMkLst>
            <pc:docMk/>
            <pc:sldMk cId="3984118898" sldId="327"/>
            <ac:spMk id="15" creationId="{063BBA22-50EA-4C4D-BE05-F1CE4E63AA56}"/>
          </ac:spMkLst>
        </pc:spChg>
        <pc:graphicFrameChg chg="add">
          <ac:chgData name="Moutushi Tanha" userId="S::m.tanha@uwtsd.ac.uk::62f9b1f3-ddcf-45d7-a6a4-b667feecf47e" providerId="AD" clId="Web-{60C6A36E-8DDD-E39B-54E2-6C270BEDCF0B}" dt="2023-10-23T18:41:50.691" v="66"/>
          <ac:graphicFrameMkLst>
            <pc:docMk/>
            <pc:sldMk cId="3984118898" sldId="327"/>
            <ac:graphicFrameMk id="5" creationId="{50F3F300-449F-3B5C-80E7-CC83BCE47249}"/>
          </ac:graphicFrameMkLst>
        </pc:graphicFrameChg>
      </pc:sldChg>
      <pc:sldChg chg="addSp modSp new mod setBg">
        <pc:chgData name="Moutushi Tanha" userId="S::m.tanha@uwtsd.ac.uk::62f9b1f3-ddcf-45d7-a6a4-b667feecf47e" providerId="AD" clId="Web-{60C6A36E-8DDD-E39B-54E2-6C270BEDCF0B}" dt="2023-10-23T18:36:41.649" v="19" actId="14100"/>
        <pc:sldMkLst>
          <pc:docMk/>
          <pc:sldMk cId="838597788" sldId="328"/>
        </pc:sldMkLst>
        <pc:spChg chg="add">
          <ac:chgData name="Moutushi Tanha" userId="S::m.tanha@uwtsd.ac.uk::62f9b1f3-ddcf-45d7-a6a4-b667feecf47e" providerId="AD" clId="Web-{60C6A36E-8DDD-E39B-54E2-6C270BEDCF0B}" dt="2023-10-23T18:36:09.289" v="14"/>
          <ac:spMkLst>
            <pc:docMk/>
            <pc:sldMk cId="838597788" sldId="32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60C6A36E-8DDD-E39B-54E2-6C270BEDCF0B}" dt="2023-10-23T18:36:09.289" v="14"/>
          <ac:spMkLst>
            <pc:docMk/>
            <pc:sldMk cId="838597788" sldId="32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60C6A36E-8DDD-E39B-54E2-6C270BEDCF0B}" dt="2023-10-23T18:36:09.289" v="14"/>
          <ac:spMkLst>
            <pc:docMk/>
            <pc:sldMk cId="838597788" sldId="32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60C6A36E-8DDD-E39B-54E2-6C270BEDCF0B}" dt="2023-10-23T18:36:09.289" v="14"/>
          <ac:spMkLst>
            <pc:docMk/>
            <pc:sldMk cId="838597788" sldId="32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60C6A36E-8DDD-E39B-54E2-6C270BEDCF0B}" dt="2023-10-23T18:36:41.649" v="19" actId="14100"/>
          <ac:picMkLst>
            <pc:docMk/>
            <pc:sldMk cId="838597788" sldId="328"/>
            <ac:picMk id="2" creationId="{62B02C16-E166-E74F-87CA-43D5F58C0222}"/>
          </ac:picMkLst>
        </pc:picChg>
      </pc:sldChg>
      <pc:sldChg chg="new">
        <pc:chgData name="Moutushi Tanha" userId="S::m.tanha@uwtsd.ac.uk::62f9b1f3-ddcf-45d7-a6a4-b667feecf47e" providerId="AD" clId="Web-{60C6A36E-8DDD-E39B-54E2-6C270BEDCF0B}" dt="2023-10-23T18:43:14.633" v="78"/>
        <pc:sldMkLst>
          <pc:docMk/>
          <pc:sldMk cId="2073983894" sldId="329"/>
        </pc:sldMkLst>
      </pc:sldChg>
    </pc:docChg>
  </pc:docChgLst>
  <pc:docChgLst>
    <pc:chgData name="Moutushi" userId="62f9b1f3-ddcf-45d7-a6a4-b667feecf47e" providerId="ADAL" clId="{1EA1B35E-BCFD-4B6A-B00E-C620F2FC080C}"/>
    <pc:docChg chg="modSld">
      <pc:chgData name="Moutushi" userId="62f9b1f3-ddcf-45d7-a6a4-b667feecf47e" providerId="ADAL" clId="{1EA1B35E-BCFD-4B6A-B00E-C620F2FC080C}" dt="2025-11-04T08:04:38.507" v="4" actId="14100"/>
      <pc:docMkLst>
        <pc:docMk/>
      </pc:docMkLst>
      <pc:sldChg chg="modSp mod">
        <pc:chgData name="Moutushi" userId="62f9b1f3-ddcf-45d7-a6a4-b667feecf47e" providerId="ADAL" clId="{1EA1B35E-BCFD-4B6A-B00E-C620F2FC080C}" dt="2025-11-04T08:04:38.507" v="4" actId="14100"/>
        <pc:sldMkLst>
          <pc:docMk/>
          <pc:sldMk cId="838597788" sldId="328"/>
        </pc:sldMkLst>
        <pc:picChg chg="mod">
          <ac:chgData name="Moutushi" userId="62f9b1f3-ddcf-45d7-a6a4-b667feecf47e" providerId="ADAL" clId="{1EA1B35E-BCFD-4B6A-B00E-C620F2FC080C}" dt="2025-11-04T08:04:38.507" v="4" actId="14100"/>
          <ac:picMkLst>
            <pc:docMk/>
            <pc:sldMk cId="838597788" sldId="328"/>
            <ac:picMk id="2" creationId="{62B02C16-E166-E74F-87CA-43D5F58C0222}"/>
          </ac:picMkLst>
        </pc:picChg>
      </pc:sldChg>
    </pc:docChg>
  </pc:docChgLst>
  <pc:docChgLst>
    <pc:chgData name="Moutushi Tanha" userId="S::m.tanha@uwtsd.ac.uk::62f9b1f3-ddcf-45d7-a6a4-b667feecf47e" providerId="AD" clId="Web-{AAD53FC6-CF62-C4F5-2A55-7E4F1A89351B}"/>
    <pc:docChg chg="modSld">
      <pc:chgData name="Moutushi Tanha" userId="S::m.tanha@uwtsd.ac.uk::62f9b1f3-ddcf-45d7-a6a4-b667feecf47e" providerId="AD" clId="Web-{AAD53FC6-CF62-C4F5-2A55-7E4F1A89351B}" dt="2023-10-22T18:26:44.864" v="1" actId="14100"/>
      <pc:docMkLst>
        <pc:docMk/>
      </pc:docMkLst>
      <pc:sldChg chg="modSp">
        <pc:chgData name="Moutushi Tanha" userId="S::m.tanha@uwtsd.ac.uk::62f9b1f3-ddcf-45d7-a6a4-b667feecf47e" providerId="AD" clId="Web-{AAD53FC6-CF62-C4F5-2A55-7E4F1A89351B}" dt="2023-10-22T18:26:44.864" v="1" actId="14100"/>
        <pc:sldMkLst>
          <pc:docMk/>
          <pc:sldMk cId="3730913948" sldId="304"/>
        </pc:sldMkLst>
        <pc:picChg chg="mod">
          <ac:chgData name="Moutushi Tanha" userId="S::m.tanha@uwtsd.ac.uk::62f9b1f3-ddcf-45d7-a6a4-b667feecf47e" providerId="AD" clId="Web-{AAD53FC6-CF62-C4F5-2A55-7E4F1A89351B}" dt="2023-10-22T18:26:44.864" v="1" actId="14100"/>
          <ac:picMkLst>
            <pc:docMk/>
            <pc:sldMk cId="3730913948" sldId="304"/>
            <ac:picMk id="3" creationId="{0FBFF1FC-6FA6-1394-9FC1-52A4919E4157}"/>
          </ac:picMkLst>
        </pc:picChg>
      </pc:sldChg>
    </pc:docChg>
  </pc:docChgLst>
  <pc:docChgLst>
    <pc:chgData name="Moutushi Tanha" userId="62f9b1f3-ddcf-45d7-a6a4-b667feecf47e" providerId="ADAL" clId="{30662BA3-B369-4CCD-8E31-2D9174267A0C}"/>
    <pc:docChg chg="undo custSel addSld delSld modSld sldOrd">
      <pc:chgData name="Moutushi Tanha" userId="62f9b1f3-ddcf-45d7-a6a4-b667feecf47e" providerId="ADAL" clId="{30662BA3-B369-4CCD-8E31-2D9174267A0C}" dt="2023-10-19T11:11:45.036" v="287" actId="14100"/>
      <pc:docMkLst>
        <pc:docMk/>
      </pc:docMkLst>
      <pc:sldChg chg="ord">
        <pc:chgData name="Moutushi Tanha" userId="62f9b1f3-ddcf-45d7-a6a4-b667feecf47e" providerId="ADAL" clId="{30662BA3-B369-4CCD-8E31-2D9174267A0C}" dt="2023-10-19T10:44:13.308" v="157"/>
        <pc:sldMkLst>
          <pc:docMk/>
          <pc:sldMk cId="2420528345" sldId="257"/>
        </pc:sldMkLst>
      </pc:sldChg>
      <pc:sldChg chg="ord">
        <pc:chgData name="Moutushi Tanha" userId="62f9b1f3-ddcf-45d7-a6a4-b667feecf47e" providerId="ADAL" clId="{30662BA3-B369-4CCD-8E31-2D9174267A0C}" dt="2023-10-19T09:54:28.818" v="18"/>
        <pc:sldMkLst>
          <pc:docMk/>
          <pc:sldMk cId="69868438" sldId="258"/>
        </pc:sldMkLst>
      </pc:sldChg>
      <pc:sldChg chg="addSp modSp mod setBg">
        <pc:chgData name="Moutushi Tanha" userId="62f9b1f3-ddcf-45d7-a6a4-b667feecf47e" providerId="ADAL" clId="{30662BA3-B369-4CCD-8E31-2D9174267A0C}" dt="2023-10-19T10:03:48.382" v="54" actId="14100"/>
        <pc:sldMkLst>
          <pc:docMk/>
          <pc:sldMk cId="2400819037" sldId="259"/>
        </pc:sldMkLst>
        <pc:spChg chg="add">
          <ac:chgData name="Moutushi Tanha" userId="62f9b1f3-ddcf-45d7-a6a4-b667feecf47e" providerId="ADAL" clId="{30662BA3-B369-4CCD-8E31-2D9174267A0C}" dt="2023-10-19T10:03:40.887" v="50" actId="26606"/>
          <ac:spMkLst>
            <pc:docMk/>
            <pc:sldMk cId="2400819037" sldId="259"/>
            <ac:spMk id="8" creationId="{AB8C311F-7253-4AED-9701-7FC0708C41C7}"/>
          </ac:spMkLst>
        </pc:spChg>
        <pc:spChg chg="add">
          <ac:chgData name="Moutushi Tanha" userId="62f9b1f3-ddcf-45d7-a6a4-b667feecf47e" providerId="ADAL" clId="{30662BA3-B369-4CCD-8E31-2D9174267A0C}" dt="2023-10-19T10:03:40.887" v="50" actId="26606"/>
          <ac:spMkLst>
            <pc:docMk/>
            <pc:sldMk cId="2400819037" sldId="259"/>
            <ac:spMk id="10" creationId="{E2384209-CB15-4CDF-9D31-C44FD9A3F20D}"/>
          </ac:spMkLst>
        </pc:spChg>
        <pc:spChg chg="add">
          <ac:chgData name="Moutushi Tanha" userId="62f9b1f3-ddcf-45d7-a6a4-b667feecf47e" providerId="ADAL" clId="{30662BA3-B369-4CCD-8E31-2D9174267A0C}" dt="2023-10-19T10:03:40.887" v="50" actId="26606"/>
          <ac:spMkLst>
            <pc:docMk/>
            <pc:sldMk cId="2400819037" sldId="259"/>
            <ac:spMk id="12" creationId="{2633B3B5-CC90-43F0-8714-D31D1F3F0209}"/>
          </ac:spMkLst>
        </pc:spChg>
        <pc:spChg chg="add">
          <ac:chgData name="Moutushi Tanha" userId="62f9b1f3-ddcf-45d7-a6a4-b667feecf47e" providerId="ADAL" clId="{30662BA3-B369-4CCD-8E31-2D9174267A0C}" dt="2023-10-19T10:03:40.887" v="50" actId="26606"/>
          <ac:spMkLst>
            <pc:docMk/>
            <pc:sldMk cId="2400819037" sldId="259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30662BA3-B369-4CCD-8E31-2D9174267A0C}" dt="2023-10-19T10:03:48.382" v="54" actId="14100"/>
          <ac:picMkLst>
            <pc:docMk/>
            <pc:sldMk cId="2400819037" sldId="259"/>
            <ac:picMk id="3" creationId="{768DA285-FB40-1E2A-CE72-287A1FDA1F12}"/>
          </ac:picMkLst>
        </pc:picChg>
      </pc:sldChg>
      <pc:sldChg chg="addSp modSp mod setBg">
        <pc:chgData name="Moutushi Tanha" userId="62f9b1f3-ddcf-45d7-a6a4-b667feecf47e" providerId="ADAL" clId="{30662BA3-B369-4CCD-8E31-2D9174267A0C}" dt="2023-10-19T10:05:37.222" v="59" actId="14100"/>
        <pc:sldMkLst>
          <pc:docMk/>
          <pc:sldMk cId="1996704428" sldId="260"/>
        </pc:sldMkLst>
        <pc:spChg chg="add">
          <ac:chgData name="Moutushi Tanha" userId="62f9b1f3-ddcf-45d7-a6a4-b667feecf47e" providerId="ADAL" clId="{30662BA3-B369-4CCD-8E31-2D9174267A0C}" dt="2023-10-19T10:05:31.574" v="57" actId="26606"/>
          <ac:spMkLst>
            <pc:docMk/>
            <pc:sldMk cId="1996704428" sldId="260"/>
            <ac:spMk id="8" creationId="{AB8C311F-7253-4AED-9701-7FC0708C41C7}"/>
          </ac:spMkLst>
        </pc:spChg>
        <pc:spChg chg="add">
          <ac:chgData name="Moutushi Tanha" userId="62f9b1f3-ddcf-45d7-a6a4-b667feecf47e" providerId="ADAL" clId="{30662BA3-B369-4CCD-8E31-2D9174267A0C}" dt="2023-10-19T10:05:31.574" v="57" actId="26606"/>
          <ac:spMkLst>
            <pc:docMk/>
            <pc:sldMk cId="1996704428" sldId="260"/>
            <ac:spMk id="10" creationId="{E2384209-CB15-4CDF-9D31-C44FD9A3F20D}"/>
          </ac:spMkLst>
        </pc:spChg>
        <pc:spChg chg="add">
          <ac:chgData name="Moutushi Tanha" userId="62f9b1f3-ddcf-45d7-a6a4-b667feecf47e" providerId="ADAL" clId="{30662BA3-B369-4CCD-8E31-2D9174267A0C}" dt="2023-10-19T10:05:31.574" v="57" actId="26606"/>
          <ac:spMkLst>
            <pc:docMk/>
            <pc:sldMk cId="1996704428" sldId="260"/>
            <ac:spMk id="12" creationId="{2633B3B5-CC90-43F0-8714-D31D1F3F0209}"/>
          </ac:spMkLst>
        </pc:spChg>
        <pc:spChg chg="add">
          <ac:chgData name="Moutushi Tanha" userId="62f9b1f3-ddcf-45d7-a6a4-b667feecf47e" providerId="ADAL" clId="{30662BA3-B369-4CCD-8E31-2D9174267A0C}" dt="2023-10-19T10:05:31.574" v="57" actId="26606"/>
          <ac:spMkLst>
            <pc:docMk/>
            <pc:sldMk cId="1996704428" sldId="260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30662BA3-B369-4CCD-8E31-2D9174267A0C}" dt="2023-10-19T10:05:37.222" v="59" actId="14100"/>
          <ac:picMkLst>
            <pc:docMk/>
            <pc:sldMk cId="1996704428" sldId="260"/>
            <ac:picMk id="3" creationId="{0232F88D-A9DA-3C8D-D227-E174F7AF5EDC}"/>
          </ac:picMkLst>
        </pc:picChg>
      </pc:sldChg>
      <pc:sldChg chg="addSp modSp mod setBg">
        <pc:chgData name="Moutushi Tanha" userId="62f9b1f3-ddcf-45d7-a6a4-b667feecf47e" providerId="ADAL" clId="{30662BA3-B369-4CCD-8E31-2D9174267A0C}" dt="2023-10-19T10:01:25.191" v="44" actId="14100"/>
        <pc:sldMkLst>
          <pc:docMk/>
          <pc:sldMk cId="470141038" sldId="261"/>
        </pc:sldMkLst>
        <pc:spChg chg="add">
          <ac:chgData name="Moutushi Tanha" userId="62f9b1f3-ddcf-45d7-a6a4-b667feecf47e" providerId="ADAL" clId="{30662BA3-B369-4CCD-8E31-2D9174267A0C}" dt="2023-10-19T10:01:18.055" v="42" actId="26606"/>
          <ac:spMkLst>
            <pc:docMk/>
            <pc:sldMk cId="470141038" sldId="261"/>
            <ac:spMk id="8" creationId="{AB8C311F-7253-4AED-9701-7FC0708C41C7}"/>
          </ac:spMkLst>
        </pc:spChg>
        <pc:spChg chg="add">
          <ac:chgData name="Moutushi Tanha" userId="62f9b1f3-ddcf-45d7-a6a4-b667feecf47e" providerId="ADAL" clId="{30662BA3-B369-4CCD-8E31-2D9174267A0C}" dt="2023-10-19T10:01:18.055" v="42" actId="26606"/>
          <ac:spMkLst>
            <pc:docMk/>
            <pc:sldMk cId="470141038" sldId="261"/>
            <ac:spMk id="10" creationId="{E2384209-CB15-4CDF-9D31-C44FD9A3F20D}"/>
          </ac:spMkLst>
        </pc:spChg>
        <pc:spChg chg="add">
          <ac:chgData name="Moutushi Tanha" userId="62f9b1f3-ddcf-45d7-a6a4-b667feecf47e" providerId="ADAL" clId="{30662BA3-B369-4CCD-8E31-2D9174267A0C}" dt="2023-10-19T10:01:18.055" v="42" actId="26606"/>
          <ac:spMkLst>
            <pc:docMk/>
            <pc:sldMk cId="470141038" sldId="261"/>
            <ac:spMk id="12" creationId="{2633B3B5-CC90-43F0-8714-D31D1F3F0209}"/>
          </ac:spMkLst>
        </pc:spChg>
        <pc:spChg chg="add">
          <ac:chgData name="Moutushi Tanha" userId="62f9b1f3-ddcf-45d7-a6a4-b667feecf47e" providerId="ADAL" clId="{30662BA3-B369-4CCD-8E31-2D9174267A0C}" dt="2023-10-19T10:01:18.055" v="42" actId="26606"/>
          <ac:spMkLst>
            <pc:docMk/>
            <pc:sldMk cId="470141038" sldId="261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30662BA3-B369-4CCD-8E31-2D9174267A0C}" dt="2023-10-19T10:01:25.191" v="44" actId="14100"/>
          <ac:picMkLst>
            <pc:docMk/>
            <pc:sldMk cId="470141038" sldId="261"/>
            <ac:picMk id="3" creationId="{4DDD7106-5E67-5B63-F69E-20405EA2BFBD}"/>
          </ac:picMkLst>
        </pc:picChg>
      </pc:sldChg>
      <pc:sldChg chg="addSp modSp mod setBg">
        <pc:chgData name="Moutushi Tanha" userId="62f9b1f3-ddcf-45d7-a6a4-b667feecf47e" providerId="ADAL" clId="{30662BA3-B369-4CCD-8E31-2D9174267A0C}" dt="2023-10-19T10:02:28.462" v="48" actId="14100"/>
        <pc:sldMkLst>
          <pc:docMk/>
          <pc:sldMk cId="1680238288" sldId="262"/>
        </pc:sldMkLst>
        <pc:spChg chg="add">
          <ac:chgData name="Moutushi Tanha" userId="62f9b1f3-ddcf-45d7-a6a4-b667feecf47e" providerId="ADAL" clId="{30662BA3-B369-4CCD-8E31-2D9174267A0C}" dt="2023-10-19T10:02:20.694" v="46" actId="26606"/>
          <ac:spMkLst>
            <pc:docMk/>
            <pc:sldMk cId="1680238288" sldId="262"/>
            <ac:spMk id="8" creationId="{AB8C311F-7253-4AED-9701-7FC0708C41C7}"/>
          </ac:spMkLst>
        </pc:spChg>
        <pc:spChg chg="add">
          <ac:chgData name="Moutushi Tanha" userId="62f9b1f3-ddcf-45d7-a6a4-b667feecf47e" providerId="ADAL" clId="{30662BA3-B369-4CCD-8E31-2D9174267A0C}" dt="2023-10-19T10:02:20.694" v="46" actId="26606"/>
          <ac:spMkLst>
            <pc:docMk/>
            <pc:sldMk cId="1680238288" sldId="262"/>
            <ac:spMk id="10" creationId="{E2384209-CB15-4CDF-9D31-C44FD9A3F20D}"/>
          </ac:spMkLst>
        </pc:spChg>
        <pc:spChg chg="add">
          <ac:chgData name="Moutushi Tanha" userId="62f9b1f3-ddcf-45d7-a6a4-b667feecf47e" providerId="ADAL" clId="{30662BA3-B369-4CCD-8E31-2D9174267A0C}" dt="2023-10-19T10:02:20.694" v="46" actId="26606"/>
          <ac:spMkLst>
            <pc:docMk/>
            <pc:sldMk cId="1680238288" sldId="262"/>
            <ac:spMk id="12" creationId="{2633B3B5-CC90-43F0-8714-D31D1F3F0209}"/>
          </ac:spMkLst>
        </pc:spChg>
        <pc:spChg chg="add">
          <ac:chgData name="Moutushi Tanha" userId="62f9b1f3-ddcf-45d7-a6a4-b667feecf47e" providerId="ADAL" clId="{30662BA3-B369-4CCD-8E31-2D9174267A0C}" dt="2023-10-19T10:02:20.694" v="46" actId="26606"/>
          <ac:spMkLst>
            <pc:docMk/>
            <pc:sldMk cId="1680238288" sldId="262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30662BA3-B369-4CCD-8E31-2D9174267A0C}" dt="2023-10-19T10:02:28.462" v="48" actId="14100"/>
          <ac:picMkLst>
            <pc:docMk/>
            <pc:sldMk cId="1680238288" sldId="262"/>
            <ac:picMk id="3" creationId="{EDA858F8-1AB5-AC98-598E-DA0AE5655946}"/>
          </ac:picMkLst>
        </pc:picChg>
      </pc:sldChg>
      <pc:sldChg chg="addSp modSp mod setBg">
        <pc:chgData name="Moutushi Tanha" userId="62f9b1f3-ddcf-45d7-a6a4-b667feecf47e" providerId="ADAL" clId="{30662BA3-B369-4CCD-8E31-2D9174267A0C}" dt="2023-10-19T10:00:26.741" v="40" actId="14100"/>
        <pc:sldMkLst>
          <pc:docMk/>
          <pc:sldMk cId="2029445557" sldId="263"/>
        </pc:sldMkLst>
        <pc:spChg chg="add">
          <ac:chgData name="Moutushi Tanha" userId="62f9b1f3-ddcf-45d7-a6a4-b667feecf47e" providerId="ADAL" clId="{30662BA3-B369-4CCD-8E31-2D9174267A0C}" dt="2023-10-19T10:00:20.607" v="38" actId="26606"/>
          <ac:spMkLst>
            <pc:docMk/>
            <pc:sldMk cId="2029445557" sldId="263"/>
            <ac:spMk id="8" creationId="{AB8C311F-7253-4AED-9701-7FC0708C41C7}"/>
          </ac:spMkLst>
        </pc:spChg>
        <pc:spChg chg="add">
          <ac:chgData name="Moutushi Tanha" userId="62f9b1f3-ddcf-45d7-a6a4-b667feecf47e" providerId="ADAL" clId="{30662BA3-B369-4CCD-8E31-2D9174267A0C}" dt="2023-10-19T10:00:20.607" v="38" actId="26606"/>
          <ac:spMkLst>
            <pc:docMk/>
            <pc:sldMk cId="2029445557" sldId="263"/>
            <ac:spMk id="10" creationId="{E2384209-CB15-4CDF-9D31-C44FD9A3F20D}"/>
          </ac:spMkLst>
        </pc:spChg>
        <pc:spChg chg="add">
          <ac:chgData name="Moutushi Tanha" userId="62f9b1f3-ddcf-45d7-a6a4-b667feecf47e" providerId="ADAL" clId="{30662BA3-B369-4CCD-8E31-2D9174267A0C}" dt="2023-10-19T10:00:20.607" v="38" actId="26606"/>
          <ac:spMkLst>
            <pc:docMk/>
            <pc:sldMk cId="2029445557" sldId="263"/>
            <ac:spMk id="12" creationId="{2633B3B5-CC90-43F0-8714-D31D1F3F0209}"/>
          </ac:spMkLst>
        </pc:spChg>
        <pc:spChg chg="add">
          <ac:chgData name="Moutushi Tanha" userId="62f9b1f3-ddcf-45d7-a6a4-b667feecf47e" providerId="ADAL" clId="{30662BA3-B369-4CCD-8E31-2D9174267A0C}" dt="2023-10-19T10:00:20.607" v="38" actId="26606"/>
          <ac:spMkLst>
            <pc:docMk/>
            <pc:sldMk cId="2029445557" sldId="263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30662BA3-B369-4CCD-8E31-2D9174267A0C}" dt="2023-10-19T10:00:26.741" v="40" actId="14100"/>
          <ac:picMkLst>
            <pc:docMk/>
            <pc:sldMk cId="2029445557" sldId="263"/>
            <ac:picMk id="3" creationId="{BF7721F8-62CA-221E-6DB2-C6CE568C9CE8}"/>
          </ac:picMkLst>
        </pc:picChg>
      </pc:sldChg>
      <pc:sldChg chg="addSp modSp mod setBg">
        <pc:chgData name="Moutushi Tanha" userId="62f9b1f3-ddcf-45d7-a6a4-b667feecf47e" providerId="ADAL" clId="{30662BA3-B369-4CCD-8E31-2D9174267A0C}" dt="2023-10-19T09:59:24.095" v="36" actId="14100"/>
        <pc:sldMkLst>
          <pc:docMk/>
          <pc:sldMk cId="1930501727" sldId="264"/>
        </pc:sldMkLst>
        <pc:spChg chg="add mod">
          <ac:chgData name="Moutushi Tanha" userId="62f9b1f3-ddcf-45d7-a6a4-b667feecf47e" providerId="ADAL" clId="{30662BA3-B369-4CCD-8E31-2D9174267A0C}" dt="2023-10-19T09:59:10.999" v="32" actId="26606"/>
          <ac:spMkLst>
            <pc:docMk/>
            <pc:sldMk cId="1930501727" sldId="264"/>
            <ac:spMk id="8" creationId="{69D184B2-2226-4E31-BCCB-444330767440}"/>
          </ac:spMkLst>
        </pc:spChg>
        <pc:spChg chg="add mod">
          <ac:chgData name="Moutushi Tanha" userId="62f9b1f3-ddcf-45d7-a6a4-b667feecf47e" providerId="ADAL" clId="{30662BA3-B369-4CCD-8E31-2D9174267A0C}" dt="2023-10-19T09:59:10.999" v="32" actId="26606"/>
          <ac:spMkLst>
            <pc:docMk/>
            <pc:sldMk cId="1930501727" sldId="264"/>
            <ac:spMk id="10" creationId="{1AC4D4E3-486A-464A-8EC8-D44881097267}"/>
          </ac:spMkLst>
        </pc:spChg>
        <pc:spChg chg="add mod">
          <ac:chgData name="Moutushi Tanha" userId="62f9b1f3-ddcf-45d7-a6a4-b667feecf47e" providerId="ADAL" clId="{30662BA3-B369-4CCD-8E31-2D9174267A0C}" dt="2023-10-19T09:59:10.999" v="32" actId="26606"/>
          <ac:spMkLst>
            <pc:docMk/>
            <pc:sldMk cId="1930501727" sldId="264"/>
            <ac:spMk id="12" creationId="{864DE13E-58EB-4475-B79C-0D4FC651239B}"/>
          </ac:spMkLst>
        </pc:spChg>
        <pc:spChg chg="add">
          <ac:chgData name="Moutushi Tanha" userId="62f9b1f3-ddcf-45d7-a6a4-b667feecf47e" providerId="ADAL" clId="{30662BA3-B369-4CCD-8E31-2D9174267A0C}" dt="2023-10-19T09:59:10.999" v="32" actId="26606"/>
          <ac:spMkLst>
            <pc:docMk/>
            <pc:sldMk cId="1930501727" sldId="264"/>
            <ac:spMk id="17" creationId="{AB8C311F-7253-4AED-9701-7FC0708C41C7}"/>
          </ac:spMkLst>
        </pc:spChg>
        <pc:spChg chg="add">
          <ac:chgData name="Moutushi Tanha" userId="62f9b1f3-ddcf-45d7-a6a4-b667feecf47e" providerId="ADAL" clId="{30662BA3-B369-4CCD-8E31-2D9174267A0C}" dt="2023-10-19T09:59:10.999" v="32" actId="26606"/>
          <ac:spMkLst>
            <pc:docMk/>
            <pc:sldMk cId="1930501727" sldId="264"/>
            <ac:spMk id="19" creationId="{FD073016-B734-483B-8953-5BADEE145112}"/>
          </ac:spMkLst>
        </pc:spChg>
        <pc:spChg chg="add">
          <ac:chgData name="Moutushi Tanha" userId="62f9b1f3-ddcf-45d7-a6a4-b667feecf47e" providerId="ADAL" clId="{30662BA3-B369-4CCD-8E31-2D9174267A0C}" dt="2023-10-19T09:59:10.999" v="32" actId="26606"/>
          <ac:spMkLst>
            <pc:docMk/>
            <pc:sldMk cId="1930501727" sldId="264"/>
            <ac:spMk id="21" creationId="{90A7EAB6-59D3-4325-8DE6-E0CA4009CE53}"/>
          </ac:spMkLst>
        </pc:spChg>
        <pc:spChg chg="add">
          <ac:chgData name="Moutushi Tanha" userId="62f9b1f3-ddcf-45d7-a6a4-b667feecf47e" providerId="ADAL" clId="{30662BA3-B369-4CCD-8E31-2D9174267A0C}" dt="2023-10-19T09:59:10.999" v="32" actId="26606"/>
          <ac:spMkLst>
            <pc:docMk/>
            <pc:sldMk cId="1930501727" sldId="264"/>
            <ac:spMk id="23" creationId="{A8D57A06-A426-446D-B02C-A2DC6B62E45E}"/>
          </ac:spMkLst>
        </pc:spChg>
        <pc:picChg chg="add mod">
          <ac:chgData name="Moutushi Tanha" userId="62f9b1f3-ddcf-45d7-a6a4-b667feecf47e" providerId="ADAL" clId="{30662BA3-B369-4CCD-8E31-2D9174267A0C}" dt="2023-10-19T09:59:24.095" v="36" actId="14100"/>
          <ac:picMkLst>
            <pc:docMk/>
            <pc:sldMk cId="1930501727" sldId="264"/>
            <ac:picMk id="3" creationId="{8F89F06A-BC3F-81DC-3CD9-E6207D273BFF}"/>
          </ac:picMkLst>
        </pc:picChg>
      </pc:sldChg>
      <pc:sldChg chg="addSp modSp mod setBg">
        <pc:chgData name="Moutushi Tanha" userId="62f9b1f3-ddcf-45d7-a6a4-b667feecf47e" providerId="ADAL" clId="{30662BA3-B369-4CCD-8E31-2D9174267A0C}" dt="2023-10-19T09:57:11.144" v="29" actId="14100"/>
        <pc:sldMkLst>
          <pc:docMk/>
          <pc:sldMk cId="1082791957" sldId="265"/>
        </pc:sldMkLst>
        <pc:spChg chg="add">
          <ac:chgData name="Moutushi Tanha" userId="62f9b1f3-ddcf-45d7-a6a4-b667feecf47e" providerId="ADAL" clId="{30662BA3-B369-4CCD-8E31-2D9174267A0C}" dt="2023-10-19T09:57:04.600" v="27" actId="26606"/>
          <ac:spMkLst>
            <pc:docMk/>
            <pc:sldMk cId="1082791957" sldId="265"/>
            <ac:spMk id="8" creationId="{AB8C311F-7253-4AED-9701-7FC0708C41C7}"/>
          </ac:spMkLst>
        </pc:spChg>
        <pc:spChg chg="add">
          <ac:chgData name="Moutushi Tanha" userId="62f9b1f3-ddcf-45d7-a6a4-b667feecf47e" providerId="ADAL" clId="{30662BA3-B369-4CCD-8E31-2D9174267A0C}" dt="2023-10-19T09:57:04.600" v="27" actId="26606"/>
          <ac:spMkLst>
            <pc:docMk/>
            <pc:sldMk cId="1082791957" sldId="265"/>
            <ac:spMk id="10" creationId="{E2384209-CB15-4CDF-9D31-C44FD9A3F20D}"/>
          </ac:spMkLst>
        </pc:spChg>
        <pc:spChg chg="add">
          <ac:chgData name="Moutushi Tanha" userId="62f9b1f3-ddcf-45d7-a6a4-b667feecf47e" providerId="ADAL" clId="{30662BA3-B369-4CCD-8E31-2D9174267A0C}" dt="2023-10-19T09:57:04.600" v="27" actId="26606"/>
          <ac:spMkLst>
            <pc:docMk/>
            <pc:sldMk cId="1082791957" sldId="265"/>
            <ac:spMk id="12" creationId="{2633B3B5-CC90-43F0-8714-D31D1F3F0209}"/>
          </ac:spMkLst>
        </pc:spChg>
        <pc:spChg chg="add">
          <ac:chgData name="Moutushi Tanha" userId="62f9b1f3-ddcf-45d7-a6a4-b667feecf47e" providerId="ADAL" clId="{30662BA3-B369-4CCD-8E31-2D9174267A0C}" dt="2023-10-19T09:57:04.600" v="27" actId="26606"/>
          <ac:spMkLst>
            <pc:docMk/>
            <pc:sldMk cId="1082791957" sldId="265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30662BA3-B369-4CCD-8E31-2D9174267A0C}" dt="2023-10-19T09:57:11.144" v="29" actId="14100"/>
          <ac:picMkLst>
            <pc:docMk/>
            <pc:sldMk cId="1082791957" sldId="265"/>
            <ac:picMk id="3" creationId="{F18282EE-89AD-9E9F-2929-B5F6ECF120C6}"/>
          </ac:picMkLst>
        </pc:picChg>
      </pc:sldChg>
      <pc:sldChg chg="addSp modSp new mod setBg">
        <pc:chgData name="Moutushi Tanha" userId="62f9b1f3-ddcf-45d7-a6a4-b667feecf47e" providerId="ADAL" clId="{30662BA3-B369-4CCD-8E31-2D9174267A0C}" dt="2023-10-19T09:48:26.970" v="4" actId="14100"/>
        <pc:sldMkLst>
          <pc:docMk/>
          <pc:sldMk cId="3826763786" sldId="269"/>
        </pc:sldMkLst>
        <pc:spChg chg="add">
          <ac:chgData name="Moutushi Tanha" userId="62f9b1f3-ddcf-45d7-a6a4-b667feecf47e" providerId="ADAL" clId="{30662BA3-B369-4CCD-8E31-2D9174267A0C}" dt="2023-10-19T09:48:19.570" v="2" actId="26606"/>
          <ac:spMkLst>
            <pc:docMk/>
            <pc:sldMk cId="3826763786" sldId="269"/>
            <ac:spMk id="8" creationId="{AB8C311F-7253-4AED-9701-7FC0708C41C7}"/>
          </ac:spMkLst>
        </pc:spChg>
        <pc:spChg chg="add">
          <ac:chgData name="Moutushi Tanha" userId="62f9b1f3-ddcf-45d7-a6a4-b667feecf47e" providerId="ADAL" clId="{30662BA3-B369-4CCD-8E31-2D9174267A0C}" dt="2023-10-19T09:48:19.570" v="2" actId="26606"/>
          <ac:spMkLst>
            <pc:docMk/>
            <pc:sldMk cId="3826763786" sldId="269"/>
            <ac:spMk id="10" creationId="{E2384209-CB15-4CDF-9D31-C44FD9A3F20D}"/>
          </ac:spMkLst>
        </pc:spChg>
        <pc:spChg chg="add">
          <ac:chgData name="Moutushi Tanha" userId="62f9b1f3-ddcf-45d7-a6a4-b667feecf47e" providerId="ADAL" clId="{30662BA3-B369-4CCD-8E31-2D9174267A0C}" dt="2023-10-19T09:48:19.570" v="2" actId="26606"/>
          <ac:spMkLst>
            <pc:docMk/>
            <pc:sldMk cId="3826763786" sldId="269"/>
            <ac:spMk id="12" creationId="{2633B3B5-CC90-43F0-8714-D31D1F3F0209}"/>
          </ac:spMkLst>
        </pc:spChg>
        <pc:spChg chg="add">
          <ac:chgData name="Moutushi Tanha" userId="62f9b1f3-ddcf-45d7-a6a4-b667feecf47e" providerId="ADAL" clId="{30662BA3-B369-4CCD-8E31-2D9174267A0C}" dt="2023-10-19T09:48:19.570" v="2" actId="26606"/>
          <ac:spMkLst>
            <pc:docMk/>
            <pc:sldMk cId="3826763786" sldId="269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30662BA3-B369-4CCD-8E31-2D9174267A0C}" dt="2023-10-19T09:48:26.970" v="4" actId="14100"/>
          <ac:picMkLst>
            <pc:docMk/>
            <pc:sldMk cId="3826763786" sldId="269"/>
            <ac:picMk id="3" creationId="{F6CA51AC-B6C0-8A34-1581-7EC7458A919D}"/>
          </ac:picMkLst>
        </pc:picChg>
      </pc:sldChg>
      <pc:sldChg chg="addSp modSp new mod setBg">
        <pc:chgData name="Moutushi Tanha" userId="62f9b1f3-ddcf-45d7-a6a4-b667feecf47e" providerId="ADAL" clId="{30662BA3-B369-4CCD-8E31-2D9174267A0C}" dt="2023-10-19T09:51:19.106" v="10" actId="14100"/>
        <pc:sldMkLst>
          <pc:docMk/>
          <pc:sldMk cId="248131158" sldId="270"/>
        </pc:sldMkLst>
        <pc:spChg chg="add">
          <ac:chgData name="Moutushi Tanha" userId="62f9b1f3-ddcf-45d7-a6a4-b667feecf47e" providerId="ADAL" clId="{30662BA3-B369-4CCD-8E31-2D9174267A0C}" dt="2023-10-19T09:51:09.746" v="7" actId="26606"/>
          <ac:spMkLst>
            <pc:docMk/>
            <pc:sldMk cId="248131158" sldId="270"/>
            <ac:spMk id="8" creationId="{AB8C311F-7253-4AED-9701-7FC0708C41C7}"/>
          </ac:spMkLst>
        </pc:spChg>
        <pc:spChg chg="add">
          <ac:chgData name="Moutushi Tanha" userId="62f9b1f3-ddcf-45d7-a6a4-b667feecf47e" providerId="ADAL" clId="{30662BA3-B369-4CCD-8E31-2D9174267A0C}" dt="2023-10-19T09:51:09.746" v="7" actId="26606"/>
          <ac:spMkLst>
            <pc:docMk/>
            <pc:sldMk cId="248131158" sldId="270"/>
            <ac:spMk id="10" creationId="{E2384209-CB15-4CDF-9D31-C44FD9A3F20D}"/>
          </ac:spMkLst>
        </pc:spChg>
        <pc:spChg chg="add">
          <ac:chgData name="Moutushi Tanha" userId="62f9b1f3-ddcf-45d7-a6a4-b667feecf47e" providerId="ADAL" clId="{30662BA3-B369-4CCD-8E31-2D9174267A0C}" dt="2023-10-19T09:51:09.746" v="7" actId="26606"/>
          <ac:spMkLst>
            <pc:docMk/>
            <pc:sldMk cId="248131158" sldId="270"/>
            <ac:spMk id="12" creationId="{2633B3B5-CC90-43F0-8714-D31D1F3F0209}"/>
          </ac:spMkLst>
        </pc:spChg>
        <pc:spChg chg="add">
          <ac:chgData name="Moutushi Tanha" userId="62f9b1f3-ddcf-45d7-a6a4-b667feecf47e" providerId="ADAL" clId="{30662BA3-B369-4CCD-8E31-2D9174267A0C}" dt="2023-10-19T09:51:09.746" v="7" actId="26606"/>
          <ac:spMkLst>
            <pc:docMk/>
            <pc:sldMk cId="248131158" sldId="270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30662BA3-B369-4CCD-8E31-2D9174267A0C}" dt="2023-10-19T09:51:19.106" v="10" actId="14100"/>
          <ac:picMkLst>
            <pc:docMk/>
            <pc:sldMk cId="248131158" sldId="270"/>
            <ac:picMk id="3" creationId="{0C8702BB-D44E-A8B3-B30B-A4DF3BC858DD}"/>
          </ac:picMkLst>
        </pc:picChg>
      </pc:sldChg>
      <pc:sldChg chg="addSp modSp new mod setBg">
        <pc:chgData name="Moutushi Tanha" userId="62f9b1f3-ddcf-45d7-a6a4-b667feecf47e" providerId="ADAL" clId="{30662BA3-B369-4CCD-8E31-2D9174267A0C}" dt="2023-10-19T09:55:02.368" v="21" actId="14100"/>
        <pc:sldMkLst>
          <pc:docMk/>
          <pc:sldMk cId="4019556124" sldId="271"/>
        </pc:sldMkLst>
        <pc:spChg chg="add">
          <ac:chgData name="Moutushi Tanha" userId="62f9b1f3-ddcf-45d7-a6a4-b667feecf47e" providerId="ADAL" clId="{30662BA3-B369-4CCD-8E31-2D9174267A0C}" dt="2023-10-19T09:54:56.673" v="19" actId="26606"/>
          <ac:spMkLst>
            <pc:docMk/>
            <pc:sldMk cId="4019556124" sldId="271"/>
            <ac:spMk id="8" creationId="{AB8C311F-7253-4AED-9701-7FC0708C41C7}"/>
          </ac:spMkLst>
        </pc:spChg>
        <pc:spChg chg="add">
          <ac:chgData name="Moutushi Tanha" userId="62f9b1f3-ddcf-45d7-a6a4-b667feecf47e" providerId="ADAL" clId="{30662BA3-B369-4CCD-8E31-2D9174267A0C}" dt="2023-10-19T09:54:56.673" v="19" actId="26606"/>
          <ac:spMkLst>
            <pc:docMk/>
            <pc:sldMk cId="4019556124" sldId="271"/>
            <ac:spMk id="10" creationId="{E2384209-CB15-4CDF-9D31-C44FD9A3F20D}"/>
          </ac:spMkLst>
        </pc:spChg>
        <pc:spChg chg="add">
          <ac:chgData name="Moutushi Tanha" userId="62f9b1f3-ddcf-45d7-a6a4-b667feecf47e" providerId="ADAL" clId="{30662BA3-B369-4CCD-8E31-2D9174267A0C}" dt="2023-10-19T09:54:56.673" v="19" actId="26606"/>
          <ac:spMkLst>
            <pc:docMk/>
            <pc:sldMk cId="4019556124" sldId="271"/>
            <ac:spMk id="12" creationId="{2633B3B5-CC90-43F0-8714-D31D1F3F0209}"/>
          </ac:spMkLst>
        </pc:spChg>
        <pc:spChg chg="add">
          <ac:chgData name="Moutushi Tanha" userId="62f9b1f3-ddcf-45d7-a6a4-b667feecf47e" providerId="ADAL" clId="{30662BA3-B369-4CCD-8E31-2D9174267A0C}" dt="2023-10-19T09:54:56.673" v="19" actId="26606"/>
          <ac:spMkLst>
            <pc:docMk/>
            <pc:sldMk cId="4019556124" sldId="271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30662BA3-B369-4CCD-8E31-2D9174267A0C}" dt="2023-10-19T09:55:02.368" v="21" actId="14100"/>
          <ac:picMkLst>
            <pc:docMk/>
            <pc:sldMk cId="4019556124" sldId="271"/>
            <ac:picMk id="3" creationId="{062D1347-5E8E-996B-8F95-F06B73AEEE2D}"/>
          </ac:picMkLst>
        </pc:picChg>
      </pc:sldChg>
      <pc:sldChg chg="addSp modSp new mod setBg">
        <pc:chgData name="Moutushi Tanha" userId="62f9b1f3-ddcf-45d7-a6a4-b667feecf47e" providerId="ADAL" clId="{30662BA3-B369-4CCD-8E31-2D9174267A0C}" dt="2023-10-19T09:56:14.361" v="25" actId="14100"/>
        <pc:sldMkLst>
          <pc:docMk/>
          <pc:sldMk cId="3814043156" sldId="272"/>
        </pc:sldMkLst>
        <pc:spChg chg="add">
          <ac:chgData name="Moutushi Tanha" userId="62f9b1f3-ddcf-45d7-a6a4-b667feecf47e" providerId="ADAL" clId="{30662BA3-B369-4CCD-8E31-2D9174267A0C}" dt="2023-10-19T09:56:09.104" v="23" actId="26606"/>
          <ac:spMkLst>
            <pc:docMk/>
            <pc:sldMk cId="3814043156" sldId="272"/>
            <ac:spMk id="8" creationId="{AB8C311F-7253-4AED-9701-7FC0708C41C7}"/>
          </ac:spMkLst>
        </pc:spChg>
        <pc:spChg chg="add">
          <ac:chgData name="Moutushi Tanha" userId="62f9b1f3-ddcf-45d7-a6a4-b667feecf47e" providerId="ADAL" clId="{30662BA3-B369-4CCD-8E31-2D9174267A0C}" dt="2023-10-19T09:56:09.104" v="23" actId="26606"/>
          <ac:spMkLst>
            <pc:docMk/>
            <pc:sldMk cId="3814043156" sldId="272"/>
            <ac:spMk id="10" creationId="{E2384209-CB15-4CDF-9D31-C44FD9A3F20D}"/>
          </ac:spMkLst>
        </pc:spChg>
        <pc:spChg chg="add">
          <ac:chgData name="Moutushi Tanha" userId="62f9b1f3-ddcf-45d7-a6a4-b667feecf47e" providerId="ADAL" clId="{30662BA3-B369-4CCD-8E31-2D9174267A0C}" dt="2023-10-19T09:56:09.104" v="23" actId="26606"/>
          <ac:spMkLst>
            <pc:docMk/>
            <pc:sldMk cId="3814043156" sldId="272"/>
            <ac:spMk id="12" creationId="{2633B3B5-CC90-43F0-8714-D31D1F3F0209}"/>
          </ac:spMkLst>
        </pc:spChg>
        <pc:spChg chg="add">
          <ac:chgData name="Moutushi Tanha" userId="62f9b1f3-ddcf-45d7-a6a4-b667feecf47e" providerId="ADAL" clId="{30662BA3-B369-4CCD-8E31-2D9174267A0C}" dt="2023-10-19T09:56:09.104" v="23" actId="26606"/>
          <ac:spMkLst>
            <pc:docMk/>
            <pc:sldMk cId="3814043156" sldId="272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30662BA3-B369-4CCD-8E31-2D9174267A0C}" dt="2023-10-19T09:56:14.361" v="25" actId="14100"/>
          <ac:picMkLst>
            <pc:docMk/>
            <pc:sldMk cId="3814043156" sldId="272"/>
            <ac:picMk id="3" creationId="{B6B0AB1F-6C01-BBBF-39D4-57217C83B72E}"/>
          </ac:picMkLst>
        </pc:picChg>
      </pc:sldChg>
      <pc:sldChg chg="new del">
        <pc:chgData name="Moutushi Tanha" userId="62f9b1f3-ddcf-45d7-a6a4-b667feecf47e" providerId="ADAL" clId="{30662BA3-B369-4CCD-8E31-2D9174267A0C}" dt="2023-10-19T10:14:07.645" v="94" actId="2696"/>
        <pc:sldMkLst>
          <pc:docMk/>
          <pc:sldMk cId="181855308" sldId="273"/>
        </pc:sldMkLst>
      </pc:sldChg>
      <pc:sldChg chg="addSp modSp new mod setBg">
        <pc:chgData name="Moutushi Tanha" userId="62f9b1f3-ddcf-45d7-a6a4-b667feecf47e" providerId="ADAL" clId="{30662BA3-B369-4CCD-8E31-2D9174267A0C}" dt="2023-10-19T10:06:57.062" v="66" actId="14100"/>
        <pc:sldMkLst>
          <pc:docMk/>
          <pc:sldMk cId="777429759" sldId="274"/>
        </pc:sldMkLst>
        <pc:spChg chg="add">
          <ac:chgData name="Moutushi Tanha" userId="62f9b1f3-ddcf-45d7-a6a4-b667feecf47e" providerId="ADAL" clId="{30662BA3-B369-4CCD-8E31-2D9174267A0C}" dt="2023-10-19T10:06:49.374" v="64" actId="26606"/>
          <ac:spMkLst>
            <pc:docMk/>
            <pc:sldMk cId="777429759" sldId="274"/>
            <ac:spMk id="8" creationId="{AB8C311F-7253-4AED-9701-7FC0708C41C7}"/>
          </ac:spMkLst>
        </pc:spChg>
        <pc:spChg chg="add">
          <ac:chgData name="Moutushi Tanha" userId="62f9b1f3-ddcf-45d7-a6a4-b667feecf47e" providerId="ADAL" clId="{30662BA3-B369-4CCD-8E31-2D9174267A0C}" dt="2023-10-19T10:06:49.374" v="64" actId="26606"/>
          <ac:spMkLst>
            <pc:docMk/>
            <pc:sldMk cId="777429759" sldId="274"/>
            <ac:spMk id="10" creationId="{E2384209-CB15-4CDF-9D31-C44FD9A3F20D}"/>
          </ac:spMkLst>
        </pc:spChg>
        <pc:spChg chg="add">
          <ac:chgData name="Moutushi Tanha" userId="62f9b1f3-ddcf-45d7-a6a4-b667feecf47e" providerId="ADAL" clId="{30662BA3-B369-4CCD-8E31-2D9174267A0C}" dt="2023-10-19T10:06:49.374" v="64" actId="26606"/>
          <ac:spMkLst>
            <pc:docMk/>
            <pc:sldMk cId="777429759" sldId="274"/>
            <ac:spMk id="12" creationId="{2633B3B5-CC90-43F0-8714-D31D1F3F0209}"/>
          </ac:spMkLst>
        </pc:spChg>
        <pc:spChg chg="add">
          <ac:chgData name="Moutushi Tanha" userId="62f9b1f3-ddcf-45d7-a6a4-b667feecf47e" providerId="ADAL" clId="{30662BA3-B369-4CCD-8E31-2D9174267A0C}" dt="2023-10-19T10:06:49.374" v="64" actId="26606"/>
          <ac:spMkLst>
            <pc:docMk/>
            <pc:sldMk cId="777429759" sldId="274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30662BA3-B369-4CCD-8E31-2D9174267A0C}" dt="2023-10-19T10:06:57.062" v="66" actId="14100"/>
          <ac:picMkLst>
            <pc:docMk/>
            <pc:sldMk cId="777429759" sldId="274"/>
            <ac:picMk id="3" creationId="{DF1670D7-D890-8377-8063-B72C7CF6C64B}"/>
          </ac:picMkLst>
        </pc:picChg>
      </pc:sldChg>
      <pc:sldChg chg="addSp modSp new mod setBg">
        <pc:chgData name="Moutushi Tanha" userId="62f9b1f3-ddcf-45d7-a6a4-b667feecf47e" providerId="ADAL" clId="{30662BA3-B369-4CCD-8E31-2D9174267A0C}" dt="2023-10-19T10:08:00.453" v="71" actId="14100"/>
        <pc:sldMkLst>
          <pc:docMk/>
          <pc:sldMk cId="2254338117" sldId="275"/>
        </pc:sldMkLst>
        <pc:spChg chg="add">
          <ac:chgData name="Moutushi Tanha" userId="62f9b1f3-ddcf-45d7-a6a4-b667feecf47e" providerId="ADAL" clId="{30662BA3-B369-4CCD-8E31-2D9174267A0C}" dt="2023-10-19T10:07:54.972" v="69" actId="26606"/>
          <ac:spMkLst>
            <pc:docMk/>
            <pc:sldMk cId="2254338117" sldId="275"/>
            <ac:spMk id="8" creationId="{AB8C311F-7253-4AED-9701-7FC0708C41C7}"/>
          </ac:spMkLst>
        </pc:spChg>
        <pc:spChg chg="add">
          <ac:chgData name="Moutushi Tanha" userId="62f9b1f3-ddcf-45d7-a6a4-b667feecf47e" providerId="ADAL" clId="{30662BA3-B369-4CCD-8E31-2D9174267A0C}" dt="2023-10-19T10:07:54.972" v="69" actId="26606"/>
          <ac:spMkLst>
            <pc:docMk/>
            <pc:sldMk cId="2254338117" sldId="275"/>
            <ac:spMk id="10" creationId="{E2384209-CB15-4CDF-9D31-C44FD9A3F20D}"/>
          </ac:spMkLst>
        </pc:spChg>
        <pc:spChg chg="add">
          <ac:chgData name="Moutushi Tanha" userId="62f9b1f3-ddcf-45d7-a6a4-b667feecf47e" providerId="ADAL" clId="{30662BA3-B369-4CCD-8E31-2D9174267A0C}" dt="2023-10-19T10:07:54.972" v="69" actId="26606"/>
          <ac:spMkLst>
            <pc:docMk/>
            <pc:sldMk cId="2254338117" sldId="275"/>
            <ac:spMk id="12" creationId="{2633B3B5-CC90-43F0-8714-D31D1F3F0209}"/>
          </ac:spMkLst>
        </pc:spChg>
        <pc:spChg chg="add">
          <ac:chgData name="Moutushi Tanha" userId="62f9b1f3-ddcf-45d7-a6a4-b667feecf47e" providerId="ADAL" clId="{30662BA3-B369-4CCD-8E31-2D9174267A0C}" dt="2023-10-19T10:07:54.972" v="69" actId="26606"/>
          <ac:spMkLst>
            <pc:docMk/>
            <pc:sldMk cId="2254338117" sldId="275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30662BA3-B369-4CCD-8E31-2D9174267A0C}" dt="2023-10-19T10:08:00.453" v="71" actId="14100"/>
          <ac:picMkLst>
            <pc:docMk/>
            <pc:sldMk cId="2254338117" sldId="275"/>
            <ac:picMk id="3" creationId="{CBE600E6-ABC2-DB46-3AF2-EA70E7936F29}"/>
          </ac:picMkLst>
        </pc:picChg>
      </pc:sldChg>
      <pc:sldChg chg="new del">
        <pc:chgData name="Moutushi Tanha" userId="62f9b1f3-ddcf-45d7-a6a4-b667feecf47e" providerId="ADAL" clId="{30662BA3-B369-4CCD-8E31-2D9174267A0C}" dt="2023-10-19T10:07:00.727" v="67" actId="2696"/>
        <pc:sldMkLst>
          <pc:docMk/>
          <pc:sldMk cId="610061213" sldId="276"/>
        </pc:sldMkLst>
      </pc:sldChg>
      <pc:sldChg chg="addSp modSp new mod setBg">
        <pc:chgData name="Moutushi Tanha" userId="62f9b1f3-ddcf-45d7-a6a4-b667feecf47e" providerId="ADAL" clId="{30662BA3-B369-4CCD-8E31-2D9174267A0C}" dt="2023-10-19T10:10:49.028" v="83" actId="14100"/>
        <pc:sldMkLst>
          <pc:docMk/>
          <pc:sldMk cId="2952800067" sldId="276"/>
        </pc:sldMkLst>
        <pc:spChg chg="add">
          <ac:chgData name="Moutushi Tanha" userId="62f9b1f3-ddcf-45d7-a6a4-b667feecf47e" providerId="ADAL" clId="{30662BA3-B369-4CCD-8E31-2D9174267A0C}" dt="2023-10-19T10:10:43.492" v="81" actId="26606"/>
          <ac:spMkLst>
            <pc:docMk/>
            <pc:sldMk cId="2952800067" sldId="276"/>
            <ac:spMk id="8" creationId="{AB8C311F-7253-4AED-9701-7FC0708C41C7}"/>
          </ac:spMkLst>
        </pc:spChg>
        <pc:spChg chg="add">
          <ac:chgData name="Moutushi Tanha" userId="62f9b1f3-ddcf-45d7-a6a4-b667feecf47e" providerId="ADAL" clId="{30662BA3-B369-4CCD-8E31-2D9174267A0C}" dt="2023-10-19T10:10:43.492" v="81" actId="26606"/>
          <ac:spMkLst>
            <pc:docMk/>
            <pc:sldMk cId="2952800067" sldId="276"/>
            <ac:spMk id="10" creationId="{E2384209-CB15-4CDF-9D31-C44FD9A3F20D}"/>
          </ac:spMkLst>
        </pc:spChg>
        <pc:spChg chg="add">
          <ac:chgData name="Moutushi Tanha" userId="62f9b1f3-ddcf-45d7-a6a4-b667feecf47e" providerId="ADAL" clId="{30662BA3-B369-4CCD-8E31-2D9174267A0C}" dt="2023-10-19T10:10:43.492" v="81" actId="26606"/>
          <ac:spMkLst>
            <pc:docMk/>
            <pc:sldMk cId="2952800067" sldId="276"/>
            <ac:spMk id="12" creationId="{2633B3B5-CC90-43F0-8714-D31D1F3F0209}"/>
          </ac:spMkLst>
        </pc:spChg>
        <pc:spChg chg="add">
          <ac:chgData name="Moutushi Tanha" userId="62f9b1f3-ddcf-45d7-a6a4-b667feecf47e" providerId="ADAL" clId="{30662BA3-B369-4CCD-8E31-2D9174267A0C}" dt="2023-10-19T10:10:43.492" v="81" actId="26606"/>
          <ac:spMkLst>
            <pc:docMk/>
            <pc:sldMk cId="2952800067" sldId="276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30662BA3-B369-4CCD-8E31-2D9174267A0C}" dt="2023-10-19T10:10:49.028" v="83" actId="14100"/>
          <ac:picMkLst>
            <pc:docMk/>
            <pc:sldMk cId="2952800067" sldId="276"/>
            <ac:picMk id="3" creationId="{CA41DD23-38A2-F652-214A-587CA82807F0}"/>
          </ac:picMkLst>
        </pc:picChg>
      </pc:sldChg>
      <pc:sldChg chg="addSp modSp new mod setBg">
        <pc:chgData name="Moutushi Tanha" userId="62f9b1f3-ddcf-45d7-a6a4-b667feecf47e" providerId="ADAL" clId="{30662BA3-B369-4CCD-8E31-2D9174267A0C}" dt="2023-10-19T10:09:39.248" v="79" actId="14100"/>
        <pc:sldMkLst>
          <pc:docMk/>
          <pc:sldMk cId="680450991" sldId="277"/>
        </pc:sldMkLst>
        <pc:spChg chg="add">
          <ac:chgData name="Moutushi Tanha" userId="62f9b1f3-ddcf-45d7-a6a4-b667feecf47e" providerId="ADAL" clId="{30662BA3-B369-4CCD-8E31-2D9174267A0C}" dt="2023-10-19T10:09:32.716" v="77" actId="26606"/>
          <ac:spMkLst>
            <pc:docMk/>
            <pc:sldMk cId="680450991" sldId="277"/>
            <ac:spMk id="8" creationId="{AB8C311F-7253-4AED-9701-7FC0708C41C7}"/>
          </ac:spMkLst>
        </pc:spChg>
        <pc:spChg chg="add">
          <ac:chgData name="Moutushi Tanha" userId="62f9b1f3-ddcf-45d7-a6a4-b667feecf47e" providerId="ADAL" clId="{30662BA3-B369-4CCD-8E31-2D9174267A0C}" dt="2023-10-19T10:09:32.716" v="77" actId="26606"/>
          <ac:spMkLst>
            <pc:docMk/>
            <pc:sldMk cId="680450991" sldId="277"/>
            <ac:spMk id="10" creationId="{E2384209-CB15-4CDF-9D31-C44FD9A3F20D}"/>
          </ac:spMkLst>
        </pc:spChg>
        <pc:spChg chg="add">
          <ac:chgData name="Moutushi Tanha" userId="62f9b1f3-ddcf-45d7-a6a4-b667feecf47e" providerId="ADAL" clId="{30662BA3-B369-4CCD-8E31-2D9174267A0C}" dt="2023-10-19T10:09:32.716" v="77" actId="26606"/>
          <ac:spMkLst>
            <pc:docMk/>
            <pc:sldMk cId="680450991" sldId="277"/>
            <ac:spMk id="12" creationId="{2633B3B5-CC90-43F0-8714-D31D1F3F0209}"/>
          </ac:spMkLst>
        </pc:spChg>
        <pc:spChg chg="add">
          <ac:chgData name="Moutushi Tanha" userId="62f9b1f3-ddcf-45d7-a6a4-b667feecf47e" providerId="ADAL" clId="{30662BA3-B369-4CCD-8E31-2D9174267A0C}" dt="2023-10-19T10:09:32.716" v="77" actId="26606"/>
          <ac:spMkLst>
            <pc:docMk/>
            <pc:sldMk cId="680450991" sldId="277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30662BA3-B369-4CCD-8E31-2D9174267A0C}" dt="2023-10-19T10:09:39.248" v="79" actId="14100"/>
          <ac:picMkLst>
            <pc:docMk/>
            <pc:sldMk cId="680450991" sldId="277"/>
            <ac:picMk id="3" creationId="{DFC9FD3C-DFA6-650F-B4EA-0C202BEE5BA2}"/>
          </ac:picMkLst>
        </pc:picChg>
      </pc:sldChg>
      <pc:sldChg chg="new del">
        <pc:chgData name="Moutushi Tanha" userId="62f9b1f3-ddcf-45d7-a6a4-b667feecf47e" providerId="ADAL" clId="{30662BA3-B369-4CCD-8E31-2D9174267A0C}" dt="2023-10-19T10:08:17.127" v="74" actId="2696"/>
        <pc:sldMkLst>
          <pc:docMk/>
          <pc:sldMk cId="1630714939" sldId="277"/>
        </pc:sldMkLst>
      </pc:sldChg>
      <pc:sldChg chg="addSp modSp new mod setBg">
        <pc:chgData name="Moutushi Tanha" userId="62f9b1f3-ddcf-45d7-a6a4-b667feecf47e" providerId="ADAL" clId="{30662BA3-B369-4CCD-8E31-2D9174267A0C}" dt="2023-10-19T10:12:54.595" v="88" actId="14100"/>
        <pc:sldMkLst>
          <pc:docMk/>
          <pc:sldMk cId="834284752" sldId="278"/>
        </pc:sldMkLst>
        <pc:spChg chg="add">
          <ac:chgData name="Moutushi Tanha" userId="62f9b1f3-ddcf-45d7-a6a4-b667feecf47e" providerId="ADAL" clId="{30662BA3-B369-4CCD-8E31-2D9174267A0C}" dt="2023-10-19T10:12:48.636" v="86" actId="26606"/>
          <ac:spMkLst>
            <pc:docMk/>
            <pc:sldMk cId="834284752" sldId="278"/>
            <ac:spMk id="8" creationId="{AB8C311F-7253-4AED-9701-7FC0708C41C7}"/>
          </ac:spMkLst>
        </pc:spChg>
        <pc:spChg chg="add">
          <ac:chgData name="Moutushi Tanha" userId="62f9b1f3-ddcf-45d7-a6a4-b667feecf47e" providerId="ADAL" clId="{30662BA3-B369-4CCD-8E31-2D9174267A0C}" dt="2023-10-19T10:12:48.636" v="86" actId="26606"/>
          <ac:spMkLst>
            <pc:docMk/>
            <pc:sldMk cId="834284752" sldId="278"/>
            <ac:spMk id="10" creationId="{E2384209-CB15-4CDF-9D31-C44FD9A3F20D}"/>
          </ac:spMkLst>
        </pc:spChg>
        <pc:spChg chg="add">
          <ac:chgData name="Moutushi Tanha" userId="62f9b1f3-ddcf-45d7-a6a4-b667feecf47e" providerId="ADAL" clId="{30662BA3-B369-4CCD-8E31-2D9174267A0C}" dt="2023-10-19T10:12:48.636" v="86" actId="26606"/>
          <ac:spMkLst>
            <pc:docMk/>
            <pc:sldMk cId="834284752" sldId="278"/>
            <ac:spMk id="12" creationId="{2633B3B5-CC90-43F0-8714-D31D1F3F0209}"/>
          </ac:spMkLst>
        </pc:spChg>
        <pc:spChg chg="add">
          <ac:chgData name="Moutushi Tanha" userId="62f9b1f3-ddcf-45d7-a6a4-b667feecf47e" providerId="ADAL" clId="{30662BA3-B369-4CCD-8E31-2D9174267A0C}" dt="2023-10-19T10:12:48.636" v="86" actId="26606"/>
          <ac:spMkLst>
            <pc:docMk/>
            <pc:sldMk cId="834284752" sldId="278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30662BA3-B369-4CCD-8E31-2D9174267A0C}" dt="2023-10-19T10:12:54.595" v="88" actId="14100"/>
          <ac:picMkLst>
            <pc:docMk/>
            <pc:sldMk cId="834284752" sldId="278"/>
            <ac:picMk id="3" creationId="{57C084E7-3C5A-69D8-F8BE-DDFC3ABFB7E7}"/>
          </ac:picMkLst>
        </pc:picChg>
      </pc:sldChg>
      <pc:sldChg chg="addSp modSp new mod setBg">
        <pc:chgData name="Moutushi Tanha" userId="62f9b1f3-ddcf-45d7-a6a4-b667feecf47e" providerId="ADAL" clId="{30662BA3-B369-4CCD-8E31-2D9174267A0C}" dt="2023-10-19T10:13:44.171" v="93" actId="14100"/>
        <pc:sldMkLst>
          <pc:docMk/>
          <pc:sldMk cId="2928194936" sldId="279"/>
        </pc:sldMkLst>
        <pc:spChg chg="add">
          <ac:chgData name="Moutushi Tanha" userId="62f9b1f3-ddcf-45d7-a6a4-b667feecf47e" providerId="ADAL" clId="{30662BA3-B369-4CCD-8E31-2D9174267A0C}" dt="2023-10-19T10:13:36.898" v="91" actId="26606"/>
          <ac:spMkLst>
            <pc:docMk/>
            <pc:sldMk cId="2928194936" sldId="279"/>
            <ac:spMk id="8" creationId="{AB8C311F-7253-4AED-9701-7FC0708C41C7}"/>
          </ac:spMkLst>
        </pc:spChg>
        <pc:spChg chg="add">
          <ac:chgData name="Moutushi Tanha" userId="62f9b1f3-ddcf-45d7-a6a4-b667feecf47e" providerId="ADAL" clId="{30662BA3-B369-4CCD-8E31-2D9174267A0C}" dt="2023-10-19T10:13:36.898" v="91" actId="26606"/>
          <ac:spMkLst>
            <pc:docMk/>
            <pc:sldMk cId="2928194936" sldId="279"/>
            <ac:spMk id="10" creationId="{E2384209-CB15-4CDF-9D31-C44FD9A3F20D}"/>
          </ac:spMkLst>
        </pc:spChg>
        <pc:spChg chg="add">
          <ac:chgData name="Moutushi Tanha" userId="62f9b1f3-ddcf-45d7-a6a4-b667feecf47e" providerId="ADAL" clId="{30662BA3-B369-4CCD-8E31-2D9174267A0C}" dt="2023-10-19T10:13:36.898" v="91" actId="26606"/>
          <ac:spMkLst>
            <pc:docMk/>
            <pc:sldMk cId="2928194936" sldId="279"/>
            <ac:spMk id="12" creationId="{2633B3B5-CC90-43F0-8714-D31D1F3F0209}"/>
          </ac:spMkLst>
        </pc:spChg>
        <pc:spChg chg="add">
          <ac:chgData name="Moutushi Tanha" userId="62f9b1f3-ddcf-45d7-a6a4-b667feecf47e" providerId="ADAL" clId="{30662BA3-B369-4CCD-8E31-2D9174267A0C}" dt="2023-10-19T10:13:36.898" v="91" actId="26606"/>
          <ac:spMkLst>
            <pc:docMk/>
            <pc:sldMk cId="2928194936" sldId="279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30662BA3-B369-4CCD-8E31-2D9174267A0C}" dt="2023-10-19T10:13:44.171" v="93" actId="14100"/>
          <ac:picMkLst>
            <pc:docMk/>
            <pc:sldMk cId="2928194936" sldId="279"/>
            <ac:picMk id="3" creationId="{A38C9F90-86E5-9247-BD38-7D1178164B17}"/>
          </ac:picMkLst>
        </pc:picChg>
      </pc:sldChg>
      <pc:sldChg chg="addSp modSp new mod setBg">
        <pc:chgData name="Moutushi Tanha" userId="62f9b1f3-ddcf-45d7-a6a4-b667feecf47e" providerId="ADAL" clId="{30662BA3-B369-4CCD-8E31-2D9174267A0C}" dt="2023-10-19T10:28:34.943" v="103" actId="14100"/>
        <pc:sldMkLst>
          <pc:docMk/>
          <pc:sldMk cId="3426757885" sldId="280"/>
        </pc:sldMkLst>
        <pc:spChg chg="add">
          <ac:chgData name="Moutushi Tanha" userId="62f9b1f3-ddcf-45d7-a6a4-b667feecf47e" providerId="ADAL" clId="{30662BA3-B369-4CCD-8E31-2D9174267A0C}" dt="2023-10-19T10:28:24.296" v="99" actId="26606"/>
          <ac:spMkLst>
            <pc:docMk/>
            <pc:sldMk cId="3426757885" sldId="280"/>
            <ac:spMk id="8" creationId="{AB8C311F-7253-4AED-9701-7FC0708C41C7}"/>
          </ac:spMkLst>
        </pc:spChg>
        <pc:spChg chg="add">
          <ac:chgData name="Moutushi Tanha" userId="62f9b1f3-ddcf-45d7-a6a4-b667feecf47e" providerId="ADAL" clId="{30662BA3-B369-4CCD-8E31-2D9174267A0C}" dt="2023-10-19T10:28:24.296" v="99" actId="26606"/>
          <ac:spMkLst>
            <pc:docMk/>
            <pc:sldMk cId="3426757885" sldId="280"/>
            <ac:spMk id="10" creationId="{E2384209-CB15-4CDF-9D31-C44FD9A3F20D}"/>
          </ac:spMkLst>
        </pc:spChg>
        <pc:spChg chg="add">
          <ac:chgData name="Moutushi Tanha" userId="62f9b1f3-ddcf-45d7-a6a4-b667feecf47e" providerId="ADAL" clId="{30662BA3-B369-4CCD-8E31-2D9174267A0C}" dt="2023-10-19T10:28:24.296" v="99" actId="26606"/>
          <ac:spMkLst>
            <pc:docMk/>
            <pc:sldMk cId="3426757885" sldId="280"/>
            <ac:spMk id="12" creationId="{2633B3B5-CC90-43F0-8714-D31D1F3F0209}"/>
          </ac:spMkLst>
        </pc:spChg>
        <pc:spChg chg="add">
          <ac:chgData name="Moutushi Tanha" userId="62f9b1f3-ddcf-45d7-a6a4-b667feecf47e" providerId="ADAL" clId="{30662BA3-B369-4CCD-8E31-2D9174267A0C}" dt="2023-10-19T10:28:24.296" v="99" actId="26606"/>
          <ac:spMkLst>
            <pc:docMk/>
            <pc:sldMk cId="3426757885" sldId="280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30662BA3-B369-4CCD-8E31-2D9174267A0C}" dt="2023-10-19T10:28:34.943" v="103" actId="14100"/>
          <ac:picMkLst>
            <pc:docMk/>
            <pc:sldMk cId="3426757885" sldId="280"/>
            <ac:picMk id="3" creationId="{798D0B26-C071-8797-AB4D-CA2FBDB2395B}"/>
          </ac:picMkLst>
        </pc:picChg>
      </pc:sldChg>
      <pc:sldChg chg="addSp modSp new mod ord setBg">
        <pc:chgData name="Moutushi Tanha" userId="62f9b1f3-ddcf-45d7-a6a4-b667feecf47e" providerId="ADAL" clId="{30662BA3-B369-4CCD-8E31-2D9174267A0C}" dt="2023-10-19T10:29:43.688" v="111"/>
        <pc:sldMkLst>
          <pc:docMk/>
          <pc:sldMk cId="971839908" sldId="281"/>
        </pc:sldMkLst>
        <pc:spChg chg="add">
          <ac:chgData name="Moutushi Tanha" userId="62f9b1f3-ddcf-45d7-a6a4-b667feecf47e" providerId="ADAL" clId="{30662BA3-B369-4CCD-8E31-2D9174267A0C}" dt="2023-10-19T10:29:31.822" v="105" actId="26606"/>
          <ac:spMkLst>
            <pc:docMk/>
            <pc:sldMk cId="971839908" sldId="281"/>
            <ac:spMk id="8" creationId="{AB8C311F-7253-4AED-9701-7FC0708C41C7}"/>
          </ac:spMkLst>
        </pc:spChg>
        <pc:spChg chg="add">
          <ac:chgData name="Moutushi Tanha" userId="62f9b1f3-ddcf-45d7-a6a4-b667feecf47e" providerId="ADAL" clId="{30662BA3-B369-4CCD-8E31-2D9174267A0C}" dt="2023-10-19T10:29:31.822" v="105" actId="26606"/>
          <ac:spMkLst>
            <pc:docMk/>
            <pc:sldMk cId="971839908" sldId="281"/>
            <ac:spMk id="10" creationId="{E2384209-CB15-4CDF-9D31-C44FD9A3F20D}"/>
          </ac:spMkLst>
        </pc:spChg>
        <pc:spChg chg="add">
          <ac:chgData name="Moutushi Tanha" userId="62f9b1f3-ddcf-45d7-a6a4-b667feecf47e" providerId="ADAL" clId="{30662BA3-B369-4CCD-8E31-2D9174267A0C}" dt="2023-10-19T10:29:31.822" v="105" actId="26606"/>
          <ac:spMkLst>
            <pc:docMk/>
            <pc:sldMk cId="971839908" sldId="281"/>
            <ac:spMk id="12" creationId="{2633B3B5-CC90-43F0-8714-D31D1F3F0209}"/>
          </ac:spMkLst>
        </pc:spChg>
        <pc:spChg chg="add">
          <ac:chgData name="Moutushi Tanha" userId="62f9b1f3-ddcf-45d7-a6a4-b667feecf47e" providerId="ADAL" clId="{30662BA3-B369-4CCD-8E31-2D9174267A0C}" dt="2023-10-19T10:29:31.822" v="105" actId="26606"/>
          <ac:spMkLst>
            <pc:docMk/>
            <pc:sldMk cId="971839908" sldId="281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30662BA3-B369-4CCD-8E31-2D9174267A0C}" dt="2023-10-19T10:29:38.601" v="107" actId="14100"/>
          <ac:picMkLst>
            <pc:docMk/>
            <pc:sldMk cId="971839908" sldId="281"/>
            <ac:picMk id="3" creationId="{E8C70915-2D51-2F98-5E6E-BBD055829AF1}"/>
          </ac:picMkLst>
        </pc:picChg>
      </pc:sldChg>
      <pc:sldChg chg="addSp modSp new mod setBg">
        <pc:chgData name="Moutushi Tanha" userId="62f9b1f3-ddcf-45d7-a6a4-b667feecf47e" providerId="ADAL" clId="{30662BA3-B369-4CCD-8E31-2D9174267A0C}" dt="2023-10-19T10:30:37.511" v="115" actId="14100"/>
        <pc:sldMkLst>
          <pc:docMk/>
          <pc:sldMk cId="404022572" sldId="282"/>
        </pc:sldMkLst>
        <pc:spChg chg="add">
          <ac:chgData name="Moutushi Tanha" userId="62f9b1f3-ddcf-45d7-a6a4-b667feecf47e" providerId="ADAL" clId="{30662BA3-B369-4CCD-8E31-2D9174267A0C}" dt="2023-10-19T10:30:31.255" v="113" actId="26606"/>
          <ac:spMkLst>
            <pc:docMk/>
            <pc:sldMk cId="404022572" sldId="282"/>
            <ac:spMk id="8" creationId="{AB8C311F-7253-4AED-9701-7FC0708C41C7}"/>
          </ac:spMkLst>
        </pc:spChg>
        <pc:spChg chg="add">
          <ac:chgData name="Moutushi Tanha" userId="62f9b1f3-ddcf-45d7-a6a4-b667feecf47e" providerId="ADAL" clId="{30662BA3-B369-4CCD-8E31-2D9174267A0C}" dt="2023-10-19T10:30:31.255" v="113" actId="26606"/>
          <ac:spMkLst>
            <pc:docMk/>
            <pc:sldMk cId="404022572" sldId="282"/>
            <ac:spMk id="10" creationId="{E2384209-CB15-4CDF-9D31-C44FD9A3F20D}"/>
          </ac:spMkLst>
        </pc:spChg>
        <pc:spChg chg="add">
          <ac:chgData name="Moutushi Tanha" userId="62f9b1f3-ddcf-45d7-a6a4-b667feecf47e" providerId="ADAL" clId="{30662BA3-B369-4CCD-8E31-2D9174267A0C}" dt="2023-10-19T10:30:31.255" v="113" actId="26606"/>
          <ac:spMkLst>
            <pc:docMk/>
            <pc:sldMk cId="404022572" sldId="282"/>
            <ac:spMk id="12" creationId="{2633B3B5-CC90-43F0-8714-D31D1F3F0209}"/>
          </ac:spMkLst>
        </pc:spChg>
        <pc:spChg chg="add">
          <ac:chgData name="Moutushi Tanha" userId="62f9b1f3-ddcf-45d7-a6a4-b667feecf47e" providerId="ADAL" clId="{30662BA3-B369-4CCD-8E31-2D9174267A0C}" dt="2023-10-19T10:30:31.255" v="113" actId="26606"/>
          <ac:spMkLst>
            <pc:docMk/>
            <pc:sldMk cId="404022572" sldId="282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30662BA3-B369-4CCD-8E31-2D9174267A0C}" dt="2023-10-19T10:30:37.511" v="115" actId="14100"/>
          <ac:picMkLst>
            <pc:docMk/>
            <pc:sldMk cId="404022572" sldId="282"/>
            <ac:picMk id="3" creationId="{9ECAEF40-6133-58FD-EDD2-38F0A12284B7}"/>
          </ac:picMkLst>
        </pc:picChg>
      </pc:sldChg>
      <pc:sldChg chg="addSp modSp new mod setBg">
        <pc:chgData name="Moutushi Tanha" userId="62f9b1f3-ddcf-45d7-a6a4-b667feecf47e" providerId="ADAL" clId="{30662BA3-B369-4CCD-8E31-2D9174267A0C}" dt="2023-10-19T10:32:54.270" v="130" actId="14100"/>
        <pc:sldMkLst>
          <pc:docMk/>
          <pc:sldMk cId="1517020398" sldId="283"/>
        </pc:sldMkLst>
        <pc:spChg chg="add">
          <ac:chgData name="Moutushi Tanha" userId="62f9b1f3-ddcf-45d7-a6a4-b667feecf47e" providerId="ADAL" clId="{30662BA3-B369-4CCD-8E31-2D9174267A0C}" dt="2023-10-19T10:32:47.878" v="128" actId="26606"/>
          <ac:spMkLst>
            <pc:docMk/>
            <pc:sldMk cId="1517020398" sldId="283"/>
            <ac:spMk id="8" creationId="{AB8C311F-7253-4AED-9701-7FC0708C41C7}"/>
          </ac:spMkLst>
        </pc:spChg>
        <pc:spChg chg="add">
          <ac:chgData name="Moutushi Tanha" userId="62f9b1f3-ddcf-45d7-a6a4-b667feecf47e" providerId="ADAL" clId="{30662BA3-B369-4CCD-8E31-2D9174267A0C}" dt="2023-10-19T10:32:47.878" v="128" actId="26606"/>
          <ac:spMkLst>
            <pc:docMk/>
            <pc:sldMk cId="1517020398" sldId="283"/>
            <ac:spMk id="10" creationId="{E2384209-CB15-4CDF-9D31-C44FD9A3F20D}"/>
          </ac:spMkLst>
        </pc:spChg>
        <pc:spChg chg="add">
          <ac:chgData name="Moutushi Tanha" userId="62f9b1f3-ddcf-45d7-a6a4-b667feecf47e" providerId="ADAL" clId="{30662BA3-B369-4CCD-8E31-2D9174267A0C}" dt="2023-10-19T10:32:47.878" v="128" actId="26606"/>
          <ac:spMkLst>
            <pc:docMk/>
            <pc:sldMk cId="1517020398" sldId="283"/>
            <ac:spMk id="12" creationId="{2633B3B5-CC90-43F0-8714-D31D1F3F0209}"/>
          </ac:spMkLst>
        </pc:spChg>
        <pc:spChg chg="add">
          <ac:chgData name="Moutushi Tanha" userId="62f9b1f3-ddcf-45d7-a6a4-b667feecf47e" providerId="ADAL" clId="{30662BA3-B369-4CCD-8E31-2D9174267A0C}" dt="2023-10-19T10:32:47.878" v="128" actId="26606"/>
          <ac:spMkLst>
            <pc:docMk/>
            <pc:sldMk cId="1517020398" sldId="283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30662BA3-B369-4CCD-8E31-2D9174267A0C}" dt="2023-10-19T10:32:54.270" v="130" actId="14100"/>
          <ac:picMkLst>
            <pc:docMk/>
            <pc:sldMk cId="1517020398" sldId="283"/>
            <ac:picMk id="3" creationId="{B51CC5EB-CFFA-3A12-2FBD-B0723879DCC6}"/>
          </ac:picMkLst>
        </pc:picChg>
      </pc:sldChg>
      <pc:sldChg chg="addSp modSp new mod setBg">
        <pc:chgData name="Moutushi Tanha" userId="62f9b1f3-ddcf-45d7-a6a4-b667feecf47e" providerId="ADAL" clId="{30662BA3-B369-4CCD-8E31-2D9174267A0C}" dt="2023-10-19T10:34:00.421" v="135" actId="14100"/>
        <pc:sldMkLst>
          <pc:docMk/>
          <pc:sldMk cId="185406758" sldId="284"/>
        </pc:sldMkLst>
        <pc:spChg chg="add">
          <ac:chgData name="Moutushi Tanha" userId="62f9b1f3-ddcf-45d7-a6a4-b667feecf47e" providerId="ADAL" clId="{30662BA3-B369-4CCD-8E31-2D9174267A0C}" dt="2023-10-19T10:33:54.230" v="133" actId="26606"/>
          <ac:spMkLst>
            <pc:docMk/>
            <pc:sldMk cId="185406758" sldId="284"/>
            <ac:spMk id="8" creationId="{AB8C311F-7253-4AED-9701-7FC0708C41C7}"/>
          </ac:spMkLst>
        </pc:spChg>
        <pc:spChg chg="add">
          <ac:chgData name="Moutushi Tanha" userId="62f9b1f3-ddcf-45d7-a6a4-b667feecf47e" providerId="ADAL" clId="{30662BA3-B369-4CCD-8E31-2D9174267A0C}" dt="2023-10-19T10:33:54.230" v="133" actId="26606"/>
          <ac:spMkLst>
            <pc:docMk/>
            <pc:sldMk cId="185406758" sldId="284"/>
            <ac:spMk id="10" creationId="{E2384209-CB15-4CDF-9D31-C44FD9A3F20D}"/>
          </ac:spMkLst>
        </pc:spChg>
        <pc:spChg chg="add">
          <ac:chgData name="Moutushi Tanha" userId="62f9b1f3-ddcf-45d7-a6a4-b667feecf47e" providerId="ADAL" clId="{30662BA3-B369-4CCD-8E31-2D9174267A0C}" dt="2023-10-19T10:33:54.230" v="133" actId="26606"/>
          <ac:spMkLst>
            <pc:docMk/>
            <pc:sldMk cId="185406758" sldId="284"/>
            <ac:spMk id="12" creationId="{2633B3B5-CC90-43F0-8714-D31D1F3F0209}"/>
          </ac:spMkLst>
        </pc:spChg>
        <pc:spChg chg="add">
          <ac:chgData name="Moutushi Tanha" userId="62f9b1f3-ddcf-45d7-a6a4-b667feecf47e" providerId="ADAL" clId="{30662BA3-B369-4CCD-8E31-2D9174267A0C}" dt="2023-10-19T10:33:54.230" v="133" actId="26606"/>
          <ac:spMkLst>
            <pc:docMk/>
            <pc:sldMk cId="185406758" sldId="284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30662BA3-B369-4CCD-8E31-2D9174267A0C}" dt="2023-10-19T10:34:00.421" v="135" actId="14100"/>
          <ac:picMkLst>
            <pc:docMk/>
            <pc:sldMk cId="185406758" sldId="284"/>
            <ac:picMk id="3" creationId="{8DFB4719-33C3-2DC4-B66F-B3955BC7A00C}"/>
          </ac:picMkLst>
        </pc:picChg>
      </pc:sldChg>
      <pc:sldChg chg="addSp modSp new mod ord setBg">
        <pc:chgData name="Moutushi Tanha" userId="62f9b1f3-ddcf-45d7-a6a4-b667feecf47e" providerId="ADAL" clId="{30662BA3-B369-4CCD-8E31-2D9174267A0C}" dt="2023-10-19T10:32:01.854" v="126" actId="14100"/>
        <pc:sldMkLst>
          <pc:docMk/>
          <pc:sldMk cId="781653308" sldId="285"/>
        </pc:sldMkLst>
        <pc:spChg chg="add">
          <ac:chgData name="Moutushi Tanha" userId="62f9b1f3-ddcf-45d7-a6a4-b667feecf47e" providerId="ADAL" clId="{30662BA3-B369-4CCD-8E31-2D9174267A0C}" dt="2023-10-19T10:31:55.350" v="124" actId="26606"/>
          <ac:spMkLst>
            <pc:docMk/>
            <pc:sldMk cId="781653308" sldId="285"/>
            <ac:spMk id="8" creationId="{AB8C311F-7253-4AED-9701-7FC0708C41C7}"/>
          </ac:spMkLst>
        </pc:spChg>
        <pc:spChg chg="add">
          <ac:chgData name="Moutushi Tanha" userId="62f9b1f3-ddcf-45d7-a6a4-b667feecf47e" providerId="ADAL" clId="{30662BA3-B369-4CCD-8E31-2D9174267A0C}" dt="2023-10-19T10:31:55.350" v="124" actId="26606"/>
          <ac:spMkLst>
            <pc:docMk/>
            <pc:sldMk cId="781653308" sldId="285"/>
            <ac:spMk id="10" creationId="{E2384209-CB15-4CDF-9D31-C44FD9A3F20D}"/>
          </ac:spMkLst>
        </pc:spChg>
        <pc:spChg chg="add">
          <ac:chgData name="Moutushi Tanha" userId="62f9b1f3-ddcf-45d7-a6a4-b667feecf47e" providerId="ADAL" clId="{30662BA3-B369-4CCD-8E31-2D9174267A0C}" dt="2023-10-19T10:31:55.350" v="124" actId="26606"/>
          <ac:spMkLst>
            <pc:docMk/>
            <pc:sldMk cId="781653308" sldId="285"/>
            <ac:spMk id="12" creationId="{2633B3B5-CC90-43F0-8714-D31D1F3F0209}"/>
          </ac:spMkLst>
        </pc:spChg>
        <pc:spChg chg="add">
          <ac:chgData name="Moutushi Tanha" userId="62f9b1f3-ddcf-45d7-a6a4-b667feecf47e" providerId="ADAL" clId="{30662BA3-B369-4CCD-8E31-2D9174267A0C}" dt="2023-10-19T10:31:55.350" v="124" actId="26606"/>
          <ac:spMkLst>
            <pc:docMk/>
            <pc:sldMk cId="781653308" sldId="285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30662BA3-B369-4CCD-8E31-2D9174267A0C}" dt="2023-10-19T10:32:01.854" v="126" actId="14100"/>
          <ac:picMkLst>
            <pc:docMk/>
            <pc:sldMk cId="781653308" sldId="285"/>
            <ac:picMk id="3" creationId="{60031149-B488-1D8E-3AD8-5E4BE3AAAF1D}"/>
          </ac:picMkLst>
        </pc:picChg>
      </pc:sldChg>
      <pc:sldChg chg="addSp modSp new mod setBg">
        <pc:chgData name="Moutushi Tanha" userId="62f9b1f3-ddcf-45d7-a6a4-b667feecf47e" providerId="ADAL" clId="{30662BA3-B369-4CCD-8E31-2D9174267A0C}" dt="2023-10-19T10:34:45.543" v="139" actId="14100"/>
        <pc:sldMkLst>
          <pc:docMk/>
          <pc:sldMk cId="3461940460" sldId="286"/>
        </pc:sldMkLst>
        <pc:spChg chg="add">
          <ac:chgData name="Moutushi Tanha" userId="62f9b1f3-ddcf-45d7-a6a4-b667feecf47e" providerId="ADAL" clId="{30662BA3-B369-4CCD-8E31-2D9174267A0C}" dt="2023-10-19T10:34:39.540" v="137" actId="26606"/>
          <ac:spMkLst>
            <pc:docMk/>
            <pc:sldMk cId="3461940460" sldId="286"/>
            <ac:spMk id="8" creationId="{69D184B2-2226-4E31-BCCB-444330767440}"/>
          </ac:spMkLst>
        </pc:spChg>
        <pc:spChg chg="add">
          <ac:chgData name="Moutushi Tanha" userId="62f9b1f3-ddcf-45d7-a6a4-b667feecf47e" providerId="ADAL" clId="{30662BA3-B369-4CCD-8E31-2D9174267A0C}" dt="2023-10-19T10:34:39.540" v="137" actId="26606"/>
          <ac:spMkLst>
            <pc:docMk/>
            <pc:sldMk cId="3461940460" sldId="286"/>
            <ac:spMk id="10" creationId="{1AC4D4E3-486A-464A-8EC8-D44881097267}"/>
          </ac:spMkLst>
        </pc:spChg>
        <pc:spChg chg="add">
          <ac:chgData name="Moutushi Tanha" userId="62f9b1f3-ddcf-45d7-a6a4-b667feecf47e" providerId="ADAL" clId="{30662BA3-B369-4CCD-8E31-2D9174267A0C}" dt="2023-10-19T10:34:39.540" v="137" actId="26606"/>
          <ac:spMkLst>
            <pc:docMk/>
            <pc:sldMk cId="3461940460" sldId="286"/>
            <ac:spMk id="12" creationId="{864DE13E-58EB-4475-B79C-0D4FC651239B}"/>
          </ac:spMkLst>
        </pc:spChg>
        <pc:picChg chg="add mod">
          <ac:chgData name="Moutushi Tanha" userId="62f9b1f3-ddcf-45d7-a6a4-b667feecf47e" providerId="ADAL" clId="{30662BA3-B369-4CCD-8E31-2D9174267A0C}" dt="2023-10-19T10:34:45.543" v="139" actId="14100"/>
          <ac:picMkLst>
            <pc:docMk/>
            <pc:sldMk cId="3461940460" sldId="286"/>
            <ac:picMk id="3" creationId="{8B21A2F7-3FBF-D34B-9781-807A1A854D6A}"/>
          </ac:picMkLst>
        </pc:picChg>
      </pc:sldChg>
      <pc:sldChg chg="addSp modSp new mod setBg">
        <pc:chgData name="Moutushi Tanha" userId="62f9b1f3-ddcf-45d7-a6a4-b667feecf47e" providerId="ADAL" clId="{30662BA3-B369-4CCD-8E31-2D9174267A0C}" dt="2023-10-19T10:44:24.699" v="163" actId="14100"/>
        <pc:sldMkLst>
          <pc:docMk/>
          <pc:sldMk cId="796612451" sldId="287"/>
        </pc:sldMkLst>
        <pc:spChg chg="add">
          <ac:chgData name="Moutushi Tanha" userId="62f9b1f3-ddcf-45d7-a6a4-b667feecf47e" providerId="ADAL" clId="{30662BA3-B369-4CCD-8E31-2D9174267A0C}" dt="2023-10-19T10:44:19.251" v="161" actId="26606"/>
          <ac:spMkLst>
            <pc:docMk/>
            <pc:sldMk cId="796612451" sldId="287"/>
            <ac:spMk id="8" creationId="{AB8C311F-7253-4AED-9701-7FC0708C41C7}"/>
          </ac:spMkLst>
        </pc:spChg>
        <pc:spChg chg="add">
          <ac:chgData name="Moutushi Tanha" userId="62f9b1f3-ddcf-45d7-a6a4-b667feecf47e" providerId="ADAL" clId="{30662BA3-B369-4CCD-8E31-2D9174267A0C}" dt="2023-10-19T10:44:19.251" v="161" actId="26606"/>
          <ac:spMkLst>
            <pc:docMk/>
            <pc:sldMk cId="796612451" sldId="287"/>
            <ac:spMk id="10" creationId="{E2384209-CB15-4CDF-9D31-C44FD9A3F20D}"/>
          </ac:spMkLst>
        </pc:spChg>
        <pc:spChg chg="add">
          <ac:chgData name="Moutushi Tanha" userId="62f9b1f3-ddcf-45d7-a6a4-b667feecf47e" providerId="ADAL" clId="{30662BA3-B369-4CCD-8E31-2D9174267A0C}" dt="2023-10-19T10:44:19.251" v="161" actId="26606"/>
          <ac:spMkLst>
            <pc:docMk/>
            <pc:sldMk cId="796612451" sldId="287"/>
            <ac:spMk id="12" creationId="{2633B3B5-CC90-43F0-8714-D31D1F3F0209}"/>
          </ac:spMkLst>
        </pc:spChg>
        <pc:spChg chg="add">
          <ac:chgData name="Moutushi Tanha" userId="62f9b1f3-ddcf-45d7-a6a4-b667feecf47e" providerId="ADAL" clId="{30662BA3-B369-4CCD-8E31-2D9174267A0C}" dt="2023-10-19T10:44:19.251" v="161" actId="26606"/>
          <ac:spMkLst>
            <pc:docMk/>
            <pc:sldMk cId="796612451" sldId="287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30662BA3-B369-4CCD-8E31-2D9174267A0C}" dt="2023-10-19T10:44:24.699" v="163" actId="14100"/>
          <ac:picMkLst>
            <pc:docMk/>
            <pc:sldMk cId="796612451" sldId="287"/>
            <ac:picMk id="3" creationId="{3400F69B-7044-4E0C-5B27-4CD7200E94D4}"/>
          </ac:picMkLst>
        </pc:picChg>
      </pc:sldChg>
      <pc:sldChg chg="addSp modSp new mod setBg">
        <pc:chgData name="Moutushi Tanha" userId="62f9b1f3-ddcf-45d7-a6a4-b667feecf47e" providerId="ADAL" clId="{30662BA3-B369-4CCD-8E31-2D9174267A0C}" dt="2023-10-19T10:51:32.001" v="171" actId="14100"/>
        <pc:sldMkLst>
          <pc:docMk/>
          <pc:sldMk cId="2977723016" sldId="288"/>
        </pc:sldMkLst>
        <pc:spChg chg="add">
          <ac:chgData name="Moutushi Tanha" userId="62f9b1f3-ddcf-45d7-a6a4-b667feecf47e" providerId="ADAL" clId="{30662BA3-B369-4CCD-8E31-2D9174267A0C}" dt="2023-10-19T10:51:26.657" v="169" actId="26606"/>
          <ac:spMkLst>
            <pc:docMk/>
            <pc:sldMk cId="2977723016" sldId="288"/>
            <ac:spMk id="8" creationId="{AB8C311F-7253-4AED-9701-7FC0708C41C7}"/>
          </ac:spMkLst>
        </pc:spChg>
        <pc:spChg chg="add">
          <ac:chgData name="Moutushi Tanha" userId="62f9b1f3-ddcf-45d7-a6a4-b667feecf47e" providerId="ADAL" clId="{30662BA3-B369-4CCD-8E31-2D9174267A0C}" dt="2023-10-19T10:51:26.657" v="169" actId="26606"/>
          <ac:spMkLst>
            <pc:docMk/>
            <pc:sldMk cId="2977723016" sldId="288"/>
            <ac:spMk id="10" creationId="{E2384209-CB15-4CDF-9D31-C44FD9A3F20D}"/>
          </ac:spMkLst>
        </pc:spChg>
        <pc:spChg chg="add">
          <ac:chgData name="Moutushi Tanha" userId="62f9b1f3-ddcf-45d7-a6a4-b667feecf47e" providerId="ADAL" clId="{30662BA3-B369-4CCD-8E31-2D9174267A0C}" dt="2023-10-19T10:51:26.657" v="169" actId="26606"/>
          <ac:spMkLst>
            <pc:docMk/>
            <pc:sldMk cId="2977723016" sldId="288"/>
            <ac:spMk id="12" creationId="{2633B3B5-CC90-43F0-8714-D31D1F3F0209}"/>
          </ac:spMkLst>
        </pc:spChg>
        <pc:spChg chg="add">
          <ac:chgData name="Moutushi Tanha" userId="62f9b1f3-ddcf-45d7-a6a4-b667feecf47e" providerId="ADAL" clId="{30662BA3-B369-4CCD-8E31-2D9174267A0C}" dt="2023-10-19T10:51:26.657" v="169" actId="26606"/>
          <ac:spMkLst>
            <pc:docMk/>
            <pc:sldMk cId="2977723016" sldId="288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30662BA3-B369-4CCD-8E31-2D9174267A0C}" dt="2023-10-19T10:51:32.001" v="171" actId="14100"/>
          <ac:picMkLst>
            <pc:docMk/>
            <pc:sldMk cId="2977723016" sldId="288"/>
            <ac:picMk id="3" creationId="{CACD7BA6-F7F7-7D91-378D-15DA3DB76FBA}"/>
          </ac:picMkLst>
        </pc:picChg>
      </pc:sldChg>
      <pc:sldChg chg="addSp modSp new mod ord setBg">
        <pc:chgData name="Moutushi Tanha" userId="62f9b1f3-ddcf-45d7-a6a4-b667feecf47e" providerId="ADAL" clId="{30662BA3-B369-4CCD-8E31-2D9174267A0C}" dt="2023-10-19T10:44:14.868" v="159"/>
        <pc:sldMkLst>
          <pc:docMk/>
          <pc:sldMk cId="1229990131" sldId="289"/>
        </pc:sldMkLst>
        <pc:spChg chg="add">
          <ac:chgData name="Moutushi Tanha" userId="62f9b1f3-ddcf-45d7-a6a4-b667feecf47e" providerId="ADAL" clId="{30662BA3-B369-4CCD-8E31-2D9174267A0C}" dt="2023-10-19T10:43:14.595" v="147" actId="26606"/>
          <ac:spMkLst>
            <pc:docMk/>
            <pc:sldMk cId="1229990131" sldId="289"/>
            <ac:spMk id="8" creationId="{AB8C311F-7253-4AED-9701-7FC0708C41C7}"/>
          </ac:spMkLst>
        </pc:spChg>
        <pc:spChg chg="add">
          <ac:chgData name="Moutushi Tanha" userId="62f9b1f3-ddcf-45d7-a6a4-b667feecf47e" providerId="ADAL" clId="{30662BA3-B369-4CCD-8E31-2D9174267A0C}" dt="2023-10-19T10:43:14.595" v="147" actId="26606"/>
          <ac:spMkLst>
            <pc:docMk/>
            <pc:sldMk cId="1229990131" sldId="289"/>
            <ac:spMk id="10" creationId="{E2384209-CB15-4CDF-9D31-C44FD9A3F20D}"/>
          </ac:spMkLst>
        </pc:spChg>
        <pc:spChg chg="add">
          <ac:chgData name="Moutushi Tanha" userId="62f9b1f3-ddcf-45d7-a6a4-b667feecf47e" providerId="ADAL" clId="{30662BA3-B369-4CCD-8E31-2D9174267A0C}" dt="2023-10-19T10:43:14.595" v="147" actId="26606"/>
          <ac:spMkLst>
            <pc:docMk/>
            <pc:sldMk cId="1229990131" sldId="289"/>
            <ac:spMk id="12" creationId="{2633B3B5-CC90-43F0-8714-D31D1F3F0209}"/>
          </ac:spMkLst>
        </pc:spChg>
        <pc:spChg chg="add">
          <ac:chgData name="Moutushi Tanha" userId="62f9b1f3-ddcf-45d7-a6a4-b667feecf47e" providerId="ADAL" clId="{30662BA3-B369-4CCD-8E31-2D9174267A0C}" dt="2023-10-19T10:43:14.595" v="147" actId="26606"/>
          <ac:spMkLst>
            <pc:docMk/>
            <pc:sldMk cId="1229990131" sldId="289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30662BA3-B369-4CCD-8E31-2D9174267A0C}" dt="2023-10-19T10:43:20.299" v="149" actId="14100"/>
          <ac:picMkLst>
            <pc:docMk/>
            <pc:sldMk cId="1229990131" sldId="289"/>
            <ac:picMk id="3" creationId="{BCA6DD6C-F3B2-BA47-1FBC-A9A0041F7F57}"/>
          </ac:picMkLst>
        </pc:picChg>
      </pc:sldChg>
      <pc:sldChg chg="new">
        <pc:chgData name="Moutushi Tanha" userId="62f9b1f3-ddcf-45d7-a6a4-b667feecf47e" providerId="ADAL" clId="{30662BA3-B369-4CCD-8E31-2D9174267A0C}" dt="2023-10-19T10:42:16.330" v="143" actId="680"/>
        <pc:sldMkLst>
          <pc:docMk/>
          <pc:sldMk cId="3842023002" sldId="290"/>
        </pc:sldMkLst>
      </pc:sldChg>
      <pc:sldChg chg="addSp modSp new mod setBg">
        <pc:chgData name="Moutushi Tanha" userId="62f9b1f3-ddcf-45d7-a6a4-b667feecf47e" providerId="ADAL" clId="{30662BA3-B369-4CCD-8E31-2D9174267A0C}" dt="2023-10-19T10:53:25.176" v="177" actId="14100"/>
        <pc:sldMkLst>
          <pc:docMk/>
          <pc:sldMk cId="1927081484" sldId="291"/>
        </pc:sldMkLst>
        <pc:spChg chg="add">
          <ac:chgData name="Moutushi Tanha" userId="62f9b1f3-ddcf-45d7-a6a4-b667feecf47e" providerId="ADAL" clId="{30662BA3-B369-4CCD-8E31-2D9174267A0C}" dt="2023-10-19T10:52:50.336" v="173" actId="26606"/>
          <ac:spMkLst>
            <pc:docMk/>
            <pc:sldMk cId="1927081484" sldId="291"/>
            <ac:spMk id="8" creationId="{69D184B2-2226-4E31-BCCB-444330767440}"/>
          </ac:spMkLst>
        </pc:spChg>
        <pc:spChg chg="add">
          <ac:chgData name="Moutushi Tanha" userId="62f9b1f3-ddcf-45d7-a6a4-b667feecf47e" providerId="ADAL" clId="{30662BA3-B369-4CCD-8E31-2D9174267A0C}" dt="2023-10-19T10:52:50.336" v="173" actId="26606"/>
          <ac:spMkLst>
            <pc:docMk/>
            <pc:sldMk cId="1927081484" sldId="291"/>
            <ac:spMk id="10" creationId="{1AC4D4E3-486A-464A-8EC8-D44881097267}"/>
          </ac:spMkLst>
        </pc:spChg>
        <pc:spChg chg="add">
          <ac:chgData name="Moutushi Tanha" userId="62f9b1f3-ddcf-45d7-a6a4-b667feecf47e" providerId="ADAL" clId="{30662BA3-B369-4CCD-8E31-2D9174267A0C}" dt="2023-10-19T10:52:50.336" v="173" actId="26606"/>
          <ac:spMkLst>
            <pc:docMk/>
            <pc:sldMk cId="1927081484" sldId="291"/>
            <ac:spMk id="12" creationId="{864DE13E-58EB-4475-B79C-0D4FC651239B}"/>
          </ac:spMkLst>
        </pc:spChg>
        <pc:picChg chg="add mod">
          <ac:chgData name="Moutushi Tanha" userId="62f9b1f3-ddcf-45d7-a6a4-b667feecf47e" providerId="ADAL" clId="{30662BA3-B369-4CCD-8E31-2D9174267A0C}" dt="2023-10-19T10:53:25.176" v="177" actId="14100"/>
          <ac:picMkLst>
            <pc:docMk/>
            <pc:sldMk cId="1927081484" sldId="291"/>
            <ac:picMk id="3" creationId="{7DB91F8A-9126-282B-4C2D-E370BCBDB933}"/>
          </ac:picMkLst>
        </pc:picChg>
      </pc:sldChg>
      <pc:sldChg chg="addSp modSp new mod setBg">
        <pc:chgData name="Moutushi Tanha" userId="62f9b1f3-ddcf-45d7-a6a4-b667feecf47e" providerId="ADAL" clId="{30662BA3-B369-4CCD-8E31-2D9174267A0C}" dt="2023-10-19T10:49:50.081" v="167" actId="14100"/>
        <pc:sldMkLst>
          <pc:docMk/>
          <pc:sldMk cId="1413151756" sldId="292"/>
        </pc:sldMkLst>
        <pc:spChg chg="add">
          <ac:chgData name="Moutushi Tanha" userId="62f9b1f3-ddcf-45d7-a6a4-b667feecf47e" providerId="ADAL" clId="{30662BA3-B369-4CCD-8E31-2D9174267A0C}" dt="2023-10-19T10:49:43.192" v="165" actId="26606"/>
          <ac:spMkLst>
            <pc:docMk/>
            <pc:sldMk cId="1413151756" sldId="292"/>
            <ac:spMk id="8" creationId="{AB8C311F-7253-4AED-9701-7FC0708C41C7}"/>
          </ac:spMkLst>
        </pc:spChg>
        <pc:spChg chg="add">
          <ac:chgData name="Moutushi Tanha" userId="62f9b1f3-ddcf-45d7-a6a4-b667feecf47e" providerId="ADAL" clId="{30662BA3-B369-4CCD-8E31-2D9174267A0C}" dt="2023-10-19T10:49:43.192" v="165" actId="26606"/>
          <ac:spMkLst>
            <pc:docMk/>
            <pc:sldMk cId="1413151756" sldId="292"/>
            <ac:spMk id="10" creationId="{E2384209-CB15-4CDF-9D31-C44FD9A3F20D}"/>
          </ac:spMkLst>
        </pc:spChg>
        <pc:spChg chg="add">
          <ac:chgData name="Moutushi Tanha" userId="62f9b1f3-ddcf-45d7-a6a4-b667feecf47e" providerId="ADAL" clId="{30662BA3-B369-4CCD-8E31-2D9174267A0C}" dt="2023-10-19T10:49:43.192" v="165" actId="26606"/>
          <ac:spMkLst>
            <pc:docMk/>
            <pc:sldMk cId="1413151756" sldId="292"/>
            <ac:spMk id="12" creationId="{2633B3B5-CC90-43F0-8714-D31D1F3F0209}"/>
          </ac:spMkLst>
        </pc:spChg>
        <pc:spChg chg="add">
          <ac:chgData name="Moutushi Tanha" userId="62f9b1f3-ddcf-45d7-a6a4-b667feecf47e" providerId="ADAL" clId="{30662BA3-B369-4CCD-8E31-2D9174267A0C}" dt="2023-10-19T10:49:43.192" v="165" actId="26606"/>
          <ac:spMkLst>
            <pc:docMk/>
            <pc:sldMk cId="1413151756" sldId="292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30662BA3-B369-4CCD-8E31-2D9174267A0C}" dt="2023-10-19T10:49:50.081" v="167" actId="14100"/>
          <ac:picMkLst>
            <pc:docMk/>
            <pc:sldMk cId="1413151756" sldId="292"/>
            <ac:picMk id="3" creationId="{323B70DB-0436-8E13-7624-553181C00202}"/>
          </ac:picMkLst>
        </pc:picChg>
      </pc:sldChg>
      <pc:sldChg chg="addSp modSp new mod setBg">
        <pc:chgData name="Moutushi Tanha" userId="62f9b1f3-ddcf-45d7-a6a4-b667feecf47e" providerId="ADAL" clId="{30662BA3-B369-4CCD-8E31-2D9174267A0C}" dt="2023-10-19T10:56:30.543" v="182" actId="14100"/>
        <pc:sldMkLst>
          <pc:docMk/>
          <pc:sldMk cId="1241411909" sldId="293"/>
        </pc:sldMkLst>
        <pc:spChg chg="add">
          <ac:chgData name="Moutushi Tanha" userId="62f9b1f3-ddcf-45d7-a6a4-b667feecf47e" providerId="ADAL" clId="{30662BA3-B369-4CCD-8E31-2D9174267A0C}" dt="2023-10-19T10:56:24.135" v="180" actId="26606"/>
          <ac:spMkLst>
            <pc:docMk/>
            <pc:sldMk cId="1241411909" sldId="293"/>
            <ac:spMk id="8" creationId="{AB8C311F-7253-4AED-9701-7FC0708C41C7}"/>
          </ac:spMkLst>
        </pc:spChg>
        <pc:spChg chg="add">
          <ac:chgData name="Moutushi Tanha" userId="62f9b1f3-ddcf-45d7-a6a4-b667feecf47e" providerId="ADAL" clId="{30662BA3-B369-4CCD-8E31-2D9174267A0C}" dt="2023-10-19T10:56:24.135" v="180" actId="26606"/>
          <ac:spMkLst>
            <pc:docMk/>
            <pc:sldMk cId="1241411909" sldId="293"/>
            <ac:spMk id="10" creationId="{E2384209-CB15-4CDF-9D31-C44FD9A3F20D}"/>
          </ac:spMkLst>
        </pc:spChg>
        <pc:spChg chg="add">
          <ac:chgData name="Moutushi Tanha" userId="62f9b1f3-ddcf-45d7-a6a4-b667feecf47e" providerId="ADAL" clId="{30662BA3-B369-4CCD-8E31-2D9174267A0C}" dt="2023-10-19T10:56:24.135" v="180" actId="26606"/>
          <ac:spMkLst>
            <pc:docMk/>
            <pc:sldMk cId="1241411909" sldId="293"/>
            <ac:spMk id="12" creationId="{2633B3B5-CC90-43F0-8714-D31D1F3F0209}"/>
          </ac:spMkLst>
        </pc:spChg>
        <pc:spChg chg="add">
          <ac:chgData name="Moutushi Tanha" userId="62f9b1f3-ddcf-45d7-a6a4-b667feecf47e" providerId="ADAL" clId="{30662BA3-B369-4CCD-8E31-2D9174267A0C}" dt="2023-10-19T10:56:24.135" v="180" actId="26606"/>
          <ac:spMkLst>
            <pc:docMk/>
            <pc:sldMk cId="1241411909" sldId="293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30662BA3-B369-4CCD-8E31-2D9174267A0C}" dt="2023-10-19T10:56:30.543" v="182" actId="14100"/>
          <ac:picMkLst>
            <pc:docMk/>
            <pc:sldMk cId="1241411909" sldId="293"/>
            <ac:picMk id="3" creationId="{0CD01690-34E4-2D0F-BAF0-31C9FB923C26}"/>
          </ac:picMkLst>
        </pc:picChg>
      </pc:sldChg>
      <pc:sldChg chg="addSp modSp new mod ord setBg">
        <pc:chgData name="Moutushi Tanha" userId="62f9b1f3-ddcf-45d7-a6a4-b667feecf47e" providerId="ADAL" clId="{30662BA3-B369-4CCD-8E31-2D9174267A0C}" dt="2023-10-19T10:59:21.375" v="205"/>
        <pc:sldMkLst>
          <pc:docMk/>
          <pc:sldMk cId="1634684569" sldId="294"/>
        </pc:sldMkLst>
        <pc:spChg chg="add">
          <ac:chgData name="Moutushi Tanha" userId="62f9b1f3-ddcf-45d7-a6a4-b667feecf47e" providerId="ADAL" clId="{30662BA3-B369-4CCD-8E31-2D9174267A0C}" dt="2023-10-19T10:57:56.246" v="186" actId="26606"/>
          <ac:spMkLst>
            <pc:docMk/>
            <pc:sldMk cId="1634684569" sldId="294"/>
            <ac:spMk id="8" creationId="{AB8C311F-7253-4AED-9701-7FC0708C41C7}"/>
          </ac:spMkLst>
        </pc:spChg>
        <pc:spChg chg="add">
          <ac:chgData name="Moutushi Tanha" userId="62f9b1f3-ddcf-45d7-a6a4-b667feecf47e" providerId="ADAL" clId="{30662BA3-B369-4CCD-8E31-2D9174267A0C}" dt="2023-10-19T10:57:56.246" v="186" actId="26606"/>
          <ac:spMkLst>
            <pc:docMk/>
            <pc:sldMk cId="1634684569" sldId="294"/>
            <ac:spMk id="10" creationId="{E2384209-CB15-4CDF-9D31-C44FD9A3F20D}"/>
          </ac:spMkLst>
        </pc:spChg>
        <pc:spChg chg="add">
          <ac:chgData name="Moutushi Tanha" userId="62f9b1f3-ddcf-45d7-a6a4-b667feecf47e" providerId="ADAL" clId="{30662BA3-B369-4CCD-8E31-2D9174267A0C}" dt="2023-10-19T10:57:56.246" v="186" actId="26606"/>
          <ac:spMkLst>
            <pc:docMk/>
            <pc:sldMk cId="1634684569" sldId="294"/>
            <ac:spMk id="12" creationId="{2633B3B5-CC90-43F0-8714-D31D1F3F0209}"/>
          </ac:spMkLst>
        </pc:spChg>
        <pc:spChg chg="add">
          <ac:chgData name="Moutushi Tanha" userId="62f9b1f3-ddcf-45d7-a6a4-b667feecf47e" providerId="ADAL" clId="{30662BA3-B369-4CCD-8E31-2D9174267A0C}" dt="2023-10-19T10:57:56.246" v="186" actId="26606"/>
          <ac:spMkLst>
            <pc:docMk/>
            <pc:sldMk cId="1634684569" sldId="294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30662BA3-B369-4CCD-8E31-2D9174267A0C}" dt="2023-10-19T10:58:03.583" v="188" actId="14100"/>
          <ac:picMkLst>
            <pc:docMk/>
            <pc:sldMk cId="1634684569" sldId="294"/>
            <ac:picMk id="3" creationId="{6A3F093E-E2F9-0187-43A6-21015F51FF0B}"/>
          </ac:picMkLst>
        </pc:picChg>
      </pc:sldChg>
      <pc:sldChg chg="addSp modSp new mod ord setBg">
        <pc:chgData name="Moutushi Tanha" userId="62f9b1f3-ddcf-45d7-a6a4-b667feecf47e" providerId="ADAL" clId="{30662BA3-B369-4CCD-8E31-2D9174267A0C}" dt="2023-10-19T10:59:24" v="207"/>
        <pc:sldMkLst>
          <pc:docMk/>
          <pc:sldMk cId="3151438340" sldId="295"/>
        </pc:sldMkLst>
        <pc:spChg chg="add">
          <ac:chgData name="Moutushi Tanha" userId="62f9b1f3-ddcf-45d7-a6a4-b667feecf47e" providerId="ADAL" clId="{30662BA3-B369-4CCD-8E31-2D9174267A0C}" dt="2023-10-19T10:58:38.687" v="190" actId="26606"/>
          <ac:spMkLst>
            <pc:docMk/>
            <pc:sldMk cId="3151438340" sldId="295"/>
            <ac:spMk id="8" creationId="{AB8C311F-7253-4AED-9701-7FC0708C41C7}"/>
          </ac:spMkLst>
        </pc:spChg>
        <pc:spChg chg="add">
          <ac:chgData name="Moutushi Tanha" userId="62f9b1f3-ddcf-45d7-a6a4-b667feecf47e" providerId="ADAL" clId="{30662BA3-B369-4CCD-8E31-2D9174267A0C}" dt="2023-10-19T10:58:38.687" v="190" actId="26606"/>
          <ac:spMkLst>
            <pc:docMk/>
            <pc:sldMk cId="3151438340" sldId="295"/>
            <ac:spMk id="10" creationId="{E2384209-CB15-4CDF-9D31-C44FD9A3F20D}"/>
          </ac:spMkLst>
        </pc:spChg>
        <pc:spChg chg="add">
          <ac:chgData name="Moutushi Tanha" userId="62f9b1f3-ddcf-45d7-a6a4-b667feecf47e" providerId="ADAL" clId="{30662BA3-B369-4CCD-8E31-2D9174267A0C}" dt="2023-10-19T10:58:38.687" v="190" actId="26606"/>
          <ac:spMkLst>
            <pc:docMk/>
            <pc:sldMk cId="3151438340" sldId="295"/>
            <ac:spMk id="12" creationId="{2633B3B5-CC90-43F0-8714-D31D1F3F0209}"/>
          </ac:spMkLst>
        </pc:spChg>
        <pc:spChg chg="add">
          <ac:chgData name="Moutushi Tanha" userId="62f9b1f3-ddcf-45d7-a6a4-b667feecf47e" providerId="ADAL" clId="{30662BA3-B369-4CCD-8E31-2D9174267A0C}" dt="2023-10-19T10:58:38.687" v="190" actId="26606"/>
          <ac:spMkLst>
            <pc:docMk/>
            <pc:sldMk cId="3151438340" sldId="295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30662BA3-B369-4CCD-8E31-2D9174267A0C}" dt="2023-10-19T10:58:43.383" v="192" actId="14100"/>
          <ac:picMkLst>
            <pc:docMk/>
            <pc:sldMk cId="3151438340" sldId="295"/>
            <ac:picMk id="3" creationId="{B9E9B7C2-77E5-A43D-046E-250AD318ABA4}"/>
          </ac:picMkLst>
        </pc:picChg>
      </pc:sldChg>
      <pc:sldChg chg="addSp modSp new mod setBg">
        <pc:chgData name="Moutushi Tanha" userId="62f9b1f3-ddcf-45d7-a6a4-b667feecf47e" providerId="ADAL" clId="{30662BA3-B369-4CCD-8E31-2D9174267A0C}" dt="2023-10-19T11:02:11.511" v="223" actId="14100"/>
        <pc:sldMkLst>
          <pc:docMk/>
          <pc:sldMk cId="3922477059" sldId="296"/>
        </pc:sldMkLst>
        <pc:spChg chg="add">
          <ac:chgData name="Moutushi Tanha" userId="62f9b1f3-ddcf-45d7-a6a4-b667feecf47e" providerId="ADAL" clId="{30662BA3-B369-4CCD-8E31-2D9174267A0C}" dt="2023-10-19T11:01:56.796" v="219" actId="26606"/>
          <ac:spMkLst>
            <pc:docMk/>
            <pc:sldMk cId="3922477059" sldId="296"/>
            <ac:spMk id="8" creationId="{69D184B2-2226-4E31-BCCB-444330767440}"/>
          </ac:spMkLst>
        </pc:spChg>
        <pc:spChg chg="add">
          <ac:chgData name="Moutushi Tanha" userId="62f9b1f3-ddcf-45d7-a6a4-b667feecf47e" providerId="ADAL" clId="{30662BA3-B369-4CCD-8E31-2D9174267A0C}" dt="2023-10-19T11:01:56.796" v="219" actId="26606"/>
          <ac:spMkLst>
            <pc:docMk/>
            <pc:sldMk cId="3922477059" sldId="296"/>
            <ac:spMk id="10" creationId="{1AC4D4E3-486A-464A-8EC8-D44881097267}"/>
          </ac:spMkLst>
        </pc:spChg>
        <pc:spChg chg="add">
          <ac:chgData name="Moutushi Tanha" userId="62f9b1f3-ddcf-45d7-a6a4-b667feecf47e" providerId="ADAL" clId="{30662BA3-B369-4CCD-8E31-2D9174267A0C}" dt="2023-10-19T11:01:56.796" v="219" actId="26606"/>
          <ac:spMkLst>
            <pc:docMk/>
            <pc:sldMk cId="3922477059" sldId="296"/>
            <ac:spMk id="12" creationId="{864DE13E-58EB-4475-B79C-0D4FC651239B}"/>
          </ac:spMkLst>
        </pc:spChg>
        <pc:picChg chg="add mod">
          <ac:chgData name="Moutushi Tanha" userId="62f9b1f3-ddcf-45d7-a6a4-b667feecf47e" providerId="ADAL" clId="{30662BA3-B369-4CCD-8E31-2D9174267A0C}" dt="2023-10-19T11:02:11.511" v="223" actId="14100"/>
          <ac:picMkLst>
            <pc:docMk/>
            <pc:sldMk cId="3922477059" sldId="296"/>
            <ac:picMk id="3" creationId="{003AFCF1-5A16-DD6B-1F0F-3DCBDE5DBC31}"/>
          </ac:picMkLst>
        </pc:picChg>
      </pc:sldChg>
      <pc:sldChg chg="new del">
        <pc:chgData name="Moutushi Tanha" userId="62f9b1f3-ddcf-45d7-a6a4-b667feecf47e" providerId="ADAL" clId="{30662BA3-B369-4CCD-8E31-2D9174267A0C}" dt="2023-10-19T10:59:10.336" v="197" actId="2696"/>
        <pc:sldMkLst>
          <pc:docMk/>
          <pc:sldMk cId="3844380402" sldId="297"/>
        </pc:sldMkLst>
      </pc:sldChg>
      <pc:sldChg chg="addSp modSp new mod setBg">
        <pc:chgData name="Moutushi Tanha" userId="62f9b1f3-ddcf-45d7-a6a4-b667feecf47e" providerId="ADAL" clId="{30662BA3-B369-4CCD-8E31-2D9174267A0C}" dt="2023-10-19T11:00:14.318" v="213" actId="14100"/>
        <pc:sldMkLst>
          <pc:docMk/>
          <pc:sldMk cId="4100010025" sldId="298"/>
        </pc:sldMkLst>
        <pc:spChg chg="add">
          <ac:chgData name="Moutushi Tanha" userId="62f9b1f3-ddcf-45d7-a6a4-b667feecf47e" providerId="ADAL" clId="{30662BA3-B369-4CCD-8E31-2D9174267A0C}" dt="2023-10-19T11:00:05.068" v="209" actId="26606"/>
          <ac:spMkLst>
            <pc:docMk/>
            <pc:sldMk cId="4100010025" sldId="298"/>
            <ac:spMk id="8" creationId="{69D184B2-2226-4E31-BCCB-444330767440}"/>
          </ac:spMkLst>
        </pc:spChg>
        <pc:spChg chg="add">
          <ac:chgData name="Moutushi Tanha" userId="62f9b1f3-ddcf-45d7-a6a4-b667feecf47e" providerId="ADAL" clId="{30662BA3-B369-4CCD-8E31-2D9174267A0C}" dt="2023-10-19T11:00:05.068" v="209" actId="26606"/>
          <ac:spMkLst>
            <pc:docMk/>
            <pc:sldMk cId="4100010025" sldId="298"/>
            <ac:spMk id="10" creationId="{1AC4D4E3-486A-464A-8EC8-D44881097267}"/>
          </ac:spMkLst>
        </pc:spChg>
        <pc:spChg chg="add">
          <ac:chgData name="Moutushi Tanha" userId="62f9b1f3-ddcf-45d7-a6a4-b667feecf47e" providerId="ADAL" clId="{30662BA3-B369-4CCD-8E31-2D9174267A0C}" dt="2023-10-19T11:00:05.068" v="209" actId="26606"/>
          <ac:spMkLst>
            <pc:docMk/>
            <pc:sldMk cId="4100010025" sldId="298"/>
            <ac:spMk id="12" creationId="{864DE13E-58EB-4475-B79C-0D4FC651239B}"/>
          </ac:spMkLst>
        </pc:spChg>
        <pc:picChg chg="add mod">
          <ac:chgData name="Moutushi Tanha" userId="62f9b1f3-ddcf-45d7-a6a4-b667feecf47e" providerId="ADAL" clId="{30662BA3-B369-4CCD-8E31-2D9174267A0C}" dt="2023-10-19T11:00:14.318" v="213" actId="14100"/>
          <ac:picMkLst>
            <pc:docMk/>
            <pc:sldMk cId="4100010025" sldId="298"/>
            <ac:picMk id="3" creationId="{540C8C56-B47B-1618-08BF-8FD2EBFB08B3}"/>
          </ac:picMkLst>
        </pc:picChg>
      </pc:sldChg>
      <pc:sldChg chg="addSp modSp new mod setBg">
        <pc:chgData name="Moutushi Tanha" userId="62f9b1f3-ddcf-45d7-a6a4-b667feecf47e" providerId="ADAL" clId="{30662BA3-B369-4CCD-8E31-2D9174267A0C}" dt="2023-10-19T11:00:57.694" v="217" actId="14100"/>
        <pc:sldMkLst>
          <pc:docMk/>
          <pc:sldMk cId="560195939" sldId="299"/>
        </pc:sldMkLst>
        <pc:spChg chg="add">
          <ac:chgData name="Moutushi Tanha" userId="62f9b1f3-ddcf-45d7-a6a4-b667feecf47e" providerId="ADAL" clId="{30662BA3-B369-4CCD-8E31-2D9174267A0C}" dt="2023-10-19T11:00:51.303" v="215" actId="26606"/>
          <ac:spMkLst>
            <pc:docMk/>
            <pc:sldMk cId="560195939" sldId="299"/>
            <ac:spMk id="8" creationId="{AB8C311F-7253-4AED-9701-7FC0708C41C7}"/>
          </ac:spMkLst>
        </pc:spChg>
        <pc:spChg chg="add">
          <ac:chgData name="Moutushi Tanha" userId="62f9b1f3-ddcf-45d7-a6a4-b667feecf47e" providerId="ADAL" clId="{30662BA3-B369-4CCD-8E31-2D9174267A0C}" dt="2023-10-19T11:00:51.303" v="215" actId="26606"/>
          <ac:spMkLst>
            <pc:docMk/>
            <pc:sldMk cId="560195939" sldId="299"/>
            <ac:spMk id="10" creationId="{E2384209-CB15-4CDF-9D31-C44FD9A3F20D}"/>
          </ac:spMkLst>
        </pc:spChg>
        <pc:spChg chg="add">
          <ac:chgData name="Moutushi Tanha" userId="62f9b1f3-ddcf-45d7-a6a4-b667feecf47e" providerId="ADAL" clId="{30662BA3-B369-4CCD-8E31-2D9174267A0C}" dt="2023-10-19T11:00:51.303" v="215" actId="26606"/>
          <ac:spMkLst>
            <pc:docMk/>
            <pc:sldMk cId="560195939" sldId="299"/>
            <ac:spMk id="12" creationId="{2633B3B5-CC90-43F0-8714-D31D1F3F0209}"/>
          </ac:spMkLst>
        </pc:spChg>
        <pc:spChg chg="add">
          <ac:chgData name="Moutushi Tanha" userId="62f9b1f3-ddcf-45d7-a6a4-b667feecf47e" providerId="ADAL" clId="{30662BA3-B369-4CCD-8E31-2D9174267A0C}" dt="2023-10-19T11:00:51.303" v="215" actId="26606"/>
          <ac:spMkLst>
            <pc:docMk/>
            <pc:sldMk cId="560195939" sldId="299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30662BA3-B369-4CCD-8E31-2D9174267A0C}" dt="2023-10-19T11:00:57.694" v="217" actId="14100"/>
          <ac:picMkLst>
            <pc:docMk/>
            <pc:sldMk cId="560195939" sldId="299"/>
            <ac:picMk id="3" creationId="{DE3F9EB4-F6C5-504C-1AC2-48BA1F3A7B42}"/>
          </ac:picMkLst>
        </pc:picChg>
      </pc:sldChg>
      <pc:sldChg chg="addSp modSp new mod setBg">
        <pc:chgData name="Moutushi Tanha" userId="62f9b1f3-ddcf-45d7-a6a4-b667feecf47e" providerId="ADAL" clId="{30662BA3-B369-4CCD-8E31-2D9174267A0C}" dt="2023-10-19T11:03:08.582" v="231" actId="14100"/>
        <pc:sldMkLst>
          <pc:docMk/>
          <pc:sldMk cId="2382950568" sldId="300"/>
        </pc:sldMkLst>
        <pc:spChg chg="add">
          <ac:chgData name="Moutushi Tanha" userId="62f9b1f3-ddcf-45d7-a6a4-b667feecf47e" providerId="ADAL" clId="{30662BA3-B369-4CCD-8E31-2D9174267A0C}" dt="2023-10-19T11:03:03.294" v="228" actId="26606"/>
          <ac:spMkLst>
            <pc:docMk/>
            <pc:sldMk cId="2382950568" sldId="300"/>
            <ac:spMk id="8" creationId="{AB8C311F-7253-4AED-9701-7FC0708C41C7}"/>
          </ac:spMkLst>
        </pc:spChg>
        <pc:spChg chg="add">
          <ac:chgData name="Moutushi Tanha" userId="62f9b1f3-ddcf-45d7-a6a4-b667feecf47e" providerId="ADAL" clId="{30662BA3-B369-4CCD-8E31-2D9174267A0C}" dt="2023-10-19T11:03:03.294" v="228" actId="26606"/>
          <ac:spMkLst>
            <pc:docMk/>
            <pc:sldMk cId="2382950568" sldId="300"/>
            <ac:spMk id="10" creationId="{E2384209-CB15-4CDF-9D31-C44FD9A3F20D}"/>
          </ac:spMkLst>
        </pc:spChg>
        <pc:spChg chg="add">
          <ac:chgData name="Moutushi Tanha" userId="62f9b1f3-ddcf-45d7-a6a4-b667feecf47e" providerId="ADAL" clId="{30662BA3-B369-4CCD-8E31-2D9174267A0C}" dt="2023-10-19T11:03:03.294" v="228" actId="26606"/>
          <ac:spMkLst>
            <pc:docMk/>
            <pc:sldMk cId="2382950568" sldId="300"/>
            <ac:spMk id="12" creationId="{2633B3B5-CC90-43F0-8714-D31D1F3F0209}"/>
          </ac:spMkLst>
        </pc:spChg>
        <pc:spChg chg="add">
          <ac:chgData name="Moutushi Tanha" userId="62f9b1f3-ddcf-45d7-a6a4-b667feecf47e" providerId="ADAL" clId="{30662BA3-B369-4CCD-8E31-2D9174267A0C}" dt="2023-10-19T11:03:03.294" v="228" actId="26606"/>
          <ac:spMkLst>
            <pc:docMk/>
            <pc:sldMk cId="2382950568" sldId="300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30662BA3-B369-4CCD-8E31-2D9174267A0C}" dt="2023-10-19T11:03:08.582" v="231" actId="14100"/>
          <ac:picMkLst>
            <pc:docMk/>
            <pc:sldMk cId="2382950568" sldId="300"/>
            <ac:picMk id="3" creationId="{ABCE9987-33B7-6D28-246E-C499246642A4}"/>
          </ac:picMkLst>
        </pc:picChg>
      </pc:sldChg>
      <pc:sldChg chg="addSp modSp new mod setBg">
        <pc:chgData name="Moutushi Tanha" userId="62f9b1f3-ddcf-45d7-a6a4-b667feecf47e" providerId="ADAL" clId="{30662BA3-B369-4CCD-8E31-2D9174267A0C}" dt="2023-10-19T11:04:11.805" v="237" actId="14100"/>
        <pc:sldMkLst>
          <pc:docMk/>
          <pc:sldMk cId="3211015651" sldId="301"/>
        </pc:sldMkLst>
        <pc:spChg chg="add">
          <ac:chgData name="Moutushi Tanha" userId="62f9b1f3-ddcf-45d7-a6a4-b667feecf47e" providerId="ADAL" clId="{30662BA3-B369-4CCD-8E31-2D9174267A0C}" dt="2023-10-19T11:04:06.318" v="233" actId="26606"/>
          <ac:spMkLst>
            <pc:docMk/>
            <pc:sldMk cId="3211015651" sldId="301"/>
            <ac:spMk id="8" creationId="{AB8C311F-7253-4AED-9701-7FC0708C41C7}"/>
          </ac:spMkLst>
        </pc:spChg>
        <pc:spChg chg="add">
          <ac:chgData name="Moutushi Tanha" userId="62f9b1f3-ddcf-45d7-a6a4-b667feecf47e" providerId="ADAL" clId="{30662BA3-B369-4CCD-8E31-2D9174267A0C}" dt="2023-10-19T11:04:06.318" v="233" actId="26606"/>
          <ac:spMkLst>
            <pc:docMk/>
            <pc:sldMk cId="3211015651" sldId="301"/>
            <ac:spMk id="10" creationId="{E2384209-CB15-4CDF-9D31-C44FD9A3F20D}"/>
          </ac:spMkLst>
        </pc:spChg>
        <pc:spChg chg="add">
          <ac:chgData name="Moutushi Tanha" userId="62f9b1f3-ddcf-45d7-a6a4-b667feecf47e" providerId="ADAL" clId="{30662BA3-B369-4CCD-8E31-2D9174267A0C}" dt="2023-10-19T11:04:06.318" v="233" actId="26606"/>
          <ac:spMkLst>
            <pc:docMk/>
            <pc:sldMk cId="3211015651" sldId="301"/>
            <ac:spMk id="12" creationId="{2633B3B5-CC90-43F0-8714-D31D1F3F0209}"/>
          </ac:spMkLst>
        </pc:spChg>
        <pc:spChg chg="add">
          <ac:chgData name="Moutushi Tanha" userId="62f9b1f3-ddcf-45d7-a6a4-b667feecf47e" providerId="ADAL" clId="{30662BA3-B369-4CCD-8E31-2D9174267A0C}" dt="2023-10-19T11:04:06.318" v="233" actId="26606"/>
          <ac:spMkLst>
            <pc:docMk/>
            <pc:sldMk cId="3211015651" sldId="301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30662BA3-B369-4CCD-8E31-2D9174267A0C}" dt="2023-10-19T11:04:11.805" v="237" actId="14100"/>
          <ac:picMkLst>
            <pc:docMk/>
            <pc:sldMk cId="3211015651" sldId="301"/>
            <ac:picMk id="3" creationId="{3FBF7A22-7195-F30C-A57A-8CFBCF95AB95}"/>
          </ac:picMkLst>
        </pc:picChg>
      </pc:sldChg>
      <pc:sldChg chg="addSp delSp modSp new mod setBg">
        <pc:chgData name="Moutushi Tanha" userId="62f9b1f3-ddcf-45d7-a6a4-b667feecf47e" providerId="ADAL" clId="{30662BA3-B369-4CCD-8E31-2D9174267A0C}" dt="2023-10-19T11:06:08.813" v="254" actId="14100"/>
        <pc:sldMkLst>
          <pc:docMk/>
          <pc:sldMk cId="4018566953" sldId="302"/>
        </pc:sldMkLst>
        <pc:spChg chg="add">
          <ac:chgData name="Moutushi Tanha" userId="62f9b1f3-ddcf-45d7-a6a4-b667feecf47e" providerId="ADAL" clId="{30662BA3-B369-4CCD-8E31-2D9174267A0C}" dt="2023-10-19T11:05:51.417" v="248" actId="26606"/>
          <ac:spMkLst>
            <pc:docMk/>
            <pc:sldMk cId="4018566953" sldId="302"/>
            <ac:spMk id="5" creationId="{69D184B2-2226-4E31-BCCB-444330767440}"/>
          </ac:spMkLst>
        </pc:spChg>
        <pc:spChg chg="add">
          <ac:chgData name="Moutushi Tanha" userId="62f9b1f3-ddcf-45d7-a6a4-b667feecf47e" providerId="ADAL" clId="{30662BA3-B369-4CCD-8E31-2D9174267A0C}" dt="2023-10-19T11:05:51.417" v="248" actId="26606"/>
          <ac:spMkLst>
            <pc:docMk/>
            <pc:sldMk cId="4018566953" sldId="302"/>
            <ac:spMk id="6" creationId="{1AC4D4E3-486A-464A-8EC8-D44881097267}"/>
          </ac:spMkLst>
        </pc:spChg>
        <pc:spChg chg="add">
          <ac:chgData name="Moutushi Tanha" userId="62f9b1f3-ddcf-45d7-a6a4-b667feecf47e" providerId="ADAL" clId="{30662BA3-B369-4CCD-8E31-2D9174267A0C}" dt="2023-10-19T11:05:51.417" v="248" actId="26606"/>
          <ac:spMkLst>
            <pc:docMk/>
            <pc:sldMk cId="4018566953" sldId="302"/>
            <ac:spMk id="7" creationId="{864DE13E-58EB-4475-B79C-0D4FC651239B}"/>
          </ac:spMkLst>
        </pc:spChg>
        <pc:spChg chg="add del">
          <ac:chgData name="Moutushi Tanha" userId="62f9b1f3-ddcf-45d7-a6a4-b667feecf47e" providerId="ADAL" clId="{30662BA3-B369-4CCD-8E31-2D9174267A0C}" dt="2023-10-19T11:05:47.917" v="247" actId="26606"/>
          <ac:spMkLst>
            <pc:docMk/>
            <pc:sldMk cId="4018566953" sldId="302"/>
            <ac:spMk id="8" creationId="{69D184B2-2226-4E31-BCCB-444330767440}"/>
          </ac:spMkLst>
        </pc:spChg>
        <pc:spChg chg="add del">
          <ac:chgData name="Moutushi Tanha" userId="62f9b1f3-ddcf-45d7-a6a4-b667feecf47e" providerId="ADAL" clId="{30662BA3-B369-4CCD-8E31-2D9174267A0C}" dt="2023-10-19T11:05:47.917" v="247" actId="26606"/>
          <ac:spMkLst>
            <pc:docMk/>
            <pc:sldMk cId="4018566953" sldId="302"/>
            <ac:spMk id="10" creationId="{1AC4D4E3-486A-464A-8EC8-D44881097267}"/>
          </ac:spMkLst>
        </pc:spChg>
        <pc:spChg chg="add del">
          <ac:chgData name="Moutushi Tanha" userId="62f9b1f3-ddcf-45d7-a6a4-b667feecf47e" providerId="ADAL" clId="{30662BA3-B369-4CCD-8E31-2D9174267A0C}" dt="2023-10-19T11:05:47.917" v="247" actId="26606"/>
          <ac:spMkLst>
            <pc:docMk/>
            <pc:sldMk cId="4018566953" sldId="302"/>
            <ac:spMk id="12" creationId="{864DE13E-58EB-4475-B79C-0D4FC651239B}"/>
          </ac:spMkLst>
        </pc:spChg>
        <pc:picChg chg="add mod">
          <ac:chgData name="Moutushi Tanha" userId="62f9b1f3-ddcf-45d7-a6a4-b667feecf47e" providerId="ADAL" clId="{30662BA3-B369-4CCD-8E31-2D9174267A0C}" dt="2023-10-19T11:06:08.813" v="254" actId="14100"/>
          <ac:picMkLst>
            <pc:docMk/>
            <pc:sldMk cId="4018566953" sldId="302"/>
            <ac:picMk id="3" creationId="{9DB8F253-8541-ACAF-5537-60D5AC57FDCE}"/>
          </ac:picMkLst>
        </pc:picChg>
      </pc:sldChg>
      <pc:sldChg chg="addSp delSp modSp new mod setBg">
        <pc:chgData name="Moutushi Tanha" userId="62f9b1f3-ddcf-45d7-a6a4-b667feecf47e" providerId="ADAL" clId="{30662BA3-B369-4CCD-8E31-2D9174267A0C}" dt="2023-10-19T11:06:48.749" v="258" actId="14100"/>
        <pc:sldMkLst>
          <pc:docMk/>
          <pc:sldMk cId="557051322" sldId="303"/>
        </pc:sldMkLst>
        <pc:spChg chg="add">
          <ac:chgData name="Moutushi Tanha" userId="62f9b1f3-ddcf-45d7-a6a4-b667feecf47e" providerId="ADAL" clId="{30662BA3-B369-4CCD-8E31-2D9174267A0C}" dt="2023-10-19T11:06:43.652" v="256" actId="26606"/>
          <ac:spMkLst>
            <pc:docMk/>
            <pc:sldMk cId="557051322" sldId="303"/>
            <ac:spMk id="10" creationId="{AB8C311F-7253-4AED-9701-7FC0708C41C7}"/>
          </ac:spMkLst>
        </pc:spChg>
        <pc:spChg chg="add">
          <ac:chgData name="Moutushi Tanha" userId="62f9b1f3-ddcf-45d7-a6a4-b667feecf47e" providerId="ADAL" clId="{30662BA3-B369-4CCD-8E31-2D9174267A0C}" dt="2023-10-19T11:06:43.652" v="256" actId="26606"/>
          <ac:spMkLst>
            <pc:docMk/>
            <pc:sldMk cId="557051322" sldId="303"/>
            <ac:spMk id="12" creationId="{E2384209-CB15-4CDF-9D31-C44FD9A3F20D}"/>
          </ac:spMkLst>
        </pc:spChg>
        <pc:spChg chg="add">
          <ac:chgData name="Moutushi Tanha" userId="62f9b1f3-ddcf-45d7-a6a4-b667feecf47e" providerId="ADAL" clId="{30662BA3-B369-4CCD-8E31-2D9174267A0C}" dt="2023-10-19T11:06:43.652" v="256" actId="26606"/>
          <ac:spMkLst>
            <pc:docMk/>
            <pc:sldMk cId="557051322" sldId="303"/>
            <ac:spMk id="14" creationId="{2633B3B5-CC90-43F0-8714-D31D1F3F0209}"/>
          </ac:spMkLst>
        </pc:spChg>
        <pc:spChg chg="add">
          <ac:chgData name="Moutushi Tanha" userId="62f9b1f3-ddcf-45d7-a6a4-b667feecf47e" providerId="ADAL" clId="{30662BA3-B369-4CCD-8E31-2D9174267A0C}" dt="2023-10-19T11:06:43.652" v="256" actId="26606"/>
          <ac:spMkLst>
            <pc:docMk/>
            <pc:sldMk cId="557051322" sldId="303"/>
            <ac:spMk id="16" creationId="{A8D57A06-A426-446D-B02C-A2DC6B62E45E}"/>
          </ac:spMkLst>
        </pc:spChg>
        <pc:picChg chg="add del">
          <ac:chgData name="Moutushi Tanha" userId="62f9b1f3-ddcf-45d7-a6a4-b667feecf47e" providerId="ADAL" clId="{30662BA3-B369-4CCD-8E31-2D9174267A0C}" dt="2023-10-19T11:05:47.834" v="246" actId="22"/>
          <ac:picMkLst>
            <pc:docMk/>
            <pc:sldMk cId="557051322" sldId="303"/>
            <ac:picMk id="3" creationId="{7AB53FAE-438F-ADC6-DF24-9390F121BE21}"/>
          </ac:picMkLst>
        </pc:picChg>
        <pc:picChg chg="add mod">
          <ac:chgData name="Moutushi Tanha" userId="62f9b1f3-ddcf-45d7-a6a4-b667feecf47e" providerId="ADAL" clId="{30662BA3-B369-4CCD-8E31-2D9174267A0C}" dt="2023-10-19T11:06:48.749" v="258" actId="14100"/>
          <ac:picMkLst>
            <pc:docMk/>
            <pc:sldMk cId="557051322" sldId="303"/>
            <ac:picMk id="5" creationId="{76A6FE60-FEAF-8FCF-B500-1E4F8475BBA4}"/>
          </ac:picMkLst>
        </pc:picChg>
      </pc:sldChg>
      <pc:sldChg chg="addSp modSp new mod setBg">
        <pc:chgData name="Moutushi Tanha" userId="62f9b1f3-ddcf-45d7-a6a4-b667feecf47e" providerId="ADAL" clId="{30662BA3-B369-4CCD-8E31-2D9174267A0C}" dt="2023-10-19T11:07:42.749" v="264" actId="14100"/>
        <pc:sldMkLst>
          <pc:docMk/>
          <pc:sldMk cId="3730913948" sldId="304"/>
        </pc:sldMkLst>
        <pc:spChg chg="add">
          <ac:chgData name="Moutushi Tanha" userId="62f9b1f3-ddcf-45d7-a6a4-b667feecf47e" providerId="ADAL" clId="{30662BA3-B369-4CCD-8E31-2D9174267A0C}" dt="2023-10-19T11:07:31.899" v="260" actId="26606"/>
          <ac:spMkLst>
            <pc:docMk/>
            <pc:sldMk cId="3730913948" sldId="304"/>
            <ac:spMk id="8" creationId="{69D184B2-2226-4E31-BCCB-444330767440}"/>
          </ac:spMkLst>
        </pc:spChg>
        <pc:spChg chg="add">
          <ac:chgData name="Moutushi Tanha" userId="62f9b1f3-ddcf-45d7-a6a4-b667feecf47e" providerId="ADAL" clId="{30662BA3-B369-4CCD-8E31-2D9174267A0C}" dt="2023-10-19T11:07:31.899" v="260" actId="26606"/>
          <ac:spMkLst>
            <pc:docMk/>
            <pc:sldMk cId="3730913948" sldId="304"/>
            <ac:spMk id="10" creationId="{1AC4D4E3-486A-464A-8EC8-D44881097267}"/>
          </ac:spMkLst>
        </pc:spChg>
        <pc:spChg chg="add">
          <ac:chgData name="Moutushi Tanha" userId="62f9b1f3-ddcf-45d7-a6a4-b667feecf47e" providerId="ADAL" clId="{30662BA3-B369-4CCD-8E31-2D9174267A0C}" dt="2023-10-19T11:07:31.899" v="260" actId="26606"/>
          <ac:spMkLst>
            <pc:docMk/>
            <pc:sldMk cId="3730913948" sldId="304"/>
            <ac:spMk id="12" creationId="{864DE13E-58EB-4475-B79C-0D4FC651239B}"/>
          </ac:spMkLst>
        </pc:spChg>
        <pc:picChg chg="add mod">
          <ac:chgData name="Moutushi Tanha" userId="62f9b1f3-ddcf-45d7-a6a4-b667feecf47e" providerId="ADAL" clId="{30662BA3-B369-4CCD-8E31-2D9174267A0C}" dt="2023-10-19T11:07:42.749" v="264" actId="14100"/>
          <ac:picMkLst>
            <pc:docMk/>
            <pc:sldMk cId="3730913948" sldId="304"/>
            <ac:picMk id="3" creationId="{0FBFF1FC-6FA6-1394-9FC1-52A4919E4157}"/>
          </ac:picMkLst>
        </pc:picChg>
      </pc:sldChg>
      <pc:sldChg chg="addSp modSp new mod setBg">
        <pc:chgData name="Moutushi Tanha" userId="62f9b1f3-ddcf-45d7-a6a4-b667feecf47e" providerId="ADAL" clId="{30662BA3-B369-4CCD-8E31-2D9174267A0C}" dt="2023-10-19T11:08:39.604" v="269" actId="14100"/>
        <pc:sldMkLst>
          <pc:docMk/>
          <pc:sldMk cId="1221468692" sldId="305"/>
        </pc:sldMkLst>
        <pc:spChg chg="add">
          <ac:chgData name="Moutushi Tanha" userId="62f9b1f3-ddcf-45d7-a6a4-b667feecf47e" providerId="ADAL" clId="{30662BA3-B369-4CCD-8E31-2D9174267A0C}" dt="2023-10-19T11:08:32.148" v="266" actId="26606"/>
          <ac:spMkLst>
            <pc:docMk/>
            <pc:sldMk cId="1221468692" sldId="305"/>
            <ac:spMk id="8" creationId="{AB8C311F-7253-4AED-9701-7FC0708C41C7}"/>
          </ac:spMkLst>
        </pc:spChg>
        <pc:spChg chg="add">
          <ac:chgData name="Moutushi Tanha" userId="62f9b1f3-ddcf-45d7-a6a4-b667feecf47e" providerId="ADAL" clId="{30662BA3-B369-4CCD-8E31-2D9174267A0C}" dt="2023-10-19T11:08:32.148" v="266" actId="26606"/>
          <ac:spMkLst>
            <pc:docMk/>
            <pc:sldMk cId="1221468692" sldId="305"/>
            <ac:spMk id="10" creationId="{E2384209-CB15-4CDF-9D31-C44FD9A3F20D}"/>
          </ac:spMkLst>
        </pc:spChg>
        <pc:spChg chg="add">
          <ac:chgData name="Moutushi Tanha" userId="62f9b1f3-ddcf-45d7-a6a4-b667feecf47e" providerId="ADAL" clId="{30662BA3-B369-4CCD-8E31-2D9174267A0C}" dt="2023-10-19T11:08:32.148" v="266" actId="26606"/>
          <ac:spMkLst>
            <pc:docMk/>
            <pc:sldMk cId="1221468692" sldId="305"/>
            <ac:spMk id="12" creationId="{2633B3B5-CC90-43F0-8714-D31D1F3F0209}"/>
          </ac:spMkLst>
        </pc:spChg>
        <pc:spChg chg="add">
          <ac:chgData name="Moutushi Tanha" userId="62f9b1f3-ddcf-45d7-a6a4-b667feecf47e" providerId="ADAL" clId="{30662BA3-B369-4CCD-8E31-2D9174267A0C}" dt="2023-10-19T11:08:32.148" v="266" actId="26606"/>
          <ac:spMkLst>
            <pc:docMk/>
            <pc:sldMk cId="1221468692" sldId="305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30662BA3-B369-4CCD-8E31-2D9174267A0C}" dt="2023-10-19T11:08:39.604" v="269" actId="14100"/>
          <ac:picMkLst>
            <pc:docMk/>
            <pc:sldMk cId="1221468692" sldId="305"/>
            <ac:picMk id="3" creationId="{A16EA3B9-CAA4-DD44-4EC6-A4C061A4B760}"/>
          </ac:picMkLst>
        </pc:picChg>
      </pc:sldChg>
      <pc:sldChg chg="addSp modSp new mod setBg">
        <pc:chgData name="Moutushi Tanha" userId="62f9b1f3-ddcf-45d7-a6a4-b667feecf47e" providerId="ADAL" clId="{30662BA3-B369-4CCD-8E31-2D9174267A0C}" dt="2023-10-19T11:09:26.812" v="273" actId="14100"/>
        <pc:sldMkLst>
          <pc:docMk/>
          <pc:sldMk cId="3880370274" sldId="306"/>
        </pc:sldMkLst>
        <pc:spChg chg="add">
          <ac:chgData name="Moutushi Tanha" userId="62f9b1f3-ddcf-45d7-a6a4-b667feecf47e" providerId="ADAL" clId="{30662BA3-B369-4CCD-8E31-2D9174267A0C}" dt="2023-10-19T11:09:19.220" v="271" actId="26606"/>
          <ac:spMkLst>
            <pc:docMk/>
            <pc:sldMk cId="3880370274" sldId="306"/>
            <ac:spMk id="8" creationId="{AB8C311F-7253-4AED-9701-7FC0708C41C7}"/>
          </ac:spMkLst>
        </pc:spChg>
        <pc:spChg chg="add">
          <ac:chgData name="Moutushi Tanha" userId="62f9b1f3-ddcf-45d7-a6a4-b667feecf47e" providerId="ADAL" clId="{30662BA3-B369-4CCD-8E31-2D9174267A0C}" dt="2023-10-19T11:09:19.220" v="271" actId="26606"/>
          <ac:spMkLst>
            <pc:docMk/>
            <pc:sldMk cId="3880370274" sldId="306"/>
            <ac:spMk id="10" creationId="{E2384209-CB15-4CDF-9D31-C44FD9A3F20D}"/>
          </ac:spMkLst>
        </pc:spChg>
        <pc:spChg chg="add">
          <ac:chgData name="Moutushi Tanha" userId="62f9b1f3-ddcf-45d7-a6a4-b667feecf47e" providerId="ADAL" clId="{30662BA3-B369-4CCD-8E31-2D9174267A0C}" dt="2023-10-19T11:09:19.220" v="271" actId="26606"/>
          <ac:spMkLst>
            <pc:docMk/>
            <pc:sldMk cId="3880370274" sldId="306"/>
            <ac:spMk id="12" creationId="{2633B3B5-CC90-43F0-8714-D31D1F3F0209}"/>
          </ac:spMkLst>
        </pc:spChg>
        <pc:spChg chg="add">
          <ac:chgData name="Moutushi Tanha" userId="62f9b1f3-ddcf-45d7-a6a4-b667feecf47e" providerId="ADAL" clId="{30662BA3-B369-4CCD-8E31-2D9174267A0C}" dt="2023-10-19T11:09:19.220" v="271" actId="26606"/>
          <ac:spMkLst>
            <pc:docMk/>
            <pc:sldMk cId="3880370274" sldId="306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30662BA3-B369-4CCD-8E31-2D9174267A0C}" dt="2023-10-19T11:09:26.812" v="273" actId="14100"/>
          <ac:picMkLst>
            <pc:docMk/>
            <pc:sldMk cId="3880370274" sldId="306"/>
            <ac:picMk id="3" creationId="{DC36E7A5-F38E-60F2-9675-E5D663193578}"/>
          </ac:picMkLst>
        </pc:picChg>
      </pc:sldChg>
      <pc:sldChg chg="addSp modSp new mod setBg">
        <pc:chgData name="Moutushi Tanha" userId="62f9b1f3-ddcf-45d7-a6a4-b667feecf47e" providerId="ADAL" clId="{30662BA3-B369-4CCD-8E31-2D9174267A0C}" dt="2023-10-19T11:10:15.796" v="277" actId="14100"/>
        <pc:sldMkLst>
          <pc:docMk/>
          <pc:sldMk cId="1344749992" sldId="307"/>
        </pc:sldMkLst>
        <pc:spChg chg="add">
          <ac:chgData name="Moutushi Tanha" userId="62f9b1f3-ddcf-45d7-a6a4-b667feecf47e" providerId="ADAL" clId="{30662BA3-B369-4CCD-8E31-2D9174267A0C}" dt="2023-10-19T11:10:08.716" v="275" actId="26606"/>
          <ac:spMkLst>
            <pc:docMk/>
            <pc:sldMk cId="1344749992" sldId="307"/>
            <ac:spMk id="8" creationId="{AB8C311F-7253-4AED-9701-7FC0708C41C7}"/>
          </ac:spMkLst>
        </pc:spChg>
        <pc:spChg chg="add">
          <ac:chgData name="Moutushi Tanha" userId="62f9b1f3-ddcf-45d7-a6a4-b667feecf47e" providerId="ADAL" clId="{30662BA3-B369-4CCD-8E31-2D9174267A0C}" dt="2023-10-19T11:10:08.716" v="275" actId="26606"/>
          <ac:spMkLst>
            <pc:docMk/>
            <pc:sldMk cId="1344749992" sldId="307"/>
            <ac:spMk id="10" creationId="{E2384209-CB15-4CDF-9D31-C44FD9A3F20D}"/>
          </ac:spMkLst>
        </pc:spChg>
        <pc:spChg chg="add">
          <ac:chgData name="Moutushi Tanha" userId="62f9b1f3-ddcf-45d7-a6a4-b667feecf47e" providerId="ADAL" clId="{30662BA3-B369-4CCD-8E31-2D9174267A0C}" dt="2023-10-19T11:10:08.716" v="275" actId="26606"/>
          <ac:spMkLst>
            <pc:docMk/>
            <pc:sldMk cId="1344749992" sldId="307"/>
            <ac:spMk id="12" creationId="{2633B3B5-CC90-43F0-8714-D31D1F3F0209}"/>
          </ac:spMkLst>
        </pc:spChg>
        <pc:spChg chg="add">
          <ac:chgData name="Moutushi Tanha" userId="62f9b1f3-ddcf-45d7-a6a4-b667feecf47e" providerId="ADAL" clId="{30662BA3-B369-4CCD-8E31-2D9174267A0C}" dt="2023-10-19T11:10:08.716" v="275" actId="26606"/>
          <ac:spMkLst>
            <pc:docMk/>
            <pc:sldMk cId="1344749992" sldId="307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30662BA3-B369-4CCD-8E31-2D9174267A0C}" dt="2023-10-19T11:10:15.796" v="277" actId="14100"/>
          <ac:picMkLst>
            <pc:docMk/>
            <pc:sldMk cId="1344749992" sldId="307"/>
            <ac:picMk id="3" creationId="{1E20A00D-D53A-68CD-F6D0-42021DC96830}"/>
          </ac:picMkLst>
        </pc:picChg>
      </pc:sldChg>
      <pc:sldChg chg="addSp modSp new mod setBg">
        <pc:chgData name="Moutushi Tanha" userId="62f9b1f3-ddcf-45d7-a6a4-b667feecf47e" providerId="ADAL" clId="{30662BA3-B369-4CCD-8E31-2D9174267A0C}" dt="2023-10-19T11:11:03.531" v="282" actId="14100"/>
        <pc:sldMkLst>
          <pc:docMk/>
          <pc:sldMk cId="64480750" sldId="308"/>
        </pc:sldMkLst>
        <pc:spChg chg="add">
          <ac:chgData name="Moutushi Tanha" userId="62f9b1f3-ddcf-45d7-a6a4-b667feecf47e" providerId="ADAL" clId="{30662BA3-B369-4CCD-8E31-2D9174267A0C}" dt="2023-10-19T11:10:58.602" v="280" actId="26606"/>
          <ac:spMkLst>
            <pc:docMk/>
            <pc:sldMk cId="64480750" sldId="308"/>
            <ac:spMk id="8" creationId="{AB8C311F-7253-4AED-9701-7FC0708C41C7}"/>
          </ac:spMkLst>
        </pc:spChg>
        <pc:spChg chg="add">
          <ac:chgData name="Moutushi Tanha" userId="62f9b1f3-ddcf-45d7-a6a4-b667feecf47e" providerId="ADAL" clId="{30662BA3-B369-4CCD-8E31-2D9174267A0C}" dt="2023-10-19T11:10:58.602" v="280" actId="26606"/>
          <ac:spMkLst>
            <pc:docMk/>
            <pc:sldMk cId="64480750" sldId="308"/>
            <ac:spMk id="10" creationId="{E2384209-CB15-4CDF-9D31-C44FD9A3F20D}"/>
          </ac:spMkLst>
        </pc:spChg>
        <pc:spChg chg="add">
          <ac:chgData name="Moutushi Tanha" userId="62f9b1f3-ddcf-45d7-a6a4-b667feecf47e" providerId="ADAL" clId="{30662BA3-B369-4CCD-8E31-2D9174267A0C}" dt="2023-10-19T11:10:58.602" v="280" actId="26606"/>
          <ac:spMkLst>
            <pc:docMk/>
            <pc:sldMk cId="64480750" sldId="308"/>
            <ac:spMk id="12" creationId="{2633B3B5-CC90-43F0-8714-D31D1F3F0209}"/>
          </ac:spMkLst>
        </pc:spChg>
        <pc:spChg chg="add">
          <ac:chgData name="Moutushi Tanha" userId="62f9b1f3-ddcf-45d7-a6a4-b667feecf47e" providerId="ADAL" clId="{30662BA3-B369-4CCD-8E31-2D9174267A0C}" dt="2023-10-19T11:10:58.602" v="280" actId="26606"/>
          <ac:spMkLst>
            <pc:docMk/>
            <pc:sldMk cId="64480750" sldId="308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30662BA3-B369-4CCD-8E31-2D9174267A0C}" dt="2023-10-19T11:11:03.531" v="282" actId="14100"/>
          <ac:picMkLst>
            <pc:docMk/>
            <pc:sldMk cId="64480750" sldId="308"/>
            <ac:picMk id="3" creationId="{E91DA6A8-6AAF-2F34-959C-B48CA284AD60}"/>
          </ac:picMkLst>
        </pc:picChg>
      </pc:sldChg>
      <pc:sldChg chg="addSp modSp new mod setBg">
        <pc:chgData name="Moutushi Tanha" userId="62f9b1f3-ddcf-45d7-a6a4-b667feecf47e" providerId="ADAL" clId="{30662BA3-B369-4CCD-8E31-2D9174267A0C}" dt="2023-10-19T11:11:45.036" v="287" actId="14100"/>
        <pc:sldMkLst>
          <pc:docMk/>
          <pc:sldMk cId="3249706867" sldId="309"/>
        </pc:sldMkLst>
        <pc:spChg chg="add">
          <ac:chgData name="Moutushi Tanha" userId="62f9b1f3-ddcf-45d7-a6a4-b667feecf47e" providerId="ADAL" clId="{30662BA3-B369-4CCD-8E31-2D9174267A0C}" dt="2023-10-19T11:11:39.306" v="285" actId="26606"/>
          <ac:spMkLst>
            <pc:docMk/>
            <pc:sldMk cId="3249706867" sldId="309"/>
            <ac:spMk id="8" creationId="{AB8C311F-7253-4AED-9701-7FC0708C41C7}"/>
          </ac:spMkLst>
        </pc:spChg>
        <pc:spChg chg="add">
          <ac:chgData name="Moutushi Tanha" userId="62f9b1f3-ddcf-45d7-a6a4-b667feecf47e" providerId="ADAL" clId="{30662BA3-B369-4CCD-8E31-2D9174267A0C}" dt="2023-10-19T11:11:39.306" v="285" actId="26606"/>
          <ac:spMkLst>
            <pc:docMk/>
            <pc:sldMk cId="3249706867" sldId="309"/>
            <ac:spMk id="10" creationId="{E2384209-CB15-4CDF-9D31-C44FD9A3F20D}"/>
          </ac:spMkLst>
        </pc:spChg>
        <pc:spChg chg="add">
          <ac:chgData name="Moutushi Tanha" userId="62f9b1f3-ddcf-45d7-a6a4-b667feecf47e" providerId="ADAL" clId="{30662BA3-B369-4CCD-8E31-2D9174267A0C}" dt="2023-10-19T11:11:39.306" v="285" actId="26606"/>
          <ac:spMkLst>
            <pc:docMk/>
            <pc:sldMk cId="3249706867" sldId="309"/>
            <ac:spMk id="12" creationId="{2633B3B5-CC90-43F0-8714-D31D1F3F0209}"/>
          </ac:spMkLst>
        </pc:spChg>
        <pc:spChg chg="add">
          <ac:chgData name="Moutushi Tanha" userId="62f9b1f3-ddcf-45d7-a6a4-b667feecf47e" providerId="ADAL" clId="{30662BA3-B369-4CCD-8E31-2D9174267A0C}" dt="2023-10-19T11:11:39.306" v="285" actId="26606"/>
          <ac:spMkLst>
            <pc:docMk/>
            <pc:sldMk cId="3249706867" sldId="309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30662BA3-B369-4CCD-8E31-2D9174267A0C}" dt="2023-10-19T11:11:45.036" v="287" actId="14100"/>
          <ac:picMkLst>
            <pc:docMk/>
            <pc:sldMk cId="3249706867" sldId="309"/>
            <ac:picMk id="3" creationId="{812140C7-B20D-CF61-E74F-658DB129B1CA}"/>
          </ac:picMkLst>
        </pc:picChg>
      </pc:sldChg>
    </pc:docChg>
  </pc:docChgLst>
  <pc:docChgLst>
    <pc:chgData name="Moutushi Tanha" userId="S::m.tanha@uwtsd.ac.uk::62f9b1f3-ddcf-45d7-a6a4-b667feecf47e" providerId="AD" clId="Web-{CBFC5CF5-71DF-4331-06AA-2FC70319B6F4}"/>
    <pc:docChg chg="addSld delSld sldOrd">
      <pc:chgData name="Moutushi Tanha" userId="S::m.tanha@uwtsd.ac.uk::62f9b1f3-ddcf-45d7-a6a4-b667feecf47e" providerId="AD" clId="Web-{CBFC5CF5-71DF-4331-06AA-2FC70319B6F4}" dt="2024-10-30T07:06:00.331" v="27"/>
      <pc:docMkLst>
        <pc:docMk/>
      </pc:docMkLst>
      <pc:sldChg chg="add del">
        <pc:chgData name="Moutushi Tanha" userId="S::m.tanha@uwtsd.ac.uk::62f9b1f3-ddcf-45d7-a6a4-b667feecf47e" providerId="AD" clId="Web-{CBFC5CF5-71DF-4331-06AA-2FC70319B6F4}" dt="2024-10-30T07:05:41.330" v="26"/>
        <pc:sldMkLst>
          <pc:docMk/>
          <pc:sldMk cId="2400819037" sldId="259"/>
        </pc:sldMkLst>
      </pc:sldChg>
      <pc:sldChg chg="del">
        <pc:chgData name="Moutushi Tanha" userId="S::m.tanha@uwtsd.ac.uk::62f9b1f3-ddcf-45d7-a6a4-b667feecf47e" providerId="AD" clId="Web-{CBFC5CF5-71DF-4331-06AA-2FC70319B6F4}" dt="2024-10-30T07:01:14.196" v="4"/>
        <pc:sldMkLst>
          <pc:docMk/>
          <pc:sldMk cId="1996704428" sldId="260"/>
        </pc:sldMkLst>
      </pc:sldChg>
      <pc:sldChg chg="del">
        <pc:chgData name="Moutushi Tanha" userId="S::m.tanha@uwtsd.ac.uk::62f9b1f3-ddcf-45d7-a6a4-b667feecf47e" providerId="AD" clId="Web-{CBFC5CF5-71DF-4331-06AA-2FC70319B6F4}" dt="2024-10-30T07:02:19.088" v="8"/>
        <pc:sldMkLst>
          <pc:docMk/>
          <pc:sldMk cId="2254338117" sldId="275"/>
        </pc:sldMkLst>
      </pc:sldChg>
      <pc:sldChg chg="del">
        <pc:chgData name="Moutushi Tanha" userId="S::m.tanha@uwtsd.ac.uk::62f9b1f3-ddcf-45d7-a6a4-b667feecf47e" providerId="AD" clId="Web-{CBFC5CF5-71DF-4331-06AA-2FC70319B6F4}" dt="2024-10-30T07:03:07.168" v="11"/>
        <pc:sldMkLst>
          <pc:docMk/>
          <pc:sldMk cId="2952800067" sldId="276"/>
        </pc:sldMkLst>
      </pc:sldChg>
      <pc:sldChg chg="add del">
        <pc:chgData name="Moutushi Tanha" userId="S::m.tanha@uwtsd.ac.uk::62f9b1f3-ddcf-45d7-a6a4-b667feecf47e" providerId="AD" clId="Web-{CBFC5CF5-71DF-4331-06AA-2FC70319B6F4}" dt="2024-10-30T07:06:00.331" v="27"/>
        <pc:sldMkLst>
          <pc:docMk/>
          <pc:sldMk cId="680450991" sldId="277"/>
        </pc:sldMkLst>
      </pc:sldChg>
      <pc:sldChg chg="del">
        <pc:chgData name="Moutushi Tanha" userId="S::m.tanha@uwtsd.ac.uk::62f9b1f3-ddcf-45d7-a6a4-b667feecf47e" providerId="AD" clId="Web-{CBFC5CF5-71DF-4331-06AA-2FC70319B6F4}" dt="2024-10-30T07:00:17.709" v="0"/>
        <pc:sldMkLst>
          <pc:docMk/>
          <pc:sldMk cId="1148891819" sldId="341"/>
        </pc:sldMkLst>
      </pc:sldChg>
      <pc:sldChg chg="new del">
        <pc:chgData name="Moutushi Tanha" userId="S::m.tanha@uwtsd.ac.uk::62f9b1f3-ddcf-45d7-a6a4-b667feecf47e" providerId="AD" clId="Web-{CBFC5CF5-71DF-4331-06AA-2FC70319B6F4}" dt="2024-10-30T07:01:06.883" v="3"/>
        <pc:sldMkLst>
          <pc:docMk/>
          <pc:sldMk cId="2842453355" sldId="341"/>
        </pc:sldMkLst>
      </pc:sldChg>
      <pc:sldChg chg="add replId">
        <pc:chgData name="Moutushi Tanha" userId="S::m.tanha@uwtsd.ac.uk::62f9b1f3-ddcf-45d7-a6a4-b667feecf47e" providerId="AD" clId="Web-{CBFC5CF5-71DF-4331-06AA-2FC70319B6F4}" dt="2024-10-30T07:00:40.569" v="2"/>
        <pc:sldMkLst>
          <pc:docMk/>
          <pc:sldMk cId="2007015574" sldId="342"/>
        </pc:sldMkLst>
      </pc:sldChg>
      <pc:sldChg chg="new del ord">
        <pc:chgData name="Moutushi Tanha" userId="S::m.tanha@uwtsd.ac.uk::62f9b1f3-ddcf-45d7-a6a4-b667feecf47e" providerId="AD" clId="Web-{CBFC5CF5-71DF-4331-06AA-2FC70319B6F4}" dt="2024-10-30T07:02:40.183" v="10"/>
        <pc:sldMkLst>
          <pc:docMk/>
          <pc:sldMk cId="291133124" sldId="343"/>
        </pc:sldMkLst>
      </pc:sldChg>
      <pc:sldChg chg="add replId">
        <pc:chgData name="Moutushi Tanha" userId="S::m.tanha@uwtsd.ac.uk::62f9b1f3-ddcf-45d7-a6a4-b667feecf47e" providerId="AD" clId="Web-{CBFC5CF5-71DF-4331-06AA-2FC70319B6F4}" dt="2024-10-30T07:01:58.494" v="6"/>
        <pc:sldMkLst>
          <pc:docMk/>
          <pc:sldMk cId="4280986868" sldId="344"/>
        </pc:sldMkLst>
      </pc:sldChg>
      <pc:sldChg chg="add replId">
        <pc:chgData name="Moutushi Tanha" userId="S::m.tanha@uwtsd.ac.uk::62f9b1f3-ddcf-45d7-a6a4-b667feecf47e" providerId="AD" clId="Web-{CBFC5CF5-71DF-4331-06AA-2FC70319B6F4}" dt="2024-10-30T07:02:34.917" v="9"/>
        <pc:sldMkLst>
          <pc:docMk/>
          <pc:sldMk cId="3936674898" sldId="345"/>
        </pc:sldMkLst>
      </pc:sldChg>
      <pc:sldChg chg="new del ord">
        <pc:chgData name="Moutushi Tanha" userId="S::m.tanha@uwtsd.ac.uk::62f9b1f3-ddcf-45d7-a6a4-b667feecf47e" providerId="AD" clId="Web-{CBFC5CF5-71DF-4331-06AA-2FC70319B6F4}" dt="2024-10-30T07:05:37.595" v="25"/>
        <pc:sldMkLst>
          <pc:docMk/>
          <pc:sldMk cId="3511295050" sldId="346"/>
        </pc:sldMkLst>
      </pc:sldChg>
      <pc:sldChg chg="add replId">
        <pc:chgData name="Moutushi Tanha" userId="S::m.tanha@uwtsd.ac.uk::62f9b1f3-ddcf-45d7-a6a4-b667feecf47e" providerId="AD" clId="Web-{CBFC5CF5-71DF-4331-06AA-2FC70319B6F4}" dt="2024-10-30T07:03:44.029" v="13"/>
        <pc:sldMkLst>
          <pc:docMk/>
          <pc:sldMk cId="4129701345" sldId="347"/>
        </pc:sldMkLst>
      </pc:sldChg>
      <pc:sldChg chg="add replId">
        <pc:chgData name="Moutushi Tanha" userId="S::m.tanha@uwtsd.ac.uk::62f9b1f3-ddcf-45d7-a6a4-b667feecf47e" providerId="AD" clId="Web-{CBFC5CF5-71DF-4331-06AA-2FC70319B6F4}" dt="2024-10-30T07:05:32.611" v="24"/>
        <pc:sldMkLst>
          <pc:docMk/>
          <pc:sldMk cId="2253904371" sldId="348"/>
        </pc:sldMkLst>
      </pc:sldChg>
    </pc:docChg>
  </pc:docChgLst>
  <pc:docChgLst>
    <pc:chgData name="Moutushi Tanha" userId="S::m.tanha@uwtsd.ac.uk::62f9b1f3-ddcf-45d7-a6a4-b667feecf47e" providerId="AD" clId="Web-{B2E7F4F7-C19C-D26C-A2CF-ACFFE49D71E2}"/>
    <pc:docChg chg="modSld">
      <pc:chgData name="Moutushi Tanha" userId="S::m.tanha@uwtsd.ac.uk::62f9b1f3-ddcf-45d7-a6a4-b667feecf47e" providerId="AD" clId="Web-{B2E7F4F7-C19C-D26C-A2CF-ACFFE49D71E2}" dt="2023-10-25T07:50:27.292" v="12" actId="20577"/>
      <pc:docMkLst>
        <pc:docMk/>
      </pc:docMkLst>
      <pc:sldChg chg="modSp">
        <pc:chgData name="Moutushi Tanha" userId="S::m.tanha@uwtsd.ac.uk::62f9b1f3-ddcf-45d7-a6a4-b667feecf47e" providerId="AD" clId="Web-{B2E7F4F7-C19C-D26C-A2CF-ACFFE49D71E2}" dt="2023-10-25T07:50:27.292" v="12" actId="20577"/>
        <pc:sldMkLst>
          <pc:docMk/>
          <pc:sldMk cId="3984118898" sldId="327"/>
        </pc:sldMkLst>
        <pc:graphicFrameChg chg="modGraphic">
          <ac:chgData name="Moutushi Tanha" userId="S::m.tanha@uwtsd.ac.uk::62f9b1f3-ddcf-45d7-a6a4-b667feecf47e" providerId="AD" clId="Web-{B2E7F4F7-C19C-D26C-A2CF-ACFFE49D71E2}" dt="2023-10-25T07:50:27.292" v="12" actId="20577"/>
          <ac:graphicFrameMkLst>
            <pc:docMk/>
            <pc:sldMk cId="3984118898" sldId="327"/>
            <ac:graphicFrameMk id="5" creationId="{50F3F300-449F-3B5C-80E7-CC83BCE47249}"/>
          </ac:graphicFrameMkLst>
        </pc:graphicFrameChg>
      </pc:sldChg>
    </pc:docChg>
  </pc:docChgLst>
  <pc:docChgLst>
    <pc:chgData name="Moutushi Tanha" userId="S::m.tanha@uwtsd.ac.uk::62f9b1f3-ddcf-45d7-a6a4-b667feecf47e" providerId="AD" clId="Web-{65F50F2F-63F0-FBFE-098F-2B013D43EA98}"/>
    <pc:docChg chg="modSld sldOrd">
      <pc:chgData name="Moutushi Tanha" userId="S::m.tanha@uwtsd.ac.uk::62f9b1f3-ddcf-45d7-a6a4-b667feecf47e" providerId="AD" clId="Web-{65F50F2F-63F0-FBFE-098F-2B013D43EA98}" dt="2023-10-22T09:29:20.719" v="5" actId="14100"/>
      <pc:docMkLst>
        <pc:docMk/>
      </pc:docMkLst>
      <pc:sldChg chg="modSp">
        <pc:chgData name="Moutushi Tanha" userId="S::m.tanha@uwtsd.ac.uk::62f9b1f3-ddcf-45d7-a6a4-b667feecf47e" providerId="AD" clId="Web-{65F50F2F-63F0-FBFE-098F-2B013D43EA98}" dt="2023-10-22T09:29:20.719" v="5" actId="14100"/>
        <pc:sldMkLst>
          <pc:docMk/>
          <pc:sldMk cId="2952800067" sldId="276"/>
        </pc:sldMkLst>
        <pc:picChg chg="mod">
          <ac:chgData name="Moutushi Tanha" userId="S::m.tanha@uwtsd.ac.uk::62f9b1f3-ddcf-45d7-a6a4-b667feecf47e" providerId="AD" clId="Web-{65F50F2F-63F0-FBFE-098F-2B013D43EA98}" dt="2023-10-22T09:29:20.719" v="5" actId="14100"/>
          <ac:picMkLst>
            <pc:docMk/>
            <pc:sldMk cId="2952800067" sldId="276"/>
            <ac:picMk id="3" creationId="{CA41DD23-38A2-F652-214A-587CA82807F0}"/>
          </ac:picMkLst>
        </pc:picChg>
      </pc:sldChg>
      <pc:sldChg chg="ord">
        <pc:chgData name="Moutushi Tanha" userId="S::m.tanha@uwtsd.ac.uk::62f9b1f3-ddcf-45d7-a6a4-b667feecf47e" providerId="AD" clId="Web-{65F50F2F-63F0-FBFE-098F-2B013D43EA98}" dt="2023-10-22T09:27:27.808" v="1"/>
        <pc:sldMkLst>
          <pc:docMk/>
          <pc:sldMk cId="680450991" sldId="277"/>
        </pc:sldMkLst>
      </pc:sldChg>
    </pc:docChg>
  </pc:docChgLst>
  <pc:docChgLst>
    <pc:chgData name="Moutushi Tanha" userId="62f9b1f3-ddcf-45d7-a6a4-b667feecf47e" providerId="ADAL" clId="{F53C6754-0211-4157-AB02-0BE3357B97F4}"/>
    <pc:docChg chg="delSld modSld">
      <pc:chgData name="Moutushi Tanha" userId="62f9b1f3-ddcf-45d7-a6a4-b667feecf47e" providerId="ADAL" clId="{F53C6754-0211-4157-AB02-0BE3357B97F4}" dt="2024-10-28T13:25:56.790" v="3" actId="14100"/>
      <pc:docMkLst>
        <pc:docMk/>
      </pc:docMkLst>
      <pc:sldChg chg="del">
        <pc:chgData name="Moutushi Tanha" userId="62f9b1f3-ddcf-45d7-a6a4-b667feecf47e" providerId="ADAL" clId="{F53C6754-0211-4157-AB02-0BE3357B97F4}" dt="2024-10-10T10:02:41.458" v="0" actId="2696"/>
        <pc:sldMkLst>
          <pc:docMk/>
          <pc:sldMk cId="1221468692" sldId="305"/>
        </pc:sldMkLst>
      </pc:sldChg>
      <pc:sldChg chg="modSp mod">
        <pc:chgData name="Moutushi Tanha" userId="62f9b1f3-ddcf-45d7-a6a4-b667feecf47e" providerId="ADAL" clId="{F53C6754-0211-4157-AB02-0BE3357B97F4}" dt="2024-10-28T13:25:56.790" v="3" actId="14100"/>
        <pc:sldMkLst>
          <pc:docMk/>
          <pc:sldMk cId="2325594752" sldId="324"/>
        </pc:sldMkLst>
        <pc:picChg chg="mod">
          <ac:chgData name="Moutushi Tanha" userId="62f9b1f3-ddcf-45d7-a6a4-b667feecf47e" providerId="ADAL" clId="{F53C6754-0211-4157-AB02-0BE3357B97F4}" dt="2024-10-28T13:25:56.790" v="3" actId="14100"/>
          <ac:picMkLst>
            <pc:docMk/>
            <pc:sldMk cId="2325594752" sldId="324"/>
            <ac:picMk id="2" creationId="{04DB7F17-DCF4-31E5-1A73-6BCBAC92881A}"/>
          </ac:picMkLst>
        </pc:picChg>
      </pc:sldChg>
      <pc:sldChg chg="modSp">
        <pc:chgData name="Moutushi Tanha" userId="62f9b1f3-ddcf-45d7-a6a4-b667feecf47e" providerId="ADAL" clId="{F53C6754-0211-4157-AB02-0BE3357B97F4}" dt="2024-10-24T20:02:41.001" v="2" actId="20577"/>
        <pc:sldMkLst>
          <pc:docMk/>
          <pc:sldMk cId="3984118898" sldId="327"/>
        </pc:sldMkLst>
        <pc:graphicFrameChg chg="mod">
          <ac:chgData name="Moutushi Tanha" userId="62f9b1f3-ddcf-45d7-a6a4-b667feecf47e" providerId="ADAL" clId="{F53C6754-0211-4157-AB02-0BE3357B97F4}" dt="2024-10-24T20:02:41.001" v="2" actId="20577"/>
          <ac:graphicFrameMkLst>
            <pc:docMk/>
            <pc:sldMk cId="3984118898" sldId="327"/>
            <ac:graphicFrameMk id="5" creationId="{50F3F300-449F-3B5C-80E7-CC83BCE47249}"/>
          </ac:graphicFrameMkLst>
        </pc:graphicFrameChg>
      </pc:sldChg>
    </pc:docChg>
  </pc:docChgLst>
  <pc:docChgLst>
    <pc:chgData name="Moutushi Tanha" userId="S::m.tanha@uwtsd.ac.uk::62f9b1f3-ddcf-45d7-a6a4-b667feecf47e" providerId="AD" clId="Web-{FA0243C6-6F14-8C01-0A4B-CC679F4E472A}"/>
    <pc:docChg chg="addSld modSld">
      <pc:chgData name="Moutushi Tanha" userId="S::m.tanha@uwtsd.ac.uk::62f9b1f3-ddcf-45d7-a6a4-b667feecf47e" providerId="AD" clId="Web-{FA0243C6-6F14-8C01-0A4B-CC679F4E472A}" dt="2024-10-29T22:24:25.912" v="49" actId="14100"/>
      <pc:docMkLst>
        <pc:docMk/>
      </pc:docMkLst>
      <pc:sldChg chg="addSp modSp new mod setBg">
        <pc:chgData name="Moutushi Tanha" userId="S::m.tanha@uwtsd.ac.uk::62f9b1f3-ddcf-45d7-a6a4-b667feecf47e" providerId="AD" clId="Web-{FA0243C6-6F14-8C01-0A4B-CC679F4E472A}" dt="2024-10-29T22:09:41.389" v="2"/>
        <pc:sldMkLst>
          <pc:docMk/>
          <pc:sldMk cId="2073169987" sldId="333"/>
        </pc:sldMkLst>
        <pc:spChg chg="add">
          <ac:chgData name="Moutushi Tanha" userId="S::m.tanha@uwtsd.ac.uk::62f9b1f3-ddcf-45d7-a6a4-b667feecf47e" providerId="AD" clId="Web-{FA0243C6-6F14-8C01-0A4B-CC679F4E472A}" dt="2024-10-29T22:09:41.389" v="2"/>
          <ac:spMkLst>
            <pc:docMk/>
            <pc:sldMk cId="2073169987" sldId="333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FA0243C6-6F14-8C01-0A4B-CC679F4E472A}" dt="2024-10-29T22:09:41.389" v="2"/>
          <ac:spMkLst>
            <pc:docMk/>
            <pc:sldMk cId="2073169987" sldId="333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FA0243C6-6F14-8C01-0A4B-CC679F4E472A}" dt="2024-10-29T22:09:41.389" v="2"/>
          <ac:spMkLst>
            <pc:docMk/>
            <pc:sldMk cId="2073169987" sldId="33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FA0243C6-6F14-8C01-0A4B-CC679F4E472A}" dt="2024-10-29T22:09:41.389" v="2"/>
          <ac:spMkLst>
            <pc:docMk/>
            <pc:sldMk cId="2073169987" sldId="333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FA0243C6-6F14-8C01-0A4B-CC679F4E472A}" dt="2024-10-29T22:09:41.389" v="2"/>
          <ac:picMkLst>
            <pc:docMk/>
            <pc:sldMk cId="2073169987" sldId="333"/>
            <ac:picMk id="2" creationId="{483DE273-5F51-5AA2-1A5D-B99BA1F22E13}"/>
          </ac:picMkLst>
        </pc:picChg>
      </pc:sldChg>
      <pc:sldChg chg="addSp modSp new mod setBg">
        <pc:chgData name="Moutushi Tanha" userId="S::m.tanha@uwtsd.ac.uk::62f9b1f3-ddcf-45d7-a6a4-b667feecf47e" providerId="AD" clId="Web-{FA0243C6-6F14-8C01-0A4B-CC679F4E472A}" dt="2024-10-29T22:11:45.049" v="5"/>
        <pc:sldMkLst>
          <pc:docMk/>
          <pc:sldMk cId="1024197374" sldId="334"/>
        </pc:sldMkLst>
        <pc:spChg chg="add">
          <ac:chgData name="Moutushi Tanha" userId="S::m.tanha@uwtsd.ac.uk::62f9b1f3-ddcf-45d7-a6a4-b667feecf47e" providerId="AD" clId="Web-{FA0243C6-6F14-8C01-0A4B-CC679F4E472A}" dt="2024-10-29T22:11:45.049" v="5"/>
          <ac:spMkLst>
            <pc:docMk/>
            <pc:sldMk cId="1024197374" sldId="33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FA0243C6-6F14-8C01-0A4B-CC679F4E472A}" dt="2024-10-29T22:11:45.049" v="5"/>
          <ac:spMkLst>
            <pc:docMk/>
            <pc:sldMk cId="1024197374" sldId="33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FA0243C6-6F14-8C01-0A4B-CC679F4E472A}" dt="2024-10-29T22:11:45.049" v="5"/>
          <ac:spMkLst>
            <pc:docMk/>
            <pc:sldMk cId="1024197374" sldId="33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FA0243C6-6F14-8C01-0A4B-CC679F4E472A}" dt="2024-10-29T22:11:45.049" v="5"/>
          <ac:spMkLst>
            <pc:docMk/>
            <pc:sldMk cId="1024197374" sldId="33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FA0243C6-6F14-8C01-0A4B-CC679F4E472A}" dt="2024-10-29T22:11:45.049" v="5"/>
          <ac:picMkLst>
            <pc:docMk/>
            <pc:sldMk cId="1024197374" sldId="334"/>
            <ac:picMk id="2" creationId="{82C91482-DE9C-01E3-7786-34B50CDA3E8E}"/>
          </ac:picMkLst>
        </pc:picChg>
      </pc:sldChg>
      <pc:sldChg chg="addSp modSp new mod setBg">
        <pc:chgData name="Moutushi Tanha" userId="S::m.tanha@uwtsd.ac.uk::62f9b1f3-ddcf-45d7-a6a4-b667feecf47e" providerId="AD" clId="Web-{FA0243C6-6F14-8C01-0A4B-CC679F4E472A}" dt="2024-10-29T22:18:04.793" v="28" actId="14100"/>
        <pc:sldMkLst>
          <pc:docMk/>
          <pc:sldMk cId="261739612" sldId="335"/>
        </pc:sldMkLst>
        <pc:spChg chg="add">
          <ac:chgData name="Moutushi Tanha" userId="S::m.tanha@uwtsd.ac.uk::62f9b1f3-ddcf-45d7-a6a4-b667feecf47e" providerId="AD" clId="Web-{FA0243C6-6F14-8C01-0A4B-CC679F4E472A}" dt="2024-10-29T22:14:32.506" v="8"/>
          <ac:spMkLst>
            <pc:docMk/>
            <pc:sldMk cId="261739612" sldId="33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FA0243C6-6F14-8C01-0A4B-CC679F4E472A}" dt="2024-10-29T22:14:32.506" v="8"/>
          <ac:spMkLst>
            <pc:docMk/>
            <pc:sldMk cId="261739612" sldId="33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FA0243C6-6F14-8C01-0A4B-CC679F4E472A}" dt="2024-10-29T22:14:32.506" v="8"/>
          <ac:spMkLst>
            <pc:docMk/>
            <pc:sldMk cId="261739612" sldId="33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FA0243C6-6F14-8C01-0A4B-CC679F4E472A}" dt="2024-10-29T22:14:32.506" v="8"/>
          <ac:spMkLst>
            <pc:docMk/>
            <pc:sldMk cId="261739612" sldId="335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FA0243C6-6F14-8C01-0A4B-CC679F4E472A}" dt="2024-10-29T22:18:04.793" v="28" actId="14100"/>
          <ac:picMkLst>
            <pc:docMk/>
            <pc:sldMk cId="261739612" sldId="335"/>
            <ac:picMk id="2" creationId="{7AFD6479-C7A4-4539-C396-E856D66ED65A}"/>
          </ac:picMkLst>
        </pc:picChg>
      </pc:sldChg>
      <pc:sldChg chg="addSp modSp new mod setBg">
        <pc:chgData name="Moutushi Tanha" userId="S::m.tanha@uwtsd.ac.uk::62f9b1f3-ddcf-45d7-a6a4-b667feecf47e" providerId="AD" clId="Web-{FA0243C6-6F14-8C01-0A4B-CC679F4E472A}" dt="2024-10-29T22:17:39.105" v="24" actId="14100"/>
        <pc:sldMkLst>
          <pc:docMk/>
          <pc:sldMk cId="2219423657" sldId="336"/>
        </pc:sldMkLst>
        <pc:spChg chg="add">
          <ac:chgData name="Moutushi Tanha" userId="S::m.tanha@uwtsd.ac.uk::62f9b1f3-ddcf-45d7-a6a4-b667feecf47e" providerId="AD" clId="Web-{FA0243C6-6F14-8C01-0A4B-CC679F4E472A}" dt="2024-10-29T22:15:24.570" v="11"/>
          <ac:spMkLst>
            <pc:docMk/>
            <pc:sldMk cId="2219423657" sldId="336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FA0243C6-6F14-8C01-0A4B-CC679F4E472A}" dt="2024-10-29T22:15:24.570" v="11"/>
          <ac:spMkLst>
            <pc:docMk/>
            <pc:sldMk cId="2219423657" sldId="336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FA0243C6-6F14-8C01-0A4B-CC679F4E472A}" dt="2024-10-29T22:15:24.570" v="11"/>
          <ac:spMkLst>
            <pc:docMk/>
            <pc:sldMk cId="2219423657" sldId="336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FA0243C6-6F14-8C01-0A4B-CC679F4E472A}" dt="2024-10-29T22:15:24.570" v="11"/>
          <ac:spMkLst>
            <pc:docMk/>
            <pc:sldMk cId="2219423657" sldId="336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FA0243C6-6F14-8C01-0A4B-CC679F4E472A}" dt="2024-10-29T22:17:39.105" v="24" actId="14100"/>
          <ac:picMkLst>
            <pc:docMk/>
            <pc:sldMk cId="2219423657" sldId="336"/>
            <ac:picMk id="2" creationId="{ED579D99-258A-6EC3-720B-7A421C9E0415}"/>
          </ac:picMkLst>
        </pc:picChg>
      </pc:sldChg>
      <pc:sldChg chg="addSp modSp new mod setBg">
        <pc:chgData name="Moutushi Tanha" userId="S::m.tanha@uwtsd.ac.uk::62f9b1f3-ddcf-45d7-a6a4-b667feecf47e" providerId="AD" clId="Web-{FA0243C6-6F14-8C01-0A4B-CC679F4E472A}" dt="2024-10-29T22:17:51.152" v="26" actId="14100"/>
        <pc:sldMkLst>
          <pc:docMk/>
          <pc:sldMk cId="2229908225" sldId="337"/>
        </pc:sldMkLst>
        <pc:spChg chg="add">
          <ac:chgData name="Moutushi Tanha" userId="S::m.tanha@uwtsd.ac.uk::62f9b1f3-ddcf-45d7-a6a4-b667feecf47e" providerId="AD" clId="Web-{FA0243C6-6F14-8C01-0A4B-CC679F4E472A}" dt="2024-10-29T22:16:08.899" v="15"/>
          <ac:spMkLst>
            <pc:docMk/>
            <pc:sldMk cId="2229908225" sldId="33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FA0243C6-6F14-8C01-0A4B-CC679F4E472A}" dt="2024-10-29T22:16:08.899" v="15"/>
          <ac:spMkLst>
            <pc:docMk/>
            <pc:sldMk cId="2229908225" sldId="33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FA0243C6-6F14-8C01-0A4B-CC679F4E472A}" dt="2024-10-29T22:16:08.899" v="15"/>
          <ac:spMkLst>
            <pc:docMk/>
            <pc:sldMk cId="2229908225" sldId="33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FA0243C6-6F14-8C01-0A4B-CC679F4E472A}" dt="2024-10-29T22:16:08.899" v="15"/>
          <ac:spMkLst>
            <pc:docMk/>
            <pc:sldMk cId="2229908225" sldId="337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FA0243C6-6F14-8C01-0A4B-CC679F4E472A}" dt="2024-10-29T22:17:51.152" v="26" actId="14100"/>
          <ac:picMkLst>
            <pc:docMk/>
            <pc:sldMk cId="2229908225" sldId="337"/>
            <ac:picMk id="2" creationId="{3122060C-484F-0264-FAD2-7C780D938743}"/>
          </ac:picMkLst>
        </pc:picChg>
      </pc:sldChg>
      <pc:sldChg chg="addSp modSp new mod setBg">
        <pc:chgData name="Moutushi Tanha" userId="S::m.tanha@uwtsd.ac.uk::62f9b1f3-ddcf-45d7-a6a4-b667feecf47e" providerId="AD" clId="Web-{FA0243C6-6F14-8C01-0A4B-CC679F4E472A}" dt="2024-10-29T22:17:25.136" v="21" actId="14100"/>
        <pc:sldMkLst>
          <pc:docMk/>
          <pc:sldMk cId="1869862652" sldId="338"/>
        </pc:sldMkLst>
        <pc:spChg chg="add">
          <ac:chgData name="Moutushi Tanha" userId="S::m.tanha@uwtsd.ac.uk::62f9b1f3-ddcf-45d7-a6a4-b667feecf47e" providerId="AD" clId="Web-{FA0243C6-6F14-8C01-0A4B-CC679F4E472A}" dt="2024-10-29T22:17:08.432" v="17"/>
          <ac:spMkLst>
            <pc:docMk/>
            <pc:sldMk cId="1869862652" sldId="33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FA0243C6-6F14-8C01-0A4B-CC679F4E472A}" dt="2024-10-29T22:17:08.432" v="17"/>
          <ac:spMkLst>
            <pc:docMk/>
            <pc:sldMk cId="1869862652" sldId="33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FA0243C6-6F14-8C01-0A4B-CC679F4E472A}" dt="2024-10-29T22:17:08.432" v="17"/>
          <ac:spMkLst>
            <pc:docMk/>
            <pc:sldMk cId="1869862652" sldId="33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FA0243C6-6F14-8C01-0A4B-CC679F4E472A}" dt="2024-10-29T22:17:08.432" v="17"/>
          <ac:spMkLst>
            <pc:docMk/>
            <pc:sldMk cId="1869862652" sldId="33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FA0243C6-6F14-8C01-0A4B-CC679F4E472A}" dt="2024-10-29T22:17:25.136" v="21" actId="14100"/>
          <ac:picMkLst>
            <pc:docMk/>
            <pc:sldMk cId="1869862652" sldId="338"/>
            <ac:picMk id="2" creationId="{88815B1C-A5F7-EE57-AF17-17A2E8BA2871}"/>
          </ac:picMkLst>
        </pc:picChg>
      </pc:sldChg>
      <pc:sldChg chg="addSp modSp new mod setBg">
        <pc:chgData name="Moutushi Tanha" userId="S::m.tanha@uwtsd.ac.uk::62f9b1f3-ddcf-45d7-a6a4-b667feecf47e" providerId="AD" clId="Web-{FA0243C6-6F14-8C01-0A4B-CC679F4E472A}" dt="2024-10-29T22:23:27.489" v="43" actId="14100"/>
        <pc:sldMkLst>
          <pc:docMk/>
          <pc:sldMk cId="3895517453" sldId="339"/>
        </pc:sldMkLst>
        <pc:spChg chg="add">
          <ac:chgData name="Moutushi Tanha" userId="S::m.tanha@uwtsd.ac.uk::62f9b1f3-ddcf-45d7-a6a4-b667feecf47e" providerId="AD" clId="Web-{FA0243C6-6F14-8C01-0A4B-CC679F4E472A}" dt="2024-10-29T22:22:07.315" v="31"/>
          <ac:spMkLst>
            <pc:docMk/>
            <pc:sldMk cId="3895517453" sldId="33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FA0243C6-6F14-8C01-0A4B-CC679F4E472A}" dt="2024-10-29T22:22:07.315" v="31"/>
          <ac:spMkLst>
            <pc:docMk/>
            <pc:sldMk cId="3895517453" sldId="33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FA0243C6-6F14-8C01-0A4B-CC679F4E472A}" dt="2024-10-29T22:22:07.315" v="31"/>
          <ac:spMkLst>
            <pc:docMk/>
            <pc:sldMk cId="3895517453" sldId="33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FA0243C6-6F14-8C01-0A4B-CC679F4E472A}" dt="2024-10-29T22:22:07.315" v="31"/>
          <ac:spMkLst>
            <pc:docMk/>
            <pc:sldMk cId="3895517453" sldId="33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FA0243C6-6F14-8C01-0A4B-CC679F4E472A}" dt="2024-10-29T22:23:17.285" v="40" actId="1076"/>
          <ac:picMkLst>
            <pc:docMk/>
            <pc:sldMk cId="3895517453" sldId="339"/>
            <ac:picMk id="2" creationId="{69811460-BECB-9F51-841D-FAF8D7866868}"/>
          </ac:picMkLst>
        </pc:picChg>
        <pc:picChg chg="add mod">
          <ac:chgData name="Moutushi Tanha" userId="S::m.tanha@uwtsd.ac.uk::62f9b1f3-ddcf-45d7-a6a4-b667feecf47e" providerId="AD" clId="Web-{FA0243C6-6F14-8C01-0A4B-CC679F4E472A}" dt="2024-10-29T22:23:27.489" v="43" actId="14100"/>
          <ac:picMkLst>
            <pc:docMk/>
            <pc:sldMk cId="3895517453" sldId="339"/>
            <ac:picMk id="3" creationId="{154B23B3-2C50-EE81-D62C-D1056447127E}"/>
          </ac:picMkLst>
        </pc:picChg>
      </pc:sldChg>
      <pc:sldChg chg="addSp modSp new mod setBg">
        <pc:chgData name="Moutushi Tanha" userId="S::m.tanha@uwtsd.ac.uk::62f9b1f3-ddcf-45d7-a6a4-b667feecf47e" providerId="AD" clId="Web-{FA0243C6-6F14-8C01-0A4B-CC679F4E472A}" dt="2024-10-29T22:24:25.912" v="49" actId="14100"/>
        <pc:sldMkLst>
          <pc:docMk/>
          <pc:sldMk cId="1802106178" sldId="340"/>
        </pc:sldMkLst>
        <pc:spChg chg="add">
          <ac:chgData name="Moutushi Tanha" userId="S::m.tanha@uwtsd.ac.uk::62f9b1f3-ddcf-45d7-a6a4-b667feecf47e" providerId="AD" clId="Web-{FA0243C6-6F14-8C01-0A4B-CC679F4E472A}" dt="2024-10-29T22:24:11.208" v="45"/>
          <ac:spMkLst>
            <pc:docMk/>
            <pc:sldMk cId="1802106178" sldId="34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FA0243C6-6F14-8C01-0A4B-CC679F4E472A}" dt="2024-10-29T22:24:11.208" v="45"/>
          <ac:spMkLst>
            <pc:docMk/>
            <pc:sldMk cId="1802106178" sldId="34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FA0243C6-6F14-8C01-0A4B-CC679F4E472A}" dt="2024-10-29T22:24:11.208" v="45"/>
          <ac:spMkLst>
            <pc:docMk/>
            <pc:sldMk cId="1802106178" sldId="34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FA0243C6-6F14-8C01-0A4B-CC679F4E472A}" dt="2024-10-29T22:24:11.208" v="45"/>
          <ac:spMkLst>
            <pc:docMk/>
            <pc:sldMk cId="1802106178" sldId="34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FA0243C6-6F14-8C01-0A4B-CC679F4E472A}" dt="2024-10-29T22:24:25.912" v="49" actId="14100"/>
          <ac:picMkLst>
            <pc:docMk/>
            <pc:sldMk cId="1802106178" sldId="340"/>
            <ac:picMk id="2" creationId="{D19D9EAA-47CB-E3FE-DFE0-F24E1964B108}"/>
          </ac:picMkLst>
        </pc:picChg>
      </pc:sldChg>
      <pc:sldChg chg="new">
        <pc:chgData name="Moutushi Tanha" userId="S::m.tanha@uwtsd.ac.uk::62f9b1f3-ddcf-45d7-a6a4-b667feecf47e" providerId="AD" clId="Web-{FA0243C6-6F14-8C01-0A4B-CC679F4E472A}" dt="2024-10-29T22:22:17.190" v="33"/>
        <pc:sldMkLst>
          <pc:docMk/>
          <pc:sldMk cId="1148891819" sldId="341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image" Target="../media/image6.pn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image" Target="../media/image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6C4A1AE-41B5-455E-9EA0-22D4152F4DD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0109F58E-9C59-4D3B-B31E-85752F974D70}">
      <dgm:prSet/>
      <dgm:spPr/>
      <dgm:t>
        <a:bodyPr/>
        <a:lstStyle/>
        <a:p>
          <a:pPr rtl="0">
            <a:lnSpc>
              <a:spcPct val="100000"/>
            </a:lnSpc>
            <a:defRPr cap="all"/>
          </a:pPr>
          <a:r>
            <a:rPr lang="en-US" b="1"/>
            <a:t>Lecture 7</a:t>
          </a:r>
          <a:endParaRPr lang="en-US" b="0">
            <a:solidFill>
              <a:srgbClr val="010000"/>
            </a:solidFill>
            <a:latin typeface="Calibri Light" panose="020F0302020204030204"/>
          </a:endParaRPr>
        </a:p>
      </dgm:t>
    </dgm:pt>
    <dgm:pt modelId="{3D30DE4C-7EEE-4B61-8CD8-436DF6A205D3}" type="parTrans" cxnId="{AE893F3C-88BB-4AF5-9B55-613BBE00B5F2}">
      <dgm:prSet/>
      <dgm:spPr/>
      <dgm:t>
        <a:bodyPr/>
        <a:lstStyle/>
        <a:p>
          <a:endParaRPr lang="en-US"/>
        </a:p>
      </dgm:t>
    </dgm:pt>
    <dgm:pt modelId="{31E0B512-F463-4A1E-9369-9CF8CB2FBDD1}" type="sibTrans" cxnId="{AE893F3C-88BB-4AF5-9B55-613BBE00B5F2}">
      <dgm:prSet/>
      <dgm:spPr/>
      <dgm:t>
        <a:bodyPr/>
        <a:lstStyle/>
        <a:p>
          <a:endParaRPr lang="en-US"/>
        </a:p>
      </dgm:t>
    </dgm:pt>
    <dgm:pt modelId="{6B37E88B-3AF7-40B3-912A-08259FF96B11}">
      <dgm:prSet phldr="0"/>
      <dgm:spPr/>
      <dgm:t>
        <a:bodyPr/>
        <a:lstStyle/>
        <a:p>
          <a:pPr rtl="0">
            <a:lnSpc>
              <a:spcPct val="100000"/>
            </a:lnSpc>
            <a:defRPr cap="all"/>
          </a:pPr>
          <a:r>
            <a:rPr lang="en-US" b="1">
              <a:latin typeface="Calibri Light" panose="020F0302020204030204"/>
            </a:rPr>
            <a:t>Phase:3 Competitive</a:t>
          </a:r>
          <a:r>
            <a:rPr lang="en-US" b="0"/>
            <a:t> Marketing Strategies</a:t>
          </a:r>
          <a:r>
            <a:rPr lang="en-US">
              <a:solidFill>
                <a:srgbClr val="000000"/>
              </a:solidFill>
              <a:latin typeface="Calibri"/>
              <a:cs typeface="Calibri"/>
            </a:rPr>
            <a:t> (</a:t>
          </a:r>
          <a:r>
            <a:rPr lang="en-US" b="0">
              <a:solidFill>
                <a:srgbClr val="000000"/>
              </a:solidFill>
              <a:latin typeface="Calibri"/>
              <a:cs typeface="Calibri"/>
            </a:rPr>
            <a:t>Place, People, Process, Physical Evidence</a:t>
          </a:r>
          <a:r>
            <a:rPr lang="en-US" b="0">
              <a:latin typeface="Calibri"/>
              <a:cs typeface="Calibri"/>
            </a:rPr>
            <a:t>)</a:t>
          </a:r>
          <a:endParaRPr lang="en-US" b="0"/>
        </a:p>
      </dgm:t>
    </dgm:pt>
    <dgm:pt modelId="{8520AC5D-0968-4525-A335-06E4974ACB58}" type="parTrans" cxnId="{A8E25A3C-4EE7-4B5F-8ED3-A53E620375CB}">
      <dgm:prSet/>
      <dgm:spPr/>
      <dgm:t>
        <a:bodyPr/>
        <a:lstStyle/>
        <a:p>
          <a:endParaRPr lang="en-GB"/>
        </a:p>
      </dgm:t>
    </dgm:pt>
    <dgm:pt modelId="{3F36234E-F05C-4C81-8B35-89F57D8E994E}" type="sibTrans" cxnId="{A8E25A3C-4EE7-4B5F-8ED3-A53E620375CB}">
      <dgm:prSet/>
      <dgm:spPr/>
      <dgm:t>
        <a:bodyPr/>
        <a:lstStyle/>
        <a:p>
          <a:endParaRPr lang="en-GB"/>
        </a:p>
      </dgm:t>
    </dgm:pt>
    <dgm:pt modelId="{7BF83803-223B-4E34-9EF0-38C5875CB428}" type="pres">
      <dgm:prSet presAssocID="{A6C4A1AE-41B5-455E-9EA0-22D4152F4DD3}" presName="root" presStyleCnt="0">
        <dgm:presLayoutVars>
          <dgm:dir/>
          <dgm:resizeHandles val="exact"/>
        </dgm:presLayoutVars>
      </dgm:prSet>
      <dgm:spPr/>
    </dgm:pt>
    <dgm:pt modelId="{56CAE146-987D-4BB8-87AD-EA2C7443963B}" type="pres">
      <dgm:prSet presAssocID="{0109F58E-9C59-4D3B-B31E-85752F974D70}" presName="compNode" presStyleCnt="0"/>
      <dgm:spPr/>
    </dgm:pt>
    <dgm:pt modelId="{683D9CA8-99AB-46A6-9662-BC40DCAAA7A0}" type="pres">
      <dgm:prSet presAssocID="{0109F58E-9C59-4D3B-B31E-85752F974D70}" presName="iconBgRect" presStyleLbl="bgShp" presStyleIdx="0" presStyleCnt="2"/>
      <dgm:spPr/>
    </dgm:pt>
    <dgm:pt modelId="{61EC7D67-1C64-448D-A890-DC609BFA8104}" type="pres">
      <dgm:prSet presAssocID="{0109F58E-9C59-4D3B-B31E-85752F974D7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284AC402-2370-44A3-B7CC-ABA450A40F90}" type="pres">
      <dgm:prSet presAssocID="{0109F58E-9C59-4D3B-B31E-85752F974D70}" presName="spaceRect" presStyleCnt="0"/>
      <dgm:spPr/>
    </dgm:pt>
    <dgm:pt modelId="{567384CA-B5D1-411F-B4FB-9D762AD3EB73}" type="pres">
      <dgm:prSet presAssocID="{0109F58E-9C59-4D3B-B31E-85752F974D70}" presName="textRect" presStyleLbl="revTx" presStyleIdx="0" presStyleCnt="2">
        <dgm:presLayoutVars>
          <dgm:chMax val="1"/>
          <dgm:chPref val="1"/>
        </dgm:presLayoutVars>
      </dgm:prSet>
      <dgm:spPr/>
    </dgm:pt>
    <dgm:pt modelId="{83F56808-7C87-4774-829E-EB3EAA1DB694}" type="pres">
      <dgm:prSet presAssocID="{31E0B512-F463-4A1E-9369-9CF8CB2FBDD1}" presName="sibTrans" presStyleCnt="0"/>
      <dgm:spPr/>
    </dgm:pt>
    <dgm:pt modelId="{6FCC40C8-9164-4CE6-AF2F-2E70DDE51140}" type="pres">
      <dgm:prSet presAssocID="{6B37E88B-3AF7-40B3-912A-08259FF96B11}" presName="compNode" presStyleCnt="0"/>
      <dgm:spPr/>
    </dgm:pt>
    <dgm:pt modelId="{9C882DD5-734C-4CD8-93B6-1C8B1691C306}" type="pres">
      <dgm:prSet presAssocID="{6B37E88B-3AF7-40B3-912A-08259FF96B11}" presName="iconBgRect" presStyleLbl="bgShp" presStyleIdx="1" presStyleCnt="2"/>
      <dgm:spPr/>
    </dgm:pt>
    <dgm:pt modelId="{ABBC0311-40B2-4903-A49E-0758E18036D9}" type="pres">
      <dgm:prSet presAssocID="{6B37E88B-3AF7-40B3-912A-08259FF96B11}" presName="iconRect" presStyleLbl="node1" presStyleIdx="1" presStyleCnt="2"/>
      <dgm:spPr/>
    </dgm:pt>
    <dgm:pt modelId="{CE597D92-4F6C-4C1A-BC8D-20C6A1357C53}" type="pres">
      <dgm:prSet presAssocID="{6B37E88B-3AF7-40B3-912A-08259FF96B11}" presName="spaceRect" presStyleCnt="0"/>
      <dgm:spPr/>
    </dgm:pt>
    <dgm:pt modelId="{DBE056EF-2094-4C02-AD19-27A876D5955E}" type="pres">
      <dgm:prSet presAssocID="{6B37E88B-3AF7-40B3-912A-08259FF96B11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AE893F3C-88BB-4AF5-9B55-613BBE00B5F2}" srcId="{A6C4A1AE-41B5-455E-9EA0-22D4152F4DD3}" destId="{0109F58E-9C59-4D3B-B31E-85752F974D70}" srcOrd="0" destOrd="0" parTransId="{3D30DE4C-7EEE-4B61-8CD8-436DF6A205D3}" sibTransId="{31E0B512-F463-4A1E-9369-9CF8CB2FBDD1}"/>
    <dgm:cxn modelId="{A8E25A3C-4EE7-4B5F-8ED3-A53E620375CB}" srcId="{A6C4A1AE-41B5-455E-9EA0-22D4152F4DD3}" destId="{6B37E88B-3AF7-40B3-912A-08259FF96B11}" srcOrd="1" destOrd="0" parTransId="{8520AC5D-0968-4525-A335-06E4974ACB58}" sibTransId="{3F36234E-F05C-4C81-8B35-89F57D8E994E}"/>
    <dgm:cxn modelId="{42CC7766-FFB2-45D9-993D-7BD19A4EE522}" type="presOf" srcId="{6B37E88B-3AF7-40B3-912A-08259FF96B11}" destId="{DBE056EF-2094-4C02-AD19-27A876D5955E}" srcOrd="0" destOrd="0" presId="urn:microsoft.com/office/officeart/2018/5/layout/IconCircleLabelList"/>
    <dgm:cxn modelId="{6895B3AB-178B-4851-BA7E-6CF094960D6B}" type="presOf" srcId="{0109F58E-9C59-4D3B-B31E-85752F974D70}" destId="{567384CA-B5D1-411F-B4FB-9D762AD3EB73}" srcOrd="0" destOrd="0" presId="urn:microsoft.com/office/officeart/2018/5/layout/IconCircleLabelList"/>
    <dgm:cxn modelId="{9BB02AD7-D05C-417D-8D62-107679941CDD}" type="presOf" srcId="{A6C4A1AE-41B5-455E-9EA0-22D4152F4DD3}" destId="{7BF83803-223B-4E34-9EF0-38C5875CB428}" srcOrd="0" destOrd="0" presId="urn:microsoft.com/office/officeart/2018/5/layout/IconCircleLabelList"/>
    <dgm:cxn modelId="{C5984BC4-097B-440D-B6B7-6DE73C9E8F4D}" type="presParOf" srcId="{7BF83803-223B-4E34-9EF0-38C5875CB428}" destId="{56CAE146-987D-4BB8-87AD-EA2C7443963B}" srcOrd="0" destOrd="0" presId="urn:microsoft.com/office/officeart/2018/5/layout/IconCircleLabelList"/>
    <dgm:cxn modelId="{E6431D14-4062-4006-8AEC-10E43840308E}" type="presParOf" srcId="{56CAE146-987D-4BB8-87AD-EA2C7443963B}" destId="{683D9CA8-99AB-46A6-9662-BC40DCAAA7A0}" srcOrd="0" destOrd="0" presId="urn:microsoft.com/office/officeart/2018/5/layout/IconCircleLabelList"/>
    <dgm:cxn modelId="{C3F74A3A-B847-4899-A8A7-FFEB028E9161}" type="presParOf" srcId="{56CAE146-987D-4BB8-87AD-EA2C7443963B}" destId="{61EC7D67-1C64-448D-A890-DC609BFA8104}" srcOrd="1" destOrd="0" presId="urn:microsoft.com/office/officeart/2018/5/layout/IconCircleLabelList"/>
    <dgm:cxn modelId="{1572422D-6F69-47A6-9963-2D9550B7D004}" type="presParOf" srcId="{56CAE146-987D-4BB8-87AD-EA2C7443963B}" destId="{284AC402-2370-44A3-B7CC-ABA450A40F90}" srcOrd="2" destOrd="0" presId="urn:microsoft.com/office/officeart/2018/5/layout/IconCircleLabelList"/>
    <dgm:cxn modelId="{CF15EF28-08C1-49D6-BCED-8EFDFFB544A2}" type="presParOf" srcId="{56CAE146-987D-4BB8-87AD-EA2C7443963B}" destId="{567384CA-B5D1-411F-B4FB-9D762AD3EB73}" srcOrd="3" destOrd="0" presId="urn:microsoft.com/office/officeart/2018/5/layout/IconCircleLabelList"/>
    <dgm:cxn modelId="{6051271A-CD85-4B57-AC03-FB6A3C2EECB7}" type="presParOf" srcId="{7BF83803-223B-4E34-9EF0-38C5875CB428}" destId="{83F56808-7C87-4774-829E-EB3EAA1DB694}" srcOrd="1" destOrd="0" presId="urn:microsoft.com/office/officeart/2018/5/layout/IconCircleLabelList"/>
    <dgm:cxn modelId="{85177CB0-EC00-4130-A7F3-6270F47ECA2B}" type="presParOf" srcId="{7BF83803-223B-4E34-9EF0-38C5875CB428}" destId="{6FCC40C8-9164-4CE6-AF2F-2E70DDE51140}" srcOrd="2" destOrd="0" presId="urn:microsoft.com/office/officeart/2018/5/layout/IconCircleLabelList"/>
    <dgm:cxn modelId="{0C20FD3B-B3B5-4D83-AB10-D2D769C30BAE}" type="presParOf" srcId="{6FCC40C8-9164-4CE6-AF2F-2E70DDE51140}" destId="{9C882DD5-734C-4CD8-93B6-1C8B1691C306}" srcOrd="0" destOrd="0" presId="urn:microsoft.com/office/officeart/2018/5/layout/IconCircleLabelList"/>
    <dgm:cxn modelId="{A25CBA78-6A70-484B-BF63-38794E1B20C7}" type="presParOf" srcId="{6FCC40C8-9164-4CE6-AF2F-2E70DDE51140}" destId="{ABBC0311-40B2-4903-A49E-0758E18036D9}" srcOrd="1" destOrd="0" presId="urn:microsoft.com/office/officeart/2018/5/layout/IconCircleLabelList"/>
    <dgm:cxn modelId="{8B61A819-AC9C-49E5-8E76-A2014220E23F}" type="presParOf" srcId="{6FCC40C8-9164-4CE6-AF2F-2E70DDE51140}" destId="{CE597D92-4F6C-4C1A-BC8D-20C6A1357C53}" srcOrd="2" destOrd="0" presId="urn:microsoft.com/office/officeart/2018/5/layout/IconCircleLabelList"/>
    <dgm:cxn modelId="{FFCB6AB1-37D4-4216-8D18-DFCF6948C111}" type="presParOf" srcId="{6FCC40C8-9164-4CE6-AF2F-2E70DDE51140}" destId="{DBE056EF-2094-4C02-AD19-27A876D5955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3D9CA8-99AB-46A6-9662-BC40DCAAA7A0}">
      <dsp:nvSpPr>
        <dsp:cNvPr id="0" name=""/>
        <dsp:cNvSpPr/>
      </dsp:nvSpPr>
      <dsp:spPr>
        <a:xfrm>
          <a:off x="2250914" y="296402"/>
          <a:ext cx="2196000" cy="2196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EC7D67-1C64-448D-A890-DC609BFA8104}">
      <dsp:nvSpPr>
        <dsp:cNvPr id="0" name=""/>
        <dsp:cNvSpPr/>
      </dsp:nvSpPr>
      <dsp:spPr>
        <a:xfrm>
          <a:off x="2718914" y="764402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7384CA-B5D1-411F-B4FB-9D762AD3EB73}">
      <dsp:nvSpPr>
        <dsp:cNvPr id="0" name=""/>
        <dsp:cNvSpPr/>
      </dsp:nvSpPr>
      <dsp:spPr>
        <a:xfrm>
          <a:off x="1548914" y="317640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b="1" kern="1200"/>
            <a:t>Lecture 7</a:t>
          </a:r>
          <a:endParaRPr lang="en-US" sz="1500" b="0" kern="1200">
            <a:solidFill>
              <a:srgbClr val="010000"/>
            </a:solidFill>
            <a:latin typeface="Calibri Light" panose="020F0302020204030204"/>
          </a:endParaRPr>
        </a:p>
      </dsp:txBody>
      <dsp:txXfrm>
        <a:off x="1548914" y="3176402"/>
        <a:ext cx="3600000" cy="720000"/>
      </dsp:txXfrm>
    </dsp:sp>
    <dsp:sp modelId="{9C882DD5-734C-4CD8-93B6-1C8B1691C306}">
      <dsp:nvSpPr>
        <dsp:cNvPr id="0" name=""/>
        <dsp:cNvSpPr/>
      </dsp:nvSpPr>
      <dsp:spPr>
        <a:xfrm>
          <a:off x="6480914" y="296402"/>
          <a:ext cx="2196000" cy="2196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BC0311-40B2-4903-A49E-0758E18036D9}">
      <dsp:nvSpPr>
        <dsp:cNvPr id="0" name=""/>
        <dsp:cNvSpPr/>
      </dsp:nvSpPr>
      <dsp:spPr>
        <a:xfrm>
          <a:off x="6948914" y="764402"/>
          <a:ext cx="1260000" cy="1260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E056EF-2094-4C02-AD19-27A876D5955E}">
      <dsp:nvSpPr>
        <dsp:cNvPr id="0" name=""/>
        <dsp:cNvSpPr/>
      </dsp:nvSpPr>
      <dsp:spPr>
        <a:xfrm>
          <a:off x="5778914" y="317640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b="1" kern="1200">
              <a:latin typeface="Calibri Light" panose="020F0302020204030204"/>
            </a:rPr>
            <a:t>Phase:3 Competitive</a:t>
          </a:r>
          <a:r>
            <a:rPr lang="en-US" sz="1500" b="0" kern="1200"/>
            <a:t> Marketing Strategies</a:t>
          </a:r>
          <a:r>
            <a:rPr lang="en-US" sz="1500" kern="1200">
              <a:solidFill>
                <a:srgbClr val="000000"/>
              </a:solidFill>
              <a:latin typeface="Calibri"/>
              <a:cs typeface="Calibri"/>
            </a:rPr>
            <a:t> (</a:t>
          </a:r>
          <a:r>
            <a:rPr lang="en-US" sz="1500" b="0" kern="1200">
              <a:solidFill>
                <a:srgbClr val="000000"/>
              </a:solidFill>
              <a:latin typeface="Calibri"/>
              <a:cs typeface="Calibri"/>
            </a:rPr>
            <a:t>Place, People, Process, Physical Evidence</a:t>
          </a:r>
          <a:r>
            <a:rPr lang="en-US" sz="1500" b="0" kern="1200">
              <a:latin typeface="Calibri"/>
              <a:cs typeface="Calibri"/>
            </a:rPr>
            <a:t>)</a:t>
          </a:r>
          <a:endParaRPr lang="en-US" sz="1500" b="0" kern="1200"/>
        </a:p>
      </dsp:txBody>
      <dsp:txXfrm>
        <a:off x="5778914" y="3176402"/>
        <a:ext cx="36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D0DAB-A6C1-4022-B659-6873949ADA3B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276E63-83FB-45FF-8831-0B2C443846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284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276E63-83FB-45FF-8831-0B2C4438469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8020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276E63-83FB-45FF-8831-0B2C4438469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6266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816047-B9E9-691B-F9D5-F93BBC87B9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6FC2A9-DC2B-5740-5F56-8A074D0D34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8654BF-CA8D-8CED-E425-4956F4E80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1792A-F343-466B-83C6-611EFA31E3D8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41B9E0-4898-DB17-1367-171F9DC075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C7489C-A982-2376-D78B-A63A4F57A5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7328AD-38C2-4A20-83A7-6D2301297D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985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08764-7DBB-3275-1294-223741C4A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84C98-E34D-D598-EF4F-4BB04F814E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DC6573-AC02-80AC-9B41-8D77EBF166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1792A-F343-466B-83C6-611EFA31E3D8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504249-00C2-2546-B21B-DD3366EE0E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30A0B2-E8B4-02A3-92E0-56CB0292AC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7328AD-38C2-4A20-83A7-6D2301297D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0629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A7F7D-3136-EA3B-7359-DC0C08AC1D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3D6EF0-FF35-5052-3C4F-3D63DF8A96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41B5E6-7615-BCE9-3D9C-32E3975352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1792A-F343-466B-83C6-611EFA31E3D8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1ECFF0-6175-F086-6114-6FE50B9F26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C5D7DC-8F0D-2866-9100-25A5956EF4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7328AD-38C2-4A20-83A7-6D2301297D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9750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265A6-B1C4-C945-F466-2C730FAD65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EBFA4A-28C1-0D4C-E0C0-0291F8D8BA4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F47E8C-33F1-F51D-CCED-2CE398879C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A4E195-4F17-D322-B183-FA630A043A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1792A-F343-466B-83C6-611EFA31E3D8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22FCB4-C11D-84BE-7E0E-CE712BD459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3B30EA-57D9-53FE-55A5-44016A2C76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7328AD-38C2-4A20-83A7-6D2301297D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059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2F2B7-FC4C-D067-C0C2-EF21753171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FF8A93-19B2-A38A-5734-42AFF81009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C4E933-C654-CAB7-2A35-A71A8E8865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A082A8A-5A04-CB5C-B219-89BAFF834BA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FCE8FBF-4A62-2EB8-6C90-D263E0BBA96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009334-DB1D-BA39-3A51-6D88A25C36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1792A-F343-466B-83C6-611EFA31E3D8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8EC915D-D54E-AFA9-1CC9-2BE0CBAA2E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8FB3584-D998-5D3E-2726-329E407ACD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7328AD-38C2-4A20-83A7-6D2301297D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6710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36824-C188-8303-65F6-3D57F357F3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A98BCBA-E5DA-3B2E-BBD3-64A0A9BE9A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1792A-F343-466B-83C6-611EFA31E3D8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C846A8-A0D3-9DC1-C9D9-277E515B4D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8F7022-64E2-A087-CF60-0CD6E4EE74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7328AD-38C2-4A20-83A7-6D2301297D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7345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757393B-A1FC-CDB2-122E-DC18F788A1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1792A-F343-466B-83C6-611EFA31E3D8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D3046AF-34B1-1624-7E19-1F74807C49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983FC9-23DC-6E0B-EC79-45DCBF87DC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7328AD-38C2-4A20-83A7-6D2301297D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1437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8449A-7493-B5CF-E1A6-A4D0E46F09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7D16BA-F1B9-A13C-88EA-0BD1B83EC7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E55EFE-E521-4ABD-42B8-F0CD457E70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68A4B2-46C5-4F3C-B22C-0E76B264C8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1792A-F343-466B-83C6-611EFA31E3D8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FF1796-0697-500A-17FA-591DB5CA60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5D07EE-2CA9-DB57-BA4C-5DA6DF3A95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7328AD-38C2-4A20-83A7-6D2301297D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9269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0E58E-C46D-1FAF-57F6-4027948DC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7B82517-F6D9-946C-EC60-41BBD7624E3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54F266-6EF5-0502-EB11-FCA085EA7A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9E0B2B-333E-1D9D-1B11-A84D839C4D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1792A-F343-466B-83C6-611EFA31E3D8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0EC3CE-1415-09D2-26F7-93D4642E7F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A7E53A-EA48-46E5-4443-CCB29B3E8B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7328AD-38C2-4A20-83A7-6D2301297D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592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30BB3-0E4B-EF8B-36C6-6E78553267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DACCFB-D2DB-2672-FA21-BF3CCD951C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BF68B6-4260-13C3-9F84-683D5B1C8D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1792A-F343-466B-83C6-611EFA31E3D8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8A64B-8381-A9EB-280C-71A961D4DF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446558-84E0-441E-1882-73BE7118F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7328AD-38C2-4A20-83A7-6D2301297D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43350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04471C-A044-931A-5299-C7F14F0C139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7B3B9F-1E29-10F2-DBB9-F12EA54387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AF8740-913E-781A-AA34-5A1EBC1833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1792A-F343-466B-83C6-611EFA31E3D8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5F608A-4251-C511-FE56-89A464C842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B153C0-6EE4-147F-656B-86B5495F59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7328AD-38C2-4A20-83A7-6D2301297D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6938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B8B08-EB26-4378-BE71-2B912EE23D98}" type="datetimeFigureOut">
              <a:rPr lang="en-NZ" smtClean="0"/>
              <a:t>4/11/2025</a:t>
            </a:fld>
            <a:endParaRPr lang="en-N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1198F-279A-46DA-8A54-08EAE018C7DF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25368421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B8B08-EB26-4378-BE71-2B912EE23D98}" type="datetimeFigureOut">
              <a:rPr lang="en-NZ" smtClean="0"/>
              <a:t>4/11/2025</a:t>
            </a:fld>
            <a:endParaRPr lang="en-N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1198F-279A-46DA-8A54-08EAE018C7DF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34068205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B8B08-EB26-4378-BE71-2B912EE23D98}" type="datetimeFigureOut">
              <a:rPr lang="en-NZ" smtClean="0"/>
              <a:t>4/11/2025</a:t>
            </a:fld>
            <a:endParaRPr lang="en-N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1198F-279A-46DA-8A54-08EAE018C7DF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28627916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B8B08-EB26-4378-BE71-2B912EE23D98}" type="datetimeFigureOut">
              <a:rPr lang="en-NZ" smtClean="0"/>
              <a:t>4/11/2025</a:t>
            </a:fld>
            <a:endParaRPr lang="en-N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1198F-279A-46DA-8A54-08EAE018C7DF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28417862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B8B08-EB26-4378-BE71-2B912EE23D98}" type="datetimeFigureOut">
              <a:rPr lang="en-NZ" smtClean="0"/>
              <a:t>4/11/2025</a:t>
            </a:fld>
            <a:endParaRPr lang="en-N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1198F-279A-46DA-8A54-08EAE018C7DF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38303027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B8B08-EB26-4378-BE71-2B912EE23D98}" type="datetimeFigureOut">
              <a:rPr lang="en-NZ" smtClean="0"/>
              <a:t>4/11/2025</a:t>
            </a:fld>
            <a:endParaRPr lang="en-NZ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1198F-279A-46DA-8A54-08EAE018C7DF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38309047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B8B08-EB26-4378-BE71-2B912EE23D98}" type="datetimeFigureOut">
              <a:rPr lang="en-NZ" smtClean="0"/>
              <a:t>4/11/2025</a:t>
            </a:fld>
            <a:endParaRPr lang="en-NZ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1198F-279A-46DA-8A54-08EAE018C7DF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22590190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B8B08-EB26-4378-BE71-2B912EE23D98}" type="datetimeFigureOut">
              <a:rPr lang="en-NZ" smtClean="0"/>
              <a:t>4/11/2025</a:t>
            </a:fld>
            <a:endParaRPr lang="en-NZ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1198F-279A-46DA-8A54-08EAE018C7DF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295334463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B8B08-EB26-4378-BE71-2B912EE23D98}" type="datetimeFigureOut">
              <a:rPr lang="en-NZ" smtClean="0"/>
              <a:t>4/11/2025</a:t>
            </a:fld>
            <a:endParaRPr lang="en-N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1198F-279A-46DA-8A54-08EAE018C7DF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41468371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B8B08-EB26-4378-BE71-2B912EE23D98}" type="datetimeFigureOut">
              <a:rPr lang="en-NZ" smtClean="0"/>
              <a:t>4/11/2025</a:t>
            </a:fld>
            <a:endParaRPr lang="en-N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1198F-279A-46DA-8A54-08EAE018C7DF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378464670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B8B08-EB26-4378-BE71-2B912EE23D98}" type="datetimeFigureOut">
              <a:rPr lang="en-NZ" smtClean="0"/>
              <a:t>4/11/2025</a:t>
            </a:fld>
            <a:endParaRPr lang="en-N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1198F-279A-46DA-8A54-08EAE018C7DF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2026831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B8B08-EB26-4378-BE71-2B912EE23D98}" type="datetimeFigureOut">
              <a:rPr lang="en-NZ" smtClean="0"/>
              <a:t>4/11/2025</a:t>
            </a:fld>
            <a:endParaRPr lang="en-N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1198F-279A-46DA-8A54-08EAE018C7DF}" type="slidenum">
              <a:rPr lang="en-NZ" smtClean="0"/>
              <a:t>‹#›</a:t>
            </a:fld>
            <a:endParaRPr lang="en-NZ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2166398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B8B08-EB26-4378-BE71-2B912EE23D98}" type="datetimeFigureOut">
              <a:rPr lang="en-NZ" smtClean="0"/>
              <a:t>4/11/2025</a:t>
            </a:fld>
            <a:endParaRPr lang="en-N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1198F-279A-46DA-8A54-08EAE018C7DF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279638084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B8B08-EB26-4378-BE71-2B912EE23D98}" type="datetimeFigureOut">
              <a:rPr lang="en-NZ" smtClean="0"/>
              <a:t>4/11/2025</a:t>
            </a:fld>
            <a:endParaRPr lang="en-N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1198F-279A-46DA-8A54-08EAE018C7DF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51638030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B8B08-EB26-4378-BE71-2B912EE23D98}" type="datetimeFigureOut">
              <a:rPr lang="en-NZ" smtClean="0"/>
              <a:t>4/11/2025</a:t>
            </a:fld>
            <a:endParaRPr lang="en-N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1198F-279A-46DA-8A54-08EAE018C7DF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254132589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B8B08-EB26-4378-BE71-2B912EE23D98}" type="datetimeFigureOut">
              <a:rPr lang="en-NZ" smtClean="0"/>
              <a:t>4/11/2025</a:t>
            </a:fld>
            <a:endParaRPr lang="en-N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1198F-279A-46DA-8A54-08EAE018C7DF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113833177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B8B08-EB26-4378-BE71-2B912EE23D98}" type="datetimeFigureOut">
              <a:rPr lang="en-NZ" smtClean="0"/>
              <a:t>4/11/2025</a:t>
            </a:fld>
            <a:endParaRPr lang="en-N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61198F-279A-46DA-8A54-08EAE018C7DF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455878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A957CE8-E547-55AC-4074-31F87C2E8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546FF4-6DF2-E896-2D62-8B9F270303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46CF12-DC75-16C8-F19D-B6C37BAB77F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71792A-F343-466B-83C6-611EFA31E3D8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04BDA4-60BE-A814-44EF-C9670C3BD31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1B840B-1D93-C062-73E0-39347A8B945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7328AD-38C2-4A20-83A7-6D2301297D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664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900B8B08-EB26-4378-BE71-2B912EE23D98}" type="datetimeFigureOut">
              <a:rPr lang="en-NZ" smtClean="0"/>
              <a:t>4/11/2025</a:t>
            </a:fld>
            <a:endParaRPr lang="en-N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N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61198F-279A-46DA-8A54-08EAE018C7DF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9450999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  <p:sldLayoutId id="2147483700" r:id="rId14"/>
    <p:sldLayoutId id="2147483701" r:id="rId15"/>
    <p:sldLayoutId id="2147483702" r:id="rId16"/>
    <p:sldLayoutId id="214748370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B2E745-7418-B8B5-0C8A-C5B783A19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7891" y="404792"/>
            <a:ext cx="10044023" cy="877729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US" sz="4000">
                <a:solidFill>
                  <a:srgbClr val="FFFFFF"/>
                </a:solidFill>
                <a:latin typeface="Calibri"/>
                <a:cs typeface="Calibri"/>
              </a:rPr>
              <a:t>                </a:t>
            </a:r>
            <a:br>
              <a:rPr lang="en-US" sz="4000">
                <a:solidFill>
                  <a:srgbClr val="FFFFFF"/>
                </a:solidFill>
                <a:latin typeface="Calibri"/>
                <a:cs typeface="Calibri"/>
              </a:rPr>
            </a:br>
            <a:r>
              <a:rPr lang="en-US" sz="4000">
                <a:solidFill>
                  <a:srgbClr val="FFFFFF"/>
                </a:solidFill>
                <a:latin typeface="Calibri"/>
                <a:cs typeface="Calibri"/>
              </a:rPr>
              <a:t>              Module: Business Planning</a:t>
            </a:r>
            <a:endParaRPr lang="en-US"/>
          </a:p>
          <a:p>
            <a:endParaRPr lang="en-US" sz="4000" b="1">
              <a:solidFill>
                <a:srgbClr val="FFFFFF"/>
              </a:solidFill>
              <a:cs typeface="Calibri Light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0F3F300-449F-3B5C-80E7-CC83BCE472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8632129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841188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sheet of paper with black text&#10;&#10;Description automatically generated">
            <a:extLst>
              <a:ext uri="{FF2B5EF4-FFF2-40B4-BE49-F238E27FC236}">
                <a16:creationId xmlns:a16="http://schemas.microsoft.com/office/drawing/2014/main" id="{62B02C16-E166-E74F-87CA-43D5F58C02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8357" y="-109740"/>
            <a:ext cx="11743082" cy="6967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85977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98F3DEE-0E56-499F-AFAE-C2DA7C2C8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32A21FE-C56B-42B6-82D1-D3F0C4A47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4BE011A-C166-4E7B-A300-1867673808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7200" y="8482"/>
            <a:ext cx="3568276" cy="6858000"/>
          </a:xfrm>
          <a:prstGeom prst="rect">
            <a:avLst/>
          </a:prstGeom>
          <a:gradFill>
            <a:gsLst>
              <a:gs pos="0">
                <a:schemeClr val="accent1">
                  <a:alpha val="32000"/>
                </a:schemeClr>
              </a:gs>
              <a:gs pos="7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1261A9AF-2897-4CFD-9D9D-17105C8A2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48E6EDD-8443-F681-6BE1-A31B3C591D0A}"/>
              </a:ext>
            </a:extLst>
          </p:cNvPr>
          <p:cNvSpPr txBox="1"/>
          <p:nvPr/>
        </p:nvSpPr>
        <p:spPr>
          <a:xfrm>
            <a:off x="699608" y="1282890"/>
            <a:ext cx="2951168" cy="270092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How </a:t>
            </a:r>
            <a:r>
              <a:rPr lang="en-US" sz="3600" b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do they</a:t>
            </a:r>
            <a:r>
              <a:rPr lang="en-US" sz="36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600" b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get their</a:t>
            </a:r>
            <a:r>
              <a:rPr lang="en-US" sz="36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products</a:t>
            </a:r>
            <a:r>
              <a:rPr lang="en-US" sz="3600" b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/</a:t>
            </a:r>
            <a:endParaRPr lang="en-US"/>
          </a:p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services</a:t>
            </a:r>
            <a:r>
              <a:rPr lang="en-US" sz="36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to you?</a:t>
            </a:r>
            <a:endParaRPr lang="en-US">
              <a:ea typeface="+mj-ea"/>
              <a:cs typeface="+mj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55E56EF-ADF6-479C-99B3-ADDDE69597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83596" y="3602565"/>
            <a:ext cx="2469272" cy="4040742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The new McDonald’s which has opened at Parc Fforestfach.">
            <a:extLst>
              <a:ext uri="{FF2B5EF4-FFF2-40B4-BE49-F238E27FC236}">
                <a16:creationId xmlns:a16="http://schemas.microsoft.com/office/drawing/2014/main" id="{2D211892-9BE9-6F64-53A3-73CD3D163AA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210"/>
          <a:stretch/>
        </p:blipFill>
        <p:spPr>
          <a:xfrm>
            <a:off x="4032902" y="3428999"/>
            <a:ext cx="4083839" cy="3446819"/>
          </a:xfrm>
          <a:prstGeom prst="rect">
            <a:avLst/>
          </a:prstGeom>
        </p:spPr>
      </p:pic>
      <p:pic>
        <p:nvPicPr>
          <p:cNvPr id="3" name="Picture 2" descr="A Tesco Extra superstore in Swansea ahead of a trading update. Monday 5th  January, 2015 Stock Photo - Alamy">
            <a:extLst>
              <a:ext uri="{FF2B5EF4-FFF2-40B4-BE49-F238E27FC236}">
                <a16:creationId xmlns:a16="http://schemas.microsoft.com/office/drawing/2014/main" id="{8A8CA77F-3607-5EA3-702C-77C6235E3E2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869" r="10085" b="1"/>
          <a:stretch/>
        </p:blipFill>
        <p:spPr>
          <a:xfrm>
            <a:off x="4032902" y="-12324"/>
            <a:ext cx="4083839" cy="3452106"/>
          </a:xfrm>
          <a:prstGeom prst="rect">
            <a:avLst/>
          </a:prstGeom>
        </p:spPr>
      </p:pic>
      <p:pic>
        <p:nvPicPr>
          <p:cNvPr id="5" name="Picture 4" descr="D H L Parcels, Cardiff | Courier Services - Yell">
            <a:extLst>
              <a:ext uri="{FF2B5EF4-FFF2-40B4-BE49-F238E27FC236}">
                <a16:creationId xmlns:a16="http://schemas.microsoft.com/office/drawing/2014/main" id="{68B71180-1A0A-9951-ECA6-78B6DAB88E4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4" b="15602"/>
          <a:stretch/>
        </p:blipFill>
        <p:spPr>
          <a:xfrm>
            <a:off x="8116741" y="3428999"/>
            <a:ext cx="4083837" cy="3446819"/>
          </a:xfrm>
          <a:prstGeom prst="rect">
            <a:avLst/>
          </a:prstGeom>
        </p:spPr>
      </p:pic>
      <p:pic>
        <p:nvPicPr>
          <p:cNvPr id="4" name="Picture 3" descr="A building with cars parked in front of it&#10;&#10;Description automatically generated">
            <a:extLst>
              <a:ext uri="{FF2B5EF4-FFF2-40B4-BE49-F238E27FC236}">
                <a16:creationId xmlns:a16="http://schemas.microsoft.com/office/drawing/2014/main" id="{CC1368A1-6AF3-67BC-5E47-7E64FE17482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288" r="8623" b="-4"/>
          <a:stretch/>
        </p:blipFill>
        <p:spPr>
          <a:xfrm>
            <a:off x="8116741" y="1658"/>
            <a:ext cx="4083839" cy="3438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39838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ack text on a white background&#10;&#10;Description automatically generated">
            <a:extLst>
              <a:ext uri="{FF2B5EF4-FFF2-40B4-BE49-F238E27FC236}">
                <a16:creationId xmlns:a16="http://schemas.microsoft.com/office/drawing/2014/main" id="{7A4CFE80-811F-2688-309A-4D56CCC8C6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576848"/>
            <a:ext cx="11277600" cy="3816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6014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B73039-E512-6364-3397-EFE46D0E3A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194" y="101485"/>
            <a:ext cx="12007626" cy="6604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49042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6CA51AC-B6C0-8A34-1581-7EC7458A91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531" y="214362"/>
            <a:ext cx="11850846" cy="6507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67637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7B1C215-382A-9977-2520-1144175245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548882"/>
            <a:ext cx="11277600" cy="3629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684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C8702BB-D44E-A8B3-B30B-A4DF3BC858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01012"/>
            <a:ext cx="11277600" cy="4581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1311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EEF55F5-84FC-6E9B-C550-1A8E2C77DC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61053"/>
            <a:ext cx="11277600" cy="5103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13758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04DB7F17-DCF4-31E5-1A73-6BCBAC9288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372717"/>
            <a:ext cx="11277600" cy="5974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55947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6B0AB1F-6C01-BBBF-39D4-57217C83B7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77079"/>
            <a:ext cx="11277600" cy="4935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40431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18282EE-89AD-9E9F-2929-B5F6ECF120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30424"/>
            <a:ext cx="11277600" cy="5393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27919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D073016-B734-483B-8953-5BADEE145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0"/>
            <a:ext cx="8157458" cy="6858000"/>
          </a:xfrm>
          <a:prstGeom prst="rect">
            <a:avLst/>
          </a:prstGeom>
          <a:gradFill>
            <a:gsLst>
              <a:gs pos="2000">
                <a:schemeClr val="accent1"/>
              </a:gs>
              <a:gs pos="78000">
                <a:schemeClr val="accent1">
                  <a:lumMod val="50000"/>
                </a:schemeClr>
              </a:gs>
              <a:gs pos="100000">
                <a:srgbClr val="000000">
                  <a:alpha val="85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0A7EAB6-59D3-4325-8DE6-E0CA4009C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4537" y="1839884"/>
            <a:ext cx="8157460" cy="5017687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30000"/>
                </a:schemeClr>
              </a:gs>
              <a:gs pos="100000">
                <a:srgbClr val="000000">
                  <a:alpha val="44000"/>
                </a:srgb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63179" y="-33131"/>
            <a:ext cx="6857999" cy="6923403"/>
          </a:xfrm>
          <a:prstGeom prst="rect">
            <a:avLst/>
          </a:prstGeom>
          <a:gradFill>
            <a:gsLst>
              <a:gs pos="56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6">
            <a:extLst>
              <a:ext uri="{FF2B5EF4-FFF2-40B4-BE49-F238E27FC236}">
                <a16:creationId xmlns:a16="http://schemas.microsoft.com/office/drawing/2014/main" id="{69D184B2-2226-4E31-BCCB-444330767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827973" y="723281"/>
            <a:ext cx="683726" cy="5677519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7">
            <a:extLst>
              <a:ext uri="{FF2B5EF4-FFF2-40B4-BE49-F238E27FC236}">
                <a16:creationId xmlns:a16="http://schemas.microsoft.com/office/drawing/2014/main" id="{1AC4D4E3-486A-464A-8EC8-D44881097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827340" y="457200"/>
            <a:ext cx="406973" cy="5489078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4DE13E-58EB-4475-B79C-0D4FC6512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80300" y="457200"/>
            <a:ext cx="10586648" cy="5220890"/>
          </a:xfrm>
          <a:prstGeom prst="rect">
            <a:avLst/>
          </a:prstGeom>
          <a:solidFill>
            <a:srgbClr val="FFFFFF"/>
          </a:solidFill>
          <a:ln w="12700">
            <a:solidFill>
              <a:schemeClr val="accent1"/>
            </a:solidFill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F89F06A-BC3F-81DC-3CD9-E6207D273B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4800" y="1369527"/>
            <a:ext cx="10317148" cy="3830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05017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F7721F8-62CA-221E-6DB2-C6CE568C9C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95087"/>
            <a:ext cx="11277600" cy="5750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94455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DDD7106-5E67-5B63-F69E-20405EA2BF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14400"/>
            <a:ext cx="11277600" cy="5131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01410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paper with black text&#10;&#10;Description automatically generated">
            <a:extLst>
              <a:ext uri="{FF2B5EF4-FFF2-40B4-BE49-F238E27FC236}">
                <a16:creationId xmlns:a16="http://schemas.microsoft.com/office/drawing/2014/main" id="{ABC9E2D1-941F-D702-05CB-D22E929B461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85" b="1"/>
          <a:stretch/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24713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DA858F8-1AB5-AC98-598E-DA0AE56559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86408"/>
            <a:ext cx="11277600" cy="5113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02382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F1670D7-D890-8377-8063-B72C7CF6C6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050937"/>
            <a:ext cx="11277600" cy="4927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74297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232F88D-A9DA-3C8D-D227-E174F7AF5E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282" y="359319"/>
            <a:ext cx="11916031" cy="6094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701557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BE600E6-ABC2-DB46-3AF2-EA70E7936F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240971"/>
            <a:ext cx="11277600" cy="40961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09868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A41DD23-38A2-F652-214A-587CA82807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984" y="727788"/>
            <a:ext cx="11926329" cy="5893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667489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FC9FD3C-DFA6-650F-B4EA-0C202BEE5B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93103"/>
            <a:ext cx="11277600" cy="5318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390437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68DA285-FB40-1E2A-CE72-287A1FDA1F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29004"/>
            <a:ext cx="11277600" cy="4404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970134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483DE273-5F51-5AA2-1A5D-B99BA1F22E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6152" y="457200"/>
            <a:ext cx="9039695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316998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ext on a page&#10;&#10;Description automatically generated">
            <a:extLst>
              <a:ext uri="{FF2B5EF4-FFF2-40B4-BE49-F238E27FC236}">
                <a16:creationId xmlns:a16="http://schemas.microsoft.com/office/drawing/2014/main" id="{82C91482-DE9C-01E3-7786-34B50CDA3E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4119" y="457200"/>
            <a:ext cx="8283762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419737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news&#10;&#10;Description automatically generated">
            <a:extLst>
              <a:ext uri="{FF2B5EF4-FFF2-40B4-BE49-F238E27FC236}">
                <a16:creationId xmlns:a16="http://schemas.microsoft.com/office/drawing/2014/main" id="{69811460-BECB-9F51-841D-FAF8D78668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44817"/>
            <a:ext cx="11277600" cy="2932175"/>
          </a:xfrm>
          <a:prstGeom prst="rect">
            <a:avLst/>
          </a:prstGeom>
        </p:spPr>
      </p:pic>
      <p:pic>
        <p:nvPicPr>
          <p:cNvPr id="3" name="Picture 2" descr="A text on a green background&#10;&#10;Description automatically generated">
            <a:extLst>
              <a:ext uri="{FF2B5EF4-FFF2-40B4-BE49-F238E27FC236}">
                <a16:creationId xmlns:a16="http://schemas.microsoft.com/office/drawing/2014/main" id="{154B23B3-2C50-EE81-D62C-D105644712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438" y="3185035"/>
            <a:ext cx="11279937" cy="3471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551745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text&#10;&#10;Description automatically generated">
            <a:extLst>
              <a:ext uri="{FF2B5EF4-FFF2-40B4-BE49-F238E27FC236}">
                <a16:creationId xmlns:a16="http://schemas.microsoft.com/office/drawing/2014/main" id="{D19D9EAA-47CB-E3FE-DFE0-F24E1964B1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136" y="112144"/>
            <a:ext cx="10868596" cy="6590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210617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7AFD6479-C7A4-4539-C396-E856D66ED6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209" y="457200"/>
            <a:ext cx="1071645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73961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ext on a page&#10;&#10;Description automatically generated">
            <a:extLst>
              <a:ext uri="{FF2B5EF4-FFF2-40B4-BE49-F238E27FC236}">
                <a16:creationId xmlns:a16="http://schemas.microsoft.com/office/drawing/2014/main" id="{ED579D99-258A-6EC3-720B-7A421C9E04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47" y="457200"/>
            <a:ext cx="11419549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942365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ext on a piece of paper&#10;&#10;Description automatically generated">
            <a:extLst>
              <a:ext uri="{FF2B5EF4-FFF2-40B4-BE49-F238E27FC236}">
                <a16:creationId xmlns:a16="http://schemas.microsoft.com/office/drawing/2014/main" id="{3122060C-484F-0264-FAD2-7C780D9387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006" y="457200"/>
            <a:ext cx="1118182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990822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group of food items on a white background&#10;&#10;Description automatically generated">
            <a:extLst>
              <a:ext uri="{FF2B5EF4-FFF2-40B4-BE49-F238E27FC236}">
                <a16:creationId xmlns:a16="http://schemas.microsoft.com/office/drawing/2014/main" id="{88815B1C-A5F7-EE57-AF17-17A2E8BA28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918" y="140899"/>
            <a:ext cx="11420919" cy="6533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986265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A80439E8-8D25-5EE3-CE10-344B164081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78764"/>
            <a:ext cx="11277600" cy="5300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940166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38C9F90-86E5-9247-BD38-7D1178164B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054359"/>
            <a:ext cx="11277600" cy="4814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19493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8C70915-2D51-2F98-5E6E-BBD055829A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83771"/>
            <a:ext cx="11277600" cy="5243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410784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98D0B26-C071-8797-AB4D-CA2FBDB239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67748"/>
            <a:ext cx="11277600" cy="5141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367780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ECAEF40-6133-58FD-EDD2-38F0A12284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70614"/>
            <a:ext cx="11277600" cy="4917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064647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0031149-B488-1D8E-3AD8-5E4BE3AAAF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77078"/>
            <a:ext cx="11277600" cy="5094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468977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51CC5EB-CFFA-3A12-2FBD-B0723879DC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296954"/>
            <a:ext cx="11277600" cy="4348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069778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DFB4719-33C3-2DC4-B66F-B3955BC7A0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67747"/>
            <a:ext cx="11277600" cy="5150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102746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>
            <a:extLst>
              <a:ext uri="{FF2B5EF4-FFF2-40B4-BE49-F238E27FC236}">
                <a16:creationId xmlns:a16="http://schemas.microsoft.com/office/drawing/2014/main" id="{69D184B2-2226-4E31-BCCB-444330767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8533" y="918266"/>
            <a:ext cx="706127" cy="5863534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7">
            <a:extLst>
              <a:ext uri="{FF2B5EF4-FFF2-40B4-BE49-F238E27FC236}">
                <a16:creationId xmlns:a16="http://schemas.microsoft.com/office/drawing/2014/main" id="{1AC4D4E3-486A-464A-8EC8-D44881097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7879" y="643467"/>
            <a:ext cx="420307" cy="5668919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4DE13E-58EB-4475-B79C-0D4FC6512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38387" y="643467"/>
            <a:ext cx="10933503" cy="5391944"/>
          </a:xfrm>
          <a:prstGeom prst="rect">
            <a:avLst/>
          </a:prstGeom>
          <a:solidFill>
            <a:srgbClr val="FFFFFF"/>
          </a:solidFill>
          <a:ln w="12700">
            <a:solidFill>
              <a:schemeClr val="accent1"/>
            </a:solidFill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B21A2F7-3FBF-D34B-9781-807A1A854D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3578" y="1427584"/>
            <a:ext cx="9664846" cy="4105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170589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CA6DD6C-F3B2-BA47-1FBC-A9A0041F7F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13184"/>
            <a:ext cx="11277600" cy="5887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999013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400F69B-7044-4E0C-5B27-4CD7200E94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14400"/>
            <a:ext cx="11277600" cy="5122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661245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23B70DB-0436-8E13-7624-553181C002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02433"/>
            <a:ext cx="11277600" cy="5271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315175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ACD7BA6-F7F7-7D91-378D-15DA3DB76F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026367"/>
            <a:ext cx="11277600" cy="4889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772301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>
            <a:extLst>
              <a:ext uri="{FF2B5EF4-FFF2-40B4-BE49-F238E27FC236}">
                <a16:creationId xmlns:a16="http://schemas.microsoft.com/office/drawing/2014/main" id="{69D184B2-2226-4E31-BCCB-444330767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8533" y="918266"/>
            <a:ext cx="706127" cy="5863534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7">
            <a:extLst>
              <a:ext uri="{FF2B5EF4-FFF2-40B4-BE49-F238E27FC236}">
                <a16:creationId xmlns:a16="http://schemas.microsoft.com/office/drawing/2014/main" id="{1AC4D4E3-486A-464A-8EC8-D44881097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7879" y="643467"/>
            <a:ext cx="420307" cy="5668919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4DE13E-58EB-4475-B79C-0D4FC6512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38387" y="643467"/>
            <a:ext cx="10933503" cy="5391944"/>
          </a:xfrm>
          <a:prstGeom prst="rect">
            <a:avLst/>
          </a:prstGeom>
          <a:solidFill>
            <a:srgbClr val="FFFFFF"/>
          </a:solidFill>
          <a:ln w="12700">
            <a:solidFill>
              <a:schemeClr val="accent1"/>
            </a:solidFill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DB91F8A-9126-282B-4C2D-E370BCBDB9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061" y="1511560"/>
            <a:ext cx="10338319" cy="3881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708148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CD01690-34E4-2D0F-BAF0-31C9FB923C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14400"/>
            <a:ext cx="11277600" cy="5075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141190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A3F093E-E2F9-0187-43A6-21015F51FF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05070"/>
            <a:ext cx="11277600" cy="5197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468456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9E9B7C2-77E5-A43D-046E-250AD318AB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23731"/>
            <a:ext cx="11277600" cy="5066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143834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>
            <a:extLst>
              <a:ext uri="{FF2B5EF4-FFF2-40B4-BE49-F238E27FC236}">
                <a16:creationId xmlns:a16="http://schemas.microsoft.com/office/drawing/2014/main" id="{69D184B2-2226-4E31-BCCB-444330767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8533" y="918266"/>
            <a:ext cx="706127" cy="5863534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7">
            <a:extLst>
              <a:ext uri="{FF2B5EF4-FFF2-40B4-BE49-F238E27FC236}">
                <a16:creationId xmlns:a16="http://schemas.microsoft.com/office/drawing/2014/main" id="{1AC4D4E3-486A-464A-8EC8-D44881097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7879" y="643467"/>
            <a:ext cx="420307" cy="5668919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4DE13E-58EB-4475-B79C-0D4FC6512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38387" y="643467"/>
            <a:ext cx="10933503" cy="5391944"/>
          </a:xfrm>
          <a:prstGeom prst="rect">
            <a:avLst/>
          </a:prstGeom>
          <a:solidFill>
            <a:srgbClr val="FFFFFF"/>
          </a:solidFill>
          <a:ln w="12700">
            <a:solidFill>
              <a:schemeClr val="accent1"/>
            </a:solidFill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40C8C56-B47B-1618-08BF-8FD2EBFB0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376" y="1567543"/>
            <a:ext cx="10366310" cy="3526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001002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E3F9EB4-F6C5-504C-1AC2-48BA1F3A7B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315615"/>
            <a:ext cx="11277600" cy="4152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019593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>
            <a:extLst>
              <a:ext uri="{FF2B5EF4-FFF2-40B4-BE49-F238E27FC236}">
                <a16:creationId xmlns:a16="http://schemas.microsoft.com/office/drawing/2014/main" id="{69D184B2-2226-4E31-BCCB-444330767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8533" y="918266"/>
            <a:ext cx="706127" cy="5863534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7">
            <a:extLst>
              <a:ext uri="{FF2B5EF4-FFF2-40B4-BE49-F238E27FC236}">
                <a16:creationId xmlns:a16="http://schemas.microsoft.com/office/drawing/2014/main" id="{1AC4D4E3-486A-464A-8EC8-D44881097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7879" y="643467"/>
            <a:ext cx="420307" cy="5668919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4DE13E-58EB-4475-B79C-0D4FC6512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38387" y="643467"/>
            <a:ext cx="10933503" cy="5391944"/>
          </a:xfrm>
          <a:prstGeom prst="rect">
            <a:avLst/>
          </a:prstGeom>
          <a:solidFill>
            <a:srgbClr val="FFFFFF"/>
          </a:solidFill>
          <a:ln w="12700">
            <a:solidFill>
              <a:schemeClr val="accent1"/>
            </a:solidFill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03AFCF1-5A16-DD6B-1F0F-3DCBDE5DBC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432" y="2125770"/>
            <a:ext cx="10859398" cy="2922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247705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BCE9987-33B7-6D28-246E-C499246642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14400"/>
            <a:ext cx="11277600" cy="5187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2950568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FBF7A22-7195-F30C-A57A-8CFBCF95AB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84988"/>
            <a:ext cx="11277600" cy="4590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015651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6">
            <a:extLst>
              <a:ext uri="{FF2B5EF4-FFF2-40B4-BE49-F238E27FC236}">
                <a16:creationId xmlns:a16="http://schemas.microsoft.com/office/drawing/2014/main" id="{69D184B2-2226-4E31-BCCB-444330767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8533" y="918266"/>
            <a:ext cx="706127" cy="5863534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1AC4D4E3-486A-464A-8EC8-D44881097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7879" y="643467"/>
            <a:ext cx="420307" cy="5668919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64DE13E-58EB-4475-B79C-0D4FC6512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38387" y="643467"/>
            <a:ext cx="10933503" cy="5391944"/>
          </a:xfrm>
          <a:prstGeom prst="rect">
            <a:avLst/>
          </a:prstGeom>
          <a:solidFill>
            <a:srgbClr val="FFFFFF"/>
          </a:solidFill>
          <a:ln w="12700">
            <a:solidFill>
              <a:schemeClr val="accent1"/>
            </a:solidFill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DB8F253-8541-ACAF-5537-60D5AC57FD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3731" y="1334278"/>
            <a:ext cx="10422293" cy="3872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8566953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6A6FE60-FEAF-8FCF-B500-1E4F8475BB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95739"/>
            <a:ext cx="11277600" cy="502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7051322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>
            <a:extLst>
              <a:ext uri="{FF2B5EF4-FFF2-40B4-BE49-F238E27FC236}">
                <a16:creationId xmlns:a16="http://schemas.microsoft.com/office/drawing/2014/main" id="{69D184B2-2226-4E31-BCCB-444330767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8533" y="918266"/>
            <a:ext cx="706127" cy="5863534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7">
            <a:extLst>
              <a:ext uri="{FF2B5EF4-FFF2-40B4-BE49-F238E27FC236}">
                <a16:creationId xmlns:a16="http://schemas.microsoft.com/office/drawing/2014/main" id="{1AC4D4E3-486A-464A-8EC8-D44881097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7879" y="643467"/>
            <a:ext cx="420307" cy="5668919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4DE13E-58EB-4475-B79C-0D4FC6512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38387" y="643467"/>
            <a:ext cx="10933503" cy="5391944"/>
          </a:xfrm>
          <a:prstGeom prst="rect">
            <a:avLst/>
          </a:prstGeom>
          <a:solidFill>
            <a:srgbClr val="FFFFFF"/>
          </a:solidFill>
          <a:ln w="12700">
            <a:solidFill>
              <a:schemeClr val="accent1"/>
            </a:solidFill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FBFF1FC-6FA6-1394-9FC1-52A4919E41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277" y="1492898"/>
            <a:ext cx="10912752" cy="3314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0913948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C36E7A5-F38E-60F2-9675-E5D6631935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29004"/>
            <a:ext cx="11277600" cy="4833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0370274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E20A00D-D53A-68CD-F6D0-42021DC968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05070"/>
            <a:ext cx="11277600" cy="5131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4749992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91DA6A8-6AAF-2F34-959C-B48CA284AD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42392"/>
            <a:ext cx="11277600" cy="5141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480750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12140C7-B20D-CF61-E74F-658DB129B1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67747"/>
            <a:ext cx="11277600" cy="5057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9706867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</Words>
  <Application>Microsoft Office PowerPoint</Application>
  <PresentationFormat>Widescreen</PresentationFormat>
  <Paragraphs>7</Paragraphs>
  <Slides>60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60</vt:i4>
      </vt:variant>
    </vt:vector>
  </HeadingPairs>
  <TitlesOfParts>
    <vt:vector size="67" baseType="lpstr">
      <vt:lpstr>Arial</vt:lpstr>
      <vt:lpstr>Calibri</vt:lpstr>
      <vt:lpstr>Calibri Light</vt:lpstr>
      <vt:lpstr>Century Gothic</vt:lpstr>
      <vt:lpstr>Wingdings 3</vt:lpstr>
      <vt:lpstr>Office Theme</vt:lpstr>
      <vt:lpstr>Ion</vt:lpstr>
      <vt:lpstr>                               Module: Business Planning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Moutushi Tanha</dc:creator>
  <cp:lastModifiedBy>Moutushi</cp:lastModifiedBy>
  <cp:revision>73</cp:revision>
  <dcterms:created xsi:type="dcterms:W3CDTF">2023-10-19T09:31:37Z</dcterms:created>
  <dcterms:modified xsi:type="dcterms:W3CDTF">2025-11-04T08:05:13Z</dcterms:modified>
</cp:coreProperties>
</file>