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66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30" autoAdjust="0"/>
    <p:restoredTop sz="94660"/>
  </p:normalViewPr>
  <p:slideViewPr>
    <p:cSldViewPr snapToGrid="0">
      <p:cViewPr>
        <p:scale>
          <a:sx n="80" d="100"/>
          <a:sy n="80" d="100"/>
        </p:scale>
        <p:origin x="-1182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B63F61-88C2-4572-B155-AA20935B7D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87493C-6EA5-4711-A06E-39BAD58821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93A71E-6AF1-4582-A92D-ED5587C854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846AED-C632-4FDE-83EF-386BD7ED3A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62FB2-08D0-4479-9D1E-55337A7A09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AEED36-A176-4780-8E6D-F145D0E0AE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797F90-EE43-4806-B4F9-ECD604B0B1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8C920-D689-47CC-9734-731CACFEF1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9013EA-1955-46F7-A7FF-845117A979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B3E1F7-0253-485B-A4F8-9D0877AFA2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590817-6CEB-4A91-AF52-94FD2A5C67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7E9780E-5069-4D52-8A37-023B245C857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A1BDAA1-A58C-43EC-BF5B-BE332C60902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Cyfansymiau’r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Targed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gyfanswm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targed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6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1" name="Oval 31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Oval 32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Oval 33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69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97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44</cp:revision>
  <dcterms:created xsi:type="dcterms:W3CDTF">2006-03-03T16:34:11Z</dcterms:created>
  <dcterms:modified xsi:type="dcterms:W3CDTF">2014-09-12T08:48:06Z</dcterms:modified>
</cp:coreProperties>
</file>