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7" r:id="rId5"/>
    <p:sldId id="258" r:id="rId6"/>
    <p:sldId id="297" r:id="rId7"/>
    <p:sldId id="296" r:id="rId8"/>
    <p:sldId id="265" r:id="rId9"/>
    <p:sldId id="299" r:id="rId10"/>
    <p:sldId id="300" r:id="rId11"/>
    <p:sldId id="301" r:id="rId12"/>
    <p:sldId id="272" r:id="rId13"/>
    <p:sldId id="273" r:id="rId14"/>
    <p:sldId id="315" r:id="rId15"/>
    <p:sldId id="274" r:id="rId16"/>
    <p:sldId id="286" r:id="rId17"/>
    <p:sldId id="278" r:id="rId18"/>
    <p:sldId id="293" r:id="rId19"/>
    <p:sldId id="319" r:id="rId20"/>
    <p:sldId id="318" r:id="rId21"/>
    <p:sldId id="307" r:id="rId22"/>
    <p:sldId id="314" r:id="rId23"/>
    <p:sldId id="264" r:id="rId24"/>
    <p:sldId id="28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D354C5-A06B-7D42-951F-AB4FCC1A4885}" v="6" dt="2026-08-10T06:30:32.683"/>
    <p1510:client id="{AE364203-815A-4769-870C-6C3C22633446}" v="600" dt="2026-08-10T09:26:05.6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464" autoAdjust="0"/>
  </p:normalViewPr>
  <p:slideViewPr>
    <p:cSldViewPr snapToGrid="0">
      <p:cViewPr>
        <p:scale>
          <a:sx n="66" d="100"/>
          <a:sy n="66" d="100"/>
        </p:scale>
        <p:origin x="644" y="-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abou Guene Nignan (2524745)" userId="c56db3cf-f2a7-423f-9302-e98a7b4b1399" providerId="ADAL" clId="{BA7E2ABB-8D18-3CD3-B701-EFC63F45CBC0}"/>
    <pc:docChg chg="modSld">
      <pc:chgData name="Zenabou Guene Nignan (2524745)" userId="c56db3cf-f2a7-423f-9302-e98a7b4b1399" providerId="ADAL" clId="{BA7E2ABB-8D18-3CD3-B701-EFC63F45CBC0}" dt="2026-08-10T06:30:32.683" v="78" actId="1076"/>
      <pc:docMkLst>
        <pc:docMk/>
      </pc:docMkLst>
      <pc:sldChg chg="modSp mod">
        <pc:chgData name="Zenabou Guene Nignan (2524745)" userId="c56db3cf-f2a7-423f-9302-e98a7b4b1399" providerId="ADAL" clId="{BA7E2ABB-8D18-3CD3-B701-EFC63F45CBC0}" dt="2026-08-02T12:55:54.469" v="4" actId="1076"/>
        <pc:sldMkLst>
          <pc:docMk/>
          <pc:sldMk cId="2962117321" sldId="258"/>
        </pc:sldMkLst>
        <pc:spChg chg="mod">
          <ac:chgData name="Zenabou Guene Nignan (2524745)" userId="c56db3cf-f2a7-423f-9302-e98a7b4b1399" providerId="ADAL" clId="{BA7E2ABB-8D18-3CD3-B701-EFC63F45CBC0}" dt="2026-08-02T12:55:51.385" v="3" actId="14100"/>
          <ac:spMkLst>
            <pc:docMk/>
            <pc:sldMk cId="2962117321" sldId="258"/>
            <ac:spMk id="2" creationId="{28AC0925-C80D-03B2-9CB2-80754DE5343E}"/>
          </ac:spMkLst>
        </pc:spChg>
      </pc:sldChg>
      <pc:sldChg chg="modSp mod">
        <pc:chgData name="Zenabou Guene Nignan (2524745)" userId="c56db3cf-f2a7-423f-9302-e98a7b4b1399" providerId="ADAL" clId="{BA7E2ABB-8D18-3CD3-B701-EFC63F45CBC0}" dt="2026-08-05T07:58:02.251" v="72" actId="1076"/>
        <pc:sldMkLst>
          <pc:docMk/>
          <pc:sldMk cId="1762865586" sldId="297"/>
        </pc:sldMkLst>
        <pc:spChg chg="mod">
          <ac:chgData name="Zenabou Guene Nignan (2524745)" userId="c56db3cf-f2a7-423f-9302-e98a7b4b1399" providerId="ADAL" clId="{BA7E2ABB-8D18-3CD3-B701-EFC63F45CBC0}" dt="2026-08-05T07:57:52.792" v="70" actId="14100"/>
          <ac:spMkLst>
            <pc:docMk/>
            <pc:sldMk cId="1762865586" sldId="297"/>
            <ac:spMk id="2" creationId="{97D51D5C-3D47-4995-CD65-56D78052958E}"/>
          </ac:spMkLst>
        </pc:spChg>
        <pc:spChg chg="mod">
          <ac:chgData name="Zenabou Guene Nignan (2524745)" userId="c56db3cf-f2a7-423f-9302-e98a7b4b1399" providerId="ADAL" clId="{BA7E2ABB-8D18-3CD3-B701-EFC63F45CBC0}" dt="2026-08-05T07:58:02.251" v="72" actId="1076"/>
          <ac:spMkLst>
            <pc:docMk/>
            <pc:sldMk cId="1762865586" sldId="297"/>
            <ac:spMk id="3" creationId="{79A8480A-69A4-5EB5-DF7F-6A73316D1CB9}"/>
          </ac:spMkLst>
        </pc:spChg>
      </pc:sldChg>
      <pc:sldChg chg="modSp mod">
        <pc:chgData name="Zenabou Guene Nignan (2524745)" userId="c56db3cf-f2a7-423f-9302-e98a7b4b1399" providerId="ADAL" clId="{BA7E2ABB-8D18-3CD3-B701-EFC63F45CBC0}" dt="2026-08-10T06:30:32.683" v="78" actId="1076"/>
        <pc:sldMkLst>
          <pc:docMk/>
          <pc:sldMk cId="2525399424" sldId="316"/>
        </pc:sldMkLst>
        <pc:spChg chg="mod">
          <ac:chgData name="Zenabou Guene Nignan (2524745)" userId="c56db3cf-f2a7-423f-9302-e98a7b4b1399" providerId="ADAL" clId="{BA7E2ABB-8D18-3CD3-B701-EFC63F45CBC0}" dt="2026-08-10T06:30:24.967" v="76" actId="1076"/>
          <ac:spMkLst>
            <pc:docMk/>
            <pc:sldMk cId="2525399424" sldId="316"/>
            <ac:spMk id="2" creationId="{11EBCDC7-48C1-0A2B-61EF-093FBD3BDB95}"/>
          </ac:spMkLst>
        </pc:spChg>
        <pc:spChg chg="mod">
          <ac:chgData name="Zenabou Guene Nignan (2524745)" userId="c56db3cf-f2a7-423f-9302-e98a7b4b1399" providerId="ADAL" clId="{BA7E2ABB-8D18-3CD3-B701-EFC63F45CBC0}" dt="2026-08-10T06:30:32.683" v="78" actId="1076"/>
          <ac:spMkLst>
            <pc:docMk/>
            <pc:sldMk cId="2525399424" sldId="316"/>
            <ac:spMk id="5" creationId="{E53DF68E-18E1-8E3E-65D4-7250250FA471}"/>
          </ac:spMkLst>
        </pc:spChg>
        <pc:cxnChg chg="mod">
          <ac:chgData name="Zenabou Guene Nignan (2524745)" userId="c56db3cf-f2a7-423f-9302-e98a7b4b1399" providerId="ADAL" clId="{BA7E2ABB-8D18-3CD3-B701-EFC63F45CBC0}" dt="2026-08-10T06:29:55.623" v="73" actId="1076"/>
          <ac:cxnSpMkLst>
            <pc:docMk/>
            <pc:sldMk cId="2525399424" sldId="316"/>
            <ac:cxnSpMk id="23" creationId="{4802C013-DF9C-E2DE-E7A0-5AD53A1FA35F}"/>
          </ac:cxnSpMkLst>
        </pc:cxnChg>
        <pc:cxnChg chg="mod">
          <ac:chgData name="Zenabou Guene Nignan (2524745)" userId="c56db3cf-f2a7-423f-9302-e98a7b4b1399" providerId="ADAL" clId="{BA7E2ABB-8D18-3CD3-B701-EFC63F45CBC0}" dt="2026-08-10T06:30:32.683" v="78" actId="1076"/>
          <ac:cxnSpMkLst>
            <pc:docMk/>
            <pc:sldMk cId="2525399424" sldId="316"/>
            <ac:cxnSpMk id="33" creationId="{AAE76157-0330-9477-3161-9F85C4FD1FCC}"/>
          </ac:cxnSpMkLst>
        </pc:cxnChg>
      </pc:sldChg>
    </pc:docChg>
  </pc:docChgLst>
  <pc:docChgLst>
    <pc:chgData name="Zenabou Guene Nignan (2524745)" userId="c56db3cf-f2a7-423f-9302-e98a7b4b1399" providerId="ADAL" clId="{4B6A22CA-7AFD-45B2-8A3C-B5EC19FB5550}"/>
    <pc:docChg chg="undo redo custSel addSld delSld modSld sldOrd modMainMaster">
      <pc:chgData name="Zenabou Guene Nignan (2524745)" userId="c56db3cf-f2a7-423f-9302-e98a7b4b1399" providerId="ADAL" clId="{4B6A22CA-7AFD-45B2-8A3C-B5EC19FB5550}" dt="2026-08-10T08:59:51.068" v="20834" actId="2696"/>
      <pc:docMkLst>
        <pc:docMk/>
      </pc:docMkLst>
      <pc:sldChg chg="modSp mod">
        <pc:chgData name="Zenabou Guene Nignan (2524745)" userId="c56db3cf-f2a7-423f-9302-e98a7b4b1399" providerId="ADAL" clId="{4B6A22CA-7AFD-45B2-8A3C-B5EC19FB5550}" dt="2026-08-04T10:04:35.696" v="5768" actId="12"/>
        <pc:sldMkLst>
          <pc:docMk/>
          <pc:sldMk cId="3772741231" sldId="257"/>
        </pc:sldMkLst>
        <pc:spChg chg="mod">
          <ac:chgData name="Zenabou Guene Nignan (2524745)" userId="c56db3cf-f2a7-423f-9302-e98a7b4b1399" providerId="ADAL" clId="{4B6A22CA-7AFD-45B2-8A3C-B5EC19FB5550}" dt="2026-08-04T10:04:35.696" v="5768" actId="12"/>
          <ac:spMkLst>
            <pc:docMk/>
            <pc:sldMk cId="3772741231" sldId="257"/>
            <ac:spMk id="3" creationId="{071D03CD-7242-3EB9-6C43-809139857009}"/>
          </ac:spMkLst>
        </pc:spChg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3772741231" sldId="257"/>
            <ac:spMk id="5" creationId="{9DB1B490-3857-31F2-6EB8-90671FF8F87A}"/>
          </ac:spMkLst>
        </pc:spChg>
      </pc:sldChg>
      <pc:sldChg chg="addSp delSp modSp mod ord setBg">
        <pc:chgData name="Zenabou Guene Nignan (2524745)" userId="c56db3cf-f2a7-423f-9302-e98a7b4b1399" providerId="ADAL" clId="{4B6A22CA-7AFD-45B2-8A3C-B5EC19FB5550}" dt="2026-08-09T21:18:54.428" v="17566"/>
        <pc:sldMkLst>
          <pc:docMk/>
          <pc:sldMk cId="2962117321" sldId="258"/>
        </pc:sldMkLst>
        <pc:spChg chg="mod">
          <ac:chgData name="Zenabou Guene Nignan (2524745)" userId="c56db3cf-f2a7-423f-9302-e98a7b4b1399" providerId="ADAL" clId="{4B6A22CA-7AFD-45B2-8A3C-B5EC19FB5550}" dt="2026-08-09T21:14:47.994" v="17556" actId="16037"/>
          <ac:spMkLst>
            <pc:docMk/>
            <pc:sldMk cId="2962117321" sldId="258"/>
            <ac:spMk id="2" creationId="{28AC0925-C80D-03B2-9CB2-80754DE5343E}"/>
          </ac:spMkLst>
        </pc:spChg>
        <pc:spChg chg="add del mod">
          <ac:chgData name="Zenabou Guene Nignan (2524745)" userId="c56db3cf-f2a7-423f-9302-e98a7b4b1399" providerId="ADAL" clId="{4B6A22CA-7AFD-45B2-8A3C-B5EC19FB5550}" dt="2026-08-09T21:09:57.911" v="17511" actId="26606"/>
          <ac:spMkLst>
            <pc:docMk/>
            <pc:sldMk cId="2962117321" sldId="258"/>
            <ac:spMk id="3" creationId="{C9472314-7F14-6FA9-891C-799657E55802}"/>
          </ac:spMkLst>
        </pc:spChg>
        <pc:spChg chg="mod">
          <ac:chgData name="Zenabou Guene Nignan (2524745)" userId="c56db3cf-f2a7-423f-9302-e98a7b4b1399" providerId="ADAL" clId="{4B6A22CA-7AFD-45B2-8A3C-B5EC19FB5550}" dt="2026-08-09T21:09:57.911" v="17511" actId="26606"/>
          <ac:spMkLst>
            <pc:docMk/>
            <pc:sldMk cId="2962117321" sldId="258"/>
            <ac:spMk id="5" creationId="{2E9960BB-4661-8C04-099C-07CE40F56A37}"/>
          </ac:spMkLst>
        </pc:spChg>
        <pc:spChg chg="add">
          <ac:chgData name="Zenabou Guene Nignan (2524745)" userId="c56db3cf-f2a7-423f-9302-e98a7b4b1399" providerId="ADAL" clId="{4B6A22CA-7AFD-45B2-8A3C-B5EC19FB5550}" dt="2026-08-09T21:09:57.911" v="17511" actId="26606"/>
          <ac:spMkLst>
            <pc:docMk/>
            <pc:sldMk cId="2962117321" sldId="258"/>
            <ac:spMk id="8" creationId="{8DF67618-B87B-4195-8E24-3B126F79FF55}"/>
          </ac:spMkLst>
        </pc:spChg>
        <pc:spChg chg="add">
          <ac:chgData name="Zenabou Guene Nignan (2524745)" userId="c56db3cf-f2a7-423f-9302-e98a7b4b1399" providerId="ADAL" clId="{4B6A22CA-7AFD-45B2-8A3C-B5EC19FB5550}" dt="2026-08-09T21:09:57.911" v="17511" actId="26606"/>
          <ac:spMkLst>
            <pc:docMk/>
            <pc:sldMk cId="2962117321" sldId="258"/>
            <ac:spMk id="9" creationId="{64960379-9FF9-400A-A8A8-F5AB633FD3BF}"/>
          </ac:spMkLst>
        </pc:spChg>
        <pc:spChg chg="add del">
          <ac:chgData name="Zenabou Guene Nignan (2524745)" userId="c56db3cf-f2a7-423f-9302-e98a7b4b1399" providerId="ADAL" clId="{4B6A22CA-7AFD-45B2-8A3C-B5EC19FB5550}" dt="2026-08-09T21:08:54.875" v="17435" actId="26606"/>
          <ac:spMkLst>
            <pc:docMk/>
            <pc:sldMk cId="2962117321" sldId="258"/>
            <ac:spMk id="11" creationId="{BACC6370-2D7E-4714-9D71-7542949D7D5D}"/>
          </ac:spMkLst>
        </pc:spChg>
        <pc:spChg chg="add del">
          <ac:chgData name="Zenabou Guene Nignan (2524745)" userId="c56db3cf-f2a7-423f-9302-e98a7b4b1399" providerId="ADAL" clId="{4B6A22CA-7AFD-45B2-8A3C-B5EC19FB5550}" dt="2026-08-09T21:08:54.875" v="17435" actId="26606"/>
          <ac:spMkLst>
            <pc:docMk/>
            <pc:sldMk cId="2962117321" sldId="258"/>
            <ac:spMk id="13" creationId="{256B2C21-A230-48C0-8DF1-C46611373C44}"/>
          </ac:spMkLst>
        </pc:spChg>
        <pc:spChg chg="add del">
          <ac:chgData name="Zenabou Guene Nignan (2524745)" userId="c56db3cf-f2a7-423f-9302-e98a7b4b1399" providerId="ADAL" clId="{4B6A22CA-7AFD-45B2-8A3C-B5EC19FB5550}" dt="2026-08-09T21:08:54.875" v="17435" actId="26606"/>
          <ac:spMkLst>
            <pc:docMk/>
            <pc:sldMk cId="2962117321" sldId="258"/>
            <ac:spMk id="15" creationId="{3847E18C-932D-4C95-AABA-FEC7C9499AD7}"/>
          </ac:spMkLst>
        </pc:spChg>
        <pc:spChg chg="add del">
          <ac:chgData name="Zenabou Guene Nignan (2524745)" userId="c56db3cf-f2a7-423f-9302-e98a7b4b1399" providerId="ADAL" clId="{4B6A22CA-7AFD-45B2-8A3C-B5EC19FB5550}" dt="2026-08-09T21:08:54.875" v="17435" actId="26606"/>
          <ac:spMkLst>
            <pc:docMk/>
            <pc:sldMk cId="2962117321" sldId="258"/>
            <ac:spMk id="17" creationId="{3150CB11-0C61-439E-910F-5787759E72A0}"/>
          </ac:spMkLst>
        </pc:spChg>
        <pc:spChg chg="add del">
          <ac:chgData name="Zenabou Guene Nignan (2524745)" userId="c56db3cf-f2a7-423f-9302-e98a7b4b1399" providerId="ADAL" clId="{4B6A22CA-7AFD-45B2-8A3C-B5EC19FB5550}" dt="2026-08-09T21:08:54.875" v="17435" actId="26606"/>
          <ac:spMkLst>
            <pc:docMk/>
            <pc:sldMk cId="2962117321" sldId="258"/>
            <ac:spMk id="19" creationId="{43F8A58B-5155-44CE-A5FF-7647B47D0A7A}"/>
          </ac:spMkLst>
        </pc:spChg>
        <pc:spChg chg="add del">
          <ac:chgData name="Zenabou Guene Nignan (2524745)" userId="c56db3cf-f2a7-423f-9302-e98a7b4b1399" providerId="ADAL" clId="{4B6A22CA-7AFD-45B2-8A3C-B5EC19FB5550}" dt="2026-08-09T21:08:54.875" v="17435" actId="26606"/>
          <ac:spMkLst>
            <pc:docMk/>
            <pc:sldMk cId="2962117321" sldId="258"/>
            <ac:spMk id="21" creationId="{443F2ACA-E6D6-4028-82DD-F03C262D5DE6}"/>
          </ac:spMkLst>
        </pc:spChg>
        <pc:grpChg chg="add">
          <ac:chgData name="Zenabou Guene Nignan (2524745)" userId="c56db3cf-f2a7-423f-9302-e98a7b4b1399" providerId="ADAL" clId="{4B6A22CA-7AFD-45B2-8A3C-B5EC19FB5550}" dt="2026-08-09T21:09:57.911" v="17511" actId="26606"/>
          <ac:grpSpMkLst>
            <pc:docMk/>
            <pc:sldMk cId="2962117321" sldId="258"/>
            <ac:grpSpMk id="10" creationId="{2C491629-AE25-486B-9B22-2CE4EE8F7E47}"/>
          </ac:grpSpMkLst>
        </pc:grpChg>
        <pc:grpChg chg="add">
          <ac:chgData name="Zenabou Guene Nignan (2524745)" userId="c56db3cf-f2a7-423f-9302-e98a7b4b1399" providerId="ADAL" clId="{4B6A22CA-7AFD-45B2-8A3C-B5EC19FB5550}" dt="2026-08-09T21:09:57.911" v="17511" actId="26606"/>
          <ac:grpSpMkLst>
            <pc:docMk/>
            <pc:sldMk cId="2962117321" sldId="258"/>
            <ac:grpSpMk id="14" creationId="{43F5E015-E085-4624-B431-B42414448684}"/>
          </ac:grpSpMkLst>
        </pc:grpChg>
        <pc:graphicFrameChg chg="add del">
          <ac:chgData name="Zenabou Guene Nignan (2524745)" userId="c56db3cf-f2a7-423f-9302-e98a7b4b1399" providerId="ADAL" clId="{4B6A22CA-7AFD-45B2-8A3C-B5EC19FB5550}" dt="2026-08-09T21:08:54.875" v="17435" actId="26606"/>
          <ac:graphicFrameMkLst>
            <pc:docMk/>
            <pc:sldMk cId="2962117321" sldId="258"/>
            <ac:graphicFrameMk id="7" creationId="{51D9BFAE-5351-051B-4FB6-7780F088CDBC}"/>
          </ac:graphicFrameMkLst>
        </pc:graphicFrameChg>
        <pc:graphicFrameChg chg="add mod modGraphic">
          <ac:chgData name="Zenabou Guene Nignan (2524745)" userId="c56db3cf-f2a7-423f-9302-e98a7b4b1399" providerId="ADAL" clId="{4B6A22CA-7AFD-45B2-8A3C-B5EC19FB5550}" dt="2026-08-09T21:13:49.124" v="17554" actId="20577"/>
          <ac:graphicFrameMkLst>
            <pc:docMk/>
            <pc:sldMk cId="2962117321" sldId="258"/>
            <ac:graphicFrameMk id="27" creationId="{8057350D-1E06-0753-73B3-DF569FE7557F}"/>
          </ac:graphicFrameMkLst>
        </pc:graphicFrameChg>
      </pc:sldChg>
      <pc:sldChg chg="addSp delSp modSp del mod">
        <pc:chgData name="Zenabou Guene Nignan (2524745)" userId="c56db3cf-f2a7-423f-9302-e98a7b4b1399" providerId="ADAL" clId="{4B6A22CA-7AFD-45B2-8A3C-B5EC19FB5550}" dt="2026-08-09T18:16:19.305" v="16920" actId="2696"/>
        <pc:sldMkLst>
          <pc:docMk/>
          <pc:sldMk cId="4222689145" sldId="261"/>
        </pc:sldMkLst>
        <pc:spChg chg="add del mod">
          <ac:chgData name="Zenabou Guene Nignan (2524745)" userId="c56db3cf-f2a7-423f-9302-e98a7b4b1399" providerId="ADAL" clId="{4B6A22CA-7AFD-45B2-8A3C-B5EC19FB5550}" dt="2026-08-09T18:15:56.749" v="16919"/>
          <ac:spMkLst>
            <pc:docMk/>
            <pc:sldMk cId="4222689145" sldId="261"/>
            <ac:spMk id="3" creationId="{0BB2BEB2-14F6-5E06-3C96-07EA06C37D38}"/>
          </ac:spMkLst>
        </pc:spChg>
      </pc:sldChg>
      <pc:sldChg chg="addSp modSp mod">
        <pc:chgData name="Zenabou Guene Nignan (2524745)" userId="c56db3cf-f2a7-423f-9302-e98a7b4b1399" providerId="ADAL" clId="{4B6A22CA-7AFD-45B2-8A3C-B5EC19FB5550}" dt="2026-08-10T01:41:19.994" v="17613" actId="12"/>
        <pc:sldMkLst>
          <pc:docMk/>
          <pc:sldMk cId="3427848908" sldId="264"/>
        </pc:sldMkLst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3427848908" sldId="264"/>
            <ac:spMk id="2" creationId="{B63FED0C-FBA8-6118-722A-CEE065D70330}"/>
          </ac:spMkLst>
        </pc:spChg>
        <pc:spChg chg="add mod">
          <ac:chgData name="Zenabou Guene Nignan (2524745)" userId="c56db3cf-f2a7-423f-9302-e98a7b4b1399" providerId="ADAL" clId="{4B6A22CA-7AFD-45B2-8A3C-B5EC19FB5550}" dt="2026-08-10T01:41:19.994" v="17613" actId="12"/>
          <ac:spMkLst>
            <pc:docMk/>
            <pc:sldMk cId="3427848908" sldId="264"/>
            <ac:spMk id="4" creationId="{B484A845-5893-2A49-94D1-6882916DF10D}"/>
          </ac:spMkLst>
        </pc:spChg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3427848908" sldId="264"/>
            <ac:spMk id="5" creationId="{7FD9563E-3ADD-5E2A-A579-C29FCE26B09F}"/>
          </ac:spMkLst>
        </pc:spChg>
      </pc:sldChg>
      <pc:sldChg chg="addSp delSp modSp mod ord modNotesTx">
        <pc:chgData name="Zenabou Guene Nignan (2524745)" userId="c56db3cf-f2a7-423f-9302-e98a7b4b1399" providerId="ADAL" clId="{4B6A22CA-7AFD-45B2-8A3C-B5EC19FB5550}" dt="2026-08-09T05:38:21.761" v="12888" actId="20577"/>
        <pc:sldMkLst>
          <pc:docMk/>
          <pc:sldMk cId="2909098766" sldId="265"/>
        </pc:sldMkLst>
        <pc:spChg chg="mod">
          <ac:chgData name="Zenabou Guene Nignan (2524745)" userId="c56db3cf-f2a7-423f-9302-e98a7b4b1399" providerId="ADAL" clId="{4B6A22CA-7AFD-45B2-8A3C-B5EC19FB5550}" dt="2026-08-08T18:16:05.050" v="12403" actId="20577"/>
          <ac:spMkLst>
            <pc:docMk/>
            <pc:sldMk cId="2909098766" sldId="265"/>
            <ac:spMk id="2" creationId="{EED79F75-4964-F008-242F-322D2CDCFEC6}"/>
          </ac:spMkLst>
        </pc:spChg>
        <pc:spChg chg="add del mod">
          <ac:chgData name="Zenabou Guene Nignan (2524745)" userId="c56db3cf-f2a7-423f-9302-e98a7b4b1399" providerId="ADAL" clId="{4B6A22CA-7AFD-45B2-8A3C-B5EC19FB5550}" dt="2026-08-09T05:38:21.761" v="12888" actId="20577"/>
          <ac:spMkLst>
            <pc:docMk/>
            <pc:sldMk cId="2909098766" sldId="265"/>
            <ac:spMk id="3" creationId="{2E7FBEFA-BADE-B0F0-278C-11A1D775E6F2}"/>
          </ac:spMkLst>
        </pc:spChg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2909098766" sldId="265"/>
            <ac:spMk id="5" creationId="{1572AF4C-116A-FE07-BB42-AD4536F0EA0B}"/>
          </ac:spMkLst>
        </pc:spChg>
        <pc:spChg chg="add mod">
          <ac:chgData name="Zenabou Guene Nignan (2524745)" userId="c56db3cf-f2a7-423f-9302-e98a7b4b1399" providerId="ADAL" clId="{4B6A22CA-7AFD-45B2-8A3C-B5EC19FB5550}" dt="2026-08-08T19:45:26.965" v="12828" actId="14100"/>
          <ac:spMkLst>
            <pc:docMk/>
            <pc:sldMk cId="2909098766" sldId="265"/>
            <ac:spMk id="81" creationId="{E5BD146D-A63E-5FA7-3CFC-C31E879DC92B}"/>
          </ac:spMkLst>
        </pc:spChg>
        <pc:picChg chg="add mod">
          <ac:chgData name="Zenabou Guene Nignan (2524745)" userId="c56db3cf-f2a7-423f-9302-e98a7b4b1399" providerId="ADAL" clId="{4B6A22CA-7AFD-45B2-8A3C-B5EC19FB5550}" dt="2026-08-08T19:40:57.880" v="12812" actId="1076"/>
          <ac:picMkLst>
            <pc:docMk/>
            <pc:sldMk cId="2909098766" sldId="265"/>
            <ac:picMk id="79" creationId="{28408150-A130-EE5A-26F6-28E07620EF04}"/>
          </ac:picMkLst>
        </pc:picChg>
        <pc:cxnChg chg="add mod">
          <ac:chgData name="Zenabou Guene Nignan (2524745)" userId="c56db3cf-f2a7-423f-9302-e98a7b4b1399" providerId="ADAL" clId="{4B6A22CA-7AFD-45B2-8A3C-B5EC19FB5550}" dt="2026-08-09T05:36:40.434" v="12868" actId="14100"/>
          <ac:cxnSpMkLst>
            <pc:docMk/>
            <pc:sldMk cId="2909098766" sldId="265"/>
            <ac:cxnSpMk id="6" creationId="{B3B21B40-E764-B8EE-8A56-952988C38F54}"/>
          </ac:cxnSpMkLst>
        </pc:cxnChg>
        <pc:cxnChg chg="add mod">
          <ac:chgData name="Zenabou Guene Nignan (2524745)" userId="c56db3cf-f2a7-423f-9302-e98a7b4b1399" providerId="ADAL" clId="{4B6A22CA-7AFD-45B2-8A3C-B5EC19FB5550}" dt="2026-08-08T19:12:06.900" v="12651" actId="1076"/>
          <ac:cxnSpMkLst>
            <pc:docMk/>
            <pc:sldMk cId="2909098766" sldId="265"/>
            <ac:cxnSpMk id="21" creationId="{B79B6FF6-F6EE-EDEF-66E3-CB21057BE6C7}"/>
          </ac:cxnSpMkLst>
        </pc:cxnChg>
        <pc:cxnChg chg="add mod">
          <ac:chgData name="Zenabou Guene Nignan (2524745)" userId="c56db3cf-f2a7-423f-9302-e98a7b4b1399" providerId="ADAL" clId="{4B6A22CA-7AFD-45B2-8A3C-B5EC19FB5550}" dt="2026-08-08T19:02:50.839" v="12544" actId="1076"/>
          <ac:cxnSpMkLst>
            <pc:docMk/>
            <pc:sldMk cId="2909098766" sldId="265"/>
            <ac:cxnSpMk id="39" creationId="{6346FBE3-CAE4-D61C-2F29-66BD5578F3B5}"/>
          </ac:cxnSpMkLst>
        </pc:cxnChg>
        <pc:cxnChg chg="add mod">
          <ac:chgData name="Zenabou Guene Nignan (2524745)" userId="c56db3cf-f2a7-423f-9302-e98a7b4b1399" providerId="ADAL" clId="{4B6A22CA-7AFD-45B2-8A3C-B5EC19FB5550}" dt="2026-08-08T19:02:41.691" v="12543" actId="1076"/>
          <ac:cxnSpMkLst>
            <pc:docMk/>
            <pc:sldMk cId="2909098766" sldId="265"/>
            <ac:cxnSpMk id="44" creationId="{09017406-CFEC-0102-1E61-5A486F64BB05}"/>
          </ac:cxnSpMkLst>
        </pc:cxnChg>
        <pc:cxnChg chg="add mod">
          <ac:chgData name="Zenabou Guene Nignan (2524745)" userId="c56db3cf-f2a7-423f-9302-e98a7b4b1399" providerId="ADAL" clId="{4B6A22CA-7AFD-45B2-8A3C-B5EC19FB5550}" dt="2026-08-08T19:10:09.848" v="12646" actId="1076"/>
          <ac:cxnSpMkLst>
            <pc:docMk/>
            <pc:sldMk cId="2909098766" sldId="265"/>
            <ac:cxnSpMk id="69" creationId="{B248C0CD-9A8C-EF74-2467-BD34B79225A7}"/>
          </ac:cxnSpMkLst>
        </pc:cxnChg>
        <pc:cxnChg chg="add mod">
          <ac:chgData name="Zenabou Guene Nignan (2524745)" userId="c56db3cf-f2a7-423f-9302-e98a7b4b1399" providerId="ADAL" clId="{4B6A22CA-7AFD-45B2-8A3C-B5EC19FB5550}" dt="2026-08-08T19:12:44.038" v="12655" actId="14100"/>
          <ac:cxnSpMkLst>
            <pc:docMk/>
            <pc:sldMk cId="2909098766" sldId="265"/>
            <ac:cxnSpMk id="72" creationId="{DDFA6999-0943-4F01-2A96-29DFAA14658C}"/>
          </ac:cxnSpMkLst>
        </pc:cxnChg>
      </pc:sldChg>
      <pc:sldChg chg="modSp add mod setBg">
        <pc:chgData name="Zenabou Guene Nignan (2524745)" userId="c56db3cf-f2a7-423f-9302-e98a7b4b1399" providerId="ADAL" clId="{4B6A22CA-7AFD-45B2-8A3C-B5EC19FB5550}" dt="2026-08-10T03:22:24.291" v="19433" actId="255"/>
        <pc:sldMkLst>
          <pc:docMk/>
          <pc:sldMk cId="0" sldId="272"/>
        </pc:sldMkLst>
        <pc:spChg chg="mod">
          <ac:chgData name="Zenabou Guene Nignan (2524745)" userId="c56db3cf-f2a7-423f-9302-e98a7b4b1399" providerId="ADAL" clId="{4B6A22CA-7AFD-45B2-8A3C-B5EC19FB5550}" dt="2026-08-09T21:16:58.154" v="17557"/>
          <ac:spMkLst>
            <pc:docMk/>
            <pc:sldMk cId="0" sldId="272"/>
            <ac:spMk id="4" creationId="{6B2A6D47-3614-0B78-9E10-02860F21C1B6}"/>
          </ac:spMkLst>
        </pc:spChg>
        <pc:spChg chg="mod">
          <ac:chgData name="Zenabou Guene Nignan (2524745)" userId="c56db3cf-f2a7-423f-9302-e98a7b4b1399" providerId="ADAL" clId="{4B6A22CA-7AFD-45B2-8A3C-B5EC19FB5550}" dt="2026-08-10T03:22:24.291" v="19433" actId="255"/>
          <ac:spMkLst>
            <pc:docMk/>
            <pc:sldMk cId="0" sldId="272"/>
            <ac:spMk id="6" creationId="{9044DF1B-24AE-AD2F-0D24-29F5E8426048}"/>
          </ac:spMkLst>
        </pc:spChg>
      </pc:sldChg>
      <pc:sldChg chg="modSp add ord setBg">
        <pc:chgData name="Zenabou Guene Nignan (2524745)" userId="c56db3cf-f2a7-423f-9302-e98a7b4b1399" providerId="ADAL" clId="{4B6A22CA-7AFD-45B2-8A3C-B5EC19FB5550}" dt="2026-08-09T21:19:49.769" v="17569"/>
        <pc:sldMkLst>
          <pc:docMk/>
          <pc:sldMk cId="0" sldId="273"/>
        </pc:sldMkLst>
        <pc:spChg chg="mod">
          <ac:chgData name="Zenabou Guene Nignan (2524745)" userId="c56db3cf-f2a7-423f-9302-e98a7b4b1399" providerId="ADAL" clId="{4B6A22CA-7AFD-45B2-8A3C-B5EC19FB5550}" dt="2026-08-09T21:19:26.694" v="17567"/>
          <ac:spMkLst>
            <pc:docMk/>
            <pc:sldMk cId="0" sldId="273"/>
            <ac:spMk id="4" creationId="{7855547E-690C-E99C-7C4C-0869D8D5BB9D}"/>
          </ac:spMkLst>
        </pc:spChg>
      </pc:sldChg>
      <pc:sldChg chg="addSp delSp modSp del mod ord setBg">
        <pc:chgData name="Zenabou Guene Nignan (2524745)" userId="c56db3cf-f2a7-423f-9302-e98a7b4b1399" providerId="ADAL" clId="{4B6A22CA-7AFD-45B2-8A3C-B5EC19FB5550}" dt="2026-08-09T09:37:57.548" v="14335" actId="2696"/>
        <pc:sldMkLst>
          <pc:docMk/>
          <pc:sldMk cId="344155220" sldId="273"/>
        </pc:sldMkLst>
        <pc:spChg chg="mod">
          <ac:chgData name="Zenabou Guene Nignan (2524745)" userId="c56db3cf-f2a7-423f-9302-e98a7b4b1399" providerId="ADAL" clId="{4B6A22CA-7AFD-45B2-8A3C-B5EC19FB5550}" dt="2026-08-09T09:37:06.433" v="14330" actId="14100"/>
          <ac:spMkLst>
            <pc:docMk/>
            <pc:sldMk cId="344155220" sldId="273"/>
            <ac:spMk id="2" creationId="{F6A2F98B-6C13-E17A-D649-279149C4F740}"/>
          </ac:spMkLst>
        </pc:spChg>
        <pc:spChg chg="mod">
          <ac:chgData name="Zenabou Guene Nignan (2524745)" userId="c56db3cf-f2a7-423f-9302-e98a7b4b1399" providerId="ADAL" clId="{4B6A22CA-7AFD-45B2-8A3C-B5EC19FB5550}" dt="2026-08-09T09:37:18.249" v="14332" actId="14100"/>
          <ac:spMkLst>
            <pc:docMk/>
            <pc:sldMk cId="344155220" sldId="273"/>
            <ac:spMk id="3" creationId="{59F3D625-1647-D7D5-8FE9-080D8F3D0F2C}"/>
          </ac:spMkLst>
        </pc:spChg>
        <pc:spChg chg="add del mod">
          <ac:chgData name="Zenabou Guene Nignan (2524745)" userId="c56db3cf-f2a7-423f-9302-e98a7b4b1399" providerId="ADAL" clId="{4B6A22CA-7AFD-45B2-8A3C-B5EC19FB5550}" dt="2026-08-09T09:36:49.694" v="14329" actId="21"/>
          <ac:spMkLst>
            <pc:docMk/>
            <pc:sldMk cId="344155220" sldId="273"/>
            <ac:spMk id="6" creationId="{14511E04-4C1B-1238-447D-C9F14F7B8394}"/>
          </ac:spMkLst>
        </pc:spChg>
        <pc:spChg chg="add del mod">
          <ac:chgData name="Zenabou Guene Nignan (2524745)" userId="c56db3cf-f2a7-423f-9302-e98a7b4b1399" providerId="ADAL" clId="{4B6A22CA-7AFD-45B2-8A3C-B5EC19FB5550}" dt="2026-08-09T09:37:19.606" v="14334"/>
          <ac:spMkLst>
            <pc:docMk/>
            <pc:sldMk cId="344155220" sldId="273"/>
            <ac:spMk id="7" creationId="{E99612D7-E8A9-B930-9C55-FB3BF7ECB5BB}"/>
          </ac:spMkLst>
        </pc:spChg>
        <pc:picChg chg="add del mod">
          <ac:chgData name="Zenabou Guene Nignan (2524745)" userId="c56db3cf-f2a7-423f-9302-e98a7b4b1399" providerId="ADAL" clId="{4B6A22CA-7AFD-45B2-8A3C-B5EC19FB5550}" dt="2026-08-09T09:36:41.633" v="14328" actId="21"/>
          <ac:picMkLst>
            <pc:docMk/>
            <pc:sldMk cId="344155220" sldId="273"/>
            <ac:picMk id="4" creationId="{DD1F9FAA-535A-59E1-6F35-CC214C74C7F1}"/>
          </ac:picMkLst>
        </pc:picChg>
      </pc:sldChg>
      <pc:sldChg chg="modSp add ord setBg">
        <pc:chgData name="Zenabou Guene Nignan (2524745)" userId="c56db3cf-f2a7-423f-9302-e98a7b4b1399" providerId="ADAL" clId="{4B6A22CA-7AFD-45B2-8A3C-B5EC19FB5550}" dt="2026-08-09T21:21:08.693" v="17575"/>
        <pc:sldMkLst>
          <pc:docMk/>
          <pc:sldMk cId="0" sldId="274"/>
        </pc:sldMkLst>
        <pc:spChg chg="mod">
          <ac:chgData name="Zenabou Guene Nignan (2524745)" userId="c56db3cf-f2a7-423f-9302-e98a7b4b1399" providerId="ADAL" clId="{4B6A22CA-7AFD-45B2-8A3C-B5EC19FB5550}" dt="2026-08-09T21:21:05.174" v="17573"/>
          <ac:spMkLst>
            <pc:docMk/>
            <pc:sldMk cId="0" sldId="274"/>
            <ac:spMk id="4" creationId="{1C7B72D2-684B-DDFA-B25D-8CA7EAE3BE9C}"/>
          </ac:spMkLst>
        </pc:spChg>
      </pc:sldChg>
      <pc:sldChg chg="delSp modSp del mod">
        <pc:chgData name="Zenabou Guene Nignan (2524745)" userId="c56db3cf-f2a7-423f-9302-e98a7b4b1399" providerId="ADAL" clId="{4B6A22CA-7AFD-45B2-8A3C-B5EC19FB5550}" dt="2026-08-09T11:50:26.064" v="16786" actId="2696"/>
        <pc:sldMkLst>
          <pc:docMk/>
          <pc:sldMk cId="3437410572" sldId="274"/>
        </pc:sldMkLst>
      </pc:sldChg>
      <pc:sldChg chg="modSp del mod">
        <pc:chgData name="Zenabou Guene Nignan (2524745)" userId="c56db3cf-f2a7-423f-9302-e98a7b4b1399" providerId="ADAL" clId="{4B6A22CA-7AFD-45B2-8A3C-B5EC19FB5550}" dt="2026-08-09T11:50:45.171" v="16788" actId="2696"/>
        <pc:sldMkLst>
          <pc:docMk/>
          <pc:sldMk cId="24365967" sldId="275"/>
        </pc:sldMkLst>
      </pc:sldChg>
      <pc:sldChg chg="modSp del mod">
        <pc:chgData name="Zenabou Guene Nignan (2524745)" userId="c56db3cf-f2a7-423f-9302-e98a7b4b1399" providerId="ADAL" clId="{4B6A22CA-7AFD-45B2-8A3C-B5EC19FB5550}" dt="2026-08-09T11:50:56.302" v="16789" actId="2696"/>
        <pc:sldMkLst>
          <pc:docMk/>
          <pc:sldMk cId="1488264888" sldId="276"/>
        </pc:sldMkLst>
      </pc:sldChg>
      <pc:sldChg chg="modSp del mod">
        <pc:chgData name="Zenabou Guene Nignan (2524745)" userId="c56db3cf-f2a7-423f-9302-e98a7b4b1399" providerId="ADAL" clId="{4B6A22CA-7AFD-45B2-8A3C-B5EC19FB5550}" dt="2026-08-09T11:51:27.580" v="16791" actId="2696"/>
        <pc:sldMkLst>
          <pc:docMk/>
          <pc:sldMk cId="4193356205" sldId="277"/>
        </pc:sldMkLst>
      </pc:sldChg>
      <pc:sldChg chg="modSp mod">
        <pc:chgData name="Zenabou Guene Nignan (2524745)" userId="c56db3cf-f2a7-423f-9302-e98a7b4b1399" providerId="ADAL" clId="{4B6A22CA-7AFD-45B2-8A3C-B5EC19FB5550}" dt="2026-08-10T03:37:19.238" v="19620" actId="20577"/>
        <pc:sldMkLst>
          <pc:docMk/>
          <pc:sldMk cId="571527524" sldId="278"/>
        </pc:sldMkLst>
        <pc:spChg chg="mod">
          <ac:chgData name="Zenabou Guene Nignan (2524745)" userId="c56db3cf-f2a7-423f-9302-e98a7b4b1399" providerId="ADAL" clId="{4B6A22CA-7AFD-45B2-8A3C-B5EC19FB5550}" dt="2026-08-10T03:37:19.238" v="19620" actId="20577"/>
          <ac:spMkLst>
            <pc:docMk/>
            <pc:sldMk cId="571527524" sldId="278"/>
            <ac:spMk id="2" creationId="{ED121EC4-ED71-782F-7E34-61A648971FC5}"/>
          </ac:spMkLst>
        </pc:spChg>
        <pc:spChg chg="mod">
          <ac:chgData name="Zenabou Guene Nignan (2524745)" userId="c56db3cf-f2a7-423f-9302-e98a7b4b1399" providerId="ADAL" clId="{4B6A22CA-7AFD-45B2-8A3C-B5EC19FB5550}" dt="2026-08-10T03:31:12.134" v="19534" actId="12"/>
          <ac:spMkLst>
            <pc:docMk/>
            <pc:sldMk cId="571527524" sldId="278"/>
            <ac:spMk id="3" creationId="{C046C986-4ED0-85AB-9D6C-8C9CFCD2614D}"/>
          </ac:spMkLst>
        </pc:spChg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571527524" sldId="278"/>
            <ac:spMk id="5" creationId="{5E44E8B2-D575-6FFE-F548-7EA3A9ABB629}"/>
          </ac:spMkLst>
        </pc:spChg>
      </pc:sldChg>
      <pc:sldChg chg="addSp delSp modSp del mod">
        <pc:chgData name="Zenabou Guene Nignan (2524745)" userId="c56db3cf-f2a7-423f-9302-e98a7b4b1399" providerId="ADAL" clId="{4B6A22CA-7AFD-45B2-8A3C-B5EC19FB5550}" dt="2026-08-10T03:31:56.863" v="19536" actId="2696"/>
        <pc:sldMkLst>
          <pc:docMk/>
          <pc:sldMk cId="249806101" sldId="279"/>
        </pc:sldMkLst>
        <pc:spChg chg="mod">
          <ac:chgData name="Zenabou Guene Nignan (2524745)" userId="c56db3cf-f2a7-423f-9302-e98a7b4b1399" providerId="ADAL" clId="{4B6A22CA-7AFD-45B2-8A3C-B5EC19FB5550}" dt="2026-08-09T12:09:11.588" v="16872" actId="20577"/>
          <ac:spMkLst>
            <pc:docMk/>
            <pc:sldMk cId="249806101" sldId="279"/>
            <ac:spMk id="2" creationId="{07CABA2C-2512-605D-23FD-ED9CB55FD07D}"/>
          </ac:spMkLst>
        </pc:spChg>
        <pc:spChg chg="del mod">
          <ac:chgData name="Zenabou Guene Nignan (2524745)" userId="c56db3cf-f2a7-423f-9302-e98a7b4b1399" providerId="ADAL" clId="{4B6A22CA-7AFD-45B2-8A3C-B5EC19FB5550}" dt="2026-08-09T12:09:06.350" v="16863" actId="478"/>
          <ac:spMkLst>
            <pc:docMk/>
            <pc:sldMk cId="249806101" sldId="279"/>
            <ac:spMk id="3" creationId="{2498DE05-0962-D680-9AF1-34C8EE322EB0}"/>
          </ac:spMkLst>
        </pc:spChg>
        <pc:spChg chg="add mod">
          <ac:chgData name="Zenabou Guene Nignan (2524745)" userId="c56db3cf-f2a7-423f-9302-e98a7b4b1399" providerId="ADAL" clId="{4B6A22CA-7AFD-45B2-8A3C-B5EC19FB5550}" dt="2026-08-09T12:09:06.350" v="16863" actId="478"/>
          <ac:spMkLst>
            <pc:docMk/>
            <pc:sldMk cId="249806101" sldId="279"/>
            <ac:spMk id="6" creationId="{C8F27590-460B-E570-A1DC-76A6EF740C5F}"/>
          </ac:spMkLst>
        </pc:spChg>
      </pc:sldChg>
      <pc:sldChg chg="modSp del">
        <pc:chgData name="Zenabou Guene Nignan (2524745)" userId="c56db3cf-f2a7-423f-9302-e98a7b4b1399" providerId="ADAL" clId="{4B6A22CA-7AFD-45B2-8A3C-B5EC19FB5550}" dt="2026-08-09T12:07:31.016" v="16800" actId="2696"/>
        <pc:sldMkLst>
          <pc:docMk/>
          <pc:sldMk cId="605311658" sldId="280"/>
        </pc:sldMkLst>
      </pc:sldChg>
      <pc:sldChg chg="modSp del">
        <pc:chgData name="Zenabou Guene Nignan (2524745)" userId="c56db3cf-f2a7-423f-9302-e98a7b4b1399" providerId="ADAL" clId="{4B6A22CA-7AFD-45B2-8A3C-B5EC19FB5550}" dt="2026-08-09T12:07:09.501" v="16798" actId="2696"/>
        <pc:sldMkLst>
          <pc:docMk/>
          <pc:sldMk cId="3236956545" sldId="281"/>
        </pc:sldMkLst>
      </pc:sldChg>
      <pc:sldChg chg="modSp del">
        <pc:chgData name="Zenabou Guene Nignan (2524745)" userId="c56db3cf-f2a7-423f-9302-e98a7b4b1399" providerId="ADAL" clId="{4B6A22CA-7AFD-45B2-8A3C-B5EC19FB5550}" dt="2026-08-09T12:06:58.330" v="16797" actId="2696"/>
        <pc:sldMkLst>
          <pc:docMk/>
          <pc:sldMk cId="1998266972" sldId="282"/>
        </pc:sldMkLst>
      </pc:sldChg>
      <pc:sldChg chg="modSp del">
        <pc:chgData name="Zenabou Guene Nignan (2524745)" userId="c56db3cf-f2a7-423f-9302-e98a7b4b1399" providerId="ADAL" clId="{4B6A22CA-7AFD-45B2-8A3C-B5EC19FB5550}" dt="2026-08-09T12:06:38.388" v="16795" actId="2696"/>
        <pc:sldMkLst>
          <pc:docMk/>
          <pc:sldMk cId="710348572" sldId="283"/>
        </pc:sldMkLst>
      </pc:sldChg>
      <pc:sldChg chg="modSp">
        <pc:chgData name="Zenabou Guene Nignan (2524745)" userId="c56db3cf-f2a7-423f-9302-e98a7b4b1399" providerId="ADAL" clId="{4B6A22CA-7AFD-45B2-8A3C-B5EC19FB5550}" dt="2026-07-28T11:04:55.413" v="4"/>
        <pc:sldMkLst>
          <pc:docMk/>
          <pc:sldMk cId="3828368617" sldId="284"/>
        </pc:sldMkLst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3828368617" sldId="284"/>
            <ac:spMk id="2" creationId="{A405636C-84FB-984E-25D1-0F3500757750}"/>
          </ac:spMkLst>
        </pc:spChg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3828368617" sldId="284"/>
            <ac:spMk id="5" creationId="{82AB40F7-6653-0291-29A7-5821B39DB8EF}"/>
          </ac:spMkLst>
        </pc:spChg>
      </pc:sldChg>
      <pc:sldChg chg="modSp add mod ord setBg">
        <pc:chgData name="Zenabou Guene Nignan (2524745)" userId="c56db3cf-f2a7-423f-9302-e98a7b4b1399" providerId="ADAL" clId="{4B6A22CA-7AFD-45B2-8A3C-B5EC19FB5550}" dt="2026-08-10T03:25:58.444" v="19472" actId="20577"/>
        <pc:sldMkLst>
          <pc:docMk/>
          <pc:sldMk cId="0" sldId="286"/>
        </pc:sldMkLst>
        <pc:spChg chg="mod">
          <ac:chgData name="Zenabou Guene Nignan (2524745)" userId="c56db3cf-f2a7-423f-9302-e98a7b4b1399" providerId="ADAL" clId="{4B6A22CA-7AFD-45B2-8A3C-B5EC19FB5550}" dt="2026-08-10T03:25:58.444" v="19472" actId="20577"/>
          <ac:spMkLst>
            <pc:docMk/>
            <pc:sldMk cId="0" sldId="286"/>
            <ac:spMk id="2" creationId="{C9FEE946-670E-26F3-5537-AE5ADA8839D2}"/>
          </ac:spMkLst>
        </pc:spChg>
        <pc:spChg chg="mod">
          <ac:chgData name="Zenabou Guene Nignan (2524745)" userId="c56db3cf-f2a7-423f-9302-e98a7b4b1399" providerId="ADAL" clId="{4B6A22CA-7AFD-45B2-8A3C-B5EC19FB5550}" dt="2026-08-10T03:24:28.963" v="19469" actId="20577"/>
          <ac:spMkLst>
            <pc:docMk/>
            <pc:sldMk cId="0" sldId="286"/>
            <ac:spMk id="3" creationId="{C565B7CA-6769-D11D-4CB2-B7251E675F17}"/>
          </ac:spMkLst>
        </pc:spChg>
        <pc:spChg chg="mod">
          <ac:chgData name="Zenabou Guene Nignan (2524745)" userId="c56db3cf-f2a7-423f-9302-e98a7b4b1399" providerId="ADAL" clId="{4B6A22CA-7AFD-45B2-8A3C-B5EC19FB5550}" dt="2026-08-09T21:21:28.345" v="17576"/>
          <ac:spMkLst>
            <pc:docMk/>
            <pc:sldMk cId="0" sldId="286"/>
            <ac:spMk id="4" creationId="{E1FBA80E-D2CC-C03C-D4CE-66EA5B411278}"/>
          </ac:spMkLst>
        </pc:spChg>
      </pc:sldChg>
      <pc:sldChg chg="modSp del mod">
        <pc:chgData name="Zenabou Guene Nignan (2524745)" userId="c56db3cf-f2a7-423f-9302-e98a7b4b1399" providerId="ADAL" clId="{4B6A22CA-7AFD-45B2-8A3C-B5EC19FB5550}" dt="2026-08-09T11:50:38.236" v="16787" actId="2696"/>
        <pc:sldMkLst>
          <pc:docMk/>
          <pc:sldMk cId="1588365366" sldId="286"/>
        </pc:sldMkLst>
      </pc:sldChg>
      <pc:sldChg chg="modSp del">
        <pc:chgData name="Zenabou Guene Nignan (2524745)" userId="c56db3cf-f2a7-423f-9302-e98a7b4b1399" providerId="ADAL" clId="{4B6A22CA-7AFD-45B2-8A3C-B5EC19FB5550}" dt="2026-08-09T12:07:44.784" v="16801" actId="2696"/>
        <pc:sldMkLst>
          <pc:docMk/>
          <pc:sldMk cId="1589490114" sldId="287"/>
        </pc:sldMkLst>
      </pc:sldChg>
      <pc:sldChg chg="modSp del">
        <pc:chgData name="Zenabou Guene Nignan (2524745)" userId="c56db3cf-f2a7-423f-9302-e98a7b4b1399" providerId="ADAL" clId="{4B6A22CA-7AFD-45B2-8A3C-B5EC19FB5550}" dt="2026-08-09T12:07:19.060" v="16799" actId="2696"/>
        <pc:sldMkLst>
          <pc:docMk/>
          <pc:sldMk cId="2679214513" sldId="288"/>
        </pc:sldMkLst>
      </pc:sldChg>
      <pc:sldChg chg="modSp del">
        <pc:chgData name="Zenabou Guene Nignan (2524745)" userId="c56db3cf-f2a7-423f-9302-e98a7b4b1399" providerId="ADAL" clId="{4B6A22CA-7AFD-45B2-8A3C-B5EC19FB5550}" dt="2026-08-09T12:06:21.304" v="16794" actId="2696"/>
        <pc:sldMkLst>
          <pc:docMk/>
          <pc:sldMk cId="349254685" sldId="289"/>
        </pc:sldMkLst>
      </pc:sldChg>
      <pc:sldChg chg="addSp modSp del mod">
        <pc:chgData name="Zenabou Guene Nignan (2524745)" userId="c56db3cf-f2a7-423f-9302-e98a7b4b1399" providerId="ADAL" clId="{4B6A22CA-7AFD-45B2-8A3C-B5EC19FB5550}" dt="2026-08-09T09:32:20.810" v="13967" actId="47"/>
        <pc:sldMkLst>
          <pc:docMk/>
          <pc:sldMk cId="4263626130" sldId="290"/>
        </pc:sldMkLst>
        <pc:spChg chg="mod">
          <ac:chgData name="Zenabou Guene Nignan (2524745)" userId="c56db3cf-f2a7-423f-9302-e98a7b4b1399" providerId="ADAL" clId="{4B6A22CA-7AFD-45B2-8A3C-B5EC19FB5550}" dt="2026-08-09T06:34:15.608" v="13606" actId="20577"/>
          <ac:spMkLst>
            <pc:docMk/>
            <pc:sldMk cId="4263626130" sldId="290"/>
            <ac:spMk id="2" creationId="{8051D037-B2D0-91D5-0AFE-5E7DC0CD7130}"/>
          </ac:spMkLst>
        </pc:spChg>
        <pc:spChg chg="mod">
          <ac:chgData name="Zenabou Guene Nignan (2524745)" userId="c56db3cf-f2a7-423f-9302-e98a7b4b1399" providerId="ADAL" clId="{4B6A22CA-7AFD-45B2-8A3C-B5EC19FB5550}" dt="2026-08-09T09:25:52.176" v="13966" actId="20577"/>
          <ac:spMkLst>
            <pc:docMk/>
            <pc:sldMk cId="4263626130" sldId="290"/>
            <ac:spMk id="3" creationId="{1A9B76AD-1AB0-07B0-3394-C0D10C6CD25D}"/>
          </ac:spMkLst>
        </pc:spChg>
      </pc:sldChg>
      <pc:sldChg chg="addSp delSp modSp del mod ord">
        <pc:chgData name="Zenabou Guene Nignan (2524745)" userId="c56db3cf-f2a7-423f-9302-e98a7b4b1399" providerId="ADAL" clId="{4B6A22CA-7AFD-45B2-8A3C-B5EC19FB5550}" dt="2026-08-10T03:03:59.742" v="18974" actId="2696"/>
        <pc:sldMkLst>
          <pc:docMk/>
          <pc:sldMk cId="195421970" sldId="291"/>
        </pc:sldMkLst>
        <pc:spChg chg="mod">
          <ac:chgData name="Zenabou Guene Nignan (2524745)" userId="c56db3cf-f2a7-423f-9302-e98a7b4b1399" providerId="ADAL" clId="{4B6A22CA-7AFD-45B2-8A3C-B5EC19FB5550}" dt="2026-08-10T01:49:00.673" v="17687" actId="20577"/>
          <ac:spMkLst>
            <pc:docMk/>
            <pc:sldMk cId="195421970" sldId="291"/>
            <ac:spMk id="2" creationId="{4CBA9886-258F-1BF1-92F7-E14E5E7BA2EF}"/>
          </ac:spMkLst>
        </pc:spChg>
        <pc:spChg chg="mod">
          <ac:chgData name="Zenabou Guene Nignan (2524745)" userId="c56db3cf-f2a7-423f-9302-e98a7b4b1399" providerId="ADAL" clId="{4B6A22CA-7AFD-45B2-8A3C-B5EC19FB5550}" dt="2026-08-09T09:39:12.179" v="14928" actId="20577"/>
          <ac:spMkLst>
            <pc:docMk/>
            <pc:sldMk cId="195421970" sldId="291"/>
            <ac:spMk id="3" creationId="{2A84675E-5C2C-6CD1-5B43-11F891DCBA5C}"/>
          </ac:spMkLst>
        </pc:spChg>
        <pc:spChg chg="add">
          <ac:chgData name="Zenabou Guene Nignan (2524745)" userId="c56db3cf-f2a7-423f-9302-e98a7b4b1399" providerId="ADAL" clId="{4B6A22CA-7AFD-45B2-8A3C-B5EC19FB5550}" dt="2026-08-10T01:44:49.353" v="17614" actId="22"/>
          <ac:spMkLst>
            <pc:docMk/>
            <pc:sldMk cId="195421970" sldId="291"/>
            <ac:spMk id="6" creationId="{8876666A-5F21-9CB8-1B78-92EED3343C47}"/>
          </ac:spMkLst>
        </pc:spChg>
      </pc:sldChg>
      <pc:sldChg chg="addSp delSp modSp del mod">
        <pc:chgData name="Zenabou Guene Nignan (2524745)" userId="c56db3cf-f2a7-423f-9302-e98a7b4b1399" providerId="ADAL" clId="{4B6A22CA-7AFD-45B2-8A3C-B5EC19FB5550}" dt="2026-08-09T11:51:12.665" v="16790" actId="2696"/>
        <pc:sldMkLst>
          <pc:docMk/>
          <pc:sldMk cId="460806849" sldId="292"/>
        </pc:sldMkLst>
      </pc:sldChg>
      <pc:sldChg chg="modSp mod">
        <pc:chgData name="Zenabou Guene Nignan (2524745)" userId="c56db3cf-f2a7-423f-9302-e98a7b4b1399" providerId="ADAL" clId="{4B6A22CA-7AFD-45B2-8A3C-B5EC19FB5550}" dt="2026-08-10T02:57:29.417" v="18789" actId="12"/>
        <pc:sldMkLst>
          <pc:docMk/>
          <pc:sldMk cId="3456799457" sldId="293"/>
        </pc:sldMkLst>
        <pc:spChg chg="mod">
          <ac:chgData name="Zenabou Guene Nignan (2524745)" userId="c56db3cf-f2a7-423f-9302-e98a7b4b1399" providerId="ADAL" clId="{4B6A22CA-7AFD-45B2-8A3C-B5EC19FB5550}" dt="2026-08-10T02:25:51.339" v="17969" actId="20577"/>
          <ac:spMkLst>
            <pc:docMk/>
            <pc:sldMk cId="3456799457" sldId="293"/>
            <ac:spMk id="2" creationId="{E933BCF5-B400-D803-0955-AA661B14D5D9}"/>
          </ac:spMkLst>
        </pc:spChg>
        <pc:spChg chg="mod">
          <ac:chgData name="Zenabou Guene Nignan (2524745)" userId="c56db3cf-f2a7-423f-9302-e98a7b4b1399" providerId="ADAL" clId="{4B6A22CA-7AFD-45B2-8A3C-B5EC19FB5550}" dt="2026-08-10T02:57:29.417" v="18789" actId="12"/>
          <ac:spMkLst>
            <pc:docMk/>
            <pc:sldMk cId="3456799457" sldId="293"/>
            <ac:spMk id="3" creationId="{799ABDED-8F5D-73FF-2583-07D7253D4833}"/>
          </ac:spMkLst>
        </pc:spChg>
        <pc:spChg chg="mod">
          <ac:chgData name="Zenabou Guene Nignan (2524745)" userId="c56db3cf-f2a7-423f-9302-e98a7b4b1399" providerId="ADAL" clId="{4B6A22CA-7AFD-45B2-8A3C-B5EC19FB5550}" dt="2026-07-28T11:04:55.413" v="4"/>
          <ac:spMkLst>
            <pc:docMk/>
            <pc:sldMk cId="3456799457" sldId="293"/>
            <ac:spMk id="5" creationId="{CCFA21AA-EED1-1BA9-2505-02BF68205593}"/>
          </ac:spMkLst>
        </pc:spChg>
      </pc:sldChg>
      <pc:sldChg chg="modSp del">
        <pc:chgData name="Zenabou Guene Nignan (2524745)" userId="c56db3cf-f2a7-423f-9302-e98a7b4b1399" providerId="ADAL" clId="{4B6A22CA-7AFD-45B2-8A3C-B5EC19FB5550}" dt="2026-08-09T12:06:47.111" v="16796" actId="2696"/>
        <pc:sldMkLst>
          <pc:docMk/>
          <pc:sldMk cId="1806205091" sldId="294"/>
        </pc:sldMkLst>
      </pc:sldChg>
      <pc:sldChg chg="addSp delSp modSp new mod setBg">
        <pc:chgData name="Zenabou Guene Nignan (2524745)" userId="c56db3cf-f2a7-423f-9302-e98a7b4b1399" providerId="ADAL" clId="{4B6A22CA-7AFD-45B2-8A3C-B5EC19FB5550}" dt="2026-08-09T21:08:02.130" v="17433" actId="113"/>
        <pc:sldMkLst>
          <pc:docMk/>
          <pc:sldMk cId="3637302046" sldId="296"/>
        </pc:sldMkLst>
        <pc:spChg chg="mod">
          <ac:chgData name="Zenabou Guene Nignan (2524745)" userId="c56db3cf-f2a7-423f-9302-e98a7b4b1399" providerId="ADAL" clId="{4B6A22CA-7AFD-45B2-8A3C-B5EC19FB5550}" dt="2026-08-09T21:08:02.130" v="17433" actId="113"/>
          <ac:spMkLst>
            <pc:docMk/>
            <pc:sldMk cId="3637302046" sldId="296"/>
            <ac:spMk id="2" creationId="{F89B76F9-50C0-329D-7A2C-6196C5255863}"/>
          </ac:spMkLst>
        </pc:spChg>
        <pc:spChg chg="add del mod">
          <ac:chgData name="Zenabou Guene Nignan (2524745)" userId="c56db3cf-f2a7-423f-9302-e98a7b4b1399" providerId="ADAL" clId="{4B6A22CA-7AFD-45B2-8A3C-B5EC19FB5550}" dt="2026-08-09T21:06:58.973" v="17416" actId="26606"/>
          <ac:spMkLst>
            <pc:docMk/>
            <pc:sldMk cId="3637302046" sldId="296"/>
            <ac:spMk id="3" creationId="{9CF3FF5A-2F04-1E9D-9590-0C89EE3837E9}"/>
          </ac:spMkLst>
        </pc:spChg>
        <pc:spChg chg="mod">
          <ac:chgData name="Zenabou Guene Nignan (2524745)" userId="c56db3cf-f2a7-423f-9302-e98a7b4b1399" providerId="ADAL" clId="{4B6A22CA-7AFD-45B2-8A3C-B5EC19FB5550}" dt="2026-08-09T21:06:58.973" v="17416" actId="26606"/>
          <ac:spMkLst>
            <pc:docMk/>
            <pc:sldMk cId="3637302046" sldId="296"/>
            <ac:spMk id="4" creationId="{F025069C-72C6-1AB9-42DB-9CC76C019451}"/>
          </ac:spMkLst>
        </pc:spChg>
        <pc:spChg chg="add mod">
          <ac:chgData name="Zenabou Guene Nignan (2524745)" userId="c56db3cf-f2a7-423f-9302-e98a7b4b1399" providerId="ADAL" clId="{4B6A22CA-7AFD-45B2-8A3C-B5EC19FB5550}" dt="2026-08-09T21:07:52.769" v="17430" actId="1076"/>
          <ac:spMkLst>
            <pc:docMk/>
            <pc:sldMk cId="3637302046" sldId="296"/>
            <ac:spMk id="5" creationId="{973A1D56-2627-AB4E-5F4F-B6A40C865B12}"/>
          </ac:spMkLst>
        </pc:spChg>
        <pc:spChg chg="add del">
          <ac:chgData name="Zenabou Guene Nignan (2524745)" userId="c56db3cf-f2a7-423f-9302-e98a7b4b1399" providerId="ADAL" clId="{4B6A22CA-7AFD-45B2-8A3C-B5EC19FB5550}" dt="2026-08-09T21:06:58.973" v="17416" actId="26606"/>
          <ac:spMkLst>
            <pc:docMk/>
            <pc:sldMk cId="3637302046" sldId="296"/>
            <ac:spMk id="10" creationId="{BACC6370-2D7E-4714-9D71-7542949D7D5D}"/>
          </ac:spMkLst>
        </pc:spChg>
        <pc:spChg chg="add del">
          <ac:chgData name="Zenabou Guene Nignan (2524745)" userId="c56db3cf-f2a7-423f-9302-e98a7b4b1399" providerId="ADAL" clId="{4B6A22CA-7AFD-45B2-8A3C-B5EC19FB5550}" dt="2026-08-09T21:06:58.973" v="17416" actId="26606"/>
          <ac:spMkLst>
            <pc:docMk/>
            <pc:sldMk cId="3637302046" sldId="296"/>
            <ac:spMk id="12" creationId="{F68B3F68-107C-434F-AA38-110D5EA91B85}"/>
          </ac:spMkLst>
        </pc:spChg>
        <pc:spChg chg="add del">
          <ac:chgData name="Zenabou Guene Nignan (2524745)" userId="c56db3cf-f2a7-423f-9302-e98a7b4b1399" providerId="ADAL" clId="{4B6A22CA-7AFD-45B2-8A3C-B5EC19FB5550}" dt="2026-08-09T21:06:58.973" v="17416" actId="26606"/>
          <ac:spMkLst>
            <pc:docMk/>
            <pc:sldMk cId="3637302046" sldId="296"/>
            <ac:spMk id="14" creationId="{AAD0DBB9-1A4B-4391-81D4-CB19F9AB918A}"/>
          </ac:spMkLst>
        </pc:spChg>
        <pc:spChg chg="add del">
          <ac:chgData name="Zenabou Guene Nignan (2524745)" userId="c56db3cf-f2a7-423f-9302-e98a7b4b1399" providerId="ADAL" clId="{4B6A22CA-7AFD-45B2-8A3C-B5EC19FB5550}" dt="2026-08-09T21:06:58.973" v="17416" actId="26606"/>
          <ac:spMkLst>
            <pc:docMk/>
            <pc:sldMk cId="3637302046" sldId="296"/>
            <ac:spMk id="16" creationId="{063BBA22-50EA-4C4D-BE05-F1CE4E63AA56}"/>
          </ac:spMkLst>
        </pc:spChg>
        <pc:graphicFrameChg chg="add del">
          <ac:chgData name="Zenabou Guene Nignan (2524745)" userId="c56db3cf-f2a7-423f-9302-e98a7b4b1399" providerId="ADAL" clId="{4B6A22CA-7AFD-45B2-8A3C-B5EC19FB5550}" dt="2026-08-09T21:06:58.973" v="17416" actId="26606"/>
          <ac:graphicFrameMkLst>
            <pc:docMk/>
            <pc:sldMk cId="3637302046" sldId="296"/>
            <ac:graphicFrameMk id="6" creationId="{91204105-342E-64FA-2A1E-BC3AE799C13A}"/>
          </ac:graphicFrameMkLst>
        </pc:graphicFrameChg>
      </pc:sldChg>
      <pc:sldChg chg="modSp new mod ord">
        <pc:chgData name="Zenabou Guene Nignan (2524745)" userId="c56db3cf-f2a7-423f-9302-e98a7b4b1399" providerId="ADAL" clId="{4B6A22CA-7AFD-45B2-8A3C-B5EC19FB5550}" dt="2026-08-09T11:41:21.865" v="16785" actId="20577"/>
        <pc:sldMkLst>
          <pc:docMk/>
          <pc:sldMk cId="1762865586" sldId="297"/>
        </pc:sldMkLst>
        <pc:spChg chg="mod">
          <ac:chgData name="Zenabou Guene Nignan (2524745)" userId="c56db3cf-f2a7-423f-9302-e98a7b4b1399" providerId="ADAL" clId="{4B6A22CA-7AFD-45B2-8A3C-B5EC19FB5550}" dt="2026-08-09T10:25:18.060" v="16672" actId="14100"/>
          <ac:spMkLst>
            <pc:docMk/>
            <pc:sldMk cId="1762865586" sldId="297"/>
            <ac:spMk id="2" creationId="{97D51D5C-3D47-4995-CD65-56D78052958E}"/>
          </ac:spMkLst>
        </pc:spChg>
        <pc:spChg chg="mod">
          <ac:chgData name="Zenabou Guene Nignan (2524745)" userId="c56db3cf-f2a7-423f-9302-e98a7b4b1399" providerId="ADAL" clId="{4B6A22CA-7AFD-45B2-8A3C-B5EC19FB5550}" dt="2026-08-09T11:41:21.865" v="16785" actId="20577"/>
          <ac:spMkLst>
            <pc:docMk/>
            <pc:sldMk cId="1762865586" sldId="297"/>
            <ac:spMk id="3" creationId="{79A8480A-69A4-5EB5-DF7F-6A73316D1CB9}"/>
          </ac:spMkLst>
        </pc:spChg>
      </pc:sldChg>
      <pc:sldChg chg="addSp delSp modSp new mod ord">
        <pc:chgData name="Zenabou Guene Nignan (2524745)" userId="c56db3cf-f2a7-423f-9302-e98a7b4b1399" providerId="ADAL" clId="{4B6A22CA-7AFD-45B2-8A3C-B5EC19FB5550}" dt="2026-08-09T05:52:29.250" v="13001" actId="20577"/>
        <pc:sldMkLst>
          <pc:docMk/>
          <pc:sldMk cId="780092414" sldId="299"/>
        </pc:sldMkLst>
        <pc:spChg chg="add mod">
          <ac:chgData name="Zenabou Guene Nignan (2524745)" userId="c56db3cf-f2a7-423f-9302-e98a7b4b1399" providerId="ADAL" clId="{4B6A22CA-7AFD-45B2-8A3C-B5EC19FB5550}" dt="2026-08-07T07:32:59.713" v="7792" actId="20577"/>
          <ac:spMkLst>
            <pc:docMk/>
            <pc:sldMk cId="780092414" sldId="299"/>
            <ac:spMk id="3" creationId="{9EFBE0D9-353E-13D5-E108-4420115EA43D}"/>
          </ac:spMkLst>
        </pc:spChg>
        <pc:spChg chg="add mod">
          <ac:chgData name="Zenabou Guene Nignan (2524745)" userId="c56db3cf-f2a7-423f-9302-e98a7b4b1399" providerId="ADAL" clId="{4B6A22CA-7AFD-45B2-8A3C-B5EC19FB5550}" dt="2026-08-06T18:30:46.677" v="7444" actId="14100"/>
          <ac:spMkLst>
            <pc:docMk/>
            <pc:sldMk cId="780092414" sldId="299"/>
            <ac:spMk id="5" creationId="{92FE7F38-1277-50DE-2EE8-FA08D2107828}"/>
          </ac:spMkLst>
        </pc:spChg>
        <pc:spChg chg="add mod">
          <ac:chgData name="Zenabou Guene Nignan (2524745)" userId="c56db3cf-f2a7-423f-9302-e98a7b4b1399" providerId="ADAL" clId="{4B6A22CA-7AFD-45B2-8A3C-B5EC19FB5550}" dt="2026-08-07T12:14:54.348" v="8044" actId="14100"/>
          <ac:spMkLst>
            <pc:docMk/>
            <pc:sldMk cId="780092414" sldId="299"/>
            <ac:spMk id="9" creationId="{69269E03-8200-39D2-DF02-0CBDCEEBD7F4}"/>
          </ac:spMkLst>
        </pc:spChg>
        <pc:spChg chg="add mod">
          <ac:chgData name="Zenabou Guene Nignan (2524745)" userId="c56db3cf-f2a7-423f-9302-e98a7b4b1399" providerId="ADAL" clId="{4B6A22CA-7AFD-45B2-8A3C-B5EC19FB5550}" dt="2026-08-06T18:34:16.435" v="7473" actId="1076"/>
          <ac:spMkLst>
            <pc:docMk/>
            <pc:sldMk cId="780092414" sldId="299"/>
            <ac:spMk id="12" creationId="{2B0B6B37-3E32-6EA9-F3B0-FC352A588D77}"/>
          </ac:spMkLst>
        </pc:spChg>
        <pc:spChg chg="add mod">
          <ac:chgData name="Zenabou Guene Nignan (2524745)" userId="c56db3cf-f2a7-423f-9302-e98a7b4b1399" providerId="ADAL" clId="{4B6A22CA-7AFD-45B2-8A3C-B5EC19FB5550}" dt="2026-08-06T18:29:43.805" v="7438" actId="1076"/>
          <ac:spMkLst>
            <pc:docMk/>
            <pc:sldMk cId="780092414" sldId="299"/>
            <ac:spMk id="15" creationId="{6F1606B9-1930-8E66-BFD6-81800C7A904A}"/>
          </ac:spMkLst>
        </pc:spChg>
        <pc:spChg chg="add mod">
          <ac:chgData name="Zenabou Guene Nignan (2524745)" userId="c56db3cf-f2a7-423f-9302-e98a7b4b1399" providerId="ADAL" clId="{4B6A22CA-7AFD-45B2-8A3C-B5EC19FB5550}" dt="2026-08-07T12:21:42.859" v="8088" actId="14100"/>
          <ac:spMkLst>
            <pc:docMk/>
            <pc:sldMk cId="780092414" sldId="299"/>
            <ac:spMk id="17" creationId="{371864ED-1733-2AD3-0F13-C19B5EFADADB}"/>
          </ac:spMkLst>
        </pc:spChg>
        <pc:spChg chg="add mod">
          <ac:chgData name="Zenabou Guene Nignan (2524745)" userId="c56db3cf-f2a7-423f-9302-e98a7b4b1399" providerId="ADAL" clId="{4B6A22CA-7AFD-45B2-8A3C-B5EC19FB5550}" dt="2026-08-06T18:27:20.206" v="7426" actId="1076"/>
          <ac:spMkLst>
            <pc:docMk/>
            <pc:sldMk cId="780092414" sldId="299"/>
            <ac:spMk id="18" creationId="{1662404A-AFB8-07CA-51DF-8DEEBF2342FA}"/>
          </ac:spMkLst>
        </pc:spChg>
        <pc:spChg chg="add mod">
          <ac:chgData name="Zenabou Guene Nignan (2524745)" userId="c56db3cf-f2a7-423f-9302-e98a7b4b1399" providerId="ADAL" clId="{4B6A22CA-7AFD-45B2-8A3C-B5EC19FB5550}" dt="2026-08-06T18:32:21.843" v="7453" actId="1076"/>
          <ac:spMkLst>
            <pc:docMk/>
            <pc:sldMk cId="780092414" sldId="299"/>
            <ac:spMk id="19" creationId="{C8FA0D89-A8ED-EB5E-766E-6F5564A9249C}"/>
          </ac:spMkLst>
        </pc:spChg>
        <pc:spChg chg="add mod">
          <ac:chgData name="Zenabou Guene Nignan (2524745)" userId="c56db3cf-f2a7-423f-9302-e98a7b4b1399" providerId="ADAL" clId="{4B6A22CA-7AFD-45B2-8A3C-B5EC19FB5550}" dt="2026-08-06T18:32:29.574" v="7454" actId="1076"/>
          <ac:spMkLst>
            <pc:docMk/>
            <pc:sldMk cId="780092414" sldId="299"/>
            <ac:spMk id="20" creationId="{E590023B-8297-BED8-F34A-BB549D8E0E3B}"/>
          </ac:spMkLst>
        </pc:spChg>
        <pc:spChg chg="add mod">
          <ac:chgData name="Zenabou Guene Nignan (2524745)" userId="c56db3cf-f2a7-423f-9302-e98a7b4b1399" providerId="ADAL" clId="{4B6A22CA-7AFD-45B2-8A3C-B5EC19FB5550}" dt="2026-08-06T18:28:34.921" v="7435" actId="1076"/>
          <ac:spMkLst>
            <pc:docMk/>
            <pc:sldMk cId="780092414" sldId="299"/>
            <ac:spMk id="21" creationId="{7C71FF59-CDCD-628C-88AA-25A36C939070}"/>
          </ac:spMkLst>
        </pc:spChg>
        <pc:spChg chg="add mod">
          <ac:chgData name="Zenabou Guene Nignan (2524745)" userId="c56db3cf-f2a7-423f-9302-e98a7b4b1399" providerId="ADAL" clId="{4B6A22CA-7AFD-45B2-8A3C-B5EC19FB5550}" dt="2026-08-06T18:30:35.206" v="7442" actId="1076"/>
          <ac:spMkLst>
            <pc:docMk/>
            <pc:sldMk cId="780092414" sldId="299"/>
            <ac:spMk id="22" creationId="{0B9B5FE3-6135-8548-A41E-D5C97B7B4C7F}"/>
          </ac:spMkLst>
        </pc:spChg>
        <pc:spChg chg="add mod">
          <ac:chgData name="Zenabou Guene Nignan (2524745)" userId="c56db3cf-f2a7-423f-9302-e98a7b4b1399" providerId="ADAL" clId="{4B6A22CA-7AFD-45B2-8A3C-B5EC19FB5550}" dt="2026-08-06T18:28:28.628" v="7434" actId="1076"/>
          <ac:spMkLst>
            <pc:docMk/>
            <pc:sldMk cId="780092414" sldId="299"/>
            <ac:spMk id="23" creationId="{9C725463-B142-76C9-2A39-99F3347E37E7}"/>
          </ac:spMkLst>
        </pc:spChg>
        <pc:spChg chg="add mod">
          <ac:chgData name="Zenabou Guene Nignan (2524745)" userId="c56db3cf-f2a7-423f-9302-e98a7b4b1399" providerId="ADAL" clId="{4B6A22CA-7AFD-45B2-8A3C-B5EC19FB5550}" dt="2026-08-06T18:34:50.251" v="7474" actId="1076"/>
          <ac:spMkLst>
            <pc:docMk/>
            <pc:sldMk cId="780092414" sldId="299"/>
            <ac:spMk id="51" creationId="{46782470-405C-3910-0DF8-DF556BF66199}"/>
          </ac:spMkLst>
        </pc:spChg>
        <pc:spChg chg="add mod">
          <ac:chgData name="Zenabou Guene Nignan (2524745)" userId="c56db3cf-f2a7-423f-9302-e98a7b4b1399" providerId="ADAL" clId="{4B6A22CA-7AFD-45B2-8A3C-B5EC19FB5550}" dt="2026-08-07T13:33:42.962" v="8150" actId="20577"/>
          <ac:spMkLst>
            <pc:docMk/>
            <pc:sldMk cId="780092414" sldId="299"/>
            <ac:spMk id="52" creationId="{57850359-2E37-5FFF-A432-5013F2CA2D79}"/>
          </ac:spMkLst>
        </pc:spChg>
        <pc:spChg chg="add mod">
          <ac:chgData name="Zenabou Guene Nignan (2524745)" userId="c56db3cf-f2a7-423f-9302-e98a7b4b1399" providerId="ADAL" clId="{4B6A22CA-7AFD-45B2-8A3C-B5EC19FB5550}" dt="2026-08-07T12:16:09.030" v="8047" actId="1076"/>
          <ac:spMkLst>
            <pc:docMk/>
            <pc:sldMk cId="780092414" sldId="299"/>
            <ac:spMk id="56" creationId="{48C70141-440C-08CA-A93B-02FE40EC9378}"/>
          </ac:spMkLst>
        </pc:spChg>
        <pc:spChg chg="add mod">
          <ac:chgData name="Zenabou Guene Nignan (2524745)" userId="c56db3cf-f2a7-423f-9302-e98a7b4b1399" providerId="ADAL" clId="{4B6A22CA-7AFD-45B2-8A3C-B5EC19FB5550}" dt="2026-08-08T07:54:14.968" v="11958" actId="20577"/>
          <ac:spMkLst>
            <pc:docMk/>
            <pc:sldMk cId="780092414" sldId="299"/>
            <ac:spMk id="57" creationId="{0099D9ED-29AD-44A2-8107-A6B3FB7F7B1F}"/>
          </ac:spMkLst>
        </pc:spChg>
        <pc:spChg chg="add mod">
          <ac:chgData name="Zenabou Guene Nignan (2524745)" userId="c56db3cf-f2a7-423f-9302-e98a7b4b1399" providerId="ADAL" clId="{4B6A22CA-7AFD-45B2-8A3C-B5EC19FB5550}" dt="2026-08-07T12:22:04.389" v="8089" actId="1076"/>
          <ac:spMkLst>
            <pc:docMk/>
            <pc:sldMk cId="780092414" sldId="299"/>
            <ac:spMk id="59" creationId="{37EEB447-7BDA-5C33-D063-0CAD466B8DB6}"/>
          </ac:spMkLst>
        </pc:spChg>
        <pc:spChg chg="add mod">
          <ac:chgData name="Zenabou Guene Nignan (2524745)" userId="c56db3cf-f2a7-423f-9302-e98a7b4b1399" providerId="ADAL" clId="{4B6A22CA-7AFD-45B2-8A3C-B5EC19FB5550}" dt="2026-08-08T08:14:56.736" v="12027" actId="14100"/>
          <ac:spMkLst>
            <pc:docMk/>
            <pc:sldMk cId="780092414" sldId="299"/>
            <ac:spMk id="80" creationId="{1DCECC09-683F-0D51-87AD-C7D5ED2E15BD}"/>
          </ac:spMkLst>
        </pc:spChg>
        <pc:spChg chg="add mod">
          <ac:chgData name="Zenabou Guene Nignan (2524745)" userId="c56db3cf-f2a7-423f-9302-e98a7b4b1399" providerId="ADAL" clId="{4B6A22CA-7AFD-45B2-8A3C-B5EC19FB5550}" dt="2026-08-08T08:14:10.121" v="12024" actId="1076"/>
          <ac:spMkLst>
            <pc:docMk/>
            <pc:sldMk cId="780092414" sldId="299"/>
            <ac:spMk id="81" creationId="{183EC659-2C62-9673-DBC5-2C28D7EF973C}"/>
          </ac:spMkLst>
        </pc:spChg>
        <pc:spChg chg="add mod">
          <ac:chgData name="Zenabou Guene Nignan (2524745)" userId="c56db3cf-f2a7-423f-9302-e98a7b4b1399" providerId="ADAL" clId="{4B6A22CA-7AFD-45B2-8A3C-B5EC19FB5550}" dt="2026-08-08T08:13:56.524" v="12023" actId="1076"/>
          <ac:spMkLst>
            <pc:docMk/>
            <pc:sldMk cId="780092414" sldId="299"/>
            <ac:spMk id="82" creationId="{D5543B83-89C5-FD16-06CD-DFEC5BE9C68B}"/>
          </ac:spMkLst>
        </pc:spChg>
        <pc:spChg chg="add mod">
          <ac:chgData name="Zenabou Guene Nignan (2524745)" userId="c56db3cf-f2a7-423f-9302-e98a7b4b1399" providerId="ADAL" clId="{4B6A22CA-7AFD-45B2-8A3C-B5EC19FB5550}" dt="2026-08-08T07:07:52.517" v="11080" actId="20577"/>
          <ac:spMkLst>
            <pc:docMk/>
            <pc:sldMk cId="780092414" sldId="299"/>
            <ac:spMk id="83" creationId="{77500385-405A-7C75-B062-F13A3754DD3D}"/>
          </ac:spMkLst>
        </pc:spChg>
        <pc:spChg chg="add mod">
          <ac:chgData name="Zenabou Guene Nignan (2524745)" userId="c56db3cf-f2a7-423f-9302-e98a7b4b1399" providerId="ADAL" clId="{4B6A22CA-7AFD-45B2-8A3C-B5EC19FB5550}" dt="2026-08-08T07:05:42.765" v="10990" actId="1076"/>
          <ac:spMkLst>
            <pc:docMk/>
            <pc:sldMk cId="780092414" sldId="299"/>
            <ac:spMk id="84" creationId="{9CDC81CF-6AF2-7213-2280-26F9475848C1}"/>
          </ac:spMkLst>
        </pc:spChg>
        <pc:spChg chg="add mod">
          <ac:chgData name="Zenabou Guene Nignan (2524745)" userId="c56db3cf-f2a7-423f-9302-e98a7b4b1399" providerId="ADAL" clId="{4B6A22CA-7AFD-45B2-8A3C-B5EC19FB5550}" dt="2026-08-08T07:51:19.492" v="11922" actId="14100"/>
          <ac:spMkLst>
            <pc:docMk/>
            <pc:sldMk cId="780092414" sldId="299"/>
            <ac:spMk id="85" creationId="{C07871E6-1788-C276-CEE0-FCA3872ABC22}"/>
          </ac:spMkLst>
        </pc:spChg>
        <pc:spChg chg="add mod">
          <ac:chgData name="Zenabou Guene Nignan (2524745)" userId="c56db3cf-f2a7-423f-9302-e98a7b4b1399" providerId="ADAL" clId="{4B6A22CA-7AFD-45B2-8A3C-B5EC19FB5550}" dt="2026-08-07T17:40:55.484" v="9690" actId="1076"/>
          <ac:spMkLst>
            <pc:docMk/>
            <pc:sldMk cId="780092414" sldId="299"/>
            <ac:spMk id="86" creationId="{F94B74D9-C603-0819-C58F-2470264F78E8}"/>
          </ac:spMkLst>
        </pc:spChg>
        <pc:spChg chg="add mod">
          <ac:chgData name="Zenabou Guene Nignan (2524745)" userId="c56db3cf-f2a7-423f-9302-e98a7b4b1399" providerId="ADAL" clId="{4B6A22CA-7AFD-45B2-8A3C-B5EC19FB5550}" dt="2026-08-09T05:52:29.250" v="13001" actId="20577"/>
          <ac:spMkLst>
            <pc:docMk/>
            <pc:sldMk cId="780092414" sldId="299"/>
            <ac:spMk id="87" creationId="{849D6201-CA03-DAB7-AD36-65964E4D0B0A}"/>
          </ac:spMkLst>
        </pc:spChg>
        <pc:cxnChg chg="add mod">
          <ac:chgData name="Zenabou Guene Nignan (2524745)" userId="c56db3cf-f2a7-423f-9302-e98a7b4b1399" providerId="ADAL" clId="{4B6A22CA-7AFD-45B2-8A3C-B5EC19FB5550}" dt="2026-08-07T14:36:04.313" v="8165" actId="14100"/>
          <ac:cxnSpMkLst>
            <pc:docMk/>
            <pc:sldMk cId="780092414" sldId="299"/>
            <ac:cxnSpMk id="8" creationId="{ED9E04F7-331E-ACED-5265-C5F38548F083}"/>
          </ac:cxnSpMkLst>
        </pc:cxnChg>
        <pc:cxnChg chg="add mod">
          <ac:chgData name="Zenabou Guene Nignan (2524745)" userId="c56db3cf-f2a7-423f-9302-e98a7b4b1399" providerId="ADAL" clId="{4B6A22CA-7AFD-45B2-8A3C-B5EC19FB5550}" dt="2026-08-07T14:36:54.499" v="8169" actId="14100"/>
          <ac:cxnSpMkLst>
            <pc:docMk/>
            <pc:sldMk cId="780092414" sldId="299"/>
            <ac:cxnSpMk id="29" creationId="{D1EA6C0D-88A2-04BC-A72F-15AA642F5A6A}"/>
          </ac:cxnSpMkLst>
        </pc:cxnChg>
        <pc:cxnChg chg="add mod">
          <ac:chgData name="Zenabou Guene Nignan (2524745)" userId="c56db3cf-f2a7-423f-9302-e98a7b4b1399" providerId="ADAL" clId="{4B6A22CA-7AFD-45B2-8A3C-B5EC19FB5550}" dt="2026-08-07T14:42:01.968" v="8170" actId="14100"/>
          <ac:cxnSpMkLst>
            <pc:docMk/>
            <pc:sldMk cId="780092414" sldId="299"/>
            <ac:cxnSpMk id="39" creationId="{572C5E30-4A7A-EC19-69AB-627839D58B06}"/>
          </ac:cxnSpMkLst>
        </pc:cxnChg>
        <pc:cxnChg chg="add mod">
          <ac:chgData name="Zenabou Guene Nignan (2524745)" userId="c56db3cf-f2a7-423f-9302-e98a7b4b1399" providerId="ADAL" clId="{4B6A22CA-7AFD-45B2-8A3C-B5EC19FB5550}" dt="2026-08-07T14:42:51.593" v="8174" actId="14100"/>
          <ac:cxnSpMkLst>
            <pc:docMk/>
            <pc:sldMk cId="780092414" sldId="299"/>
            <ac:cxnSpMk id="45" creationId="{BA86262D-47E5-2CB1-A352-B1E9BEB6BA54}"/>
          </ac:cxnSpMkLst>
        </pc:cxnChg>
        <pc:cxnChg chg="add mod">
          <ac:chgData name="Zenabou Guene Nignan (2524745)" userId="c56db3cf-f2a7-423f-9302-e98a7b4b1399" providerId="ADAL" clId="{4B6A22CA-7AFD-45B2-8A3C-B5EC19FB5550}" dt="2026-08-07T14:35:49.040" v="8162" actId="14100"/>
          <ac:cxnSpMkLst>
            <pc:docMk/>
            <pc:sldMk cId="780092414" sldId="299"/>
            <ac:cxnSpMk id="63" creationId="{1D18E665-1C3C-5D7E-1641-00BDCA27F78C}"/>
          </ac:cxnSpMkLst>
        </pc:cxnChg>
      </pc:sldChg>
      <pc:sldChg chg="addSp delSp modSp add mod">
        <pc:chgData name="Zenabou Guene Nignan (2524745)" userId="c56db3cf-f2a7-423f-9302-e98a7b4b1399" providerId="ADAL" clId="{4B6A22CA-7AFD-45B2-8A3C-B5EC19FB5550}" dt="2026-08-09T06:33:19.556" v="13588" actId="1076"/>
        <pc:sldMkLst>
          <pc:docMk/>
          <pc:sldMk cId="18671290" sldId="300"/>
        </pc:sldMkLst>
        <pc:spChg chg="mod">
          <ac:chgData name="Zenabou Guene Nignan (2524745)" userId="c56db3cf-f2a7-423f-9302-e98a7b4b1399" providerId="ADAL" clId="{4B6A22CA-7AFD-45B2-8A3C-B5EC19FB5550}" dt="2026-08-07T06:59:28.293" v="7754" actId="20577"/>
          <ac:spMkLst>
            <pc:docMk/>
            <pc:sldMk cId="18671290" sldId="300"/>
            <ac:spMk id="3" creationId="{CFAD003C-649D-3CAC-D2A0-360101DEB697}"/>
          </ac:spMkLst>
        </pc:spChg>
        <pc:spChg chg="add mod">
          <ac:chgData name="Zenabou Guene Nignan (2524745)" userId="c56db3cf-f2a7-423f-9302-e98a7b4b1399" providerId="ADAL" clId="{4B6A22CA-7AFD-45B2-8A3C-B5EC19FB5550}" dt="2026-08-09T06:24:29.137" v="13465" actId="14100"/>
          <ac:spMkLst>
            <pc:docMk/>
            <pc:sldMk cId="18671290" sldId="300"/>
            <ac:spMk id="4" creationId="{74AEA9B0-C5B3-2F7F-5FC8-EB0C951A2ACD}"/>
          </ac:spMkLst>
        </pc:spChg>
        <pc:spChg chg="add mod">
          <ac:chgData name="Zenabou Guene Nignan (2524745)" userId="c56db3cf-f2a7-423f-9302-e98a7b4b1399" providerId="ADAL" clId="{4B6A22CA-7AFD-45B2-8A3C-B5EC19FB5550}" dt="2026-08-08T08:08:26.322" v="11961" actId="14100"/>
          <ac:spMkLst>
            <pc:docMk/>
            <pc:sldMk cId="18671290" sldId="300"/>
            <ac:spMk id="7" creationId="{2379252F-C909-5408-A608-B24999124A56}"/>
          </ac:spMkLst>
        </pc:spChg>
        <pc:spChg chg="mod">
          <ac:chgData name="Zenabou Guene Nignan (2524745)" userId="c56db3cf-f2a7-423f-9302-e98a7b4b1399" providerId="ADAL" clId="{4B6A22CA-7AFD-45B2-8A3C-B5EC19FB5550}" dt="2026-08-07T14:44:22.465" v="8182" actId="14100"/>
          <ac:spMkLst>
            <pc:docMk/>
            <pc:sldMk cId="18671290" sldId="300"/>
            <ac:spMk id="9" creationId="{5D8D0439-9438-6F84-6ECE-D3F7F5AF58FC}"/>
          </ac:spMkLst>
        </pc:spChg>
        <pc:spChg chg="add mod">
          <ac:chgData name="Zenabou Guene Nignan (2524745)" userId="c56db3cf-f2a7-423f-9302-e98a7b4b1399" providerId="ADAL" clId="{4B6A22CA-7AFD-45B2-8A3C-B5EC19FB5550}" dt="2026-08-08T07:36:24.483" v="11670" actId="1076"/>
          <ac:spMkLst>
            <pc:docMk/>
            <pc:sldMk cId="18671290" sldId="300"/>
            <ac:spMk id="10" creationId="{6C57C9ED-54A2-5EFC-1621-98E7061EC794}"/>
          </ac:spMkLst>
        </pc:spChg>
        <pc:spChg chg="add mod">
          <ac:chgData name="Zenabou Guene Nignan (2524745)" userId="c56db3cf-f2a7-423f-9302-e98a7b4b1399" providerId="ADAL" clId="{4B6A22CA-7AFD-45B2-8A3C-B5EC19FB5550}" dt="2026-08-08T08:12:35.562" v="12022" actId="20577"/>
          <ac:spMkLst>
            <pc:docMk/>
            <pc:sldMk cId="18671290" sldId="300"/>
            <ac:spMk id="11" creationId="{E7B6521C-718A-2180-63A3-4930841E1478}"/>
          </ac:spMkLst>
        </pc:spChg>
        <pc:spChg chg="add mod">
          <ac:chgData name="Zenabou Guene Nignan (2524745)" userId="c56db3cf-f2a7-423f-9302-e98a7b4b1399" providerId="ADAL" clId="{4B6A22CA-7AFD-45B2-8A3C-B5EC19FB5550}" dt="2026-08-08T08:19:13.813" v="12049" actId="20577"/>
          <ac:spMkLst>
            <pc:docMk/>
            <pc:sldMk cId="18671290" sldId="300"/>
            <ac:spMk id="13" creationId="{9F56757E-49ED-C7B0-8614-B77383ABB23D}"/>
          </ac:spMkLst>
        </pc:spChg>
        <pc:spChg chg="mod">
          <ac:chgData name="Zenabou Guene Nignan (2524745)" userId="c56db3cf-f2a7-423f-9302-e98a7b4b1399" providerId="ADAL" clId="{4B6A22CA-7AFD-45B2-8A3C-B5EC19FB5550}" dt="2026-08-09T06:05:05.321" v="13364" actId="14100"/>
          <ac:spMkLst>
            <pc:docMk/>
            <pc:sldMk cId="18671290" sldId="300"/>
            <ac:spMk id="17" creationId="{3C0C65B4-A029-53FE-2C49-9B5E70065CB2}"/>
          </ac:spMkLst>
        </pc:spChg>
        <pc:spChg chg="mod">
          <ac:chgData name="Zenabou Guene Nignan (2524745)" userId="c56db3cf-f2a7-423f-9302-e98a7b4b1399" providerId="ADAL" clId="{4B6A22CA-7AFD-45B2-8A3C-B5EC19FB5550}" dt="2026-08-09T06:19:10.606" v="13424" actId="14100"/>
          <ac:spMkLst>
            <pc:docMk/>
            <pc:sldMk cId="18671290" sldId="300"/>
            <ac:spMk id="20" creationId="{5D6EEDFB-F649-529E-B13F-33D1370C6EB3}"/>
          </ac:spMkLst>
        </pc:spChg>
        <pc:spChg chg="add mod">
          <ac:chgData name="Zenabou Guene Nignan (2524745)" userId="c56db3cf-f2a7-423f-9302-e98a7b4b1399" providerId="ADAL" clId="{4B6A22CA-7AFD-45B2-8A3C-B5EC19FB5550}" dt="2026-08-07T12:21:09.928" v="8086" actId="1076"/>
          <ac:spMkLst>
            <pc:docMk/>
            <pc:sldMk cId="18671290" sldId="300"/>
            <ac:spMk id="28" creationId="{5FD9349F-8337-36A3-3325-FF6C7E864696}"/>
          </ac:spMkLst>
        </pc:spChg>
        <pc:spChg chg="mod">
          <ac:chgData name="Zenabou Guene Nignan (2524745)" userId="c56db3cf-f2a7-423f-9302-e98a7b4b1399" providerId="ADAL" clId="{4B6A22CA-7AFD-45B2-8A3C-B5EC19FB5550}" dt="2026-08-07T13:33:56.108" v="8152" actId="20577"/>
          <ac:spMkLst>
            <pc:docMk/>
            <pc:sldMk cId="18671290" sldId="300"/>
            <ac:spMk id="52" creationId="{DDD644C1-103C-8B8E-B591-B8D9FFCF8E93}"/>
          </ac:spMkLst>
        </pc:spChg>
        <pc:spChg chg="add mod">
          <ac:chgData name="Zenabou Guene Nignan (2524745)" userId="c56db3cf-f2a7-423f-9302-e98a7b4b1399" providerId="ADAL" clId="{4B6A22CA-7AFD-45B2-8A3C-B5EC19FB5550}" dt="2026-08-09T06:31:22.493" v="13583" actId="20577"/>
          <ac:spMkLst>
            <pc:docMk/>
            <pc:sldMk cId="18671290" sldId="300"/>
            <ac:spMk id="56" creationId="{281912A5-C032-678B-F545-A82306B4FB78}"/>
          </ac:spMkLst>
        </pc:spChg>
        <pc:spChg chg="add mod">
          <ac:chgData name="Zenabou Guene Nignan (2524745)" userId="c56db3cf-f2a7-423f-9302-e98a7b4b1399" providerId="ADAL" clId="{4B6A22CA-7AFD-45B2-8A3C-B5EC19FB5550}" dt="2026-08-07T17:42:34.906" v="9699" actId="1076"/>
          <ac:spMkLst>
            <pc:docMk/>
            <pc:sldMk cId="18671290" sldId="300"/>
            <ac:spMk id="57" creationId="{06F4C9BB-F57F-BB08-B663-C5AE26503E30}"/>
          </ac:spMkLst>
        </pc:spChg>
        <pc:spChg chg="add mod">
          <ac:chgData name="Zenabou Guene Nignan (2524745)" userId="c56db3cf-f2a7-423f-9302-e98a7b4b1399" providerId="ADAL" clId="{4B6A22CA-7AFD-45B2-8A3C-B5EC19FB5550}" dt="2026-08-09T06:24:09.190" v="13460" actId="14100"/>
          <ac:spMkLst>
            <pc:docMk/>
            <pc:sldMk cId="18671290" sldId="300"/>
            <ac:spMk id="58" creationId="{676E4AF5-4968-7979-0431-0B130FA2F674}"/>
          </ac:spMkLst>
        </pc:spChg>
        <pc:spChg chg="add mod">
          <ac:chgData name="Zenabou Guene Nignan (2524745)" userId="c56db3cf-f2a7-423f-9302-e98a7b4b1399" providerId="ADAL" clId="{4B6A22CA-7AFD-45B2-8A3C-B5EC19FB5550}" dt="2026-08-09T06:24:13.825" v="13463" actId="1076"/>
          <ac:spMkLst>
            <pc:docMk/>
            <pc:sldMk cId="18671290" sldId="300"/>
            <ac:spMk id="60" creationId="{E5422906-1C5A-2EF9-99D3-3E6AF5915484}"/>
          </ac:spMkLst>
        </pc:spChg>
        <pc:spChg chg="add mod">
          <ac:chgData name="Zenabou Guene Nignan (2524745)" userId="c56db3cf-f2a7-423f-9302-e98a7b4b1399" providerId="ADAL" clId="{4B6A22CA-7AFD-45B2-8A3C-B5EC19FB5550}" dt="2026-08-08T07:25:56.782" v="11536" actId="1076"/>
          <ac:spMkLst>
            <pc:docMk/>
            <pc:sldMk cId="18671290" sldId="300"/>
            <ac:spMk id="61" creationId="{5144DC51-D3FA-BCE8-4F50-6F4AF57B9205}"/>
          </ac:spMkLst>
        </pc:spChg>
        <pc:spChg chg="add del mod">
          <ac:chgData name="Zenabou Guene Nignan (2524745)" userId="c56db3cf-f2a7-423f-9302-e98a7b4b1399" providerId="ADAL" clId="{4B6A22CA-7AFD-45B2-8A3C-B5EC19FB5550}" dt="2026-08-09T06:22:23.160" v="13438" actId="21"/>
          <ac:spMkLst>
            <pc:docMk/>
            <pc:sldMk cId="18671290" sldId="300"/>
            <ac:spMk id="94" creationId="{38D7CC83-F755-37E0-2956-6F7ACD3C2AA7}"/>
          </ac:spMkLst>
        </pc:spChg>
        <pc:spChg chg="add mod">
          <ac:chgData name="Zenabou Guene Nignan (2524745)" userId="c56db3cf-f2a7-423f-9302-e98a7b4b1399" providerId="ADAL" clId="{4B6A22CA-7AFD-45B2-8A3C-B5EC19FB5550}" dt="2026-08-09T06:32:54.992" v="13587" actId="1076"/>
          <ac:spMkLst>
            <pc:docMk/>
            <pc:sldMk cId="18671290" sldId="300"/>
            <ac:spMk id="95" creationId="{FE1DFE7C-0562-742A-83D5-BB7A551F7EB8}"/>
          </ac:spMkLst>
        </pc:spChg>
        <pc:spChg chg="add mod">
          <ac:chgData name="Zenabou Guene Nignan (2524745)" userId="c56db3cf-f2a7-423f-9302-e98a7b4b1399" providerId="ADAL" clId="{4B6A22CA-7AFD-45B2-8A3C-B5EC19FB5550}" dt="2026-08-09T06:33:19.556" v="13588" actId="1076"/>
          <ac:spMkLst>
            <pc:docMk/>
            <pc:sldMk cId="18671290" sldId="300"/>
            <ac:spMk id="96" creationId="{C10B667F-F531-724B-E028-CA0A75E895FB}"/>
          </ac:spMkLst>
        </pc:spChg>
        <pc:spChg chg="add del mod">
          <ac:chgData name="Zenabou Guene Nignan (2524745)" userId="c56db3cf-f2a7-423f-9302-e98a7b4b1399" providerId="ADAL" clId="{4B6A22CA-7AFD-45B2-8A3C-B5EC19FB5550}" dt="2026-08-09T06:24:10.512" v="13462"/>
          <ac:spMkLst>
            <pc:docMk/>
            <pc:sldMk cId="18671290" sldId="300"/>
            <ac:spMk id="97" creationId="{8B55DA53-B76B-BD16-8DDC-45749F9FF905}"/>
          </ac:spMkLst>
        </pc:spChg>
        <pc:cxnChg chg="add mod">
          <ac:chgData name="Zenabou Guene Nignan (2524745)" userId="c56db3cf-f2a7-423f-9302-e98a7b4b1399" providerId="ADAL" clId="{4B6A22CA-7AFD-45B2-8A3C-B5EC19FB5550}" dt="2026-08-07T14:44:22.465" v="8182" actId="14100"/>
          <ac:cxnSpMkLst>
            <pc:docMk/>
            <pc:sldMk cId="18671290" sldId="300"/>
            <ac:cxnSpMk id="6" creationId="{6A578EA5-D19E-F24A-5E02-A56C86F60121}"/>
          </ac:cxnSpMkLst>
        </pc:cxnChg>
        <pc:cxnChg chg="add del mod">
          <ac:chgData name="Zenabou Guene Nignan (2524745)" userId="c56db3cf-f2a7-423f-9302-e98a7b4b1399" providerId="ADAL" clId="{4B6A22CA-7AFD-45B2-8A3C-B5EC19FB5550}" dt="2026-08-09T06:06:43.323" v="13369" actId="21"/>
          <ac:cxnSpMkLst>
            <pc:docMk/>
            <pc:sldMk cId="18671290" sldId="300"/>
            <ac:cxnSpMk id="16" creationId="{CDC26DE0-C164-A994-D3C3-D10D1C23FEB8}"/>
          </ac:cxnSpMkLst>
        </pc:cxnChg>
        <pc:cxnChg chg="add mod">
          <ac:chgData name="Zenabou Guene Nignan (2524745)" userId="c56db3cf-f2a7-423f-9302-e98a7b4b1399" providerId="ADAL" clId="{4B6A22CA-7AFD-45B2-8A3C-B5EC19FB5550}" dt="2026-08-09T06:08:29.253" v="13375" actId="14100"/>
          <ac:cxnSpMkLst>
            <pc:docMk/>
            <pc:sldMk cId="18671290" sldId="300"/>
            <ac:cxnSpMk id="27" creationId="{3323A714-DE3A-A264-8A1C-2106DB07999E}"/>
          </ac:cxnSpMkLst>
        </pc:cxnChg>
        <pc:cxnChg chg="add mod">
          <ac:chgData name="Zenabou Guene Nignan (2524745)" userId="c56db3cf-f2a7-423f-9302-e98a7b4b1399" providerId="ADAL" clId="{4B6A22CA-7AFD-45B2-8A3C-B5EC19FB5550}" dt="2026-08-09T06:09:03.874" v="13377" actId="14100"/>
          <ac:cxnSpMkLst>
            <pc:docMk/>
            <pc:sldMk cId="18671290" sldId="300"/>
            <ac:cxnSpMk id="34" creationId="{B85FFF1D-952B-A20E-12B8-0D426985C465}"/>
          </ac:cxnSpMkLst>
        </pc:cxnChg>
        <pc:cxnChg chg="add mod">
          <ac:chgData name="Zenabou Guene Nignan (2524745)" userId="c56db3cf-f2a7-423f-9302-e98a7b4b1399" providerId="ADAL" clId="{4B6A22CA-7AFD-45B2-8A3C-B5EC19FB5550}" dt="2026-08-07T14:44:33.906" v="8183" actId="14100"/>
          <ac:cxnSpMkLst>
            <pc:docMk/>
            <pc:sldMk cId="18671290" sldId="300"/>
            <ac:cxnSpMk id="35" creationId="{0D080B57-1167-57C0-89AD-FBAD107CD8A3}"/>
          </ac:cxnSpMkLst>
        </pc:cxnChg>
        <pc:cxnChg chg="add">
          <ac:chgData name="Zenabou Guene Nignan (2524745)" userId="c56db3cf-f2a7-423f-9302-e98a7b4b1399" providerId="ADAL" clId="{4B6A22CA-7AFD-45B2-8A3C-B5EC19FB5550}" dt="2026-08-09T06:09:28.628" v="13378" actId="11529"/>
          <ac:cxnSpMkLst>
            <pc:docMk/>
            <pc:sldMk cId="18671290" sldId="300"/>
            <ac:cxnSpMk id="38" creationId="{0542E66E-9572-CFE7-1D18-CBCAA181C246}"/>
          </ac:cxnSpMkLst>
        </pc:cxnChg>
        <pc:cxnChg chg="mod">
          <ac:chgData name="Zenabou Guene Nignan (2524745)" userId="c56db3cf-f2a7-423f-9302-e98a7b4b1399" providerId="ADAL" clId="{4B6A22CA-7AFD-45B2-8A3C-B5EC19FB5550}" dt="2026-08-09T06:19:10.606" v="13424" actId="14100"/>
          <ac:cxnSpMkLst>
            <pc:docMk/>
            <pc:sldMk cId="18671290" sldId="300"/>
            <ac:cxnSpMk id="39" creationId="{86636602-E671-9312-3896-3AEA0FEB467C}"/>
          </ac:cxnSpMkLst>
        </pc:cxnChg>
        <pc:cxnChg chg="add del mod">
          <ac:chgData name="Zenabou Guene Nignan (2524745)" userId="c56db3cf-f2a7-423f-9302-e98a7b4b1399" providerId="ADAL" clId="{4B6A22CA-7AFD-45B2-8A3C-B5EC19FB5550}" dt="2026-08-09T06:14:19.155" v="13400" actId="21"/>
          <ac:cxnSpMkLst>
            <pc:docMk/>
            <pc:sldMk cId="18671290" sldId="300"/>
            <ac:cxnSpMk id="41" creationId="{894555C4-E2CF-F885-256F-A79260556BE9}"/>
          </ac:cxnSpMkLst>
        </pc:cxnChg>
        <pc:cxnChg chg="add mod">
          <ac:chgData name="Zenabou Guene Nignan (2524745)" userId="c56db3cf-f2a7-423f-9302-e98a7b4b1399" providerId="ADAL" clId="{4B6A22CA-7AFD-45B2-8A3C-B5EC19FB5550}" dt="2026-08-09T06:16:29.742" v="13409" actId="14100"/>
          <ac:cxnSpMkLst>
            <pc:docMk/>
            <pc:sldMk cId="18671290" sldId="300"/>
            <ac:cxnSpMk id="44" creationId="{442A822D-DB40-67BE-492C-4173AD6E5772}"/>
          </ac:cxnSpMkLst>
        </pc:cxnChg>
        <pc:cxnChg chg="mod">
          <ac:chgData name="Zenabou Guene Nignan (2524745)" userId="c56db3cf-f2a7-423f-9302-e98a7b4b1399" providerId="ADAL" clId="{4B6A22CA-7AFD-45B2-8A3C-B5EC19FB5550}" dt="2026-08-07T14:46:26.044" v="8195" actId="14100"/>
          <ac:cxnSpMkLst>
            <pc:docMk/>
            <pc:sldMk cId="18671290" sldId="300"/>
            <ac:cxnSpMk id="45" creationId="{4AA02FD4-BA6B-580B-8016-71DB23EFCA1F}"/>
          </ac:cxnSpMkLst>
        </pc:cxnChg>
        <pc:cxnChg chg="add">
          <ac:chgData name="Zenabou Guene Nignan (2524745)" userId="c56db3cf-f2a7-423f-9302-e98a7b4b1399" providerId="ADAL" clId="{4B6A22CA-7AFD-45B2-8A3C-B5EC19FB5550}" dt="2026-08-07T14:45:04.415" v="8184" actId="11529"/>
          <ac:cxnSpMkLst>
            <pc:docMk/>
            <pc:sldMk cId="18671290" sldId="300"/>
            <ac:cxnSpMk id="47" creationId="{B209FDD2-E467-670C-4E76-A89AA2A1AA74}"/>
          </ac:cxnSpMkLst>
        </pc:cxnChg>
        <pc:cxnChg chg="add del">
          <ac:chgData name="Zenabou Guene Nignan (2524745)" userId="c56db3cf-f2a7-423f-9302-e98a7b4b1399" providerId="ADAL" clId="{4B6A22CA-7AFD-45B2-8A3C-B5EC19FB5550}" dt="2026-08-09T06:11:35.081" v="13384" actId="21"/>
          <ac:cxnSpMkLst>
            <pc:docMk/>
            <pc:sldMk cId="18671290" sldId="300"/>
            <ac:cxnSpMk id="48" creationId="{D3A0B0EA-565F-8DCA-2E35-F63E6721B8F1}"/>
          </ac:cxnSpMkLst>
        </pc:cxnChg>
        <pc:cxnChg chg="add mod">
          <ac:chgData name="Zenabou Guene Nignan (2524745)" userId="c56db3cf-f2a7-423f-9302-e98a7b4b1399" providerId="ADAL" clId="{4B6A22CA-7AFD-45B2-8A3C-B5EC19FB5550}" dt="2026-08-09T06:14:02.460" v="13399" actId="14100"/>
          <ac:cxnSpMkLst>
            <pc:docMk/>
            <pc:sldMk cId="18671290" sldId="300"/>
            <ac:cxnSpMk id="50" creationId="{16147937-4018-6A78-0B8E-55C94E546608}"/>
          </ac:cxnSpMkLst>
        </pc:cxnChg>
        <pc:cxnChg chg="add del">
          <ac:chgData name="Zenabou Guene Nignan (2524745)" userId="c56db3cf-f2a7-423f-9302-e98a7b4b1399" providerId="ADAL" clId="{4B6A22CA-7AFD-45B2-8A3C-B5EC19FB5550}" dt="2026-08-09T06:12:32.783" v="13387" actId="21"/>
          <ac:cxnSpMkLst>
            <pc:docMk/>
            <pc:sldMk cId="18671290" sldId="300"/>
            <ac:cxnSpMk id="54" creationId="{011E27A7-2BED-CC51-989E-0A427E876B3A}"/>
          </ac:cxnSpMkLst>
        </pc:cxnChg>
        <pc:cxnChg chg="add del mod">
          <ac:chgData name="Zenabou Guene Nignan (2524745)" userId="c56db3cf-f2a7-423f-9302-e98a7b4b1399" providerId="ADAL" clId="{4B6A22CA-7AFD-45B2-8A3C-B5EC19FB5550}" dt="2026-08-09T06:13:10.119" v="13392" actId="21"/>
          <ac:cxnSpMkLst>
            <pc:docMk/>
            <pc:sldMk cId="18671290" sldId="300"/>
            <ac:cxnSpMk id="59" creationId="{6B2E17BC-E41C-4178-1DD4-066524F37D56}"/>
          </ac:cxnSpMkLst>
        </pc:cxnChg>
        <pc:cxnChg chg="add del mod">
          <ac:chgData name="Zenabou Guene Nignan (2524745)" userId="c56db3cf-f2a7-423f-9302-e98a7b4b1399" providerId="ADAL" clId="{4B6A22CA-7AFD-45B2-8A3C-B5EC19FB5550}" dt="2026-08-09T06:15:37.483" v="13405" actId="21"/>
          <ac:cxnSpMkLst>
            <pc:docMk/>
            <pc:sldMk cId="18671290" sldId="300"/>
            <ac:cxnSpMk id="69" creationId="{EE167640-F904-63B4-01B7-389FC6D8FE79}"/>
          </ac:cxnSpMkLst>
        </pc:cxnChg>
        <pc:cxnChg chg="add del">
          <ac:chgData name="Zenabou Guene Nignan (2524745)" userId="c56db3cf-f2a7-423f-9302-e98a7b4b1399" providerId="ADAL" clId="{4B6A22CA-7AFD-45B2-8A3C-B5EC19FB5550}" dt="2026-08-09T06:29:18.028" v="13501" actId="21"/>
          <ac:cxnSpMkLst>
            <pc:docMk/>
            <pc:sldMk cId="18671290" sldId="300"/>
            <ac:cxnSpMk id="74" creationId="{6C856D32-383C-0F9E-7E25-042D1A55D78E}"/>
          </ac:cxnSpMkLst>
        </pc:cxnChg>
        <pc:cxnChg chg="add mod">
          <ac:chgData name="Zenabou Guene Nignan (2524745)" userId="c56db3cf-f2a7-423f-9302-e98a7b4b1399" providerId="ADAL" clId="{4B6A22CA-7AFD-45B2-8A3C-B5EC19FB5550}" dt="2026-08-09T06:20:38.978" v="13430" actId="14100"/>
          <ac:cxnSpMkLst>
            <pc:docMk/>
            <pc:sldMk cId="18671290" sldId="300"/>
            <ac:cxnSpMk id="79" creationId="{D2C73CC0-9B98-E420-6792-9071E6933E43}"/>
          </ac:cxnSpMkLst>
        </pc:cxnChg>
      </pc:sldChg>
      <pc:sldChg chg="modSp new mod">
        <pc:chgData name="Zenabou Guene Nignan (2524745)" userId="c56db3cf-f2a7-423f-9302-e98a7b4b1399" providerId="ADAL" clId="{4B6A22CA-7AFD-45B2-8A3C-B5EC19FB5550}" dt="2026-08-10T03:20:19.926" v="19430" actId="20577"/>
        <pc:sldMkLst>
          <pc:docMk/>
          <pc:sldMk cId="877909531" sldId="301"/>
        </pc:sldMkLst>
        <pc:spChg chg="mod">
          <ac:chgData name="Zenabou Guene Nignan (2524745)" userId="c56db3cf-f2a7-423f-9302-e98a7b4b1399" providerId="ADAL" clId="{4B6A22CA-7AFD-45B2-8A3C-B5EC19FB5550}" dt="2026-08-10T03:20:19.926" v="19430" actId="20577"/>
          <ac:spMkLst>
            <pc:docMk/>
            <pc:sldMk cId="877909531" sldId="301"/>
            <ac:spMk id="2" creationId="{A80E8FBB-2B8D-BF13-385D-CE0FA5D3159B}"/>
          </ac:spMkLst>
        </pc:spChg>
        <pc:spChg chg="mod">
          <ac:chgData name="Zenabou Guene Nignan (2524745)" userId="c56db3cf-f2a7-423f-9302-e98a7b4b1399" providerId="ADAL" clId="{4B6A22CA-7AFD-45B2-8A3C-B5EC19FB5550}" dt="2026-08-09T18:48:02.423" v="17029" actId="20577"/>
          <ac:spMkLst>
            <pc:docMk/>
            <pc:sldMk cId="877909531" sldId="301"/>
            <ac:spMk id="3" creationId="{B74687F0-7F0C-FAF2-7EEC-753B33E8D397}"/>
          </ac:spMkLst>
        </pc:spChg>
      </pc:sldChg>
      <pc:sldChg chg="addSp delSp modSp new del mod ord">
        <pc:chgData name="Zenabou Guene Nignan (2524745)" userId="c56db3cf-f2a7-423f-9302-e98a7b4b1399" providerId="ADAL" clId="{4B6A22CA-7AFD-45B2-8A3C-B5EC19FB5550}" dt="2026-08-10T03:03:51.390" v="18973" actId="2696"/>
        <pc:sldMkLst>
          <pc:docMk/>
          <pc:sldMk cId="2285736376" sldId="302"/>
        </pc:sldMkLst>
        <pc:spChg chg="mod">
          <ac:chgData name="Zenabou Guene Nignan (2524745)" userId="c56db3cf-f2a7-423f-9302-e98a7b4b1399" providerId="ADAL" clId="{4B6A22CA-7AFD-45B2-8A3C-B5EC19FB5550}" dt="2026-08-10T01:51:24" v="17739" actId="20577"/>
          <ac:spMkLst>
            <pc:docMk/>
            <pc:sldMk cId="2285736376" sldId="302"/>
            <ac:spMk id="2" creationId="{5D3066D7-AA46-5F09-93C2-6C7C223B0B01}"/>
          </ac:spMkLst>
        </pc:spChg>
        <pc:spChg chg="mod">
          <ac:chgData name="Zenabou Guene Nignan (2524745)" userId="c56db3cf-f2a7-423f-9302-e98a7b4b1399" providerId="ADAL" clId="{4B6A22CA-7AFD-45B2-8A3C-B5EC19FB5550}" dt="2026-08-10T01:52:47.869" v="17792" actId="20577"/>
          <ac:spMkLst>
            <pc:docMk/>
            <pc:sldMk cId="2285736376" sldId="302"/>
            <ac:spMk id="3" creationId="{EEE690B0-F594-ABFA-0B3F-48E0EF08FC03}"/>
          </ac:spMkLst>
        </pc:spChg>
        <pc:picChg chg="add del">
          <ac:chgData name="Zenabou Guene Nignan (2524745)" userId="c56db3cf-f2a7-423f-9302-e98a7b4b1399" providerId="ADAL" clId="{4B6A22CA-7AFD-45B2-8A3C-B5EC19FB5550}" dt="2026-08-09T20:49:58.416" v="17414" actId="478"/>
          <ac:picMkLst>
            <pc:docMk/>
            <pc:sldMk cId="2285736376" sldId="302"/>
            <ac:picMk id="6" creationId="{C2050266-875D-BB5C-3DBE-398C444F5F26}"/>
          </ac:picMkLst>
        </pc:picChg>
      </pc:sldChg>
      <pc:sldChg chg="new del">
        <pc:chgData name="Zenabou Guene Nignan (2524745)" userId="c56db3cf-f2a7-423f-9302-e98a7b4b1399" providerId="ADAL" clId="{4B6A22CA-7AFD-45B2-8A3C-B5EC19FB5550}" dt="2026-08-10T03:26:50.863" v="19473" actId="2696"/>
        <pc:sldMkLst>
          <pc:docMk/>
          <pc:sldMk cId="702052696" sldId="303"/>
        </pc:sldMkLst>
      </pc:sldChg>
      <pc:sldChg chg="new del">
        <pc:chgData name="Zenabou Guene Nignan (2524745)" userId="c56db3cf-f2a7-423f-9302-e98a7b4b1399" providerId="ADAL" clId="{4B6A22CA-7AFD-45B2-8A3C-B5EC19FB5550}" dt="2026-08-10T03:27:08.856" v="19474" actId="2696"/>
        <pc:sldMkLst>
          <pc:docMk/>
          <pc:sldMk cId="257597028" sldId="304"/>
        </pc:sldMkLst>
      </pc:sldChg>
      <pc:sldChg chg="modSp new del mod">
        <pc:chgData name="Zenabou Guene Nignan (2524745)" userId="c56db3cf-f2a7-423f-9302-e98a7b4b1399" providerId="ADAL" clId="{4B6A22CA-7AFD-45B2-8A3C-B5EC19FB5550}" dt="2026-08-10T03:05:40.346" v="18976" actId="2696"/>
        <pc:sldMkLst>
          <pc:docMk/>
          <pc:sldMk cId="1621691496" sldId="305"/>
        </pc:sldMkLst>
        <pc:spChg chg="mod">
          <ac:chgData name="Zenabou Guene Nignan (2524745)" userId="c56db3cf-f2a7-423f-9302-e98a7b4b1399" providerId="ADAL" clId="{4B6A22CA-7AFD-45B2-8A3C-B5EC19FB5550}" dt="2026-08-10T03:05:00.611" v="18975" actId="255"/>
          <ac:spMkLst>
            <pc:docMk/>
            <pc:sldMk cId="1621691496" sldId="305"/>
            <ac:spMk id="2" creationId="{A96D83E8-7E12-615A-8E9B-C6500E8C4C42}"/>
          </ac:spMkLst>
        </pc:spChg>
        <pc:spChg chg="mod">
          <ac:chgData name="Zenabou Guene Nignan (2524745)" userId="c56db3cf-f2a7-423f-9302-e98a7b4b1399" providerId="ADAL" clId="{4B6A22CA-7AFD-45B2-8A3C-B5EC19FB5550}" dt="2026-08-10T01:58:35.817" v="17885" actId="12"/>
          <ac:spMkLst>
            <pc:docMk/>
            <pc:sldMk cId="1621691496" sldId="305"/>
            <ac:spMk id="3" creationId="{DB5C7679-7B2B-7A62-B8C3-E7B00B4E7AFA}"/>
          </ac:spMkLst>
        </pc:spChg>
      </pc:sldChg>
      <pc:sldChg chg="new del">
        <pc:chgData name="Zenabou Guene Nignan (2524745)" userId="c56db3cf-f2a7-423f-9302-e98a7b4b1399" providerId="ADAL" clId="{4B6A22CA-7AFD-45B2-8A3C-B5EC19FB5550}" dt="2026-08-09T12:11:45.029" v="16896" actId="2696"/>
        <pc:sldMkLst>
          <pc:docMk/>
          <pc:sldMk cId="1301293551" sldId="306"/>
        </pc:sldMkLst>
      </pc:sldChg>
      <pc:sldChg chg="addSp delSp modSp new del mod">
        <pc:chgData name="Zenabou Guene Nignan (2524745)" userId="c56db3cf-f2a7-423f-9302-e98a7b4b1399" providerId="ADAL" clId="{4B6A22CA-7AFD-45B2-8A3C-B5EC19FB5550}" dt="2026-08-10T08:53:28.176" v="20709" actId="2696"/>
        <pc:sldMkLst>
          <pc:docMk/>
          <pc:sldMk cId="3397373482" sldId="306"/>
        </pc:sldMkLst>
        <pc:spChg chg="mod">
          <ac:chgData name="Zenabou Guene Nignan (2524745)" userId="c56db3cf-f2a7-423f-9302-e98a7b4b1399" providerId="ADAL" clId="{4B6A22CA-7AFD-45B2-8A3C-B5EC19FB5550}" dt="2026-08-10T03:01:25.584" v="18972" actId="20577"/>
          <ac:spMkLst>
            <pc:docMk/>
            <pc:sldMk cId="3397373482" sldId="306"/>
            <ac:spMk id="2" creationId="{B5A7EAA3-34D8-5C76-37D1-0D8F20B8AA17}"/>
          </ac:spMkLst>
        </pc:spChg>
        <pc:spChg chg="del mod">
          <ac:chgData name="Zenabou Guene Nignan (2524745)" userId="c56db3cf-f2a7-423f-9302-e98a7b4b1399" providerId="ADAL" clId="{4B6A22CA-7AFD-45B2-8A3C-B5EC19FB5550}" dt="2026-08-10T07:53:01.284" v="19795" actId="34307"/>
          <ac:spMkLst>
            <pc:docMk/>
            <pc:sldMk cId="3397373482" sldId="306"/>
            <ac:spMk id="3" creationId="{F072AFC3-7FF2-17E9-6E40-EC84E865EFD0}"/>
          </ac:spMkLst>
        </pc:spChg>
        <pc:spChg chg="add mod">
          <ac:chgData name="Zenabou Guene Nignan (2524745)" userId="c56db3cf-f2a7-423f-9302-e98a7b4b1399" providerId="ADAL" clId="{4B6A22CA-7AFD-45B2-8A3C-B5EC19FB5550}" dt="2026-08-10T05:59:26.954" v="19646" actId="13822"/>
          <ac:spMkLst>
            <pc:docMk/>
            <pc:sldMk cId="3397373482" sldId="306"/>
            <ac:spMk id="5" creationId="{C6062CDE-2076-543E-266A-8415FA48F142}"/>
          </ac:spMkLst>
        </pc:spChg>
        <pc:spChg chg="add mod">
          <ac:chgData name="Zenabou Guene Nignan (2524745)" userId="c56db3cf-f2a7-423f-9302-e98a7b4b1399" providerId="ADAL" clId="{4B6A22CA-7AFD-45B2-8A3C-B5EC19FB5550}" dt="2026-08-10T05:59:33.094" v="19648" actId="13822"/>
          <ac:spMkLst>
            <pc:docMk/>
            <pc:sldMk cId="3397373482" sldId="306"/>
            <ac:spMk id="6" creationId="{956C4790-B087-3057-87E3-B0ADC513B291}"/>
          </ac:spMkLst>
        </pc:spChg>
        <pc:spChg chg="add mod">
          <ac:chgData name="Zenabou Guene Nignan (2524745)" userId="c56db3cf-f2a7-423f-9302-e98a7b4b1399" providerId="ADAL" clId="{4B6A22CA-7AFD-45B2-8A3C-B5EC19FB5550}" dt="2026-08-10T07:53:47.003" v="19797" actId="1076"/>
          <ac:spMkLst>
            <pc:docMk/>
            <pc:sldMk cId="3397373482" sldId="306"/>
            <ac:spMk id="7" creationId="{FB4B2229-397F-316B-A8DA-71B4C1C0D190}"/>
          </ac:spMkLst>
        </pc:spChg>
        <pc:spChg chg="add mod">
          <ac:chgData name="Zenabou Guene Nignan (2524745)" userId="c56db3cf-f2a7-423f-9302-e98a7b4b1399" providerId="ADAL" clId="{4B6A22CA-7AFD-45B2-8A3C-B5EC19FB5550}" dt="2026-08-10T05:59:29.882" v="19647" actId="13822"/>
          <ac:spMkLst>
            <pc:docMk/>
            <pc:sldMk cId="3397373482" sldId="306"/>
            <ac:spMk id="8" creationId="{9A225E55-BD0C-1920-F95A-FDB65E6D780E}"/>
          </ac:spMkLst>
        </pc:spChg>
        <pc:spChg chg="add del mod">
          <ac:chgData name="Zenabou Guene Nignan (2524745)" userId="c56db3cf-f2a7-423f-9302-e98a7b4b1399" providerId="ADAL" clId="{4B6A22CA-7AFD-45B2-8A3C-B5EC19FB5550}" dt="2026-08-10T07:54:57.682" v="19800" actId="34307"/>
          <ac:spMkLst>
            <pc:docMk/>
            <pc:sldMk cId="3397373482" sldId="306"/>
            <ac:spMk id="11" creationId="{D6A9D6EC-56C2-D79E-2F80-295F0EB967A8}"/>
          </ac:spMkLst>
        </pc:spChg>
        <pc:picChg chg="add del mod ord">
          <ac:chgData name="Zenabou Guene Nignan (2524745)" userId="c56db3cf-f2a7-423f-9302-e98a7b4b1399" providerId="ADAL" clId="{4B6A22CA-7AFD-45B2-8A3C-B5EC19FB5550}" dt="2026-08-10T07:54:13.346" v="19798" actId="21"/>
          <ac:picMkLst>
            <pc:docMk/>
            <pc:sldMk cId="3397373482" sldId="306"/>
            <ac:picMk id="9" creationId="{9D647074-9523-9B22-52A5-BEDBEC1071D3}"/>
          </ac:picMkLst>
        </pc:picChg>
        <pc:picChg chg="add del mod ord">
          <ac:chgData name="Zenabou Guene Nignan (2524745)" userId="c56db3cf-f2a7-423f-9302-e98a7b4b1399" providerId="ADAL" clId="{4B6A22CA-7AFD-45B2-8A3C-B5EC19FB5550}" dt="2026-08-10T07:54:57.682" v="19800" actId="34307"/>
          <ac:picMkLst>
            <pc:docMk/>
            <pc:sldMk cId="3397373482" sldId="306"/>
            <ac:picMk id="12" creationId="{F39B057A-B96C-0D66-532C-24CFBA1C40B0}"/>
          </ac:picMkLst>
        </pc:picChg>
      </pc:sldChg>
      <pc:sldChg chg="modSp new mod">
        <pc:chgData name="Zenabou Guene Nignan (2524745)" userId="c56db3cf-f2a7-423f-9302-e98a7b4b1399" providerId="ADAL" clId="{4B6A22CA-7AFD-45B2-8A3C-B5EC19FB5550}" dt="2026-08-10T03:16:58.860" v="19399" actId="20577"/>
        <pc:sldMkLst>
          <pc:docMk/>
          <pc:sldMk cId="2485736553" sldId="307"/>
        </pc:sldMkLst>
        <pc:spChg chg="mod">
          <ac:chgData name="Zenabou Guene Nignan (2524745)" userId="c56db3cf-f2a7-423f-9302-e98a7b4b1399" providerId="ADAL" clId="{4B6A22CA-7AFD-45B2-8A3C-B5EC19FB5550}" dt="2026-08-10T03:11:19.429" v="19147" actId="20577"/>
          <ac:spMkLst>
            <pc:docMk/>
            <pc:sldMk cId="2485736553" sldId="307"/>
            <ac:spMk id="2" creationId="{591F92C5-E677-57AB-B88C-7E1514EEF612}"/>
          </ac:spMkLst>
        </pc:spChg>
        <pc:spChg chg="mod">
          <ac:chgData name="Zenabou Guene Nignan (2524745)" userId="c56db3cf-f2a7-423f-9302-e98a7b4b1399" providerId="ADAL" clId="{4B6A22CA-7AFD-45B2-8A3C-B5EC19FB5550}" dt="2026-08-10T03:16:58.860" v="19399" actId="20577"/>
          <ac:spMkLst>
            <pc:docMk/>
            <pc:sldMk cId="2485736553" sldId="307"/>
            <ac:spMk id="3" creationId="{BDD754A1-CD87-ECBF-4023-15F5FC9C3082}"/>
          </ac:spMkLst>
        </pc:spChg>
      </pc:sldChg>
      <pc:sldChg chg="new del">
        <pc:chgData name="Zenabou Guene Nignan (2524745)" userId="c56db3cf-f2a7-423f-9302-e98a7b4b1399" providerId="ADAL" clId="{4B6A22CA-7AFD-45B2-8A3C-B5EC19FB5550}" dt="2026-08-09T18:13:37.523" v="16907" actId="2696"/>
        <pc:sldMkLst>
          <pc:docMk/>
          <pc:sldMk cId="3721145113" sldId="308"/>
        </pc:sldMkLst>
      </pc:sldChg>
      <pc:sldChg chg="new del">
        <pc:chgData name="Zenabou Guene Nignan (2524745)" userId="c56db3cf-f2a7-423f-9302-e98a7b4b1399" providerId="ADAL" clId="{4B6A22CA-7AFD-45B2-8A3C-B5EC19FB5550}" dt="2026-08-09T18:15:31.697" v="16916" actId="2696"/>
        <pc:sldMkLst>
          <pc:docMk/>
          <pc:sldMk cId="2258077829" sldId="309"/>
        </pc:sldMkLst>
      </pc:sldChg>
      <pc:sldChg chg="new del">
        <pc:chgData name="Zenabou Guene Nignan (2524745)" userId="c56db3cf-f2a7-423f-9302-e98a7b4b1399" providerId="ADAL" clId="{4B6A22CA-7AFD-45B2-8A3C-B5EC19FB5550}" dt="2026-08-09T18:15:08.104" v="16914" actId="2696"/>
        <pc:sldMkLst>
          <pc:docMk/>
          <pc:sldMk cId="3726428551" sldId="310"/>
        </pc:sldMkLst>
      </pc:sldChg>
      <pc:sldChg chg="new del">
        <pc:chgData name="Zenabou Guene Nignan (2524745)" userId="c56db3cf-f2a7-423f-9302-e98a7b4b1399" providerId="ADAL" clId="{4B6A22CA-7AFD-45B2-8A3C-B5EC19FB5550}" dt="2026-08-09T18:15:14.846" v="16915" actId="2696"/>
        <pc:sldMkLst>
          <pc:docMk/>
          <pc:sldMk cId="2280171207" sldId="311"/>
        </pc:sldMkLst>
      </pc:sldChg>
      <pc:sldChg chg="new del">
        <pc:chgData name="Zenabou Guene Nignan (2524745)" userId="c56db3cf-f2a7-423f-9302-e98a7b4b1399" providerId="ADAL" clId="{4B6A22CA-7AFD-45B2-8A3C-B5EC19FB5550}" dt="2026-08-09T18:13:53.929" v="16908" actId="2696"/>
        <pc:sldMkLst>
          <pc:docMk/>
          <pc:sldMk cId="849697821" sldId="312"/>
        </pc:sldMkLst>
      </pc:sldChg>
      <pc:sldChg chg="new del">
        <pc:chgData name="Zenabou Guene Nignan (2524745)" userId="c56db3cf-f2a7-423f-9302-e98a7b4b1399" providerId="ADAL" clId="{4B6A22CA-7AFD-45B2-8A3C-B5EC19FB5550}" dt="2026-08-10T03:17:20.261" v="19400" actId="2696"/>
        <pc:sldMkLst>
          <pc:docMk/>
          <pc:sldMk cId="1955099302" sldId="313"/>
        </pc:sldMkLst>
      </pc:sldChg>
      <pc:sldChg chg="new del">
        <pc:chgData name="Zenabou Guene Nignan (2524745)" userId="c56db3cf-f2a7-423f-9302-e98a7b4b1399" providerId="ADAL" clId="{4B6A22CA-7AFD-45B2-8A3C-B5EC19FB5550}" dt="2026-08-09T18:14:36.083" v="16911" actId="2696"/>
        <pc:sldMkLst>
          <pc:docMk/>
          <pc:sldMk cId="2244501267" sldId="314"/>
        </pc:sldMkLst>
      </pc:sldChg>
      <pc:sldChg chg="modSp new mod">
        <pc:chgData name="Zenabou Guene Nignan (2524745)" userId="c56db3cf-f2a7-423f-9302-e98a7b4b1399" providerId="ADAL" clId="{4B6A22CA-7AFD-45B2-8A3C-B5EC19FB5550}" dt="2026-08-10T03:33:31.518" v="19570" actId="20577"/>
        <pc:sldMkLst>
          <pc:docMk/>
          <pc:sldMk cId="3177044007" sldId="314"/>
        </pc:sldMkLst>
        <pc:spChg chg="mod">
          <ac:chgData name="Zenabou Guene Nignan (2524745)" userId="c56db3cf-f2a7-423f-9302-e98a7b4b1399" providerId="ADAL" clId="{4B6A22CA-7AFD-45B2-8A3C-B5EC19FB5550}" dt="2026-08-10T03:33:31.518" v="19570" actId="20577"/>
          <ac:spMkLst>
            <pc:docMk/>
            <pc:sldMk cId="3177044007" sldId="314"/>
            <ac:spMk id="2" creationId="{27951C57-977B-8761-906A-9F142695D967}"/>
          </ac:spMkLst>
        </pc:spChg>
        <pc:spChg chg="mod">
          <ac:chgData name="Zenabou Guene Nignan (2524745)" userId="c56db3cf-f2a7-423f-9302-e98a7b4b1399" providerId="ADAL" clId="{4B6A22CA-7AFD-45B2-8A3C-B5EC19FB5550}" dt="2026-08-09T19:02:39.950" v="17412" actId="20577"/>
          <ac:spMkLst>
            <pc:docMk/>
            <pc:sldMk cId="3177044007" sldId="314"/>
            <ac:spMk id="3" creationId="{2308FB04-73FF-F701-EBC8-6567CCABC82B}"/>
          </ac:spMkLst>
        </pc:spChg>
      </pc:sldChg>
      <pc:sldChg chg="modSp add ord setBg">
        <pc:chgData name="Zenabou Guene Nignan (2524745)" userId="c56db3cf-f2a7-423f-9302-e98a7b4b1399" providerId="ADAL" clId="{4B6A22CA-7AFD-45B2-8A3C-B5EC19FB5550}" dt="2026-08-09T21:20:43.833" v="17572"/>
        <pc:sldMkLst>
          <pc:docMk/>
          <pc:sldMk cId="0" sldId="315"/>
        </pc:sldMkLst>
        <pc:spChg chg="mod">
          <ac:chgData name="Zenabou Guene Nignan (2524745)" userId="c56db3cf-f2a7-423f-9302-e98a7b4b1399" providerId="ADAL" clId="{4B6A22CA-7AFD-45B2-8A3C-B5EC19FB5550}" dt="2026-08-09T21:20:25.023" v="17570"/>
          <ac:spMkLst>
            <pc:docMk/>
            <pc:sldMk cId="0" sldId="315"/>
            <ac:spMk id="4" creationId="{49F72727-6032-2348-79C5-E833F08C2012}"/>
          </ac:spMkLst>
        </pc:spChg>
      </pc:sldChg>
      <pc:sldChg chg="modSp new del mod">
        <pc:chgData name="Zenabou Guene Nignan (2524745)" userId="c56db3cf-f2a7-423f-9302-e98a7b4b1399" providerId="ADAL" clId="{4B6A22CA-7AFD-45B2-8A3C-B5EC19FB5550}" dt="2026-08-09T18:17:50.728" v="16932" actId="2696"/>
        <pc:sldMkLst>
          <pc:docMk/>
          <pc:sldMk cId="67287855" sldId="315"/>
        </pc:sldMkLst>
        <pc:spChg chg="mod">
          <ac:chgData name="Zenabou Guene Nignan (2524745)" userId="c56db3cf-f2a7-423f-9302-e98a7b4b1399" providerId="ADAL" clId="{4B6A22CA-7AFD-45B2-8A3C-B5EC19FB5550}" dt="2026-08-09T18:17:11.982" v="16931" actId="20577"/>
          <ac:spMkLst>
            <pc:docMk/>
            <pc:sldMk cId="67287855" sldId="315"/>
            <ac:spMk id="2" creationId="{675A38F9-5BED-74CF-E128-120C69A94EBB}"/>
          </ac:spMkLst>
        </pc:spChg>
      </pc:sldChg>
      <pc:sldChg chg="addSp delSp modSp new del mod">
        <pc:chgData name="Zenabou Guene Nignan (2524745)" userId="c56db3cf-f2a7-423f-9302-e98a7b4b1399" providerId="ADAL" clId="{4B6A22CA-7AFD-45B2-8A3C-B5EC19FB5550}" dt="2026-08-10T08:46:36.913" v="20557" actId="2696"/>
        <pc:sldMkLst>
          <pc:docMk/>
          <pc:sldMk cId="2525399424" sldId="316"/>
        </pc:sldMkLst>
        <pc:spChg chg="mod">
          <ac:chgData name="Zenabou Guene Nignan (2524745)" userId="c56db3cf-f2a7-423f-9302-e98a7b4b1399" providerId="ADAL" clId="{4B6A22CA-7AFD-45B2-8A3C-B5EC19FB5550}" dt="2026-08-10T03:38:21.460" v="19635" actId="20577"/>
          <ac:spMkLst>
            <pc:docMk/>
            <pc:sldMk cId="2525399424" sldId="316"/>
            <ac:spMk id="2" creationId="{11EBCDC7-48C1-0A2B-61EF-093FBD3BDB95}"/>
          </ac:spMkLst>
        </pc:spChg>
        <pc:spChg chg="del mod">
          <ac:chgData name="Zenabou Guene Nignan (2524745)" userId="c56db3cf-f2a7-423f-9302-e98a7b4b1399" providerId="ADAL" clId="{4B6A22CA-7AFD-45B2-8A3C-B5EC19FB5550}" dt="2026-08-10T06:07:30.305" v="19687" actId="21"/>
          <ac:spMkLst>
            <pc:docMk/>
            <pc:sldMk cId="2525399424" sldId="316"/>
            <ac:spMk id="3" creationId="{64DBABEA-6344-E6A3-BAD6-39E3917D6C18}"/>
          </ac:spMkLst>
        </pc:spChg>
        <pc:spChg chg="add mod">
          <ac:chgData name="Zenabou Guene Nignan (2524745)" userId="c56db3cf-f2a7-423f-9302-e98a7b4b1399" providerId="ADAL" clId="{4B6A22CA-7AFD-45B2-8A3C-B5EC19FB5550}" dt="2026-08-10T07:50:22.004" v="19782" actId="1076"/>
          <ac:spMkLst>
            <pc:docMk/>
            <pc:sldMk cId="2525399424" sldId="316"/>
            <ac:spMk id="5" creationId="{E53DF68E-18E1-8E3E-65D4-7250250FA471}"/>
          </ac:spMkLst>
        </pc:spChg>
        <pc:spChg chg="add mod">
          <ac:chgData name="Zenabou Guene Nignan (2524745)" userId="c56db3cf-f2a7-423f-9302-e98a7b4b1399" providerId="ADAL" clId="{4B6A22CA-7AFD-45B2-8A3C-B5EC19FB5550}" dt="2026-08-10T06:38:37.222" v="19768" actId="1076"/>
          <ac:spMkLst>
            <pc:docMk/>
            <pc:sldMk cId="2525399424" sldId="316"/>
            <ac:spMk id="6" creationId="{C7A9FFE5-636E-1B31-42BA-5C9A4B05D36B}"/>
          </ac:spMkLst>
        </pc:spChg>
        <pc:spChg chg="add mod">
          <ac:chgData name="Zenabou Guene Nignan (2524745)" userId="c56db3cf-f2a7-423f-9302-e98a7b4b1399" providerId="ADAL" clId="{4B6A22CA-7AFD-45B2-8A3C-B5EC19FB5550}" dt="2026-08-10T06:10:48.080" v="19712" actId="1076"/>
          <ac:spMkLst>
            <pc:docMk/>
            <pc:sldMk cId="2525399424" sldId="316"/>
            <ac:spMk id="7" creationId="{D1EA5A94-34EC-6F05-078B-10122611C4F7}"/>
          </ac:spMkLst>
        </pc:spChg>
        <pc:spChg chg="add mod">
          <ac:chgData name="Zenabou Guene Nignan (2524745)" userId="c56db3cf-f2a7-423f-9302-e98a7b4b1399" providerId="ADAL" clId="{4B6A22CA-7AFD-45B2-8A3C-B5EC19FB5550}" dt="2026-08-10T06:12:35.627" v="19720" actId="14100"/>
          <ac:spMkLst>
            <pc:docMk/>
            <pc:sldMk cId="2525399424" sldId="316"/>
            <ac:spMk id="8" creationId="{265D8AAF-22CA-D0C1-9BD4-87C9B314F8A1}"/>
          </ac:spMkLst>
        </pc:spChg>
        <pc:spChg chg="add del">
          <ac:chgData name="Zenabou Guene Nignan (2524745)" userId="c56db3cf-f2a7-423f-9302-e98a7b4b1399" providerId="ADAL" clId="{4B6A22CA-7AFD-45B2-8A3C-B5EC19FB5550}" dt="2026-08-10T06:09:45.486" v="19706" actId="21"/>
          <ac:spMkLst>
            <pc:docMk/>
            <pc:sldMk cId="2525399424" sldId="316"/>
            <ac:spMk id="17" creationId="{C615B19D-3451-5D56-E543-9BE3C61C3D6E}"/>
          </ac:spMkLst>
        </pc:spChg>
        <pc:cxnChg chg="add del">
          <ac:chgData name="Zenabou Guene Nignan (2524745)" userId="c56db3cf-f2a7-423f-9302-e98a7b4b1399" providerId="ADAL" clId="{4B6A22CA-7AFD-45B2-8A3C-B5EC19FB5550}" dt="2026-08-10T06:06:35.557" v="19681" actId="21"/>
          <ac:cxnSpMkLst>
            <pc:docMk/>
            <pc:sldMk cId="2525399424" sldId="316"/>
            <ac:cxnSpMk id="10" creationId="{F1B6D933-4105-5DF5-BA3E-64240FE4D5B4}"/>
          </ac:cxnSpMkLst>
        </pc:cxnChg>
        <pc:cxnChg chg="add del mod">
          <ac:chgData name="Zenabou Guene Nignan (2524745)" userId="c56db3cf-f2a7-423f-9302-e98a7b4b1399" providerId="ADAL" clId="{4B6A22CA-7AFD-45B2-8A3C-B5EC19FB5550}" dt="2026-08-10T06:09:11.828" v="19703" actId="21"/>
          <ac:cxnSpMkLst>
            <pc:docMk/>
            <pc:sldMk cId="2525399424" sldId="316"/>
            <ac:cxnSpMk id="12" creationId="{C159685C-E176-0689-BBFA-A7A60FABD232}"/>
          </ac:cxnSpMkLst>
        </pc:cxnChg>
        <pc:cxnChg chg="add mod">
          <ac:chgData name="Zenabou Guene Nignan (2524745)" userId="c56db3cf-f2a7-423f-9302-e98a7b4b1399" providerId="ADAL" clId="{4B6A22CA-7AFD-45B2-8A3C-B5EC19FB5550}" dt="2026-08-10T07:51:53.204" v="19794" actId="14100"/>
          <ac:cxnSpMkLst>
            <pc:docMk/>
            <pc:sldMk cId="2525399424" sldId="316"/>
            <ac:cxnSpMk id="19" creationId="{5151EF5C-EEFC-A544-28EC-8D6105DC9C12}"/>
          </ac:cxnSpMkLst>
        </pc:cxnChg>
        <pc:cxnChg chg="add mod">
          <ac:chgData name="Zenabou Guene Nignan (2524745)" userId="c56db3cf-f2a7-423f-9302-e98a7b4b1399" providerId="ADAL" clId="{4B6A22CA-7AFD-45B2-8A3C-B5EC19FB5550}" dt="2026-08-10T07:51:36.118" v="19791" actId="14100"/>
          <ac:cxnSpMkLst>
            <pc:docMk/>
            <pc:sldMk cId="2525399424" sldId="316"/>
            <ac:cxnSpMk id="23" creationId="{4802C013-DF9C-E2DE-E7A0-5AD53A1FA35F}"/>
          </ac:cxnSpMkLst>
        </pc:cxnChg>
        <pc:cxnChg chg="add del">
          <ac:chgData name="Zenabou Guene Nignan (2524745)" userId="c56db3cf-f2a7-423f-9302-e98a7b4b1399" providerId="ADAL" clId="{4B6A22CA-7AFD-45B2-8A3C-B5EC19FB5550}" dt="2026-08-10T06:11:57.697" v="19718" actId="21"/>
          <ac:cxnSpMkLst>
            <pc:docMk/>
            <pc:sldMk cId="2525399424" sldId="316"/>
            <ac:cxnSpMk id="25" creationId="{6A66FE67-6177-7007-42A5-F88000DCE9B3}"/>
          </ac:cxnSpMkLst>
        </pc:cxnChg>
        <pc:cxnChg chg="add">
          <ac:chgData name="Zenabou Guene Nignan (2524745)" userId="c56db3cf-f2a7-423f-9302-e98a7b4b1399" providerId="ADAL" clId="{4B6A22CA-7AFD-45B2-8A3C-B5EC19FB5550}" dt="2026-08-10T07:51:24.046" v="19789" actId="11529"/>
          <ac:cxnSpMkLst>
            <pc:docMk/>
            <pc:sldMk cId="2525399424" sldId="316"/>
            <ac:cxnSpMk id="25" creationId="{D55DF650-99F7-EA71-527D-437701F84CF4}"/>
          </ac:cxnSpMkLst>
        </pc:cxnChg>
        <pc:cxnChg chg="add mod">
          <ac:chgData name="Zenabou Guene Nignan (2524745)" userId="c56db3cf-f2a7-423f-9302-e98a7b4b1399" providerId="ADAL" clId="{4B6A22CA-7AFD-45B2-8A3C-B5EC19FB5550}" dt="2026-08-10T06:38:37.222" v="19768" actId="1076"/>
          <ac:cxnSpMkLst>
            <pc:docMk/>
            <pc:sldMk cId="2525399424" sldId="316"/>
            <ac:cxnSpMk id="27" creationId="{7B0AD534-6C3B-E9B6-A528-D5A267E4F690}"/>
          </ac:cxnSpMkLst>
        </pc:cxnChg>
        <pc:cxnChg chg="add mod">
          <ac:chgData name="Zenabou Guene Nignan (2524745)" userId="c56db3cf-f2a7-423f-9302-e98a7b4b1399" providerId="ADAL" clId="{4B6A22CA-7AFD-45B2-8A3C-B5EC19FB5550}" dt="2026-08-10T07:50:22.004" v="19782" actId="1076"/>
          <ac:cxnSpMkLst>
            <pc:docMk/>
            <pc:sldMk cId="2525399424" sldId="316"/>
            <ac:cxnSpMk id="33" creationId="{AAE76157-0330-9477-3161-9F85C4FD1FCC}"/>
          </ac:cxnSpMkLst>
        </pc:cxnChg>
        <pc:cxnChg chg="add del mod">
          <ac:chgData name="Zenabou Guene Nignan (2524745)" userId="c56db3cf-f2a7-423f-9302-e98a7b4b1399" providerId="ADAL" clId="{4B6A22CA-7AFD-45B2-8A3C-B5EC19FB5550}" dt="2026-08-10T06:35:34.312" v="19745" actId="21"/>
          <ac:cxnSpMkLst>
            <pc:docMk/>
            <pc:sldMk cId="2525399424" sldId="316"/>
            <ac:cxnSpMk id="41" creationId="{C7F9981D-AF9D-C4D0-AC4D-C2D89536CE2A}"/>
          </ac:cxnSpMkLst>
        </pc:cxnChg>
        <pc:cxnChg chg="add del mod">
          <ac:chgData name="Zenabou Guene Nignan (2524745)" userId="c56db3cf-f2a7-423f-9302-e98a7b4b1399" providerId="ADAL" clId="{4B6A22CA-7AFD-45B2-8A3C-B5EC19FB5550}" dt="2026-08-10T06:36:20.628" v="19751" actId="21"/>
          <ac:cxnSpMkLst>
            <pc:docMk/>
            <pc:sldMk cId="2525399424" sldId="316"/>
            <ac:cxnSpMk id="46" creationId="{D11A9900-FDA2-DD14-AFA0-623F9BD45EF2}"/>
          </ac:cxnSpMkLst>
        </pc:cxnChg>
        <pc:cxnChg chg="add mod">
          <ac:chgData name="Zenabou Guene Nignan (2524745)" userId="c56db3cf-f2a7-423f-9302-e98a7b4b1399" providerId="ADAL" clId="{4B6A22CA-7AFD-45B2-8A3C-B5EC19FB5550}" dt="2026-08-10T07:49:53.437" v="19776" actId="14100"/>
          <ac:cxnSpMkLst>
            <pc:docMk/>
            <pc:sldMk cId="2525399424" sldId="316"/>
            <ac:cxnSpMk id="56" creationId="{9B36C490-DE1A-EA29-82D2-667ECAC59B78}"/>
          </ac:cxnSpMkLst>
        </pc:cxnChg>
        <pc:cxnChg chg="add mod">
          <ac:chgData name="Zenabou Guene Nignan (2524745)" userId="c56db3cf-f2a7-423f-9302-e98a7b4b1399" providerId="ADAL" clId="{4B6A22CA-7AFD-45B2-8A3C-B5EC19FB5550}" dt="2026-08-10T07:50:20.549" v="19781" actId="1076"/>
          <ac:cxnSpMkLst>
            <pc:docMk/>
            <pc:sldMk cId="2525399424" sldId="316"/>
            <ac:cxnSpMk id="67" creationId="{0DB7DA5A-3A56-C06B-1D4B-A9ECDD199DF1}"/>
          </ac:cxnSpMkLst>
        </pc:cxnChg>
        <pc:cxnChg chg="add mod">
          <ac:chgData name="Zenabou Guene Nignan (2524745)" userId="c56db3cf-f2a7-423f-9302-e98a7b4b1399" providerId="ADAL" clId="{4B6A22CA-7AFD-45B2-8A3C-B5EC19FB5550}" dt="2026-08-10T07:51:03.218" v="19788" actId="14100"/>
          <ac:cxnSpMkLst>
            <pc:docMk/>
            <pc:sldMk cId="2525399424" sldId="316"/>
            <ac:cxnSpMk id="70" creationId="{49C81956-2EE6-46E1-6743-0FA23366D598}"/>
          </ac:cxnSpMkLst>
        </pc:cxnChg>
      </pc:sldChg>
      <pc:sldChg chg="add del">
        <pc:chgData name="Zenabou Guene Nignan (2524745)" userId="c56db3cf-f2a7-423f-9302-e98a7b4b1399" providerId="ADAL" clId="{4B6A22CA-7AFD-45B2-8A3C-B5EC19FB5550}" dt="2026-08-09T18:14:59.574" v="16913" actId="2696"/>
        <pc:sldMkLst>
          <pc:docMk/>
          <pc:sldMk cId="2602083730" sldId="316"/>
        </pc:sldMkLst>
      </pc:sldChg>
      <pc:sldChg chg="add del">
        <pc:chgData name="Zenabou Guene Nignan (2524745)" userId="c56db3cf-f2a7-423f-9302-e98a7b4b1399" providerId="ADAL" clId="{4B6A22CA-7AFD-45B2-8A3C-B5EC19FB5550}" dt="2026-08-09T18:14:29.637" v="16910" actId="2696"/>
        <pc:sldMkLst>
          <pc:docMk/>
          <pc:sldMk cId="3058287563" sldId="316"/>
        </pc:sldMkLst>
      </pc:sldChg>
      <pc:sldChg chg="addSp delSp modSp new del mod">
        <pc:chgData name="Zenabou Guene Nignan (2524745)" userId="c56db3cf-f2a7-423f-9302-e98a7b4b1399" providerId="ADAL" clId="{4B6A22CA-7AFD-45B2-8A3C-B5EC19FB5550}" dt="2026-08-10T08:59:31.107" v="20833" actId="2696"/>
        <pc:sldMkLst>
          <pc:docMk/>
          <pc:sldMk cId="1854297965" sldId="317"/>
        </pc:sldMkLst>
        <pc:spChg chg="del">
          <ac:chgData name="Zenabou Guene Nignan (2524745)" userId="c56db3cf-f2a7-423f-9302-e98a7b4b1399" providerId="ADAL" clId="{4B6A22CA-7AFD-45B2-8A3C-B5EC19FB5550}" dt="2026-08-10T07:58:03.808" v="19802" actId="22"/>
          <ac:spMkLst>
            <pc:docMk/>
            <pc:sldMk cId="1854297965" sldId="317"/>
            <ac:spMk id="3" creationId="{CB3C8E7E-3C24-C8B9-1A39-0D4F68EEFBD0}"/>
          </ac:spMkLst>
        </pc:spChg>
        <pc:picChg chg="add mod">
          <ac:chgData name="Zenabou Guene Nignan (2524745)" userId="c56db3cf-f2a7-423f-9302-e98a7b4b1399" providerId="ADAL" clId="{4B6A22CA-7AFD-45B2-8A3C-B5EC19FB5550}" dt="2026-08-10T07:58:03.808" v="19802" actId="22"/>
          <ac:picMkLst>
            <pc:docMk/>
            <pc:sldMk cId="1854297965" sldId="317"/>
            <ac:picMk id="6" creationId="{624D7709-662F-6F61-BA32-DE6C530DE492}"/>
          </ac:picMkLst>
        </pc:picChg>
      </pc:sldChg>
      <pc:sldChg chg="addSp delSp modSp new mod">
        <pc:chgData name="Zenabou Guene Nignan (2524745)" userId="c56db3cf-f2a7-423f-9302-e98a7b4b1399" providerId="ADAL" clId="{4B6A22CA-7AFD-45B2-8A3C-B5EC19FB5550}" dt="2026-08-10T08:59:16.589" v="20832" actId="20577"/>
        <pc:sldMkLst>
          <pc:docMk/>
          <pc:sldMk cId="2390482551" sldId="318"/>
        </pc:sldMkLst>
        <pc:spChg chg="mod">
          <ac:chgData name="Zenabou Guene Nignan (2524745)" userId="c56db3cf-f2a7-423f-9302-e98a7b4b1399" providerId="ADAL" clId="{4B6A22CA-7AFD-45B2-8A3C-B5EC19FB5550}" dt="2026-08-10T08:48:37.423" v="20613" actId="20577"/>
          <ac:spMkLst>
            <pc:docMk/>
            <pc:sldMk cId="2390482551" sldId="318"/>
            <ac:spMk id="2" creationId="{184E7D81-D6E9-E4D7-D553-6C68ECC96D0C}"/>
          </ac:spMkLst>
        </pc:spChg>
        <pc:spChg chg="del">
          <ac:chgData name="Zenabou Guene Nignan (2524745)" userId="c56db3cf-f2a7-423f-9302-e98a7b4b1399" providerId="ADAL" clId="{4B6A22CA-7AFD-45B2-8A3C-B5EC19FB5550}" dt="2026-08-10T07:58:44.726" v="19804" actId="22"/>
          <ac:spMkLst>
            <pc:docMk/>
            <pc:sldMk cId="2390482551" sldId="318"/>
            <ac:spMk id="3" creationId="{4935CE3C-403B-81D5-97CF-DC0802EBE586}"/>
          </ac:spMkLst>
        </pc:spChg>
        <pc:spChg chg="add mod">
          <ac:chgData name="Zenabou Guene Nignan (2524745)" userId="c56db3cf-f2a7-423f-9302-e98a7b4b1399" providerId="ADAL" clId="{4B6A22CA-7AFD-45B2-8A3C-B5EC19FB5550}" dt="2026-08-10T08:49:21.732" v="20621" actId="120"/>
          <ac:spMkLst>
            <pc:docMk/>
            <pc:sldMk cId="2390482551" sldId="318"/>
            <ac:spMk id="7" creationId="{E98B0E41-12B6-4DFB-B3B1-B937360EC2FA}"/>
          </ac:spMkLst>
        </pc:spChg>
        <pc:spChg chg="add del mod">
          <ac:chgData name="Zenabou Guene Nignan (2524745)" userId="c56db3cf-f2a7-423f-9302-e98a7b4b1399" providerId="ADAL" clId="{4B6A22CA-7AFD-45B2-8A3C-B5EC19FB5550}" dt="2026-08-10T08:59:00.543" v="20827" actId="478"/>
          <ac:spMkLst>
            <pc:docMk/>
            <pc:sldMk cId="2390482551" sldId="318"/>
            <ac:spMk id="8" creationId="{17AA3BD1-BDEC-9201-23AB-02D4508FF9E3}"/>
          </ac:spMkLst>
        </pc:spChg>
        <pc:spChg chg="add mod">
          <ac:chgData name="Zenabou Guene Nignan (2524745)" userId="c56db3cf-f2a7-423f-9302-e98a7b4b1399" providerId="ADAL" clId="{4B6A22CA-7AFD-45B2-8A3C-B5EC19FB5550}" dt="2026-08-10T08:50:36.983" v="20643" actId="1076"/>
          <ac:spMkLst>
            <pc:docMk/>
            <pc:sldMk cId="2390482551" sldId="318"/>
            <ac:spMk id="9" creationId="{398CB1CC-96B2-4526-D02C-1753FAE48263}"/>
          </ac:spMkLst>
        </pc:spChg>
        <pc:spChg chg="add mod">
          <ac:chgData name="Zenabou Guene Nignan (2524745)" userId="c56db3cf-f2a7-423f-9302-e98a7b4b1399" providerId="ADAL" clId="{4B6A22CA-7AFD-45B2-8A3C-B5EC19FB5550}" dt="2026-08-10T08:58:53.364" v="20826" actId="20577"/>
          <ac:spMkLst>
            <pc:docMk/>
            <pc:sldMk cId="2390482551" sldId="318"/>
            <ac:spMk id="10" creationId="{D2AC7D2B-564E-3B98-697E-A438FEC6BC60}"/>
          </ac:spMkLst>
        </pc:spChg>
        <pc:spChg chg="add mod">
          <ac:chgData name="Zenabou Guene Nignan (2524745)" userId="c56db3cf-f2a7-423f-9302-e98a7b4b1399" providerId="ADAL" clId="{4B6A22CA-7AFD-45B2-8A3C-B5EC19FB5550}" dt="2026-08-10T08:53:14.131" v="20708" actId="20577"/>
          <ac:spMkLst>
            <pc:docMk/>
            <pc:sldMk cId="2390482551" sldId="318"/>
            <ac:spMk id="11" creationId="{01A80734-451F-6FD1-E626-50BA5D68DB3B}"/>
          </ac:spMkLst>
        </pc:spChg>
        <pc:spChg chg="add mod">
          <ac:chgData name="Zenabou Guene Nignan (2524745)" userId="c56db3cf-f2a7-423f-9302-e98a7b4b1399" providerId="ADAL" clId="{4B6A22CA-7AFD-45B2-8A3C-B5EC19FB5550}" dt="2026-08-10T08:55:06.826" v="20752" actId="20577"/>
          <ac:spMkLst>
            <pc:docMk/>
            <pc:sldMk cId="2390482551" sldId="318"/>
            <ac:spMk id="12" creationId="{FC202222-B335-D4B0-448C-E0407F6099D6}"/>
          </ac:spMkLst>
        </pc:spChg>
        <pc:spChg chg="add mod">
          <ac:chgData name="Zenabou Guene Nignan (2524745)" userId="c56db3cf-f2a7-423f-9302-e98a7b4b1399" providerId="ADAL" clId="{4B6A22CA-7AFD-45B2-8A3C-B5EC19FB5550}" dt="2026-08-10T08:56:09.531" v="20796" actId="20577"/>
          <ac:spMkLst>
            <pc:docMk/>
            <pc:sldMk cId="2390482551" sldId="318"/>
            <ac:spMk id="13" creationId="{951AD57E-BBD8-D684-9B4F-2AA0456E583D}"/>
          </ac:spMkLst>
        </pc:spChg>
        <pc:spChg chg="add del mod">
          <ac:chgData name="Zenabou Guene Nignan (2524745)" userId="c56db3cf-f2a7-423f-9302-e98a7b4b1399" providerId="ADAL" clId="{4B6A22CA-7AFD-45B2-8A3C-B5EC19FB5550}" dt="2026-08-10T08:57:04.551" v="20802" actId="21"/>
          <ac:spMkLst>
            <pc:docMk/>
            <pc:sldMk cId="2390482551" sldId="318"/>
            <ac:spMk id="14" creationId="{F83E171A-D6AF-D3C4-0A18-9E543232755F}"/>
          </ac:spMkLst>
        </pc:spChg>
        <pc:spChg chg="add mod">
          <ac:chgData name="Zenabou Guene Nignan (2524745)" userId="c56db3cf-f2a7-423f-9302-e98a7b4b1399" providerId="ADAL" clId="{4B6A22CA-7AFD-45B2-8A3C-B5EC19FB5550}" dt="2026-08-10T08:57:28.917" v="20817" actId="20577"/>
          <ac:spMkLst>
            <pc:docMk/>
            <pc:sldMk cId="2390482551" sldId="318"/>
            <ac:spMk id="15" creationId="{38D61EDC-A3CB-2621-D19B-E42589616706}"/>
          </ac:spMkLst>
        </pc:spChg>
        <pc:spChg chg="add mod">
          <ac:chgData name="Zenabou Guene Nignan (2524745)" userId="c56db3cf-f2a7-423f-9302-e98a7b4b1399" providerId="ADAL" clId="{4B6A22CA-7AFD-45B2-8A3C-B5EC19FB5550}" dt="2026-08-10T08:59:16.589" v="20832" actId="20577"/>
          <ac:spMkLst>
            <pc:docMk/>
            <pc:sldMk cId="2390482551" sldId="318"/>
            <ac:spMk id="16" creationId="{7F8CD00C-7205-D9A9-75AC-763BC6AD1A48}"/>
          </ac:spMkLst>
        </pc:spChg>
        <pc:picChg chg="add mod">
          <ac:chgData name="Zenabou Guene Nignan (2524745)" userId="c56db3cf-f2a7-423f-9302-e98a7b4b1399" providerId="ADAL" clId="{4B6A22CA-7AFD-45B2-8A3C-B5EC19FB5550}" dt="2026-08-10T08:49:24.032" v="20622" actId="1076"/>
          <ac:picMkLst>
            <pc:docMk/>
            <pc:sldMk cId="2390482551" sldId="318"/>
            <ac:picMk id="6" creationId="{7A37E404-46DD-7EC6-300B-6A5566C3B746}"/>
          </ac:picMkLst>
        </pc:picChg>
      </pc:sldChg>
      <pc:sldChg chg="addSp delSp modSp new mod ord setBg">
        <pc:chgData name="Zenabou Guene Nignan (2524745)" userId="c56db3cf-f2a7-423f-9302-e98a7b4b1399" providerId="ADAL" clId="{4B6A22CA-7AFD-45B2-8A3C-B5EC19FB5550}" dt="2026-08-10T08:46:55.955" v="20559"/>
        <pc:sldMkLst>
          <pc:docMk/>
          <pc:sldMk cId="2320404952" sldId="319"/>
        </pc:sldMkLst>
        <pc:spChg chg="del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2" creationId="{0A245550-8468-298E-FA9E-6BF27C0443B7}"/>
          </ac:spMkLst>
        </pc:spChg>
        <pc:spChg chg="del">
          <ac:chgData name="Zenabou Guene Nignan (2524745)" userId="c56db3cf-f2a7-423f-9302-e98a7b4b1399" providerId="ADAL" clId="{4B6A22CA-7AFD-45B2-8A3C-B5EC19FB5550}" dt="2026-08-10T08:01:38.993" v="19806" actId="22"/>
          <ac:spMkLst>
            <pc:docMk/>
            <pc:sldMk cId="2320404952" sldId="319"/>
            <ac:spMk id="3" creationId="{FF7F32EB-9C6A-961E-394C-36260959D3D5}"/>
          </ac:spMkLst>
        </pc:spChg>
        <pc:spChg chg="mo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4" creationId="{E2FEAF55-2DF3-D1AF-83F1-986655BB1A8D}"/>
          </ac:spMkLst>
        </pc:spChg>
        <pc:spChg chg="add mod">
          <ac:chgData name="Zenabou Guene Nignan (2524745)" userId="c56db3cf-f2a7-423f-9302-e98a7b4b1399" providerId="ADAL" clId="{4B6A22CA-7AFD-45B2-8A3C-B5EC19FB5550}" dt="2026-08-10T08:05:12.944" v="19829" actId="1076"/>
          <ac:spMkLst>
            <pc:docMk/>
            <pc:sldMk cId="2320404952" sldId="319"/>
            <ac:spMk id="7" creationId="{459E5B55-FADA-E12E-0699-702A4FFCF09E}"/>
          </ac:spMkLst>
        </pc:spChg>
        <pc:spChg chg="add mod">
          <ac:chgData name="Zenabou Guene Nignan (2524745)" userId="c56db3cf-f2a7-423f-9302-e98a7b4b1399" providerId="ADAL" clId="{4B6A22CA-7AFD-45B2-8A3C-B5EC19FB5550}" dt="2026-08-10T08:44:41.167" v="20523" actId="20577"/>
          <ac:spMkLst>
            <pc:docMk/>
            <pc:sldMk cId="2320404952" sldId="319"/>
            <ac:spMk id="8" creationId="{6316D725-2F73-2C78-C4C7-FF3C1CEC310C}"/>
          </ac:spMkLst>
        </pc:spChg>
        <pc:spChg chg="add del mod">
          <ac:chgData name="Zenabou Guene Nignan (2524745)" userId="c56db3cf-f2a7-423f-9302-e98a7b4b1399" providerId="ADAL" clId="{4B6A22CA-7AFD-45B2-8A3C-B5EC19FB5550}" dt="2026-08-10T08:18:46.674" v="19847"/>
          <ac:spMkLst>
            <pc:docMk/>
            <pc:sldMk cId="2320404952" sldId="319"/>
            <ac:spMk id="9" creationId="{0F89FCCB-E28C-51B8-7FC7-178C488D7F63}"/>
          </ac:spMkLst>
        </pc:spChg>
        <pc:spChg chg="add del mod">
          <ac:chgData name="Zenabou Guene Nignan (2524745)" userId="c56db3cf-f2a7-423f-9302-e98a7b4b1399" providerId="ADAL" clId="{4B6A22CA-7AFD-45B2-8A3C-B5EC19FB5550}" dt="2026-08-10T08:18:46.657" v="19845" actId="21"/>
          <ac:spMkLst>
            <pc:docMk/>
            <pc:sldMk cId="2320404952" sldId="319"/>
            <ac:spMk id="10" creationId="{7F9B9DE5-E146-44A4-D67D-EF9D1C046713}"/>
          </ac:spMkLst>
        </pc:spChg>
        <pc:spChg chg="ad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11" creationId="{F3060C83-F051-4F0E-ABAD-AA0DFC48B218}"/>
          </ac:spMkLst>
        </pc:spChg>
        <pc:spChg chg="add del mod">
          <ac:chgData name="Zenabou Guene Nignan (2524745)" userId="c56db3cf-f2a7-423f-9302-e98a7b4b1399" providerId="ADAL" clId="{4B6A22CA-7AFD-45B2-8A3C-B5EC19FB5550}" dt="2026-08-10T08:31:07.762" v="20028"/>
          <ac:spMkLst>
            <pc:docMk/>
            <pc:sldMk cId="2320404952" sldId="319"/>
            <ac:spMk id="12" creationId="{089BF2C1-2016-99A7-9036-FD828E9FE87E}"/>
          </ac:spMkLst>
        </pc:spChg>
        <pc:spChg chg="ad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13" creationId="{83C98ABE-055B-441F-B07E-44F97F083C39}"/>
          </ac:spMkLst>
        </pc:spChg>
        <pc:spChg chg="add mod">
          <ac:chgData name="Zenabou Guene Nignan (2524745)" userId="c56db3cf-f2a7-423f-9302-e98a7b4b1399" providerId="ADAL" clId="{4B6A22CA-7AFD-45B2-8A3C-B5EC19FB5550}" dt="2026-08-10T08:19:46.817" v="19855" actId="1076"/>
          <ac:spMkLst>
            <pc:docMk/>
            <pc:sldMk cId="2320404952" sldId="319"/>
            <ac:spMk id="14" creationId="{F054469B-F7DC-616E-D564-1C253ECDA572}"/>
          </ac:spMkLst>
        </pc:spChg>
        <pc:spChg chg="ad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15" creationId="{29FDB030-9B49-4CED-8CCD-4D99382388AC}"/>
          </ac:spMkLst>
        </pc:spChg>
        <pc:spChg chg="add mod">
          <ac:chgData name="Zenabou Guene Nignan (2524745)" userId="c56db3cf-f2a7-423f-9302-e98a7b4b1399" providerId="ADAL" clId="{4B6A22CA-7AFD-45B2-8A3C-B5EC19FB5550}" dt="2026-08-10T08:20:48.727" v="19863" actId="20577"/>
          <ac:spMkLst>
            <pc:docMk/>
            <pc:sldMk cId="2320404952" sldId="319"/>
            <ac:spMk id="16" creationId="{D3289F25-A016-2847-F00B-B1F35EECDF37}"/>
          </ac:spMkLst>
        </pc:spChg>
        <pc:spChg chg="ad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17" creationId="{3783CA14-24A1-485C-8B30-D6A5D87987AD}"/>
          </ac:spMkLst>
        </pc:spChg>
        <pc:spChg chg="add mod">
          <ac:chgData name="Zenabou Guene Nignan (2524745)" userId="c56db3cf-f2a7-423f-9302-e98a7b4b1399" providerId="ADAL" clId="{4B6A22CA-7AFD-45B2-8A3C-B5EC19FB5550}" dt="2026-08-10T08:22:58.030" v="19877" actId="14100"/>
          <ac:spMkLst>
            <pc:docMk/>
            <pc:sldMk cId="2320404952" sldId="319"/>
            <ac:spMk id="18" creationId="{242982A6-7146-9852-9E58-A009F5A81DDE}"/>
          </ac:spMkLst>
        </pc:spChg>
        <pc:spChg chg="ad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19" creationId="{9A97C86A-04D6-40F7-AE84-31AB43E6A846}"/>
          </ac:spMkLst>
        </pc:spChg>
        <pc:spChg chg="add mod">
          <ac:chgData name="Zenabou Guene Nignan (2524745)" userId="c56db3cf-f2a7-423f-9302-e98a7b4b1399" providerId="ADAL" clId="{4B6A22CA-7AFD-45B2-8A3C-B5EC19FB5550}" dt="2026-08-10T08:46:11.984" v="20554" actId="20577"/>
          <ac:spMkLst>
            <pc:docMk/>
            <pc:sldMk cId="2320404952" sldId="319"/>
            <ac:spMk id="20" creationId="{707431D3-D4EB-D48A-C24A-1C59BC64ED66}"/>
          </ac:spMkLst>
        </pc:spChg>
        <pc:spChg chg="ad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21" creationId="{FF9F2414-84E8-453E-B1F3-389FDE8192D9}"/>
          </ac:spMkLst>
        </pc:spChg>
        <pc:spChg chg="add mod">
          <ac:chgData name="Zenabou Guene Nignan (2524745)" userId="c56db3cf-f2a7-423f-9302-e98a7b4b1399" providerId="ADAL" clId="{4B6A22CA-7AFD-45B2-8A3C-B5EC19FB5550}" dt="2026-08-10T08:38:54.627" v="20228" actId="20577"/>
          <ac:spMkLst>
            <pc:docMk/>
            <pc:sldMk cId="2320404952" sldId="319"/>
            <ac:spMk id="22" creationId="{73701B8E-F247-6779-385C-3AD560F1862B}"/>
          </ac:spMkLst>
        </pc:spChg>
        <pc:spChg chg="add">
          <ac:chgData name="Zenabou Guene Nignan (2524745)" userId="c56db3cf-f2a7-423f-9302-e98a7b4b1399" providerId="ADAL" clId="{4B6A22CA-7AFD-45B2-8A3C-B5EC19FB5550}" dt="2026-08-10T08:01:52.138" v="19807" actId="26606"/>
          <ac:spMkLst>
            <pc:docMk/>
            <pc:sldMk cId="2320404952" sldId="319"/>
            <ac:spMk id="23" creationId="{3ECA69A1-7536-43AC-85EF-C7106179F5ED}"/>
          </ac:spMkLst>
        </pc:spChg>
        <pc:spChg chg="add mod">
          <ac:chgData name="Zenabou Guene Nignan (2524745)" userId="c56db3cf-f2a7-423f-9302-e98a7b4b1399" providerId="ADAL" clId="{4B6A22CA-7AFD-45B2-8A3C-B5EC19FB5550}" dt="2026-08-10T08:34:46.687" v="20144" actId="20577"/>
          <ac:spMkLst>
            <pc:docMk/>
            <pc:sldMk cId="2320404952" sldId="319"/>
            <ac:spMk id="24" creationId="{C495589A-DC99-4CBF-7248-E866B6104421}"/>
          </ac:spMkLst>
        </pc:spChg>
        <pc:spChg chg="add mod">
          <ac:chgData name="Zenabou Guene Nignan (2524745)" userId="c56db3cf-f2a7-423f-9302-e98a7b4b1399" providerId="ADAL" clId="{4B6A22CA-7AFD-45B2-8A3C-B5EC19FB5550}" dt="2026-08-10T08:41:01.373" v="20325" actId="20577"/>
          <ac:spMkLst>
            <pc:docMk/>
            <pc:sldMk cId="2320404952" sldId="319"/>
            <ac:spMk id="25" creationId="{D753D848-2566-4FDD-A18A-3C35707A2C86}"/>
          </ac:spMkLst>
        </pc:spChg>
        <pc:spChg chg="add del mod">
          <ac:chgData name="Zenabou Guene Nignan (2524745)" userId="c56db3cf-f2a7-423f-9302-e98a7b4b1399" providerId="ADAL" clId="{4B6A22CA-7AFD-45B2-8A3C-B5EC19FB5550}" dt="2026-08-10T08:42:07.627" v="20350" actId="21"/>
          <ac:spMkLst>
            <pc:docMk/>
            <pc:sldMk cId="2320404952" sldId="319"/>
            <ac:spMk id="26" creationId="{EDD6CEC3-495A-FC20-7613-9A9D2A80E2C4}"/>
          </ac:spMkLst>
        </pc:spChg>
        <pc:spChg chg="add mod">
          <ac:chgData name="Zenabou Guene Nignan (2524745)" userId="c56db3cf-f2a7-423f-9302-e98a7b4b1399" providerId="ADAL" clId="{4B6A22CA-7AFD-45B2-8A3C-B5EC19FB5550}" dt="2026-08-10T08:43:30.377" v="20456" actId="20577"/>
          <ac:spMkLst>
            <pc:docMk/>
            <pc:sldMk cId="2320404952" sldId="319"/>
            <ac:spMk id="27" creationId="{CFD22660-2ED4-B57F-6D30-1B86E1F4F28C}"/>
          </ac:spMkLst>
        </pc:spChg>
        <pc:spChg chg="add mod">
          <ac:chgData name="Zenabou Guene Nignan (2524745)" userId="c56db3cf-f2a7-423f-9302-e98a7b4b1399" providerId="ADAL" clId="{4B6A22CA-7AFD-45B2-8A3C-B5EC19FB5550}" dt="2026-08-10T08:45:42.255" v="20545" actId="20577"/>
          <ac:spMkLst>
            <pc:docMk/>
            <pc:sldMk cId="2320404952" sldId="319"/>
            <ac:spMk id="28" creationId="{C7C68F1F-690C-518C-51F1-62BB7C8CD034}"/>
          </ac:spMkLst>
        </pc:spChg>
        <pc:picChg chg="add mod">
          <ac:chgData name="Zenabou Guene Nignan (2524745)" userId="c56db3cf-f2a7-423f-9302-e98a7b4b1399" providerId="ADAL" clId="{4B6A22CA-7AFD-45B2-8A3C-B5EC19FB5550}" dt="2026-08-10T08:22:30.480" v="19875" actId="1076"/>
          <ac:picMkLst>
            <pc:docMk/>
            <pc:sldMk cId="2320404952" sldId="319"/>
            <ac:picMk id="6" creationId="{AA1717C1-6A8E-A480-7B62-953976FBD377}"/>
          </ac:picMkLst>
        </pc:picChg>
      </pc:sldChg>
      <pc:sldChg chg="addSp delSp modSp new del mod setBg">
        <pc:chgData name="Zenabou Guene Nignan (2524745)" userId="c56db3cf-f2a7-423f-9302-e98a7b4b1399" providerId="ADAL" clId="{4B6A22CA-7AFD-45B2-8A3C-B5EC19FB5550}" dt="2026-08-10T08:59:51.068" v="20834" actId="2696"/>
        <pc:sldMkLst>
          <pc:docMk/>
          <pc:sldMk cId="3640279884" sldId="320"/>
        </pc:sldMkLst>
        <pc:spChg chg="del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2" creationId="{2427386D-273F-E3D9-1EF6-93FB989908D9}"/>
          </ac:spMkLst>
        </pc:spChg>
        <pc:spChg chg="del">
          <ac:chgData name="Zenabou Guene Nignan (2524745)" userId="c56db3cf-f2a7-423f-9302-e98a7b4b1399" providerId="ADAL" clId="{4B6A22CA-7AFD-45B2-8A3C-B5EC19FB5550}" dt="2026-08-10T08:02:14.952" v="19809" actId="22"/>
          <ac:spMkLst>
            <pc:docMk/>
            <pc:sldMk cId="3640279884" sldId="320"/>
            <ac:spMk id="3" creationId="{B8B3F4F5-40DA-5B09-1A6D-18A646800CEA}"/>
          </ac:spMkLst>
        </pc:spChg>
        <pc:spChg chg="mo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4" creationId="{BAFCFB4F-C152-5575-8A23-267DE17B1BDB}"/>
          </ac:spMkLst>
        </pc:spChg>
        <pc:spChg chg="ad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11" creationId="{F3060C83-F051-4F0E-ABAD-AA0DFC48B218}"/>
          </ac:spMkLst>
        </pc:spChg>
        <pc:spChg chg="ad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13" creationId="{83C98ABE-055B-441F-B07E-44F97F083C39}"/>
          </ac:spMkLst>
        </pc:spChg>
        <pc:spChg chg="ad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15" creationId="{29FDB030-9B49-4CED-8CCD-4D99382388AC}"/>
          </ac:spMkLst>
        </pc:spChg>
        <pc:spChg chg="ad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17" creationId="{3783CA14-24A1-485C-8B30-D6A5D87987AD}"/>
          </ac:spMkLst>
        </pc:spChg>
        <pc:spChg chg="ad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19" creationId="{9A97C86A-04D6-40F7-AE84-31AB43E6A846}"/>
          </ac:spMkLst>
        </pc:spChg>
        <pc:spChg chg="ad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21" creationId="{FF9F2414-84E8-453E-B1F3-389FDE8192D9}"/>
          </ac:spMkLst>
        </pc:spChg>
        <pc:spChg chg="add">
          <ac:chgData name="Zenabou Guene Nignan (2524745)" userId="c56db3cf-f2a7-423f-9302-e98a7b4b1399" providerId="ADAL" clId="{4B6A22CA-7AFD-45B2-8A3C-B5EC19FB5550}" dt="2026-08-10T08:02:21.623" v="19810" actId="26606"/>
          <ac:spMkLst>
            <pc:docMk/>
            <pc:sldMk cId="3640279884" sldId="320"/>
            <ac:spMk id="23" creationId="{3ECA69A1-7536-43AC-85EF-C7106179F5ED}"/>
          </ac:spMkLst>
        </pc:spChg>
        <pc:picChg chg="add mod">
          <ac:chgData name="Zenabou Guene Nignan (2524745)" userId="c56db3cf-f2a7-423f-9302-e98a7b4b1399" providerId="ADAL" clId="{4B6A22CA-7AFD-45B2-8A3C-B5EC19FB5550}" dt="2026-08-10T08:02:21.623" v="19810" actId="26606"/>
          <ac:picMkLst>
            <pc:docMk/>
            <pc:sldMk cId="3640279884" sldId="320"/>
            <ac:picMk id="6" creationId="{BCD2CA84-D89F-D4BA-E892-DA4C1E4D5002}"/>
          </ac:picMkLst>
        </pc:picChg>
      </pc:sldChg>
      <pc:sldMasterChg chg="setBg modSldLayout">
        <pc:chgData name="Zenabou Guene Nignan (2524745)" userId="c56db3cf-f2a7-423f-9302-e98a7b4b1399" providerId="ADAL" clId="{4B6A22CA-7AFD-45B2-8A3C-B5EC19FB5550}" dt="2026-08-09T21:18:54.428" v="17566"/>
        <pc:sldMasterMkLst>
          <pc:docMk/>
          <pc:sldMasterMk cId="101159634" sldId="2147483648"/>
        </pc:sldMasterMkLst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3537799869" sldId="2147483649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1703823062" sldId="2147483650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2685650816" sldId="2147483651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2374055231" sldId="2147483652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2482079805" sldId="2147483653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2386153324" sldId="2147483654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1052500648" sldId="2147483655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2948332298" sldId="2147483656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1589788593" sldId="2147483657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1132466363" sldId="2147483658"/>
          </pc:sldLayoutMkLst>
        </pc:sldLayoutChg>
        <pc:sldLayoutChg chg="setBg">
          <pc:chgData name="Zenabou Guene Nignan (2524745)" userId="c56db3cf-f2a7-423f-9302-e98a7b4b1399" providerId="ADAL" clId="{4B6A22CA-7AFD-45B2-8A3C-B5EC19FB5550}" dt="2026-08-09T21:18:54.428" v="17566"/>
          <pc:sldLayoutMkLst>
            <pc:docMk/>
            <pc:sldMasterMk cId="101159634" sldId="2147483648"/>
            <pc:sldLayoutMk cId="3432211553" sldId="2147483659"/>
          </pc:sldLayoutMkLst>
        </pc:sldLayoutChg>
      </pc:sldMasterChg>
    </pc:docChg>
  </pc:docChgLst>
  <pc:docChgLst>
    <pc:chgData name="Zenabou Guene Nignan (2524745)" userId="c56db3cf-f2a7-423f-9302-e98a7b4b1399" providerId="ADAL" clId="{6A741C91-E6FB-4D50-894E-5407CAB0B8AD}"/>
    <pc:docChg chg="modSld">
      <pc:chgData name="Zenabou Guene Nignan (2524745)" userId="c56db3cf-f2a7-423f-9302-e98a7b4b1399" providerId="ADAL" clId="{6A741C91-E6FB-4D50-894E-5407CAB0B8AD}" dt="2026-08-05T04:33:52.121" v="28" actId="1076"/>
      <pc:docMkLst>
        <pc:docMk/>
      </pc:docMkLst>
      <pc:sldChg chg="modSp mod">
        <pc:chgData name="Zenabou Guene Nignan (2524745)" userId="c56db3cf-f2a7-423f-9302-e98a7b4b1399" providerId="ADAL" clId="{6A741C91-E6FB-4D50-894E-5407CAB0B8AD}" dt="2026-08-05T04:32:20.347" v="27" actId="1076"/>
        <pc:sldMkLst>
          <pc:docMk/>
          <pc:sldMk cId="2909098766" sldId="265"/>
        </pc:sldMkLst>
        <pc:spChg chg="mod">
          <ac:chgData name="Zenabou Guene Nignan (2524745)" userId="c56db3cf-f2a7-423f-9302-e98a7b4b1399" providerId="ADAL" clId="{6A741C91-E6FB-4D50-894E-5407CAB0B8AD}" dt="2026-08-05T04:32:20.347" v="27" actId="1076"/>
          <ac:spMkLst>
            <pc:docMk/>
            <pc:sldMk cId="2909098766" sldId="265"/>
            <ac:spMk id="3" creationId="{2E7FBEFA-BADE-B0F0-278C-11A1D775E6F2}"/>
          </ac:spMkLst>
        </pc:spChg>
      </pc:sldChg>
      <pc:sldChg chg="modSp mod">
        <pc:chgData name="Zenabou Guene Nignan (2524745)" userId="c56db3cf-f2a7-423f-9302-e98a7b4b1399" providerId="ADAL" clId="{6A741C91-E6FB-4D50-894E-5407CAB0B8AD}" dt="2026-08-05T04:33:52.121" v="28" actId="1076"/>
        <pc:sldMkLst>
          <pc:docMk/>
          <pc:sldMk cId="1762865586" sldId="297"/>
        </pc:sldMkLst>
        <pc:spChg chg="mod">
          <ac:chgData name="Zenabou Guene Nignan (2524745)" userId="c56db3cf-f2a7-423f-9302-e98a7b4b1399" providerId="ADAL" clId="{6A741C91-E6FB-4D50-894E-5407CAB0B8AD}" dt="2026-08-05T04:33:52.121" v="28" actId="1076"/>
          <ac:spMkLst>
            <pc:docMk/>
            <pc:sldMk cId="1762865586" sldId="297"/>
            <ac:spMk id="3" creationId="{79A8480A-69A4-5EB5-DF7F-6A73316D1CB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345A9B-A140-45C3-A64A-B192E67289A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24DF57E-943F-424A-84A1-8B2018A61D4F}">
      <dgm:prSet custT="1"/>
      <dgm:spPr/>
      <dgm:t>
        <a:bodyPr/>
        <a:lstStyle/>
        <a:p>
          <a:r>
            <a:rPr lang="en-GB" sz="2400" b="1" dirty="0"/>
            <a:t>Introduction</a:t>
          </a:r>
          <a:endParaRPr lang="en-US" sz="2400" b="1" dirty="0"/>
        </a:p>
      </dgm:t>
    </dgm:pt>
    <dgm:pt modelId="{D7F2891D-D812-4B9D-8526-2A7A8CF70CA6}" type="parTrans" cxnId="{F0AE2779-29B5-44A8-B46C-669244E90C5A}">
      <dgm:prSet/>
      <dgm:spPr/>
      <dgm:t>
        <a:bodyPr/>
        <a:lstStyle/>
        <a:p>
          <a:endParaRPr lang="en-US"/>
        </a:p>
      </dgm:t>
    </dgm:pt>
    <dgm:pt modelId="{17FBDA26-1495-4C5C-8BBB-17B2D6A60EBB}" type="sibTrans" cxnId="{F0AE2779-29B5-44A8-B46C-669244E90C5A}">
      <dgm:prSet/>
      <dgm:spPr/>
      <dgm:t>
        <a:bodyPr/>
        <a:lstStyle/>
        <a:p>
          <a:endParaRPr lang="en-US"/>
        </a:p>
      </dgm:t>
    </dgm:pt>
    <dgm:pt modelId="{AC883D7A-E638-4610-AFDA-BBB343550D6D}">
      <dgm:prSet custT="1"/>
      <dgm:spPr/>
      <dgm:t>
        <a:bodyPr/>
        <a:lstStyle/>
        <a:p>
          <a:r>
            <a:rPr lang="en-GB" sz="2400" b="1" dirty="0"/>
            <a:t>Environmental noise-  Zena </a:t>
          </a:r>
          <a:endParaRPr lang="en-US" sz="2400" b="1" dirty="0"/>
        </a:p>
      </dgm:t>
    </dgm:pt>
    <dgm:pt modelId="{878DE3E3-26AF-40B2-BCD1-5EE10155225B}" type="parTrans" cxnId="{4F81489D-0DE4-4F32-A6B0-43C1C21974D3}">
      <dgm:prSet/>
      <dgm:spPr/>
      <dgm:t>
        <a:bodyPr/>
        <a:lstStyle/>
        <a:p>
          <a:endParaRPr lang="en-US"/>
        </a:p>
      </dgm:t>
    </dgm:pt>
    <dgm:pt modelId="{2B1A3E96-035A-45E7-86F5-92113C9AB410}" type="sibTrans" cxnId="{4F81489D-0DE4-4F32-A6B0-43C1C21974D3}">
      <dgm:prSet/>
      <dgm:spPr/>
      <dgm:t>
        <a:bodyPr/>
        <a:lstStyle/>
        <a:p>
          <a:endParaRPr lang="en-US"/>
        </a:p>
      </dgm:t>
    </dgm:pt>
    <dgm:pt modelId="{B5AC5AB3-D805-4B23-9252-17AADE14EED5}">
      <dgm:prSet custT="1"/>
      <dgm:spPr/>
      <dgm:t>
        <a:bodyPr/>
        <a:lstStyle/>
        <a:p>
          <a:r>
            <a:rPr lang="en-GB" sz="2400" b="1" dirty="0"/>
            <a:t>Language /Communication/ Body language</a:t>
          </a:r>
          <a:r>
            <a:rPr lang="en-GB" sz="2400" b="1" i="0" baseline="0" dirty="0"/>
            <a:t>-  Zahida                          </a:t>
          </a:r>
          <a:endParaRPr lang="en-US" sz="2400" b="1" dirty="0"/>
        </a:p>
      </dgm:t>
    </dgm:pt>
    <dgm:pt modelId="{0619020B-CF86-4450-BBF7-88BE336ED5DC}" type="parTrans" cxnId="{BF124B23-9936-44AB-B537-ABBAC0554872}">
      <dgm:prSet/>
      <dgm:spPr/>
      <dgm:t>
        <a:bodyPr/>
        <a:lstStyle/>
        <a:p>
          <a:endParaRPr lang="en-US"/>
        </a:p>
      </dgm:t>
    </dgm:pt>
    <dgm:pt modelId="{93DBB2AB-AE30-45F5-B3C5-09A21E3EE475}" type="sibTrans" cxnId="{BF124B23-9936-44AB-B537-ABBAC0554872}">
      <dgm:prSet/>
      <dgm:spPr/>
      <dgm:t>
        <a:bodyPr/>
        <a:lstStyle/>
        <a:p>
          <a:endParaRPr lang="en-US"/>
        </a:p>
      </dgm:t>
    </dgm:pt>
    <dgm:pt modelId="{78E8DDD4-D373-42AB-B6DF-2A73BE462804}">
      <dgm:prSet custT="1"/>
      <dgm:spPr/>
      <dgm:t>
        <a:bodyPr/>
        <a:lstStyle/>
        <a:p>
          <a:r>
            <a:rPr lang="en-GB" sz="2400" b="1" i="0" baseline="0" dirty="0"/>
            <a:t>Age/ Generational-  </a:t>
          </a:r>
          <a:r>
            <a:rPr lang="en-GB" sz="2400" b="1" dirty="0"/>
            <a:t>Bela</a:t>
          </a:r>
          <a:endParaRPr lang="en-US" sz="2400" b="1" dirty="0"/>
        </a:p>
      </dgm:t>
    </dgm:pt>
    <dgm:pt modelId="{66E9ED4A-55A2-4737-9314-2D7E126DF39D}" type="parTrans" cxnId="{CE74199B-83FD-4134-833D-227EB2554012}">
      <dgm:prSet/>
      <dgm:spPr/>
      <dgm:t>
        <a:bodyPr/>
        <a:lstStyle/>
        <a:p>
          <a:endParaRPr lang="en-US"/>
        </a:p>
      </dgm:t>
    </dgm:pt>
    <dgm:pt modelId="{5BE6E3A3-48DE-464E-9B06-6F70C51FE044}" type="sibTrans" cxnId="{CE74199B-83FD-4134-833D-227EB2554012}">
      <dgm:prSet/>
      <dgm:spPr/>
      <dgm:t>
        <a:bodyPr/>
        <a:lstStyle/>
        <a:p>
          <a:endParaRPr lang="en-US"/>
        </a:p>
      </dgm:t>
    </dgm:pt>
    <dgm:pt modelId="{89F3C661-1C55-4D33-8BF4-E78BFC1783DE}">
      <dgm:prSet custT="1"/>
      <dgm:spPr/>
      <dgm:t>
        <a:bodyPr/>
        <a:lstStyle/>
        <a:p>
          <a:r>
            <a:rPr lang="en-GB" sz="2400" b="1" dirty="0"/>
            <a:t>Conclusion</a:t>
          </a:r>
          <a:endParaRPr lang="en-US" sz="2400" b="1" dirty="0"/>
        </a:p>
      </dgm:t>
    </dgm:pt>
    <dgm:pt modelId="{F77DDDF7-9268-44AB-8086-3DCE8ECF9681}" type="parTrans" cxnId="{3010A30C-24F8-499A-BA99-5CB332DDF53F}">
      <dgm:prSet/>
      <dgm:spPr/>
      <dgm:t>
        <a:bodyPr/>
        <a:lstStyle/>
        <a:p>
          <a:endParaRPr lang="en-US"/>
        </a:p>
      </dgm:t>
    </dgm:pt>
    <dgm:pt modelId="{513E1266-ABB3-4BA8-9F5F-7FC984E7645B}" type="sibTrans" cxnId="{3010A30C-24F8-499A-BA99-5CB332DDF53F}">
      <dgm:prSet/>
      <dgm:spPr/>
      <dgm:t>
        <a:bodyPr/>
        <a:lstStyle/>
        <a:p>
          <a:endParaRPr lang="en-US"/>
        </a:p>
      </dgm:t>
    </dgm:pt>
    <dgm:pt modelId="{179057B4-DDD3-4879-AD6D-228699166139}">
      <dgm:prSet custT="1"/>
      <dgm:spPr/>
      <dgm:t>
        <a:bodyPr/>
        <a:lstStyle/>
        <a:p>
          <a:r>
            <a:rPr lang="en-GB" sz="2400" b="1" dirty="0"/>
            <a:t>References</a:t>
          </a:r>
          <a:endParaRPr lang="en-US" sz="2400" b="1" dirty="0"/>
        </a:p>
      </dgm:t>
    </dgm:pt>
    <dgm:pt modelId="{7325BCFD-C67A-4158-B0C2-45352BD4F5C5}" type="parTrans" cxnId="{02E606E7-AF77-4659-8709-2887405D79C3}">
      <dgm:prSet/>
      <dgm:spPr/>
      <dgm:t>
        <a:bodyPr/>
        <a:lstStyle/>
        <a:p>
          <a:endParaRPr lang="en-US"/>
        </a:p>
      </dgm:t>
    </dgm:pt>
    <dgm:pt modelId="{F2F88CBF-A351-4A18-B422-20055BF89A27}" type="sibTrans" cxnId="{02E606E7-AF77-4659-8709-2887405D79C3}">
      <dgm:prSet/>
      <dgm:spPr/>
      <dgm:t>
        <a:bodyPr/>
        <a:lstStyle/>
        <a:p>
          <a:endParaRPr lang="en-US"/>
        </a:p>
      </dgm:t>
    </dgm:pt>
    <dgm:pt modelId="{0E98A65D-6A10-4BEE-834A-62BFE5474C73}">
      <dgm:prSet custT="1"/>
      <dgm:spPr/>
      <dgm:t>
        <a:bodyPr/>
        <a:lstStyle/>
        <a:p>
          <a:r>
            <a:rPr lang="en-GB" sz="2400" b="1" dirty="0"/>
            <a:t>Questions</a:t>
          </a:r>
          <a:endParaRPr lang="en-US" sz="2400" b="1" dirty="0"/>
        </a:p>
      </dgm:t>
    </dgm:pt>
    <dgm:pt modelId="{D6BCCA94-1ABC-4189-A902-9C8991917A9D}" type="parTrans" cxnId="{43CDD291-2A62-4248-8351-F8590C8CF3DC}">
      <dgm:prSet/>
      <dgm:spPr/>
      <dgm:t>
        <a:bodyPr/>
        <a:lstStyle/>
        <a:p>
          <a:endParaRPr lang="en-US"/>
        </a:p>
      </dgm:t>
    </dgm:pt>
    <dgm:pt modelId="{09B8B12B-2244-4F4D-AD40-3FCFFE7CE133}" type="sibTrans" cxnId="{43CDD291-2A62-4248-8351-F8590C8CF3DC}">
      <dgm:prSet/>
      <dgm:spPr/>
      <dgm:t>
        <a:bodyPr/>
        <a:lstStyle/>
        <a:p>
          <a:endParaRPr lang="en-US"/>
        </a:p>
      </dgm:t>
    </dgm:pt>
    <dgm:pt modelId="{DF7DB0BE-AECD-4DED-B449-C621940F8DF9}" type="pres">
      <dgm:prSet presAssocID="{8C345A9B-A140-45C3-A64A-B192E67289A2}" presName="linear" presStyleCnt="0">
        <dgm:presLayoutVars>
          <dgm:animLvl val="lvl"/>
          <dgm:resizeHandles val="exact"/>
        </dgm:presLayoutVars>
      </dgm:prSet>
      <dgm:spPr/>
    </dgm:pt>
    <dgm:pt modelId="{CF296644-17DC-4D67-BFB8-6CDCDE61FAA9}" type="pres">
      <dgm:prSet presAssocID="{D24DF57E-943F-424A-84A1-8B2018A61D4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1DFD242-A3E8-4E9C-943D-178DD1492286}" type="pres">
      <dgm:prSet presAssocID="{17FBDA26-1495-4C5C-8BBB-17B2D6A60EBB}" presName="spacer" presStyleCnt="0"/>
      <dgm:spPr/>
    </dgm:pt>
    <dgm:pt modelId="{E9C48329-741A-497A-B6D0-9A2C4BD55465}" type="pres">
      <dgm:prSet presAssocID="{AC883D7A-E638-4610-AFDA-BBB343550D6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9E51E89-AC0C-4AB5-8287-827C2B6AD74F}" type="pres">
      <dgm:prSet presAssocID="{2B1A3E96-035A-45E7-86F5-92113C9AB410}" presName="spacer" presStyleCnt="0"/>
      <dgm:spPr/>
    </dgm:pt>
    <dgm:pt modelId="{C2719E94-AA2D-4255-96C9-F6301639979A}" type="pres">
      <dgm:prSet presAssocID="{B5AC5AB3-D805-4B23-9252-17AADE14EED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B816119-961E-46DA-AF15-4CC48A6431DC}" type="pres">
      <dgm:prSet presAssocID="{93DBB2AB-AE30-45F5-B3C5-09A21E3EE475}" presName="spacer" presStyleCnt="0"/>
      <dgm:spPr/>
    </dgm:pt>
    <dgm:pt modelId="{7DF90F36-0F67-476F-BD0C-B1FF2AC730CE}" type="pres">
      <dgm:prSet presAssocID="{78E8DDD4-D373-42AB-B6DF-2A73BE46280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F5DE0FC-F07C-43AA-A049-958D5B9E5AB2}" type="pres">
      <dgm:prSet presAssocID="{5BE6E3A3-48DE-464E-9B06-6F70C51FE044}" presName="spacer" presStyleCnt="0"/>
      <dgm:spPr/>
    </dgm:pt>
    <dgm:pt modelId="{C9FC9D18-1BD5-4DF1-A4F0-0B884DE939C4}" type="pres">
      <dgm:prSet presAssocID="{89F3C661-1C55-4D33-8BF4-E78BFC1783D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4981568-A9F2-48C6-97E2-80429A95E5BD}" type="pres">
      <dgm:prSet presAssocID="{513E1266-ABB3-4BA8-9F5F-7FC984E7645B}" presName="spacer" presStyleCnt="0"/>
      <dgm:spPr/>
    </dgm:pt>
    <dgm:pt modelId="{63573446-7CB1-4818-90DA-6D1FBEB514CC}" type="pres">
      <dgm:prSet presAssocID="{179057B4-DDD3-4879-AD6D-22869916613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11FC783-15EE-464B-9AF2-11A8C8F72A2D}" type="pres">
      <dgm:prSet presAssocID="{F2F88CBF-A351-4A18-B422-20055BF89A27}" presName="spacer" presStyleCnt="0"/>
      <dgm:spPr/>
    </dgm:pt>
    <dgm:pt modelId="{13A85F16-B0C7-4C90-9F35-9A146CD46CE4}" type="pres">
      <dgm:prSet presAssocID="{0E98A65D-6A10-4BEE-834A-62BFE5474C7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010A30C-24F8-499A-BA99-5CB332DDF53F}" srcId="{8C345A9B-A140-45C3-A64A-B192E67289A2}" destId="{89F3C661-1C55-4D33-8BF4-E78BFC1783DE}" srcOrd="4" destOrd="0" parTransId="{F77DDDF7-9268-44AB-8086-3DCE8ECF9681}" sibTransId="{513E1266-ABB3-4BA8-9F5F-7FC984E7645B}"/>
    <dgm:cxn modelId="{2C7D0A1D-D008-4DC4-A7B9-36E0B0EC8970}" type="presOf" srcId="{179057B4-DDD3-4879-AD6D-228699166139}" destId="{63573446-7CB1-4818-90DA-6D1FBEB514CC}" srcOrd="0" destOrd="0" presId="urn:microsoft.com/office/officeart/2005/8/layout/vList2"/>
    <dgm:cxn modelId="{BF124B23-9936-44AB-B537-ABBAC0554872}" srcId="{8C345A9B-A140-45C3-A64A-B192E67289A2}" destId="{B5AC5AB3-D805-4B23-9252-17AADE14EED5}" srcOrd="2" destOrd="0" parTransId="{0619020B-CF86-4450-BBF7-88BE336ED5DC}" sibTransId="{93DBB2AB-AE30-45F5-B3C5-09A21E3EE475}"/>
    <dgm:cxn modelId="{7E9F705F-FF7E-4AC9-902F-05988836EECA}" type="presOf" srcId="{B5AC5AB3-D805-4B23-9252-17AADE14EED5}" destId="{C2719E94-AA2D-4255-96C9-F6301639979A}" srcOrd="0" destOrd="0" presId="urn:microsoft.com/office/officeart/2005/8/layout/vList2"/>
    <dgm:cxn modelId="{F0AE2779-29B5-44A8-B46C-669244E90C5A}" srcId="{8C345A9B-A140-45C3-A64A-B192E67289A2}" destId="{D24DF57E-943F-424A-84A1-8B2018A61D4F}" srcOrd="0" destOrd="0" parTransId="{D7F2891D-D812-4B9D-8526-2A7A8CF70CA6}" sibTransId="{17FBDA26-1495-4C5C-8BBB-17B2D6A60EBB}"/>
    <dgm:cxn modelId="{1A6BAA7E-0174-4FA0-B523-AC1DF463F8FA}" type="presOf" srcId="{AC883D7A-E638-4610-AFDA-BBB343550D6D}" destId="{E9C48329-741A-497A-B6D0-9A2C4BD55465}" srcOrd="0" destOrd="0" presId="urn:microsoft.com/office/officeart/2005/8/layout/vList2"/>
    <dgm:cxn modelId="{C07CAF83-C4AF-4D0C-B681-8A12B576F6EB}" type="presOf" srcId="{89F3C661-1C55-4D33-8BF4-E78BFC1783DE}" destId="{C9FC9D18-1BD5-4DF1-A4F0-0B884DE939C4}" srcOrd="0" destOrd="0" presId="urn:microsoft.com/office/officeart/2005/8/layout/vList2"/>
    <dgm:cxn modelId="{6586FF88-002E-4A3A-B629-27758A102230}" type="presOf" srcId="{78E8DDD4-D373-42AB-B6DF-2A73BE462804}" destId="{7DF90F36-0F67-476F-BD0C-B1FF2AC730CE}" srcOrd="0" destOrd="0" presId="urn:microsoft.com/office/officeart/2005/8/layout/vList2"/>
    <dgm:cxn modelId="{43CDD291-2A62-4248-8351-F8590C8CF3DC}" srcId="{8C345A9B-A140-45C3-A64A-B192E67289A2}" destId="{0E98A65D-6A10-4BEE-834A-62BFE5474C73}" srcOrd="6" destOrd="0" parTransId="{D6BCCA94-1ABC-4189-A902-9C8991917A9D}" sibTransId="{09B8B12B-2244-4F4D-AD40-3FCFFE7CE133}"/>
    <dgm:cxn modelId="{CE74199B-83FD-4134-833D-227EB2554012}" srcId="{8C345A9B-A140-45C3-A64A-B192E67289A2}" destId="{78E8DDD4-D373-42AB-B6DF-2A73BE462804}" srcOrd="3" destOrd="0" parTransId="{66E9ED4A-55A2-4737-9314-2D7E126DF39D}" sibTransId="{5BE6E3A3-48DE-464E-9B06-6F70C51FE044}"/>
    <dgm:cxn modelId="{0594399B-349B-4922-AE6D-AEC11938DDD8}" type="presOf" srcId="{D24DF57E-943F-424A-84A1-8B2018A61D4F}" destId="{CF296644-17DC-4D67-BFB8-6CDCDE61FAA9}" srcOrd="0" destOrd="0" presId="urn:microsoft.com/office/officeart/2005/8/layout/vList2"/>
    <dgm:cxn modelId="{4F81489D-0DE4-4F32-A6B0-43C1C21974D3}" srcId="{8C345A9B-A140-45C3-A64A-B192E67289A2}" destId="{AC883D7A-E638-4610-AFDA-BBB343550D6D}" srcOrd="1" destOrd="0" parTransId="{878DE3E3-26AF-40B2-BCD1-5EE10155225B}" sibTransId="{2B1A3E96-035A-45E7-86F5-92113C9AB410}"/>
    <dgm:cxn modelId="{101F2FB3-5D5B-45E1-835E-7453AB170FAB}" type="presOf" srcId="{8C345A9B-A140-45C3-A64A-B192E67289A2}" destId="{DF7DB0BE-AECD-4DED-B449-C621940F8DF9}" srcOrd="0" destOrd="0" presId="urn:microsoft.com/office/officeart/2005/8/layout/vList2"/>
    <dgm:cxn modelId="{A44B7BBE-FA7C-4D28-8FFB-394EE6759413}" type="presOf" srcId="{0E98A65D-6A10-4BEE-834A-62BFE5474C73}" destId="{13A85F16-B0C7-4C90-9F35-9A146CD46CE4}" srcOrd="0" destOrd="0" presId="urn:microsoft.com/office/officeart/2005/8/layout/vList2"/>
    <dgm:cxn modelId="{02E606E7-AF77-4659-8709-2887405D79C3}" srcId="{8C345A9B-A140-45C3-A64A-B192E67289A2}" destId="{179057B4-DDD3-4879-AD6D-228699166139}" srcOrd="5" destOrd="0" parTransId="{7325BCFD-C67A-4158-B0C2-45352BD4F5C5}" sibTransId="{F2F88CBF-A351-4A18-B422-20055BF89A27}"/>
    <dgm:cxn modelId="{9E62DD97-6B55-4ECE-B8C2-8EA7298612B6}" type="presParOf" srcId="{DF7DB0BE-AECD-4DED-B449-C621940F8DF9}" destId="{CF296644-17DC-4D67-BFB8-6CDCDE61FAA9}" srcOrd="0" destOrd="0" presId="urn:microsoft.com/office/officeart/2005/8/layout/vList2"/>
    <dgm:cxn modelId="{24FFB911-A4B7-4733-9621-8BD6EB786A24}" type="presParOf" srcId="{DF7DB0BE-AECD-4DED-B449-C621940F8DF9}" destId="{B1DFD242-A3E8-4E9C-943D-178DD1492286}" srcOrd="1" destOrd="0" presId="urn:microsoft.com/office/officeart/2005/8/layout/vList2"/>
    <dgm:cxn modelId="{C0EDDBAD-69E5-416B-92C6-81C558A542A4}" type="presParOf" srcId="{DF7DB0BE-AECD-4DED-B449-C621940F8DF9}" destId="{E9C48329-741A-497A-B6D0-9A2C4BD55465}" srcOrd="2" destOrd="0" presId="urn:microsoft.com/office/officeart/2005/8/layout/vList2"/>
    <dgm:cxn modelId="{F70E26D6-A098-4A3D-ACFC-6326C8CBE606}" type="presParOf" srcId="{DF7DB0BE-AECD-4DED-B449-C621940F8DF9}" destId="{39E51E89-AC0C-4AB5-8287-827C2B6AD74F}" srcOrd="3" destOrd="0" presId="urn:microsoft.com/office/officeart/2005/8/layout/vList2"/>
    <dgm:cxn modelId="{E6729823-63AE-4ED7-BEA4-32CB319D65CD}" type="presParOf" srcId="{DF7DB0BE-AECD-4DED-B449-C621940F8DF9}" destId="{C2719E94-AA2D-4255-96C9-F6301639979A}" srcOrd="4" destOrd="0" presId="urn:microsoft.com/office/officeart/2005/8/layout/vList2"/>
    <dgm:cxn modelId="{6809C152-179C-4E40-BDEF-D7A023F97E3A}" type="presParOf" srcId="{DF7DB0BE-AECD-4DED-B449-C621940F8DF9}" destId="{2B816119-961E-46DA-AF15-4CC48A6431DC}" srcOrd="5" destOrd="0" presId="urn:microsoft.com/office/officeart/2005/8/layout/vList2"/>
    <dgm:cxn modelId="{F11D0DB1-E62E-4D5F-A0FC-8340B70EC233}" type="presParOf" srcId="{DF7DB0BE-AECD-4DED-B449-C621940F8DF9}" destId="{7DF90F36-0F67-476F-BD0C-B1FF2AC730CE}" srcOrd="6" destOrd="0" presId="urn:microsoft.com/office/officeart/2005/8/layout/vList2"/>
    <dgm:cxn modelId="{458C0148-D7F3-46BD-AE6B-90122062B95A}" type="presParOf" srcId="{DF7DB0BE-AECD-4DED-B449-C621940F8DF9}" destId="{0F5DE0FC-F07C-43AA-A049-958D5B9E5AB2}" srcOrd="7" destOrd="0" presId="urn:microsoft.com/office/officeart/2005/8/layout/vList2"/>
    <dgm:cxn modelId="{7D278C3A-3025-425A-87DA-7A632CDD6D71}" type="presParOf" srcId="{DF7DB0BE-AECD-4DED-B449-C621940F8DF9}" destId="{C9FC9D18-1BD5-4DF1-A4F0-0B884DE939C4}" srcOrd="8" destOrd="0" presId="urn:microsoft.com/office/officeart/2005/8/layout/vList2"/>
    <dgm:cxn modelId="{BEA575C2-D585-47D9-B457-EDCB80104A79}" type="presParOf" srcId="{DF7DB0BE-AECD-4DED-B449-C621940F8DF9}" destId="{94981568-A9F2-48C6-97E2-80429A95E5BD}" srcOrd="9" destOrd="0" presId="urn:microsoft.com/office/officeart/2005/8/layout/vList2"/>
    <dgm:cxn modelId="{3D8AF213-CA58-432B-AC9A-A46F27567745}" type="presParOf" srcId="{DF7DB0BE-AECD-4DED-B449-C621940F8DF9}" destId="{63573446-7CB1-4818-90DA-6D1FBEB514CC}" srcOrd="10" destOrd="0" presId="urn:microsoft.com/office/officeart/2005/8/layout/vList2"/>
    <dgm:cxn modelId="{C0F827E4-E6B7-4AB0-ACE7-E72CB99A8202}" type="presParOf" srcId="{DF7DB0BE-AECD-4DED-B449-C621940F8DF9}" destId="{811FC783-15EE-464B-9AF2-11A8C8F72A2D}" srcOrd="11" destOrd="0" presId="urn:microsoft.com/office/officeart/2005/8/layout/vList2"/>
    <dgm:cxn modelId="{9E480ACE-69CA-40ED-8424-9AAC735DD87E}" type="presParOf" srcId="{DF7DB0BE-AECD-4DED-B449-C621940F8DF9}" destId="{13A85F16-B0C7-4C90-9F35-9A146CD46CE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96644-17DC-4D67-BFB8-6CDCDE61FAA9}">
      <dsp:nvSpPr>
        <dsp:cNvPr id="0" name=""/>
        <dsp:cNvSpPr/>
      </dsp:nvSpPr>
      <dsp:spPr>
        <a:xfrm>
          <a:off x="0" y="1961"/>
          <a:ext cx="4828172" cy="7965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Introduction</a:t>
          </a:r>
          <a:endParaRPr lang="en-US" sz="2400" b="1" kern="1200" dirty="0"/>
        </a:p>
      </dsp:txBody>
      <dsp:txXfrm>
        <a:off x="38883" y="40844"/>
        <a:ext cx="4750406" cy="718753"/>
      </dsp:txXfrm>
    </dsp:sp>
    <dsp:sp modelId="{E9C48329-741A-497A-B6D0-9A2C4BD55465}">
      <dsp:nvSpPr>
        <dsp:cNvPr id="0" name=""/>
        <dsp:cNvSpPr/>
      </dsp:nvSpPr>
      <dsp:spPr>
        <a:xfrm>
          <a:off x="0" y="810546"/>
          <a:ext cx="4828172" cy="7965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Environmental noise-  Zena </a:t>
          </a:r>
          <a:endParaRPr lang="en-US" sz="2400" b="1" kern="1200" dirty="0"/>
        </a:p>
      </dsp:txBody>
      <dsp:txXfrm>
        <a:off x="38883" y="849429"/>
        <a:ext cx="4750406" cy="718753"/>
      </dsp:txXfrm>
    </dsp:sp>
    <dsp:sp modelId="{C2719E94-AA2D-4255-96C9-F6301639979A}">
      <dsp:nvSpPr>
        <dsp:cNvPr id="0" name=""/>
        <dsp:cNvSpPr/>
      </dsp:nvSpPr>
      <dsp:spPr>
        <a:xfrm>
          <a:off x="0" y="1619132"/>
          <a:ext cx="4828172" cy="7965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Language /Communication/ Body language</a:t>
          </a:r>
          <a:r>
            <a:rPr lang="en-GB" sz="2400" b="1" i="0" kern="1200" baseline="0" dirty="0"/>
            <a:t>-  Zahida                          </a:t>
          </a:r>
          <a:endParaRPr lang="en-US" sz="2400" b="1" kern="1200" dirty="0"/>
        </a:p>
      </dsp:txBody>
      <dsp:txXfrm>
        <a:off x="38883" y="1658015"/>
        <a:ext cx="4750406" cy="718753"/>
      </dsp:txXfrm>
    </dsp:sp>
    <dsp:sp modelId="{7DF90F36-0F67-476F-BD0C-B1FF2AC730CE}">
      <dsp:nvSpPr>
        <dsp:cNvPr id="0" name=""/>
        <dsp:cNvSpPr/>
      </dsp:nvSpPr>
      <dsp:spPr>
        <a:xfrm>
          <a:off x="0" y="2427717"/>
          <a:ext cx="4828172" cy="7965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baseline="0" dirty="0"/>
            <a:t>Age/ Generational-  </a:t>
          </a:r>
          <a:r>
            <a:rPr lang="en-GB" sz="2400" b="1" kern="1200" dirty="0"/>
            <a:t>Bela</a:t>
          </a:r>
          <a:endParaRPr lang="en-US" sz="2400" b="1" kern="1200" dirty="0"/>
        </a:p>
      </dsp:txBody>
      <dsp:txXfrm>
        <a:off x="38883" y="2466600"/>
        <a:ext cx="4750406" cy="718753"/>
      </dsp:txXfrm>
    </dsp:sp>
    <dsp:sp modelId="{C9FC9D18-1BD5-4DF1-A4F0-0B884DE939C4}">
      <dsp:nvSpPr>
        <dsp:cNvPr id="0" name=""/>
        <dsp:cNvSpPr/>
      </dsp:nvSpPr>
      <dsp:spPr>
        <a:xfrm>
          <a:off x="0" y="3236303"/>
          <a:ext cx="4828172" cy="79651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Conclusion</a:t>
          </a:r>
          <a:endParaRPr lang="en-US" sz="2400" b="1" kern="1200" dirty="0"/>
        </a:p>
      </dsp:txBody>
      <dsp:txXfrm>
        <a:off x="38883" y="3275186"/>
        <a:ext cx="4750406" cy="718753"/>
      </dsp:txXfrm>
    </dsp:sp>
    <dsp:sp modelId="{63573446-7CB1-4818-90DA-6D1FBEB514CC}">
      <dsp:nvSpPr>
        <dsp:cNvPr id="0" name=""/>
        <dsp:cNvSpPr/>
      </dsp:nvSpPr>
      <dsp:spPr>
        <a:xfrm>
          <a:off x="0" y="4044888"/>
          <a:ext cx="4828172" cy="7965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References</a:t>
          </a:r>
          <a:endParaRPr lang="en-US" sz="2400" b="1" kern="1200" dirty="0"/>
        </a:p>
      </dsp:txBody>
      <dsp:txXfrm>
        <a:off x="38883" y="4083771"/>
        <a:ext cx="4750406" cy="718753"/>
      </dsp:txXfrm>
    </dsp:sp>
    <dsp:sp modelId="{13A85F16-B0C7-4C90-9F35-9A146CD46CE4}">
      <dsp:nvSpPr>
        <dsp:cNvPr id="0" name=""/>
        <dsp:cNvSpPr/>
      </dsp:nvSpPr>
      <dsp:spPr>
        <a:xfrm>
          <a:off x="0" y="4853473"/>
          <a:ext cx="4828172" cy="7965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Questions</a:t>
          </a:r>
          <a:endParaRPr lang="en-US" sz="2400" b="1" kern="1200" dirty="0"/>
        </a:p>
      </dsp:txBody>
      <dsp:txXfrm>
        <a:off x="38883" y="4892356"/>
        <a:ext cx="4750406" cy="718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9A45A9-8069-2F41-B366-EE63EB4F365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AFF3B-1992-584F-82AE-62AEF00FE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433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83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893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F264C-385C-E84A-871A-A91E0AF20CAE}" type="datetime1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37BF-ED8E-7E49-AD4B-E9C3E05EA2FD}" type="datetime1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CDE2D-BFC1-B24E-8801-A205F2B05361}" type="datetime1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7416E-A703-9E49-B5C0-21196E29095B}" type="datetime1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2811A-0225-0A40-B7B6-B3BC4D1C4BE2}" type="datetime1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B949-743F-4940-B6F4-0805E4A8AF21}" type="datetime1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D4CED-7D6A-104F-81B7-58562B8C9AF4}" type="datetime1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07DDA-6893-164B-A26A-CF6288E77694}" type="datetime1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FD975-397D-5845-BA44-E1C4644C5C66}" type="datetime1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79A09-D084-5647-A33D-6B2E97E35886}" type="datetime1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11787-C1F6-BD40-B0A3-1F51FB447D3A}" type="datetime1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94FAE6-10D4-D445-ABC3-BF4F5EFD7F3B}" type="datetime1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elpfulprofessor.com/wp-content/uploads/2019/09/shannon-weaver-model-of-communication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 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2: Group Presentation</a:t>
            </a:r>
          </a:p>
          <a:p>
            <a:r>
              <a:rPr lang="en-GB" dirty="0"/>
              <a:t>Student  Zahida Iqbal                                     ID No. 2526284</a:t>
            </a:r>
          </a:p>
          <a:p>
            <a:r>
              <a:rPr lang="en-GB" dirty="0"/>
              <a:t>Student  Bela </a:t>
            </a:r>
            <a:r>
              <a:rPr lang="en-GB" dirty="0" err="1"/>
              <a:t>Vuzani</a:t>
            </a:r>
            <a:r>
              <a:rPr lang="en-GB" dirty="0"/>
              <a:t>                                       ID No. 2532147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Zenabou Guene Nignan              ID No. 2524745</a:t>
            </a:r>
          </a:p>
          <a:p>
            <a:pPr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Tutor’s Name: Timothy Hopkins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1B490-3857-31F2-6EB8-90671FF8F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Overview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960BB-4661-8C04-099C-07CE40F56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454682FA-2E9E-4DCC-AFA0-70701551065F}" type="slidenum">
              <a:rPr lang="en-GB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2</a:t>
            </a:fld>
            <a:endParaRPr lang="en-GB" sz="1600">
              <a:solidFill>
                <a:schemeClr val="tx2"/>
              </a:solidFill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8057350D-1E06-0753-73B3-DF569FE755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312524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51D5C-3D47-4995-CD65-56D780529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08343"/>
            <a:ext cx="10515600" cy="1899032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8480A-69A4-5EB5-DF7F-6A73316D1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9985"/>
            <a:ext cx="10515600" cy="5251491"/>
          </a:xfrm>
        </p:spPr>
        <p:txBody>
          <a:bodyPr>
            <a:noAutofit/>
          </a:bodyPr>
          <a:lstStyle/>
          <a:p>
            <a:pPr algn="just"/>
            <a:r>
              <a:rPr lang="en-GB" sz="2400" dirty="0"/>
              <a:t>Good morning, my name is Zena and I am here today with Zahida and Bela.</a:t>
            </a:r>
          </a:p>
          <a:p>
            <a:pPr algn="just"/>
            <a:r>
              <a:rPr lang="en-GB" sz="2400" dirty="0"/>
              <a:t>Thank you for inviting us to be part of your experience.</a:t>
            </a:r>
          </a:p>
          <a:p>
            <a:pPr algn="just"/>
            <a:r>
              <a:rPr lang="en-GB" sz="2400" dirty="0"/>
              <a:t>You are a medium-size manufacturer of ready meals for airlines.</a:t>
            </a:r>
          </a:p>
          <a:p>
            <a:pPr algn="just"/>
            <a:r>
              <a:rPr lang="en-GB" sz="2400" dirty="0"/>
              <a:t>You are losing customers due to poor food standards.</a:t>
            </a:r>
          </a:p>
          <a:p>
            <a:pPr algn="just"/>
            <a:r>
              <a:rPr lang="en-GB" sz="2400" dirty="0"/>
              <a:t> Therefore your current goal is to increase market share.   </a:t>
            </a:r>
          </a:p>
          <a:p>
            <a:pPr algn="just"/>
            <a:r>
              <a:rPr lang="en-GB" sz="2400" dirty="0"/>
              <a:t>Our investigation shows three main communication barriers : Environmental noise that I (Zena) will talk about, Language/Communication/Body language delivered By Zahida and Age/Generational given by Bela.                                                                           </a:t>
            </a:r>
          </a:p>
          <a:p>
            <a:pPr algn="just"/>
            <a:r>
              <a:rPr lang="en-GB" sz="2400" dirty="0"/>
              <a:t>Each barrier distorts messages, causes misunderstanding and reduces efficiency. </a:t>
            </a:r>
          </a:p>
          <a:p>
            <a:pPr algn="just"/>
            <a:r>
              <a:rPr lang="en-GB" sz="2400" dirty="0"/>
              <a:t> We analyse all three using The Shannon and Weaver, Berlo and Schramm’s models to find and solve the problems.</a:t>
            </a:r>
          </a:p>
          <a:p>
            <a:pPr marL="0" indent="0" algn="just">
              <a:buNone/>
            </a:pPr>
            <a:r>
              <a:rPr lang="en-GB" sz="2400" dirty="0"/>
              <a:t> </a:t>
            </a:r>
          </a:p>
          <a:p>
            <a:pPr algn="just"/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ADC21-3B83-F17B-9364-E8E3A625C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865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B76F9-50C0-329D-7A2C-6196C525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Environmental Noise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3FF5A-2F04-1E9D-9590-0C89EE383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1641"/>
            <a:ext cx="10515600" cy="38427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dirty="0"/>
              <a:t> Environmental noise at Flight Foods comes from machinery and   </a:t>
            </a:r>
          </a:p>
          <a:p>
            <a:pPr marL="0" indent="0">
              <a:buNone/>
            </a:pPr>
            <a:r>
              <a:rPr lang="en-GB" dirty="0"/>
              <a:t>    production activity.</a:t>
            </a:r>
          </a:p>
          <a:p>
            <a:r>
              <a:rPr lang="en-GB" dirty="0"/>
              <a:t>Noise distorts messages as they are sent, causing misunderstanding and safety risks.</a:t>
            </a:r>
          </a:p>
          <a:p>
            <a:r>
              <a:rPr lang="en-GB" dirty="0"/>
              <a:t>Using Shannon and Weaver Model we determine where interference happens and apply solutions.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5069C-72C6-1AB9-42DB-9CC76C019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3A1D56-2627-AB4E-5F4F-B6A40C865B12}"/>
              </a:ext>
            </a:extLst>
          </p:cNvPr>
          <p:cNvSpPr txBox="1"/>
          <p:nvPr/>
        </p:nvSpPr>
        <p:spPr>
          <a:xfrm>
            <a:off x="10989680" y="254643"/>
            <a:ext cx="1412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By Zena</a:t>
            </a:r>
          </a:p>
        </p:txBody>
      </p:sp>
    </p:spTree>
    <p:extLst>
      <p:ext uri="{BB962C8B-B14F-4D97-AF65-F5344CB8AC3E}">
        <p14:creationId xmlns:p14="http://schemas.microsoft.com/office/powerpoint/2010/main" val="3637302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7B2BF-A5D3-3722-F035-6CBBCC918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79F75-4964-F008-242F-322D2CDCF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47" y="365125"/>
            <a:ext cx="11343928" cy="1325563"/>
          </a:xfrm>
        </p:spPr>
        <p:txBody>
          <a:bodyPr/>
          <a:lstStyle/>
          <a:p>
            <a:r>
              <a:rPr lang="en-GB" sz="3600" b="1" dirty="0">
                <a:latin typeface="+mn-lt"/>
              </a:rPr>
              <a:t>The Shannon and Weaver Mathematical Model, 1949 </a:t>
            </a:r>
            <a:r>
              <a:rPr lang="en-GB" b="1" dirty="0"/>
              <a:t>  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FBEFA-BADE-B0F0-278C-11A1D775E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325" y="1284791"/>
            <a:ext cx="10515600" cy="4855642"/>
          </a:xfrm>
        </p:spPr>
        <p:txBody>
          <a:bodyPr/>
          <a:lstStyle/>
          <a:p>
            <a:r>
              <a:rPr lang="en-GB" sz="2400" dirty="0"/>
              <a:t>According to Shannon and Weaver’s Communication Model, </a:t>
            </a:r>
          </a:p>
          <a:p>
            <a:pPr marL="0" indent="0">
              <a:buNone/>
            </a:pPr>
            <a:r>
              <a:rPr lang="en-GB" sz="2400" dirty="0"/>
              <a:t>   communication is a process of  Sender         Encoder        Channel         </a:t>
            </a:r>
          </a:p>
          <a:p>
            <a:pPr marL="0" indent="0">
              <a:buNone/>
            </a:pPr>
            <a:r>
              <a:rPr lang="en-GB" sz="2400" dirty="0"/>
              <a:t> [Noise]            Decoder              Receiver            Feedback.</a:t>
            </a:r>
          </a:p>
          <a:p>
            <a:r>
              <a:rPr lang="en-GB" sz="2400" dirty="0"/>
              <a:t> Noise is any factor that interrupts the message being sent which is not received accurately therefore instructions are misheard or ignore.</a:t>
            </a:r>
          </a:p>
          <a:p>
            <a:r>
              <a:rPr lang="en-GB" sz="2400" dirty="0"/>
              <a:t> the message being sent interferes with the message received, so the receiver (employees) does not get accurate information.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2AF4C-116A-FE07-BB42-AD4536F0E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5</a:t>
            </a:fld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79B6FF6-F6EE-EDEF-66E3-CB21057BE6C7}"/>
              </a:ext>
            </a:extLst>
          </p:cNvPr>
          <p:cNvCxnSpPr>
            <a:cxnSpLocks/>
          </p:cNvCxnSpPr>
          <p:nvPr/>
        </p:nvCxnSpPr>
        <p:spPr>
          <a:xfrm>
            <a:off x="6096000" y="1990845"/>
            <a:ext cx="47456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6346FBE3-CAE4-D61C-2F29-66BD5578F3B5}"/>
              </a:ext>
            </a:extLst>
          </p:cNvPr>
          <p:cNvCxnSpPr>
            <a:cxnSpLocks/>
          </p:cNvCxnSpPr>
          <p:nvPr/>
        </p:nvCxnSpPr>
        <p:spPr>
          <a:xfrm>
            <a:off x="9471254" y="1990845"/>
            <a:ext cx="44755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09017406-CFEC-0102-1E61-5A486F64BB05}"/>
              </a:ext>
            </a:extLst>
          </p:cNvPr>
          <p:cNvCxnSpPr>
            <a:cxnSpLocks/>
          </p:cNvCxnSpPr>
          <p:nvPr/>
        </p:nvCxnSpPr>
        <p:spPr>
          <a:xfrm>
            <a:off x="7801337" y="1990845"/>
            <a:ext cx="45141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B248C0CD-9A8C-EF74-2467-BD34B79225A7}"/>
              </a:ext>
            </a:extLst>
          </p:cNvPr>
          <p:cNvCxnSpPr>
            <a:cxnSpLocks/>
          </p:cNvCxnSpPr>
          <p:nvPr/>
        </p:nvCxnSpPr>
        <p:spPr>
          <a:xfrm>
            <a:off x="2002420" y="2395959"/>
            <a:ext cx="49771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DDFA6999-0943-4F01-2A96-29DFAA14658C}"/>
              </a:ext>
            </a:extLst>
          </p:cNvPr>
          <p:cNvCxnSpPr>
            <a:cxnSpLocks/>
          </p:cNvCxnSpPr>
          <p:nvPr/>
        </p:nvCxnSpPr>
        <p:spPr>
          <a:xfrm>
            <a:off x="3854370" y="2395959"/>
            <a:ext cx="60188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9" name="Picture 78">
            <a:extLst>
              <a:ext uri="{FF2B5EF4-FFF2-40B4-BE49-F238E27FC236}">
                <a16:creationId xmlns:a16="http://schemas.microsoft.com/office/drawing/2014/main" id="{28408150-A130-EE5A-26F6-28E07620EF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20" y="4443492"/>
            <a:ext cx="7502480" cy="2259434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E5BD146D-A63E-5FA7-3CFC-C31E879DC92B}"/>
              </a:ext>
            </a:extLst>
          </p:cNvPr>
          <p:cNvSpPr txBox="1"/>
          <p:nvPr/>
        </p:nvSpPr>
        <p:spPr>
          <a:xfrm>
            <a:off x="8826366" y="4443492"/>
            <a:ext cx="33656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https://helpfulprofessor.com/wp-content/uploads/2019/09/shannon-weaver-model-of-communication.jpg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3B21B40-E764-B8EE-8A56-952988C38F54}"/>
              </a:ext>
            </a:extLst>
          </p:cNvPr>
          <p:cNvCxnSpPr>
            <a:cxnSpLocks/>
          </p:cNvCxnSpPr>
          <p:nvPr/>
        </p:nvCxnSpPr>
        <p:spPr>
          <a:xfrm>
            <a:off x="5810491" y="2395959"/>
            <a:ext cx="60188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098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B6ED45-E05B-B68F-FAB0-F1B2C0EB4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6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FE7F38-1277-50DE-2EE8-FA08D2107828}"/>
              </a:ext>
            </a:extLst>
          </p:cNvPr>
          <p:cNvSpPr/>
          <p:nvPr/>
        </p:nvSpPr>
        <p:spPr>
          <a:xfrm>
            <a:off x="7636536" y="1269859"/>
            <a:ext cx="1355831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1864ED-1733-2AD3-0F13-C19B5EFADADB}"/>
              </a:ext>
            </a:extLst>
          </p:cNvPr>
          <p:cNvSpPr/>
          <p:nvPr/>
        </p:nvSpPr>
        <p:spPr>
          <a:xfrm>
            <a:off x="120577" y="1277951"/>
            <a:ext cx="162426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Information source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590023B-8297-BED8-F34A-BB549D8E0E3B}"/>
              </a:ext>
            </a:extLst>
          </p:cNvPr>
          <p:cNvSpPr/>
          <p:nvPr/>
        </p:nvSpPr>
        <p:spPr>
          <a:xfrm>
            <a:off x="10221137" y="1304836"/>
            <a:ext cx="1380423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B9B5FE3-6135-8548-A41E-D5C97B7B4C7F}"/>
              </a:ext>
            </a:extLst>
          </p:cNvPr>
          <p:cNvSpPr/>
          <p:nvPr/>
        </p:nvSpPr>
        <p:spPr>
          <a:xfrm>
            <a:off x="4933662" y="1490832"/>
            <a:ext cx="1395529" cy="4977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FBE0D9-353E-13D5-E108-4420115EA43D}"/>
              </a:ext>
            </a:extLst>
          </p:cNvPr>
          <p:cNvSpPr txBox="1"/>
          <p:nvPr/>
        </p:nvSpPr>
        <p:spPr>
          <a:xfrm>
            <a:off x="214495" y="444518"/>
            <a:ext cx="12816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The Shannon-Weaver Mathematical Model, 1949: The problem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D9E04F7-331E-ACED-5265-C5F38548F083}"/>
              </a:ext>
            </a:extLst>
          </p:cNvPr>
          <p:cNvCxnSpPr>
            <a:cxnSpLocks/>
          </p:cNvCxnSpPr>
          <p:nvPr/>
        </p:nvCxnSpPr>
        <p:spPr>
          <a:xfrm flipV="1">
            <a:off x="1744843" y="1741530"/>
            <a:ext cx="1017691" cy="2268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69269E03-8200-39D2-DF02-0CBDCEEBD7F4}"/>
              </a:ext>
            </a:extLst>
          </p:cNvPr>
          <p:cNvSpPr/>
          <p:nvPr/>
        </p:nvSpPr>
        <p:spPr>
          <a:xfrm>
            <a:off x="2762534" y="1257893"/>
            <a:ext cx="1316760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Transmitter (Encoder)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0B6B37-3E32-6EA9-F3B0-FC352A588D77}"/>
              </a:ext>
            </a:extLst>
          </p:cNvPr>
          <p:cNvSpPr txBox="1"/>
          <p:nvPr/>
        </p:nvSpPr>
        <p:spPr>
          <a:xfrm>
            <a:off x="4069879" y="1866738"/>
            <a:ext cx="790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Signal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1606B9-1930-8E66-BFD6-81800C7A904A}"/>
              </a:ext>
            </a:extLst>
          </p:cNvPr>
          <p:cNvSpPr txBox="1"/>
          <p:nvPr/>
        </p:nvSpPr>
        <p:spPr>
          <a:xfrm>
            <a:off x="5135609" y="1497406"/>
            <a:ext cx="1064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Channel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62404A-AFB8-07CA-51DF-8DEEBF2342FA}"/>
              </a:ext>
            </a:extLst>
          </p:cNvPr>
          <p:cNvSpPr txBox="1"/>
          <p:nvPr/>
        </p:nvSpPr>
        <p:spPr>
          <a:xfrm>
            <a:off x="7732093" y="1388239"/>
            <a:ext cx="1224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Receiver</a:t>
            </a:r>
          </a:p>
          <a:p>
            <a:r>
              <a:rPr lang="en-GB" dirty="0"/>
              <a:t>(Decoder)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FA0D89-A8ED-EB5E-766E-6F5564A9249C}"/>
              </a:ext>
            </a:extLst>
          </p:cNvPr>
          <p:cNvSpPr txBox="1"/>
          <p:nvPr/>
        </p:nvSpPr>
        <p:spPr>
          <a:xfrm>
            <a:off x="10299712" y="1490832"/>
            <a:ext cx="1337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Destination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71FF59-CDCD-628C-88AA-25A36C939070}"/>
              </a:ext>
            </a:extLst>
          </p:cNvPr>
          <p:cNvSpPr/>
          <p:nvPr/>
        </p:nvSpPr>
        <p:spPr>
          <a:xfrm>
            <a:off x="5151442" y="3255695"/>
            <a:ext cx="1132223" cy="88728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C725463-B142-76C9-2A39-99F3347E37E7}"/>
              </a:ext>
            </a:extLst>
          </p:cNvPr>
          <p:cNvSpPr txBox="1"/>
          <p:nvPr/>
        </p:nvSpPr>
        <p:spPr>
          <a:xfrm>
            <a:off x="5391948" y="3376171"/>
            <a:ext cx="11322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Noise</a:t>
            </a:r>
          </a:p>
          <a:p>
            <a:r>
              <a:rPr lang="en-GB" dirty="0"/>
              <a:t>Source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1EA6C0D-88A2-04BC-A72F-15AA642F5A6A}"/>
              </a:ext>
            </a:extLst>
          </p:cNvPr>
          <p:cNvCxnSpPr>
            <a:cxnSpLocks/>
            <a:stCxn id="22" idx="3"/>
          </p:cNvCxnSpPr>
          <p:nvPr/>
        </p:nvCxnSpPr>
        <p:spPr>
          <a:xfrm flipV="1">
            <a:off x="6329191" y="1724228"/>
            <a:ext cx="1307345" cy="1545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572C5E30-4A7A-EC19-69AB-627839D58B06}"/>
              </a:ext>
            </a:extLst>
          </p:cNvPr>
          <p:cNvCxnSpPr>
            <a:cxnSpLocks/>
          </p:cNvCxnSpPr>
          <p:nvPr/>
        </p:nvCxnSpPr>
        <p:spPr>
          <a:xfrm flipV="1">
            <a:off x="8992367" y="1724228"/>
            <a:ext cx="1246342" cy="1545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BA86262D-47E5-2CB1-A352-B1E9BEB6BA54}"/>
              </a:ext>
            </a:extLst>
          </p:cNvPr>
          <p:cNvCxnSpPr>
            <a:cxnSpLocks/>
            <a:endCxn id="22" idx="2"/>
          </p:cNvCxnSpPr>
          <p:nvPr/>
        </p:nvCxnSpPr>
        <p:spPr>
          <a:xfrm flipV="1">
            <a:off x="5631427" y="1988540"/>
            <a:ext cx="0" cy="126715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46782470-405C-3910-0DF8-DF556BF66199}"/>
              </a:ext>
            </a:extLst>
          </p:cNvPr>
          <p:cNvSpPr txBox="1"/>
          <p:nvPr/>
        </p:nvSpPr>
        <p:spPr>
          <a:xfrm>
            <a:off x="9087924" y="1779281"/>
            <a:ext cx="1069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Message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7850359-2E37-5FFF-A432-5013F2CA2D79}"/>
              </a:ext>
            </a:extLst>
          </p:cNvPr>
          <p:cNvSpPr txBox="1"/>
          <p:nvPr/>
        </p:nvSpPr>
        <p:spPr>
          <a:xfrm>
            <a:off x="6437681" y="1741530"/>
            <a:ext cx="10977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Received</a:t>
            </a:r>
          </a:p>
          <a:p>
            <a:r>
              <a:rPr lang="en-GB" dirty="0"/>
              <a:t>Signal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8C70141-440C-08CA-A93B-02FE40EC9378}"/>
              </a:ext>
            </a:extLst>
          </p:cNvPr>
          <p:cNvSpPr txBox="1"/>
          <p:nvPr/>
        </p:nvSpPr>
        <p:spPr>
          <a:xfrm>
            <a:off x="564374" y="2168924"/>
            <a:ext cx="656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Gary</a:t>
            </a:r>
          </a:p>
          <a:p>
            <a:endParaRPr lang="en-GB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0099D9ED-29AD-44A2-8107-A6B3FB7F7B1F}"/>
              </a:ext>
            </a:extLst>
          </p:cNvPr>
          <p:cNvSpPr txBox="1"/>
          <p:nvPr/>
        </p:nvSpPr>
        <p:spPr>
          <a:xfrm>
            <a:off x="115747" y="2523613"/>
            <a:ext cx="25680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Verbal instructions </a:t>
            </a:r>
          </a:p>
          <a:p>
            <a:r>
              <a:rPr lang="en-GB" dirty="0"/>
              <a:t>delivered in English.</a:t>
            </a:r>
          </a:p>
          <a:p>
            <a:r>
              <a:rPr lang="en-GB" dirty="0"/>
              <a:t>Message may be</a:t>
            </a:r>
          </a:p>
          <a:p>
            <a:endParaRPr lang="en-GB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7EEB447-7BDA-5C33-D063-0CAD466B8DB6}"/>
              </a:ext>
            </a:extLst>
          </p:cNvPr>
          <p:cNvSpPr txBox="1"/>
          <p:nvPr/>
        </p:nvSpPr>
        <p:spPr>
          <a:xfrm>
            <a:off x="1693076" y="1866739"/>
            <a:ext cx="1069458" cy="369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Message</a:t>
            </a:r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1D18E665-1C3C-5D7E-1641-00BDCA27F78C}"/>
              </a:ext>
            </a:extLst>
          </p:cNvPr>
          <p:cNvCxnSpPr>
            <a:cxnSpLocks/>
            <a:endCxn id="22" idx="1"/>
          </p:cNvCxnSpPr>
          <p:nvPr/>
        </p:nvCxnSpPr>
        <p:spPr>
          <a:xfrm flipV="1">
            <a:off x="4069879" y="1739686"/>
            <a:ext cx="863783" cy="184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1DCECC09-683F-0D51-87AD-C7D5ED2E15BD}"/>
              </a:ext>
            </a:extLst>
          </p:cNvPr>
          <p:cNvSpPr txBox="1"/>
          <p:nvPr/>
        </p:nvSpPr>
        <p:spPr>
          <a:xfrm>
            <a:off x="2726794" y="2003591"/>
            <a:ext cx="13430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Manager's</a:t>
            </a:r>
          </a:p>
          <a:p>
            <a:r>
              <a:rPr lang="en-GB" dirty="0"/>
              <a:t>Words/</a:t>
            </a:r>
          </a:p>
          <a:p>
            <a:r>
              <a:rPr lang="en-GB" dirty="0"/>
              <a:t>sentences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183EC659-2C62-9673-DBC5-2C28D7EF973C}"/>
              </a:ext>
            </a:extLst>
          </p:cNvPr>
          <p:cNvSpPr txBox="1"/>
          <p:nvPr/>
        </p:nvSpPr>
        <p:spPr>
          <a:xfrm>
            <a:off x="4061543" y="2207124"/>
            <a:ext cx="8072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Weak,</a:t>
            </a:r>
          </a:p>
          <a:p>
            <a:r>
              <a:rPr lang="en-GB" dirty="0"/>
              <a:t>Only </a:t>
            </a:r>
          </a:p>
          <a:p>
            <a:r>
              <a:rPr lang="en-GB" dirty="0"/>
              <a:t>voice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D5543B83-89C5-FD16-06CD-DFEC5BE9C68B}"/>
              </a:ext>
            </a:extLst>
          </p:cNvPr>
          <p:cNvSpPr txBox="1"/>
          <p:nvPr/>
        </p:nvSpPr>
        <p:spPr>
          <a:xfrm>
            <a:off x="4882454" y="2030859"/>
            <a:ext cx="16160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Spoken words</a:t>
            </a:r>
          </a:p>
          <a:p>
            <a:r>
              <a:rPr lang="en-GB" dirty="0"/>
              <a:t>Through air</a:t>
            </a:r>
          </a:p>
          <a:p>
            <a:r>
              <a:rPr lang="en-GB" dirty="0"/>
              <a:t>+factory </a:t>
            </a:r>
          </a:p>
          <a:p>
            <a:r>
              <a:rPr lang="en-GB" dirty="0"/>
              <a:t>noise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77500385-405A-7C75-B062-F13A3754DD3D}"/>
              </a:ext>
            </a:extLst>
          </p:cNvPr>
          <p:cNvSpPr txBox="1"/>
          <p:nvPr/>
        </p:nvSpPr>
        <p:spPr>
          <a:xfrm>
            <a:off x="4690489" y="4351505"/>
            <a:ext cx="25351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Environmental noise</a:t>
            </a:r>
          </a:p>
          <a:p>
            <a:r>
              <a:rPr lang="en-GB" dirty="0"/>
              <a:t>Old noisy machines </a:t>
            </a:r>
          </a:p>
          <a:p>
            <a:r>
              <a:rPr lang="en-GB" dirty="0"/>
              <a:t>and production </a:t>
            </a:r>
          </a:p>
          <a:p>
            <a:r>
              <a:rPr lang="en-GB" dirty="0"/>
              <a:t>sound mask the speech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9CDC81CF-6AF2-7213-2280-26F9475848C1}"/>
              </a:ext>
            </a:extLst>
          </p:cNvPr>
          <p:cNvSpPr txBox="1"/>
          <p:nvPr/>
        </p:nvSpPr>
        <p:spPr>
          <a:xfrm>
            <a:off x="6400176" y="2426516"/>
            <a:ext cx="11785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</a:t>
            </a:r>
          </a:p>
          <a:p>
            <a:r>
              <a:rPr lang="en-GB" dirty="0"/>
              <a:t>Quality of</a:t>
            </a:r>
          </a:p>
          <a:p>
            <a:r>
              <a:rPr lang="en-GB" dirty="0"/>
              <a:t>The signal</a:t>
            </a:r>
          </a:p>
          <a:p>
            <a:endParaRPr lang="en-GB" dirty="0"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C07871E6-1788-C276-CEE0-FCA3872ABC22}"/>
              </a:ext>
            </a:extLst>
          </p:cNvPr>
          <p:cNvSpPr txBox="1"/>
          <p:nvPr/>
        </p:nvSpPr>
        <p:spPr>
          <a:xfrm>
            <a:off x="7643907" y="2258570"/>
            <a:ext cx="20342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Decoding failure </a:t>
            </a:r>
          </a:p>
          <a:p>
            <a:r>
              <a:rPr lang="en-GB" dirty="0"/>
              <a:t>Cannot </a:t>
            </a:r>
          </a:p>
          <a:p>
            <a:r>
              <a:rPr lang="en-GB" dirty="0"/>
              <a:t>Translate/ grasp </a:t>
            </a:r>
          </a:p>
          <a:p>
            <a:r>
              <a:rPr lang="en-GB" dirty="0"/>
              <a:t>Meaning clearly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F94B74D9-C603-0819-C58F-2470264F78E8}"/>
              </a:ext>
            </a:extLst>
          </p:cNvPr>
          <p:cNvSpPr txBox="1"/>
          <p:nvPr/>
        </p:nvSpPr>
        <p:spPr>
          <a:xfrm>
            <a:off x="10586226" y="2232989"/>
            <a:ext cx="650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849D6201-CA03-DAB7-AD36-65964E4D0B0A}"/>
              </a:ext>
            </a:extLst>
          </p:cNvPr>
          <p:cNvSpPr txBox="1"/>
          <p:nvPr/>
        </p:nvSpPr>
        <p:spPr>
          <a:xfrm>
            <a:off x="9988953" y="2546430"/>
            <a:ext cx="23665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Received message</a:t>
            </a:r>
          </a:p>
          <a:p>
            <a:r>
              <a:rPr lang="en-GB" dirty="0"/>
              <a:t>Different from </a:t>
            </a:r>
          </a:p>
          <a:p>
            <a:r>
              <a:rPr lang="en-GB" dirty="0"/>
              <a:t>Intended one</a:t>
            </a:r>
          </a:p>
          <a:p>
            <a:r>
              <a:rPr lang="en-GB" dirty="0"/>
              <a:t>Message misheard </a:t>
            </a:r>
          </a:p>
          <a:p>
            <a:r>
              <a:rPr lang="en-GB" dirty="0"/>
              <a:t>or misunderstood</a:t>
            </a:r>
          </a:p>
          <a:p>
            <a:r>
              <a:rPr lang="en-GB" dirty="0"/>
              <a:t>Resulting in errors and delays</a:t>
            </a:r>
          </a:p>
        </p:txBody>
      </p:sp>
    </p:spTree>
    <p:extLst>
      <p:ext uri="{BB962C8B-B14F-4D97-AF65-F5344CB8AC3E}">
        <p14:creationId xmlns:p14="http://schemas.microsoft.com/office/powerpoint/2010/main" val="780092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5E7169-89E0-82DF-67AE-47CF8CFB1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A964BB-D25D-7596-2396-44046CE68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7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E5341D-2572-59EC-3DA1-10B1B7C9EC89}"/>
              </a:ext>
            </a:extLst>
          </p:cNvPr>
          <p:cNvSpPr/>
          <p:nvPr/>
        </p:nvSpPr>
        <p:spPr>
          <a:xfrm>
            <a:off x="7636536" y="1269859"/>
            <a:ext cx="1355831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C0C65B4-A029-53FE-2C49-9B5E70065CB2}"/>
              </a:ext>
            </a:extLst>
          </p:cNvPr>
          <p:cNvSpPr/>
          <p:nvPr/>
        </p:nvSpPr>
        <p:spPr>
          <a:xfrm>
            <a:off x="53519" y="1137004"/>
            <a:ext cx="1623569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Information source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D6EEDFB-F649-529E-B13F-33D1370C6EB3}"/>
              </a:ext>
            </a:extLst>
          </p:cNvPr>
          <p:cNvSpPr/>
          <p:nvPr/>
        </p:nvSpPr>
        <p:spPr>
          <a:xfrm>
            <a:off x="10221137" y="1254204"/>
            <a:ext cx="16633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1950DF-41C0-7482-8E44-47D874E2F5BC}"/>
              </a:ext>
            </a:extLst>
          </p:cNvPr>
          <p:cNvSpPr/>
          <p:nvPr/>
        </p:nvSpPr>
        <p:spPr>
          <a:xfrm>
            <a:off x="4933662" y="1490832"/>
            <a:ext cx="1395529" cy="4977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AD003C-649D-3CAC-D2A0-360101DEB697}"/>
              </a:ext>
            </a:extLst>
          </p:cNvPr>
          <p:cNvSpPr txBox="1"/>
          <p:nvPr/>
        </p:nvSpPr>
        <p:spPr>
          <a:xfrm>
            <a:off x="81023" y="444518"/>
            <a:ext cx="129496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The Shannon-Weaver Mathematical Model, 1949; The Solution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8D0439-9438-6F84-6ECE-D3F7F5AF58FC}"/>
              </a:ext>
            </a:extLst>
          </p:cNvPr>
          <p:cNvSpPr/>
          <p:nvPr/>
        </p:nvSpPr>
        <p:spPr>
          <a:xfrm>
            <a:off x="2715850" y="1257893"/>
            <a:ext cx="1395529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Transmitter (Encoder)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7B95D4-3F2F-07BD-B3A5-BBEC238C3D12}"/>
              </a:ext>
            </a:extLst>
          </p:cNvPr>
          <p:cNvSpPr txBox="1"/>
          <p:nvPr/>
        </p:nvSpPr>
        <p:spPr>
          <a:xfrm>
            <a:off x="4069879" y="1866738"/>
            <a:ext cx="790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Signal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33F4CD-CE50-C0F4-5F02-A2A451408670}"/>
              </a:ext>
            </a:extLst>
          </p:cNvPr>
          <p:cNvSpPr txBox="1"/>
          <p:nvPr/>
        </p:nvSpPr>
        <p:spPr>
          <a:xfrm>
            <a:off x="5135609" y="1497406"/>
            <a:ext cx="1064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Channel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B0A292-AF9D-29F4-F11B-234CF3CD4775}"/>
              </a:ext>
            </a:extLst>
          </p:cNvPr>
          <p:cNvSpPr txBox="1"/>
          <p:nvPr/>
        </p:nvSpPr>
        <p:spPr>
          <a:xfrm>
            <a:off x="7732093" y="1388239"/>
            <a:ext cx="1224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Receiver</a:t>
            </a:r>
          </a:p>
          <a:p>
            <a:r>
              <a:rPr lang="en-GB" dirty="0"/>
              <a:t>(Decoder)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5F09D5-4E9C-8623-B1EA-AF09BA28E573}"/>
              </a:ext>
            </a:extLst>
          </p:cNvPr>
          <p:cNvSpPr txBox="1"/>
          <p:nvPr/>
        </p:nvSpPr>
        <p:spPr>
          <a:xfrm>
            <a:off x="10299712" y="1490832"/>
            <a:ext cx="1337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Destination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95F135-EDAD-BD26-432D-25C771BB3941}"/>
              </a:ext>
            </a:extLst>
          </p:cNvPr>
          <p:cNvSpPr/>
          <p:nvPr/>
        </p:nvSpPr>
        <p:spPr>
          <a:xfrm>
            <a:off x="5151442" y="3255695"/>
            <a:ext cx="1132223" cy="88728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4022777-3B4D-826A-E283-09E4D0680EE2}"/>
              </a:ext>
            </a:extLst>
          </p:cNvPr>
          <p:cNvSpPr txBox="1"/>
          <p:nvPr/>
        </p:nvSpPr>
        <p:spPr>
          <a:xfrm>
            <a:off x="5391948" y="3376171"/>
            <a:ext cx="11322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Noise</a:t>
            </a:r>
          </a:p>
          <a:p>
            <a:r>
              <a:rPr lang="en-GB" dirty="0"/>
              <a:t>Source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86636602-E671-9312-3896-3AEA0FEB467C}"/>
              </a:ext>
            </a:extLst>
          </p:cNvPr>
          <p:cNvCxnSpPr>
            <a:cxnSpLocks/>
            <a:endCxn id="20" idx="1"/>
          </p:cNvCxnSpPr>
          <p:nvPr/>
        </p:nvCxnSpPr>
        <p:spPr>
          <a:xfrm flipV="1">
            <a:off x="8992367" y="1711404"/>
            <a:ext cx="1228770" cy="2453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4AA02FD4-BA6B-580B-8016-71DB23EFCA1F}"/>
              </a:ext>
            </a:extLst>
          </p:cNvPr>
          <p:cNvCxnSpPr>
            <a:cxnSpLocks/>
          </p:cNvCxnSpPr>
          <p:nvPr/>
        </p:nvCxnSpPr>
        <p:spPr>
          <a:xfrm flipV="1">
            <a:off x="5732716" y="1963947"/>
            <a:ext cx="0" cy="130404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3E926673-EC44-E2F1-F393-3C9158FD4AA1}"/>
              </a:ext>
            </a:extLst>
          </p:cNvPr>
          <p:cNvSpPr txBox="1"/>
          <p:nvPr/>
        </p:nvSpPr>
        <p:spPr>
          <a:xfrm>
            <a:off x="9087924" y="1779281"/>
            <a:ext cx="1069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Message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DD644C1-103C-8B8E-B591-B8D9FFCF8E93}"/>
              </a:ext>
            </a:extLst>
          </p:cNvPr>
          <p:cNvSpPr txBox="1"/>
          <p:nvPr/>
        </p:nvSpPr>
        <p:spPr>
          <a:xfrm>
            <a:off x="6437681" y="1741530"/>
            <a:ext cx="10977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Received</a:t>
            </a:r>
          </a:p>
          <a:p>
            <a:r>
              <a:rPr lang="en-GB" dirty="0"/>
              <a:t>Signal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A578EA5-D19E-F24A-5E02-A56C86F60121}"/>
              </a:ext>
            </a:extLst>
          </p:cNvPr>
          <p:cNvCxnSpPr>
            <a:cxnSpLocks/>
            <a:endCxn id="9" idx="1"/>
          </p:cNvCxnSpPr>
          <p:nvPr/>
        </p:nvCxnSpPr>
        <p:spPr>
          <a:xfrm>
            <a:off x="1677089" y="1715093"/>
            <a:ext cx="103876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5FD9349F-8337-36A3-3325-FF6C7E864696}"/>
              </a:ext>
            </a:extLst>
          </p:cNvPr>
          <p:cNvSpPr txBox="1"/>
          <p:nvPr/>
        </p:nvSpPr>
        <p:spPr>
          <a:xfrm>
            <a:off x="1677089" y="1762036"/>
            <a:ext cx="1069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Message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0D080B57-1167-57C0-89AD-FBAD107CD8A3}"/>
              </a:ext>
            </a:extLst>
          </p:cNvPr>
          <p:cNvCxnSpPr>
            <a:cxnSpLocks/>
            <a:endCxn id="22" idx="1"/>
          </p:cNvCxnSpPr>
          <p:nvPr/>
        </p:nvCxnSpPr>
        <p:spPr>
          <a:xfrm flipV="1">
            <a:off x="4111379" y="1739686"/>
            <a:ext cx="822283" cy="184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B209FDD2-E467-670C-4E76-A89AA2A1AA74}"/>
              </a:ext>
            </a:extLst>
          </p:cNvPr>
          <p:cNvCxnSpPr>
            <a:stCxn id="22" idx="3"/>
            <a:endCxn id="5" idx="1"/>
          </p:cNvCxnSpPr>
          <p:nvPr/>
        </p:nvCxnSpPr>
        <p:spPr>
          <a:xfrm flipV="1">
            <a:off x="6329191" y="1727059"/>
            <a:ext cx="1307345" cy="1262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281912A5-C032-678B-F545-A82306B4FB78}"/>
              </a:ext>
            </a:extLst>
          </p:cNvPr>
          <p:cNvSpPr txBox="1"/>
          <p:nvPr/>
        </p:nvSpPr>
        <p:spPr>
          <a:xfrm>
            <a:off x="4525701" y="4479403"/>
            <a:ext cx="456222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Provide  training before employment</a:t>
            </a:r>
          </a:p>
          <a:p>
            <a:r>
              <a:rPr lang="en-GB" dirty="0"/>
              <a:t>Replace old machinery</a:t>
            </a:r>
          </a:p>
          <a:p>
            <a:r>
              <a:rPr lang="en-GB" dirty="0"/>
              <a:t>Redesign site layout</a:t>
            </a:r>
          </a:p>
          <a:p>
            <a:r>
              <a:rPr lang="en-GB" dirty="0"/>
              <a:t>choose a quiet area to speak face to face.</a:t>
            </a:r>
          </a:p>
          <a:p>
            <a:r>
              <a:rPr lang="en-GB" dirty="0"/>
              <a:t>Switch off machines for 5 minutes while</a:t>
            </a:r>
          </a:p>
          <a:p>
            <a:r>
              <a:rPr lang="en-GB" dirty="0"/>
              <a:t>Giving instructions.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</a:t>
            </a:r>
          </a:p>
          <a:p>
            <a:r>
              <a:rPr lang="en-GB" dirty="0"/>
              <a:t>  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06F4C9BB-F57F-BB08-B663-C5AE26503E30}"/>
              </a:ext>
            </a:extLst>
          </p:cNvPr>
          <p:cNvSpPr txBox="1"/>
          <p:nvPr/>
        </p:nvSpPr>
        <p:spPr>
          <a:xfrm>
            <a:off x="10586226" y="2168604"/>
            <a:ext cx="650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76E4AF5-4968-7979-0431-0B130FA2F674}"/>
              </a:ext>
            </a:extLst>
          </p:cNvPr>
          <p:cNvSpPr txBox="1"/>
          <p:nvPr/>
        </p:nvSpPr>
        <p:spPr>
          <a:xfrm>
            <a:off x="9479666" y="2678063"/>
            <a:ext cx="345480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 feedback</a:t>
            </a:r>
          </a:p>
          <a:p>
            <a:r>
              <a:rPr lang="en-GB" dirty="0"/>
              <a:t>Always ask workers</a:t>
            </a:r>
          </a:p>
          <a:p>
            <a:r>
              <a:rPr lang="en-GB" dirty="0"/>
              <a:t>To confirm decoding</a:t>
            </a:r>
          </a:p>
          <a:p>
            <a:r>
              <a:rPr lang="en-GB" dirty="0"/>
              <a:t>Is correct</a:t>
            </a:r>
          </a:p>
          <a:p>
            <a:r>
              <a:rPr lang="en-GB" dirty="0"/>
              <a:t>Confirm </a:t>
            </a:r>
          </a:p>
          <a:p>
            <a:r>
              <a:rPr lang="en-GB" dirty="0"/>
              <a:t>understanding</a:t>
            </a:r>
          </a:p>
          <a:p>
            <a:endParaRPr lang="en-GB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5422906-1C5A-2EF9-99D3-3E6AF5915484}"/>
              </a:ext>
            </a:extLst>
          </p:cNvPr>
          <p:cNvSpPr txBox="1"/>
          <p:nvPr/>
        </p:nvSpPr>
        <p:spPr>
          <a:xfrm>
            <a:off x="578734" y="2387861"/>
            <a:ext cx="656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Gary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144DC51-D3FA-BCE8-4F50-6F4AF57B9205}"/>
              </a:ext>
            </a:extLst>
          </p:cNvPr>
          <p:cNvSpPr txBox="1"/>
          <p:nvPr/>
        </p:nvSpPr>
        <p:spPr>
          <a:xfrm>
            <a:off x="5087456" y="2168199"/>
            <a:ext cx="9769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Move to</a:t>
            </a:r>
          </a:p>
          <a:p>
            <a:r>
              <a:rPr lang="en-GB" dirty="0"/>
              <a:t>Quieter </a:t>
            </a:r>
          </a:p>
          <a:p>
            <a:r>
              <a:rPr lang="en-GB" dirty="0"/>
              <a:t>area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AEA9B0-C5B3-2F7F-5FC8-EB0C951A2ACD}"/>
              </a:ext>
            </a:extLst>
          </p:cNvPr>
          <p:cNvSpPr txBox="1"/>
          <p:nvPr/>
        </p:nvSpPr>
        <p:spPr>
          <a:xfrm>
            <a:off x="266218" y="2737204"/>
            <a:ext cx="22573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Speak slowly, </a:t>
            </a:r>
          </a:p>
          <a:p>
            <a:r>
              <a:rPr lang="en-GB" dirty="0"/>
              <a:t>keep instructions</a:t>
            </a:r>
          </a:p>
          <a:p>
            <a:r>
              <a:rPr lang="en-GB" dirty="0"/>
              <a:t>short and clear</a:t>
            </a:r>
          </a:p>
          <a:p>
            <a:r>
              <a:rPr lang="en-GB" dirty="0"/>
              <a:t>Repeat key points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9252F-C909-5408-A608-B24999124A56}"/>
              </a:ext>
            </a:extLst>
          </p:cNvPr>
          <p:cNvSpPr txBox="1"/>
          <p:nvPr/>
        </p:nvSpPr>
        <p:spPr>
          <a:xfrm>
            <a:off x="2523540" y="2369474"/>
            <a:ext cx="19558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simple </a:t>
            </a:r>
          </a:p>
          <a:p>
            <a:r>
              <a:rPr lang="en-GB" dirty="0"/>
              <a:t>Words,</a:t>
            </a:r>
          </a:p>
          <a:p>
            <a:r>
              <a:rPr lang="en-GB" dirty="0"/>
              <a:t>Avoid</a:t>
            </a:r>
          </a:p>
          <a:p>
            <a:r>
              <a:rPr lang="en-GB" dirty="0"/>
              <a:t> idioms/slang</a:t>
            </a:r>
          </a:p>
          <a:p>
            <a:r>
              <a:rPr lang="en-GB" dirty="0"/>
              <a:t>Use numbers</a:t>
            </a:r>
          </a:p>
          <a:p>
            <a:r>
              <a:rPr lang="en-GB" dirty="0"/>
              <a:t>And keywords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57C9ED-54A2-5EFC-1621-98E7061EC794}"/>
              </a:ext>
            </a:extLst>
          </p:cNvPr>
          <p:cNvSpPr txBox="1"/>
          <p:nvPr/>
        </p:nvSpPr>
        <p:spPr>
          <a:xfrm>
            <a:off x="7572266" y="2301172"/>
            <a:ext cx="16791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Repeat slowly; </a:t>
            </a:r>
          </a:p>
          <a:p>
            <a:r>
              <a:rPr lang="en-GB" dirty="0"/>
              <a:t>Give written/</a:t>
            </a:r>
          </a:p>
          <a:p>
            <a:r>
              <a:rPr lang="en-GB" dirty="0"/>
              <a:t>Pictorial</a:t>
            </a:r>
          </a:p>
          <a:p>
            <a:r>
              <a:rPr lang="en-GB" dirty="0"/>
              <a:t>instructions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B6521C-718A-2180-63A3-4930841E1478}"/>
              </a:ext>
            </a:extLst>
          </p:cNvPr>
          <p:cNvSpPr txBox="1"/>
          <p:nvPr/>
        </p:nvSpPr>
        <p:spPr>
          <a:xfrm>
            <a:off x="4083099" y="2166580"/>
            <a:ext cx="105073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Strong </a:t>
            </a:r>
          </a:p>
          <a:p>
            <a:r>
              <a:rPr lang="en-GB" dirty="0"/>
              <a:t>Signal</a:t>
            </a:r>
          </a:p>
          <a:p>
            <a:r>
              <a:rPr lang="en-GB" dirty="0"/>
              <a:t>Speech</a:t>
            </a:r>
          </a:p>
          <a:p>
            <a:r>
              <a:rPr lang="en-GB" dirty="0"/>
              <a:t>+written </a:t>
            </a:r>
          </a:p>
          <a:p>
            <a:r>
              <a:rPr lang="en-GB" dirty="0"/>
              <a:t>+visuals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F56757E-49ED-C7B0-8614-B77383ABB23D}"/>
              </a:ext>
            </a:extLst>
          </p:cNvPr>
          <p:cNvSpPr txBox="1"/>
          <p:nvPr/>
        </p:nvSpPr>
        <p:spPr>
          <a:xfrm>
            <a:off x="6348390" y="2341475"/>
            <a:ext cx="1072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Stronger </a:t>
            </a:r>
          </a:p>
          <a:p>
            <a:r>
              <a:rPr lang="en-GB" dirty="0"/>
              <a:t>signal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323A714-DE3A-A264-8A1C-2106DB07999E}"/>
              </a:ext>
            </a:extLst>
          </p:cNvPr>
          <p:cNvCxnSpPr>
            <a:cxnSpLocks/>
          </p:cNvCxnSpPr>
          <p:nvPr/>
        </p:nvCxnSpPr>
        <p:spPr>
          <a:xfrm>
            <a:off x="11601558" y="2184259"/>
            <a:ext cx="11708" cy="417209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85FFF1D-952B-A20E-12B8-0D426985C465}"/>
              </a:ext>
            </a:extLst>
          </p:cNvPr>
          <p:cNvCxnSpPr>
            <a:cxnSpLocks/>
          </p:cNvCxnSpPr>
          <p:nvPr/>
        </p:nvCxnSpPr>
        <p:spPr>
          <a:xfrm flipH="1">
            <a:off x="254643" y="6356350"/>
            <a:ext cx="1138210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0542E66E-9572-CFE7-1D18-CBCAA181C246}"/>
              </a:ext>
            </a:extLst>
          </p:cNvPr>
          <p:cNvCxnSpPr/>
          <p:nvPr/>
        </p:nvCxnSpPr>
        <p:spPr>
          <a:xfrm flipV="1">
            <a:off x="266218" y="2034570"/>
            <a:ext cx="0" cy="43217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42A822D-DB40-67BE-492C-4173AD6E5772}"/>
              </a:ext>
            </a:extLst>
          </p:cNvPr>
          <p:cNvCxnSpPr>
            <a:cxnSpLocks/>
          </p:cNvCxnSpPr>
          <p:nvPr/>
        </p:nvCxnSpPr>
        <p:spPr>
          <a:xfrm flipH="1">
            <a:off x="53519" y="6700257"/>
            <a:ext cx="11856830" cy="2121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16147937-4018-6A78-0B8E-55C94E546608}"/>
              </a:ext>
            </a:extLst>
          </p:cNvPr>
          <p:cNvCxnSpPr>
            <a:cxnSpLocks/>
          </p:cNvCxnSpPr>
          <p:nvPr/>
        </p:nvCxnSpPr>
        <p:spPr>
          <a:xfrm flipH="1">
            <a:off x="79291" y="2034570"/>
            <a:ext cx="45943" cy="46869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D2C73CC0-9B98-E420-6792-9071E6933E43}"/>
              </a:ext>
            </a:extLst>
          </p:cNvPr>
          <p:cNvCxnSpPr>
            <a:cxnSpLocks/>
          </p:cNvCxnSpPr>
          <p:nvPr/>
        </p:nvCxnSpPr>
        <p:spPr>
          <a:xfrm flipV="1">
            <a:off x="11862978" y="2184259"/>
            <a:ext cx="0" cy="451599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5" name="TextBox 94">
            <a:extLst>
              <a:ext uri="{FF2B5EF4-FFF2-40B4-BE49-F238E27FC236}">
                <a16:creationId xmlns:a16="http://schemas.microsoft.com/office/drawing/2014/main" id="{FE1DFE7C-0562-742A-83D5-BB7A551F7EB8}"/>
              </a:ext>
            </a:extLst>
          </p:cNvPr>
          <p:cNvSpPr txBox="1"/>
          <p:nvPr/>
        </p:nvSpPr>
        <p:spPr>
          <a:xfrm>
            <a:off x="1404293" y="6066280"/>
            <a:ext cx="1164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Feedback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C10B667F-F531-724B-E028-CA0A75E895FB}"/>
              </a:ext>
            </a:extLst>
          </p:cNvPr>
          <p:cNvSpPr txBox="1"/>
          <p:nvPr/>
        </p:nvSpPr>
        <p:spPr>
          <a:xfrm>
            <a:off x="1356614" y="6461755"/>
            <a:ext cx="1164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8671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E8FBB-2B8D-BF13-385D-CE0FA5D31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Environmental noise (Conclusion)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687F0-7F0C-FAF2-7EEC-753B33E8D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Noise mainly disrupts the message transmission stage​</a:t>
            </a:r>
          </a:p>
          <a:p>
            <a:r>
              <a:rPr lang="en-GB" dirty="0"/>
              <a:t> To solve : reduce noise, use clearer ways to communicate</a:t>
            </a:r>
          </a:p>
          <a:p>
            <a:r>
              <a:rPr lang="en-GB" dirty="0"/>
              <a:t>​ Result: fewer errors, better understanding, safer and more efficient workplace.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6B368D-5C95-773B-619D-BE75DCFC8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909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982FE-190D-E2F8-A5F9-F5F91EB693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8639" y="405045"/>
            <a:ext cx="11353803" cy="555171"/>
          </a:xfrm>
        </p:spPr>
        <p:txBody>
          <a:bodyPr>
            <a:normAutofit fontScale="90000"/>
          </a:bodyPr>
          <a:lstStyle/>
          <a:p>
            <a:pPr lvl="0"/>
            <a:r>
              <a:rPr lang="en-US" b="1" dirty="0"/>
              <a:t>Language/Communication/Body Language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0ED0C-9A1A-C9B3-F319-D4D367340C6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4857" y="646659"/>
            <a:ext cx="10210800" cy="5374144"/>
          </a:xfrm>
        </p:spPr>
        <p:txBody>
          <a:bodyPr anchor="ctr">
            <a:normAutofit/>
          </a:bodyPr>
          <a:lstStyle/>
          <a:p>
            <a:r>
              <a:rPr lang="en-US" sz="2400" dirty="0"/>
              <a:t>Language and body language can cause communication problems in the factory. The workers may speak a different language to English.</a:t>
            </a:r>
          </a:p>
          <a:p>
            <a:r>
              <a:rPr lang="en-US" sz="2400" dirty="0"/>
              <a:t>They may not understand the body language that is used. If the workers do not understand what Gary is saying.</a:t>
            </a:r>
          </a:p>
          <a:p>
            <a:r>
              <a:rPr lang="en-US" sz="2400" dirty="0"/>
              <a:t>This could lead to errors in the factory</a:t>
            </a:r>
          </a:p>
          <a:p>
            <a:r>
              <a:rPr lang="en-US" sz="2400" dirty="0"/>
              <a:t>Machines could be operated incorrectly or tasks may be completed incorrectly</a:t>
            </a:r>
            <a:endParaRPr lang="en-GB" sz="3600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6B2A6D47-3614-0B78-9E10-02860F21C1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defPPr>
              <a:defRPr lang="en-US"/>
            </a:defPPr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2C3FDC06-E42B-4224-B3D5-DDE04C7DFE9E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B1BF61-F5EE-FA9B-07BD-9C8DCF531C62}"/>
              </a:ext>
            </a:extLst>
          </p:cNvPr>
          <p:cNvSpPr txBox="1"/>
          <p:nvPr/>
        </p:nvSpPr>
        <p:spPr>
          <a:xfrm>
            <a:off x="646553" y="1201830"/>
            <a:ext cx="19920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Problem: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44DF1B-24AE-AD2F-0D24-29F5E8426048}"/>
              </a:ext>
            </a:extLst>
          </p:cNvPr>
          <p:cNvSpPr txBox="1"/>
          <p:nvPr/>
        </p:nvSpPr>
        <p:spPr>
          <a:xfrm>
            <a:off x="10577246" y="220379"/>
            <a:ext cx="17421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/>
              <a:t>By Zahida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AE96F-752A-507E-C3D6-804A4CAEB5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5946" y="-112985"/>
            <a:ext cx="11157857" cy="1325559"/>
          </a:xfrm>
        </p:spPr>
        <p:txBody>
          <a:bodyPr>
            <a:normAutofit/>
          </a:bodyPr>
          <a:lstStyle/>
          <a:p>
            <a:pPr lvl="0"/>
            <a:r>
              <a:rPr lang="en-GB" sz="2800" b="1" dirty="0"/>
              <a:t>Berlo’s Model of Communication: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0E817-2804-D9DE-D14E-328C6AD1E3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46251" y="988044"/>
            <a:ext cx="4125683" cy="503079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Berol’s model of communication consists of the sender, message, channel, and the receiver.</a:t>
            </a:r>
          </a:p>
          <a:p>
            <a:pPr lvl="0"/>
            <a:r>
              <a:rPr lang="en-US" dirty="0"/>
              <a:t>The sender is Gary as he is giving the workers the instructions.</a:t>
            </a:r>
          </a:p>
          <a:p>
            <a:pPr lvl="0"/>
            <a:r>
              <a:rPr lang="en-US" dirty="0"/>
              <a:t>The message is information regarding the safety rules and the machines.</a:t>
            </a:r>
          </a:p>
          <a:p>
            <a:pPr lvl="0"/>
            <a:r>
              <a:rPr lang="en-US" dirty="0"/>
              <a:t>The channel is the language.</a:t>
            </a:r>
          </a:p>
          <a:p>
            <a:pPr lvl="0"/>
            <a:r>
              <a:rPr lang="en-US" dirty="0"/>
              <a:t>The receiver is the workers in the factory.</a:t>
            </a:r>
          </a:p>
          <a:p>
            <a:pPr lvl="0"/>
            <a:r>
              <a:rPr lang="en-US" dirty="0"/>
              <a:t>If the language and body language is not properly understood then the message will be misunderstood.</a:t>
            </a:r>
            <a:endParaRPr lang="en-GB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855547E-690C-E99C-7C4C-0869D8D5BB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defPPr>
              <a:defRPr lang="en-US"/>
            </a:defPPr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2C3FDC06-E42B-4224-B3D5-DDE04C7DFE9E}" type="slidenum">
              <a:rPr lang="en-GB" smtClean="0"/>
              <a:pPr lvl="0"/>
              <a:t>10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1B0221-56B2-C2B6-F47B-30E4BD240E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559" y="136520"/>
            <a:ext cx="6154280" cy="58550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12359C-CBC6-C443-9D6B-A0A7744B2E47}"/>
              </a:ext>
            </a:extLst>
          </p:cNvPr>
          <p:cNvSpPr txBox="1"/>
          <p:nvPr/>
        </p:nvSpPr>
        <p:spPr>
          <a:xfrm>
            <a:off x="5867403" y="349739"/>
            <a:ext cx="1186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Gary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64B5CF-6EFA-F3D8-CD8C-28B04B8F9D9C}"/>
              </a:ext>
            </a:extLst>
          </p:cNvPr>
          <p:cNvSpPr txBox="1"/>
          <p:nvPr/>
        </p:nvSpPr>
        <p:spPr>
          <a:xfrm>
            <a:off x="8976363" y="379595"/>
            <a:ext cx="1186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Language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3621DB-C288-CDFD-E58B-FBB560B25672}"/>
              </a:ext>
            </a:extLst>
          </p:cNvPr>
          <p:cNvSpPr txBox="1"/>
          <p:nvPr/>
        </p:nvSpPr>
        <p:spPr>
          <a:xfrm>
            <a:off x="10835140" y="349739"/>
            <a:ext cx="1186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Staff</a:t>
            </a:r>
            <a:endParaRPr lang="en-GB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9BFE3-1E07-ADF6-8DB8-58279FE73A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6447" y="304019"/>
            <a:ext cx="10515600" cy="1325559"/>
          </a:xfrm>
        </p:spPr>
        <p:txBody>
          <a:bodyPr/>
          <a:lstStyle/>
          <a:p>
            <a:pPr lvl="0"/>
            <a:r>
              <a:rPr lang="en-US" b="1" dirty="0"/>
              <a:t>Solution</a:t>
            </a:r>
            <a:r>
              <a:rPr lang="en-US" dirty="0"/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52553-4A58-4A8F-6D03-81AAFCA06F6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5441" y="1629578"/>
            <a:ext cx="10515600" cy="4351336"/>
          </a:xfrm>
        </p:spPr>
        <p:txBody>
          <a:bodyPr>
            <a:normAutofit/>
          </a:bodyPr>
          <a:lstStyle/>
          <a:p>
            <a:r>
              <a:rPr lang="en-US" sz="2400" dirty="0"/>
              <a:t>The factory could improve communication by using simple and clear language when giving instructions.</a:t>
            </a:r>
          </a:p>
          <a:p>
            <a:r>
              <a:rPr lang="en-US" sz="2400" dirty="0"/>
              <a:t>The information provided should also include pictures, diagrams, and safety signs to show the information to the workers.</a:t>
            </a:r>
          </a:p>
          <a:p>
            <a:r>
              <a:rPr lang="en-US" sz="2400" dirty="0"/>
              <a:t>The workers should be trained on hand signals that could be used in the factory for those workers who do not speak the same languages.</a:t>
            </a:r>
          </a:p>
          <a:p>
            <a:r>
              <a:rPr lang="en-US" sz="2400" dirty="0"/>
              <a:t>Through these changes everyone will be able to understand the message and be safe.</a:t>
            </a:r>
            <a:endParaRPr lang="en-GB" sz="2400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49F72727-6032-2348-79C5-E833F08C20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defPPr>
              <a:defRPr lang="en-US"/>
            </a:defPPr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2C3FDC06-E42B-4224-B3D5-DDE04C7DFE9E}" type="slidenum">
              <a:rPr lang="en-GB" smtClean="0"/>
              <a:pPr lvl="0"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026B9-3E60-BB3C-D803-B8854FCA85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8857" y="263726"/>
            <a:ext cx="10515600" cy="1325559"/>
          </a:xfrm>
        </p:spPr>
        <p:txBody>
          <a:bodyPr/>
          <a:lstStyle/>
          <a:p>
            <a:pPr lvl="0"/>
            <a:r>
              <a:rPr lang="en-GB" b="1" dirty="0"/>
              <a:t>Solution using Berlo’s Model of Communication: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E1B41-F147-D2B4-8F46-B8898A97B06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8857" y="1880056"/>
            <a:ext cx="5889168" cy="4351336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The source of communication (Gary) will speak slowly and use simple words.</a:t>
            </a:r>
          </a:p>
          <a:p>
            <a:pPr lvl="0"/>
            <a:r>
              <a:rPr lang="en-US" sz="2400" dirty="0"/>
              <a:t>The message will be short and use visuals</a:t>
            </a:r>
          </a:p>
          <a:p>
            <a:pPr lvl="0"/>
            <a:r>
              <a:rPr lang="en-US" sz="2400" dirty="0"/>
              <a:t>The channel for communication will both be spoken and written.</a:t>
            </a:r>
          </a:p>
          <a:p>
            <a:pPr lvl="0"/>
            <a:r>
              <a:rPr lang="en-US" sz="2400" dirty="0"/>
              <a:t>By improving each component of Berlo’s model of communication, the factory will find it easier for the workers to easily communicate.</a:t>
            </a:r>
            <a:endParaRPr lang="en-GB" sz="2400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1C7B72D2-684B-DDFA-B25D-8CA7EAE3BE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defPPr>
              <a:defRPr lang="en-US"/>
            </a:defPPr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2C3FDC06-E42B-4224-B3D5-DDE04C7DFE9E}" type="slidenum">
              <a:rPr lang="en-GB" smtClean="0"/>
              <a:pPr lvl="0"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603F83-6297-B956-8D4C-CAE6EB131C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4787" y="926505"/>
            <a:ext cx="5596972" cy="507734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EE946-670E-26F3-5537-AE5ADA8839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830" y="231471"/>
            <a:ext cx="10515600" cy="1325559"/>
          </a:xfrm>
        </p:spPr>
        <p:txBody>
          <a:bodyPr/>
          <a:lstStyle/>
          <a:p>
            <a:pPr lvl="0"/>
            <a:r>
              <a:rPr lang="en-US" b="1" dirty="0"/>
              <a:t>Language/Communication (Conc</a:t>
            </a:r>
            <a:r>
              <a:rPr lang="en-GB" b="1" dirty="0" err="1"/>
              <a:t>lusion</a:t>
            </a:r>
            <a:r>
              <a:rPr lang="en-GB" b="1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5B7CA-6769-D11D-4CB2-B7251E675F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7759" y="354338"/>
            <a:ext cx="10515600" cy="5204717"/>
          </a:xfrm>
        </p:spPr>
        <p:txBody>
          <a:bodyPr anchor="ctr">
            <a:normAutofit/>
          </a:bodyPr>
          <a:lstStyle/>
          <a:p>
            <a:pPr lvl="0"/>
            <a:r>
              <a:rPr lang="en-US" sz="2400" dirty="0"/>
              <a:t>If the workers do not understand the language and signals, then they may make mistakes.</a:t>
            </a:r>
          </a:p>
          <a:p>
            <a:pPr lvl="0"/>
            <a:r>
              <a:rPr lang="en-US" sz="2400" dirty="0"/>
              <a:t>Berlo’s model of communication may help the factory find better ways of communicating with each other.</a:t>
            </a:r>
          </a:p>
          <a:p>
            <a:pPr lvl="0"/>
            <a:r>
              <a:rPr lang="en-US" sz="2400" dirty="0"/>
              <a:t>By using simple language, using clear body language and signals, and showing steps clearly there will be less mistakes end everyone will understand each other better.</a:t>
            </a:r>
            <a:endParaRPr lang="en-GB" sz="2400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E1FBA80E-D2CC-C03C-D4CE-66EA5B4112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defPPr>
              <a:defRPr lang="en-US"/>
            </a:defPPr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2C3FDC06-E42B-4224-B3D5-DDE04C7DFE9E}" type="slidenum">
              <a:rPr lang="en-GB" smtClean="0"/>
              <a:pPr lvl="0"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838B3-A991-22BD-944E-7970C7F58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21EC4-ED71-782F-7E34-61A648971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Age/Generational (Introduction</a:t>
            </a:r>
            <a:r>
              <a:rPr lang="en-GB" sz="2800" b="1" dirty="0"/>
              <a:t>)                                      </a:t>
            </a:r>
            <a:r>
              <a:rPr lang="en-GB" sz="2800" i="1" dirty="0"/>
              <a:t>By Bela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6C986-4ED0-85AB-9D6C-8C9CFCD26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Schramm’s model: communication works best when people share similar experience</a:t>
            </a:r>
          </a:p>
          <a:p>
            <a:r>
              <a:rPr lang="en-GB" dirty="0"/>
              <a:t>​ At Flight Foods: generational gap = little shared experience → messages misunderstood</a:t>
            </a:r>
          </a:p>
          <a:p>
            <a:r>
              <a:rPr lang="en-GB" dirty="0"/>
              <a:t>​ Each age group encodes/decodes differently → meaning gets lost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44E8B2-D575-6FFE-F548-7EA3A9ABB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527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7E0F63-663C-6922-A984-02FC30D48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3BCF5-B400-D803-0955-AA661B14D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AGE/GENERATIONAL                                                </a:t>
            </a:r>
            <a:r>
              <a:rPr lang="en-GB" sz="3200" i="1" dirty="0"/>
              <a:t>By Bela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ABDED-8F5D-73FF-2583-07D7253D4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                  SCHRAMM MODEL OF COMMUNICATION 1954</a:t>
            </a:r>
          </a:p>
          <a:p>
            <a:r>
              <a:rPr lang="en-GB" sz="2400" dirty="0"/>
              <a:t>Schramm model of communication is circular, not one way</a:t>
            </a:r>
          </a:p>
          <a:p>
            <a:r>
              <a:rPr lang="en-GB" sz="2400" dirty="0"/>
              <a:t>Sender and receiver encode, interpret and decode messages</a:t>
            </a:r>
          </a:p>
          <a:p>
            <a:r>
              <a:rPr lang="en-GB" sz="2400" dirty="0"/>
              <a:t>Understanding the meaning depends on shared field experience like background, age, culture</a:t>
            </a:r>
          </a:p>
          <a:p>
            <a:r>
              <a:rPr lang="en-GB" sz="2400" dirty="0"/>
              <a:t>Generational gap creates smaller shared background and messages are misinterpreted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FA21AA-EED1-1BA9-2505-02BF68205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99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FEAF55-2DF3-D1AF-83F1-986655BB1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C:\Documents and Settings\Andrew.ANDREWS-WORK-DE\My Documents\Handouts\Communication\Communication Models_files\Schramms%20Model%202.gif">
            <a:extLst>
              <a:ext uri="{FF2B5EF4-FFF2-40B4-BE49-F238E27FC236}">
                <a16:creationId xmlns:a16="http://schemas.microsoft.com/office/drawing/2014/main" id="{AA1717C1-6A8E-A480-7B62-953976FBD3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2877" y="998450"/>
            <a:ext cx="9556786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9E5B55-FADA-E12E-0699-702A4FFCF09E}"/>
              </a:ext>
            </a:extLst>
          </p:cNvPr>
          <p:cNvSpPr txBox="1"/>
          <p:nvPr/>
        </p:nvSpPr>
        <p:spPr>
          <a:xfrm>
            <a:off x="8660685" y="1296172"/>
            <a:ext cx="1620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problem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16D725-2F73-2C78-C4C7-FF3C1CEC310C}"/>
              </a:ext>
            </a:extLst>
          </p:cNvPr>
          <p:cNvSpPr txBox="1"/>
          <p:nvPr/>
        </p:nvSpPr>
        <p:spPr>
          <a:xfrm>
            <a:off x="1469003" y="3185962"/>
            <a:ext cx="1429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Gary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54469B-F7DC-616E-D564-1C253ECDA572}"/>
              </a:ext>
            </a:extLst>
          </p:cNvPr>
          <p:cNvSpPr txBox="1"/>
          <p:nvPr/>
        </p:nvSpPr>
        <p:spPr>
          <a:xfrm>
            <a:off x="9031521" y="3286701"/>
            <a:ext cx="650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3289F25-A016-2847-F00B-B1F35EECDF37}"/>
              </a:ext>
            </a:extLst>
          </p:cNvPr>
          <p:cNvSpPr txBox="1"/>
          <p:nvPr/>
        </p:nvSpPr>
        <p:spPr>
          <a:xfrm>
            <a:off x="8961120" y="4754880"/>
            <a:ext cx="650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2982A6-7146-9852-9E58-A009F5A81DDE}"/>
              </a:ext>
            </a:extLst>
          </p:cNvPr>
          <p:cNvSpPr txBox="1"/>
          <p:nvPr/>
        </p:nvSpPr>
        <p:spPr>
          <a:xfrm>
            <a:off x="1469002" y="4754879"/>
            <a:ext cx="783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Gary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07431D3-D4EB-D48A-C24A-1C59BC64ED66}"/>
              </a:ext>
            </a:extLst>
          </p:cNvPr>
          <p:cNvSpPr txBox="1"/>
          <p:nvPr/>
        </p:nvSpPr>
        <p:spPr>
          <a:xfrm>
            <a:off x="5226518" y="2569945"/>
            <a:ext cx="13791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Instructions</a:t>
            </a:r>
          </a:p>
          <a:p>
            <a:r>
              <a:rPr lang="en-GB" dirty="0" err="1"/>
              <a:t>inspeech</a:t>
            </a:r>
            <a:endParaRPr lang="en-GB" dirty="0"/>
          </a:p>
          <a:p>
            <a:r>
              <a:rPr lang="en-GB" dirty="0"/>
              <a:t>Posters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701B8E-F247-6779-385C-3AD560F1862B}"/>
              </a:ext>
            </a:extLst>
          </p:cNvPr>
          <p:cNvSpPr txBox="1"/>
          <p:nvPr/>
        </p:nvSpPr>
        <p:spPr>
          <a:xfrm>
            <a:off x="9611363" y="2877954"/>
            <a:ext cx="268560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Different age groups </a:t>
            </a:r>
          </a:p>
          <a:p>
            <a:r>
              <a:rPr lang="en-GB" dirty="0"/>
              <a:t>Interpret words, tone, </a:t>
            </a:r>
          </a:p>
          <a:p>
            <a:r>
              <a:rPr lang="en-GB" dirty="0"/>
              <a:t>Body language differently</a:t>
            </a:r>
          </a:p>
          <a:p>
            <a:r>
              <a:rPr lang="en-GB" dirty="0"/>
              <a:t>They interpret according </a:t>
            </a:r>
          </a:p>
          <a:p>
            <a:r>
              <a:rPr lang="en-GB" dirty="0"/>
              <a:t>To their  age and </a:t>
            </a:r>
          </a:p>
          <a:p>
            <a:r>
              <a:rPr lang="en-GB" dirty="0"/>
              <a:t>knowledge</a:t>
            </a:r>
          </a:p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495589A-DC99-4CBF-7248-E866B6104421}"/>
              </a:ext>
            </a:extLst>
          </p:cNvPr>
          <p:cNvSpPr txBox="1"/>
          <p:nvPr/>
        </p:nvSpPr>
        <p:spPr>
          <a:xfrm>
            <a:off x="9808143" y="5014762"/>
            <a:ext cx="24676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Instructions ignored or </a:t>
            </a:r>
          </a:p>
          <a:p>
            <a:r>
              <a:rPr lang="en-GB" dirty="0"/>
              <a:t>misunderstood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753D848-2566-4FDD-A18A-3C35707A2C86}"/>
              </a:ext>
            </a:extLst>
          </p:cNvPr>
          <p:cNvSpPr txBox="1"/>
          <p:nvPr/>
        </p:nvSpPr>
        <p:spPr>
          <a:xfrm>
            <a:off x="982877" y="5124211"/>
            <a:ext cx="28626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Gary assumes younger </a:t>
            </a:r>
          </a:p>
          <a:p>
            <a:r>
              <a:rPr lang="en-GB" dirty="0"/>
              <a:t>Workers are the main issue</a:t>
            </a:r>
          </a:p>
          <a:p>
            <a:r>
              <a:rPr lang="en-GB" dirty="0"/>
              <a:t>He is </a:t>
            </a:r>
            <a:r>
              <a:rPr lang="en-GB" dirty="0" err="1"/>
              <a:t>stessed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D22660-2ED4-B57F-6D30-1B86E1F4F28C}"/>
              </a:ext>
            </a:extLst>
          </p:cNvPr>
          <p:cNvSpPr txBox="1"/>
          <p:nvPr/>
        </p:nvSpPr>
        <p:spPr>
          <a:xfrm>
            <a:off x="6227545" y="5661093"/>
            <a:ext cx="22901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confirmation that </a:t>
            </a:r>
          </a:p>
          <a:p>
            <a:r>
              <a:rPr lang="en-GB" dirty="0"/>
              <a:t>The message is </a:t>
            </a:r>
          </a:p>
          <a:p>
            <a:r>
              <a:rPr lang="en-GB" dirty="0"/>
              <a:t>Received</a:t>
            </a:r>
          </a:p>
          <a:p>
            <a:r>
              <a:rPr lang="en-GB" dirty="0"/>
              <a:t>No proper </a:t>
            </a:r>
            <a:r>
              <a:rPr lang="en-GB" dirty="0" err="1"/>
              <a:t>feedbach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7C68F1F-690C-518C-51F1-62BB7C8CD034}"/>
              </a:ext>
            </a:extLst>
          </p:cNvPr>
          <p:cNvSpPr txBox="1"/>
          <p:nvPr/>
        </p:nvSpPr>
        <p:spPr>
          <a:xfrm>
            <a:off x="2800952" y="3216276"/>
            <a:ext cx="14673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Gives</a:t>
            </a:r>
          </a:p>
          <a:p>
            <a:r>
              <a:rPr lang="en-GB" dirty="0"/>
              <a:t> instructions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4049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E7D81-D6E9-E4D7-D553-6C68ECC96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Schramm Model of communication: The solution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192D4-0D31-2C52-08B9-FB8F224B2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17</a:t>
            </a:fld>
            <a:endParaRPr lang="en-GB"/>
          </a:p>
        </p:txBody>
      </p:sp>
      <p:pic>
        <p:nvPicPr>
          <p:cNvPr id="6" name="Content Placeholder 5" descr="C:\Documents and Settings\Andrew.ANDREWS-WORK-DE\My Documents\Handouts\Communication\Communication Models_files\Schramms%20Model%202.gif">
            <a:extLst>
              <a:ext uri="{FF2B5EF4-FFF2-40B4-BE49-F238E27FC236}">
                <a16:creationId xmlns:a16="http://schemas.microsoft.com/office/drawing/2014/main" id="{7A37E404-46DD-7EC6-300B-6A5566C3B7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27213"/>
            <a:ext cx="8902565" cy="503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8B0E41-12B6-4DFB-B3B1-B937360EC2FA}"/>
              </a:ext>
            </a:extLst>
          </p:cNvPr>
          <p:cNvSpPr txBox="1"/>
          <p:nvPr/>
        </p:nvSpPr>
        <p:spPr>
          <a:xfrm>
            <a:off x="1453415" y="3907857"/>
            <a:ext cx="656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8CB1CC-96B2-4526-D02C-1753FAE48263}"/>
              </a:ext>
            </a:extLst>
          </p:cNvPr>
          <p:cNvSpPr txBox="1"/>
          <p:nvPr/>
        </p:nvSpPr>
        <p:spPr>
          <a:xfrm>
            <a:off x="9090522" y="3722450"/>
            <a:ext cx="650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AC7D2B-564E-3B98-697E-A438FEC6BC60}"/>
              </a:ext>
            </a:extLst>
          </p:cNvPr>
          <p:cNvSpPr txBox="1"/>
          <p:nvPr/>
        </p:nvSpPr>
        <p:spPr>
          <a:xfrm>
            <a:off x="8989996" y="5159141"/>
            <a:ext cx="650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A80734-451F-6FD1-E626-50BA5D68DB3B}"/>
              </a:ext>
            </a:extLst>
          </p:cNvPr>
          <p:cNvSpPr txBox="1"/>
          <p:nvPr/>
        </p:nvSpPr>
        <p:spPr>
          <a:xfrm>
            <a:off x="5005137" y="3359217"/>
            <a:ext cx="19658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Clear language</a:t>
            </a:r>
          </a:p>
          <a:p>
            <a:r>
              <a:rPr lang="en-GB" dirty="0"/>
              <a:t>Avoid age specific</a:t>
            </a:r>
          </a:p>
          <a:p>
            <a:r>
              <a:rPr lang="en-GB" dirty="0"/>
              <a:t>language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202222-B335-D4B0-448C-E0407F6099D6}"/>
              </a:ext>
            </a:extLst>
          </p:cNvPr>
          <p:cNvSpPr txBox="1"/>
          <p:nvPr/>
        </p:nvSpPr>
        <p:spPr>
          <a:xfrm>
            <a:off x="2233061" y="3513221"/>
            <a:ext cx="14475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Use multiple</a:t>
            </a:r>
          </a:p>
          <a:p>
            <a:r>
              <a:rPr lang="en-GB" dirty="0"/>
              <a:t>Channel</a:t>
            </a:r>
          </a:p>
          <a:p>
            <a:r>
              <a:rPr lang="en-GB" dirty="0"/>
              <a:t>Deliver key</a:t>
            </a:r>
          </a:p>
          <a:p>
            <a:r>
              <a:rPr lang="en-GB" dirty="0"/>
              <a:t>message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1AD57E-BBD8-D684-9B4F-2AA0456E583D}"/>
              </a:ext>
            </a:extLst>
          </p:cNvPr>
          <p:cNvSpPr txBox="1"/>
          <p:nvPr/>
        </p:nvSpPr>
        <p:spPr>
          <a:xfrm>
            <a:off x="9172876" y="4543124"/>
            <a:ext cx="1670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Confirm</a:t>
            </a:r>
          </a:p>
          <a:p>
            <a:r>
              <a:rPr lang="en-GB" dirty="0"/>
              <a:t> understanding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D61EDC-A3CB-2621-D19B-E42589616706}"/>
              </a:ext>
            </a:extLst>
          </p:cNvPr>
          <p:cNvSpPr txBox="1"/>
          <p:nvPr/>
        </p:nvSpPr>
        <p:spPr>
          <a:xfrm>
            <a:off x="5659655" y="5871411"/>
            <a:ext cx="1111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 </a:t>
            </a:r>
          </a:p>
          <a:p>
            <a:r>
              <a:rPr lang="en-GB" dirty="0"/>
              <a:t>feedback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8CD00C-7205-D9A9-75AC-763BC6AD1A48}"/>
              </a:ext>
            </a:extLst>
          </p:cNvPr>
          <p:cNvSpPr txBox="1"/>
          <p:nvPr/>
        </p:nvSpPr>
        <p:spPr>
          <a:xfrm>
            <a:off x="1453415" y="5361272"/>
            <a:ext cx="656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Gary</a:t>
            </a:r>
          </a:p>
        </p:txBody>
      </p:sp>
    </p:spTree>
    <p:extLst>
      <p:ext uri="{BB962C8B-B14F-4D97-AF65-F5344CB8AC3E}">
        <p14:creationId xmlns:p14="http://schemas.microsoft.com/office/powerpoint/2010/main" val="2390482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F92C5-E677-57AB-B88C-7E1514EEF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Age/Generational (Conclusion)                  </a:t>
            </a:r>
            <a:r>
              <a:rPr lang="en-GB" sz="3200" b="1" i="1" dirty="0"/>
              <a:t> 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754A1-CD87-ECBF-4023-15F5FC9C3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The problem is too little common ground between generations</a:t>
            </a:r>
          </a:p>
          <a:p>
            <a:r>
              <a:rPr lang="en-GB" dirty="0"/>
              <a:t>The solution is to build shared experience, use multiple channels and confirm understanding</a:t>
            </a:r>
          </a:p>
          <a:p>
            <a:r>
              <a:rPr lang="en-GB" dirty="0"/>
              <a:t>The result is a clearer communication, fewer mistakes and better teamwork at Flight Foods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812A6-064E-FDE8-FB74-3BD1E00A8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7365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1C57-977B-8761-906A-9F142695D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(CAE STUDY)         </a:t>
            </a:r>
            <a:r>
              <a:rPr lang="en-GB" b="1" i="1" dirty="0"/>
              <a:t>By Zena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8FB04-73FF-F701-EBC8-6567CCABC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Noise disrupts message transmission; language/body language affects how messages are sent and understood; generational gaps reduce shared understanding.</a:t>
            </a:r>
          </a:p>
          <a:p>
            <a:r>
              <a:rPr lang="en-GB" dirty="0"/>
              <a:t>​Communication models show exactly how to fix each barrier.</a:t>
            </a:r>
          </a:p>
          <a:p>
            <a:r>
              <a:rPr lang="en-GB" dirty="0"/>
              <a:t>​ Solving these leads to clearer communication, fewer mistakes, better teamwork, safer and more efficient work at Flight Foods.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234FA7-DB60-50EA-4F70-307F9F383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044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D9563E-3ADD-5E2A-A579-C29FCE26B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20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84A845-5893-2A49-94D1-6882916DF10D}"/>
              </a:ext>
            </a:extLst>
          </p:cNvPr>
          <p:cNvSpPr txBox="1"/>
          <p:nvPr/>
        </p:nvSpPr>
        <p:spPr>
          <a:xfrm>
            <a:off x="187124" y="1414391"/>
            <a:ext cx="11817751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Berlo, D.K. (1960). The Process of Communication. New York: Holt, Rinehart and Winston.</a:t>
            </a:r>
            <a:endParaRPr lang="en-GB" dirty="0"/>
          </a:p>
          <a:p>
            <a:pPr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Goleman, D. (1998). Working with Emotional Intelligence. London: Bloomsbury.</a:t>
            </a:r>
          </a:p>
          <a:p>
            <a:pPr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Hofstede, G. (2001). Culture’s Consequences: Comparing Values, Behaviours, Institutions and Organizations Across Nations. 2nd ed. Thousand Oaks: Sage Publications.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​ Shannon, C.E. and Weaver, W. (1949). The Mathematical Theory of Communication. Urbana: University of Illinois Press.</a:t>
            </a:r>
          </a:p>
          <a:p>
            <a:pPr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Schramm, W. (1954). Mass Communication in America. New York: Harper &amp; Row.</a:t>
            </a:r>
          </a:p>
          <a:p>
            <a:pPr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Additional sources as required: e.g. CIEH (2025) Food Safety Standards for Catering and Manufacturing Schramm, W. (1954). How Communication Works. In W. Schramm (Ed.),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Process and Effects of Mass Communication. Urbana, IL: University of</a:t>
            </a:r>
          </a:p>
          <a:p>
            <a:pPr algn="l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 Illinois Press</a:t>
            </a:r>
          </a:p>
          <a:p>
            <a:pPr marL="285750" indent="-285750" algn="l">
              <a:buFontTx/>
              <a:buChar char="-"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Slack, N., Brandon-Jones, A., &amp; Burgess, N. (2022). Operations</a:t>
            </a:r>
          </a:p>
          <a:p>
            <a:pPr algn="l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management (10th ed.). Pearson.</a:t>
            </a:r>
          </a:p>
          <a:p>
            <a:pPr marL="285750" indent="-285750" algn="l">
              <a:buFontTx/>
              <a:buChar char="-"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43D945-448E-1599-385C-523326B8F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5636C-84FB-984E-25D1-0F3500757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AB40F7-6653-0291-29A7-5821B39DB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368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DBB7BEDC016D4AB09EBA8CE5405E7F" ma:contentTypeVersion="5" ma:contentTypeDescription="Create a new document." ma:contentTypeScope="" ma:versionID="f30e3f4947bfa7053945353b0e8e4c1c">
  <xsd:schema xmlns:xsd="http://www.w3.org/2001/XMLSchema" xmlns:xs="http://www.w3.org/2001/XMLSchema" xmlns:p="http://schemas.microsoft.com/office/2006/metadata/properties" xmlns:ns3="295d9055-6e6f-4fed-aaa1-e2183dd25008" targetNamespace="http://schemas.microsoft.com/office/2006/metadata/properties" ma:root="true" ma:fieldsID="11dc34dee686c3c75f5196325c62ddb3" ns3:_="">
    <xsd:import namespace="295d9055-6e6f-4fed-aaa1-e2183dd2500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5d9055-6e6f-4fed-aaa1-e2183dd2500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95d9055-6e6f-4fed-aaa1-e2183dd25008" xsi:nil="true"/>
  </documentManagement>
</p:properties>
</file>

<file path=customXml/itemProps1.xml><?xml version="1.0" encoding="utf-8"?>
<ds:datastoreItem xmlns:ds="http://schemas.openxmlformats.org/officeDocument/2006/customXml" ds:itemID="{EEDA65FC-F0CA-43AF-851C-432701B8BC9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383BBBD-2BC7-4F55-85DB-9CBCE49181E8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95d9055-6e6f-4fed-aaa1-e2183dd2500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0F577F8-3F67-4E30-8623-541A623323A3}">
  <ds:schemaRefs>
    <ds:schemaRef ds:uri="http://purl.org/dc/elements/1.1/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295d9055-6e6f-4fed-aaa1-e2183dd25008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4524</TotalTime>
  <Words>1476</Words>
  <Application>Microsoft Office PowerPoint</Application>
  <PresentationFormat>Widescreen</PresentationFormat>
  <Paragraphs>278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LCLM4003 Effective Teamwork and Communication   </vt:lpstr>
      <vt:lpstr>Overview</vt:lpstr>
      <vt:lpstr>Introduction</vt:lpstr>
      <vt:lpstr>Environmental Noise</vt:lpstr>
      <vt:lpstr>The Shannon and Weaver Mathematical Model, 1949     </vt:lpstr>
      <vt:lpstr>PowerPoint Presentation</vt:lpstr>
      <vt:lpstr>PowerPoint Presentation</vt:lpstr>
      <vt:lpstr>Environmental noise (Conclusion)</vt:lpstr>
      <vt:lpstr>Language/Communication/Body Language</vt:lpstr>
      <vt:lpstr>Berlo’s Model of Communication: </vt:lpstr>
      <vt:lpstr>Solution:</vt:lpstr>
      <vt:lpstr>Solution using Berlo’s Model of Communication:</vt:lpstr>
      <vt:lpstr>Language/Communication (Conclusion)</vt:lpstr>
      <vt:lpstr>Age/Generational (Introduction)                                      By Bela</vt:lpstr>
      <vt:lpstr>AGE/GENERATIONAL                                                By Bela</vt:lpstr>
      <vt:lpstr>PowerPoint Presentation</vt:lpstr>
      <vt:lpstr>Schramm Model of communication: The solution</vt:lpstr>
      <vt:lpstr>Age/Generational (Conclusion)                   </vt:lpstr>
      <vt:lpstr>CONCLUSION (CAE STUDY)         By Zena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</dc:title>
  <dc:creator>Lloyd Beharry</dc:creator>
  <cp:lastModifiedBy>Zenabou Guene Nignan (2524745)</cp:lastModifiedBy>
  <cp:revision>3</cp:revision>
  <dcterms:created xsi:type="dcterms:W3CDTF">2025-03-30T08:53:31Z</dcterms:created>
  <dcterms:modified xsi:type="dcterms:W3CDTF">2026-08-10T09:26:05Z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0x010100CDDBB7BEDC016D4AB09EBA8CE5405E7F</vt:lpwstr>
  </property>
</Properties>
</file>