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10" r:id="rId1"/>
  </p:sldMasterIdLst>
  <p:notesMasterIdLst>
    <p:notesMasterId r:id="rId12"/>
  </p:notesMasterIdLst>
  <p:sldIdLst>
    <p:sldId id="256" r:id="rId2"/>
    <p:sldId id="262" r:id="rId3"/>
    <p:sldId id="257" r:id="rId4"/>
    <p:sldId id="258" r:id="rId5"/>
    <p:sldId id="302" r:id="rId6"/>
    <p:sldId id="303" r:id="rId7"/>
    <p:sldId id="264" r:id="rId8"/>
    <p:sldId id="265" r:id="rId9"/>
    <p:sldId id="306" r:id="rId10"/>
    <p:sldId id="263" r:id="rId11"/>
  </p:sldIdLst>
  <p:sldSz cx="12192000" cy="6858000"/>
  <p:notesSz cx="6669088" cy="97536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202B0CA-FC54-4496-8BCA-5EF66A818D29}" styleName="Dark Style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0660B408-B3CF-4A94-85FC-2B1E0A45F4A2}" styleName="Dark Style 2 - Accent 1/Accent 2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2"/>
          </a:solidFill>
        </a:fill>
      </a:tcStyle>
    </a:firstRow>
  </a:tblStyle>
  <a:tblStyle styleId="{91EBBBCC-DAD2-459C-BE2E-F6DE35CF9A28}" styleName="Dark Style 2 - Accent 3/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3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Row>
  </a:tblStyle>
  <a:tblStyle styleId="{46F890A9-2807-4EBB-B81D-B2AA78EC7F39}" styleName="Dark Style 2 - Accent 5/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929F9F4-4A8F-4326-A1B4-22849713DDAB}" styleName="Dark Style 1 - Accent 4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wholeTbl>
    <a:band1H>
      <a:tcStyle>
        <a:tcBdr/>
        <a:fill>
          <a:solidFill>
            <a:schemeClr val="accent4">
              <a:shade val="60000"/>
            </a:schemeClr>
          </a:solidFill>
        </a:fill>
      </a:tcStyle>
    </a:band1H>
    <a:band1V>
      <a:tcStyle>
        <a:tcBdr/>
        <a:fill>
          <a:solidFill>
            <a:schemeClr val="accent4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4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4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4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03447BB-5D67-496B-8E87-E561075AD55C}" styleName="Dark Style 1 - Accent 3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wholeTbl>
    <a:band1H>
      <a:tcStyle>
        <a:tcBdr/>
        <a:fill>
          <a:solidFill>
            <a:schemeClr val="accent3">
              <a:shade val="60000"/>
            </a:schemeClr>
          </a:solidFill>
        </a:fill>
      </a:tcStyle>
    </a:band1H>
    <a:band1V>
      <a:tcStyle>
        <a:tcBdr/>
        <a:fill>
          <a:solidFill>
            <a:schemeClr val="accent3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3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3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3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125E5076-3810-47DD-B79F-674D7AD40C01}" styleName="Dark Style 1 - Accent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E8034E78-7F5D-4C2E-B375-FC64B27BC917}" styleName="Dark Style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dk1">
              <a:tint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dk1">
              <a:tint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dk1">
              <a:tint val="6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3" d="100"/>
          <a:sy n="83" d="100"/>
        </p:scale>
        <p:origin x="16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ion Phillips" userId="ceb937aa-b9c3-4941-91d8-fdd18470a62e" providerId="ADAL" clId="{896D423F-B27C-48E7-98C1-3D4719E3507E}"/>
    <pc:docChg chg="delSld modSld sldOrd">
      <pc:chgData name="Marion Phillips" userId="ceb937aa-b9c3-4941-91d8-fdd18470a62e" providerId="ADAL" clId="{896D423F-B27C-48E7-98C1-3D4719E3507E}" dt="2025-03-18T15:51:17.155" v="48" actId="20577"/>
      <pc:docMkLst>
        <pc:docMk/>
      </pc:docMkLst>
      <pc:sldChg chg="ord">
        <pc:chgData name="Marion Phillips" userId="ceb937aa-b9c3-4941-91d8-fdd18470a62e" providerId="ADAL" clId="{896D423F-B27C-48E7-98C1-3D4719E3507E}" dt="2025-03-18T15:46:33.225" v="1"/>
        <pc:sldMkLst>
          <pc:docMk/>
          <pc:sldMk cId="2848136768" sldId="263"/>
        </pc:sldMkLst>
      </pc:sldChg>
      <pc:sldChg chg="del">
        <pc:chgData name="Marion Phillips" userId="ceb937aa-b9c3-4941-91d8-fdd18470a62e" providerId="ADAL" clId="{896D423F-B27C-48E7-98C1-3D4719E3507E}" dt="2025-03-18T15:46:58.862" v="14" actId="47"/>
        <pc:sldMkLst>
          <pc:docMk/>
          <pc:sldMk cId="1158231852" sldId="293"/>
        </pc:sldMkLst>
      </pc:sldChg>
      <pc:sldChg chg="del">
        <pc:chgData name="Marion Phillips" userId="ceb937aa-b9c3-4941-91d8-fdd18470a62e" providerId="ADAL" clId="{896D423F-B27C-48E7-98C1-3D4719E3507E}" dt="2025-03-18T15:47:06.346" v="15" actId="47"/>
        <pc:sldMkLst>
          <pc:docMk/>
          <pc:sldMk cId="463395052" sldId="294"/>
        </pc:sldMkLst>
      </pc:sldChg>
      <pc:sldChg chg="del">
        <pc:chgData name="Marion Phillips" userId="ceb937aa-b9c3-4941-91d8-fdd18470a62e" providerId="ADAL" clId="{896D423F-B27C-48E7-98C1-3D4719E3507E}" dt="2025-03-18T15:46:48.036" v="7" actId="47"/>
        <pc:sldMkLst>
          <pc:docMk/>
          <pc:sldMk cId="3102980840" sldId="295"/>
        </pc:sldMkLst>
      </pc:sldChg>
      <pc:sldChg chg="del">
        <pc:chgData name="Marion Phillips" userId="ceb937aa-b9c3-4941-91d8-fdd18470a62e" providerId="ADAL" clId="{896D423F-B27C-48E7-98C1-3D4719E3507E}" dt="2025-03-18T15:46:49.644" v="8" actId="47"/>
        <pc:sldMkLst>
          <pc:docMk/>
          <pc:sldMk cId="2069474774" sldId="297"/>
        </pc:sldMkLst>
      </pc:sldChg>
      <pc:sldChg chg="del">
        <pc:chgData name="Marion Phillips" userId="ceb937aa-b9c3-4941-91d8-fdd18470a62e" providerId="ADAL" clId="{896D423F-B27C-48E7-98C1-3D4719E3507E}" dt="2025-03-18T15:46:52.258" v="9" actId="47"/>
        <pc:sldMkLst>
          <pc:docMk/>
          <pc:sldMk cId="2734076380" sldId="298"/>
        </pc:sldMkLst>
      </pc:sldChg>
      <pc:sldChg chg="del">
        <pc:chgData name="Marion Phillips" userId="ceb937aa-b9c3-4941-91d8-fdd18470a62e" providerId="ADAL" clId="{896D423F-B27C-48E7-98C1-3D4719E3507E}" dt="2025-03-18T15:46:54.016" v="10" actId="47"/>
        <pc:sldMkLst>
          <pc:docMk/>
          <pc:sldMk cId="2377897991" sldId="299"/>
        </pc:sldMkLst>
      </pc:sldChg>
      <pc:sldChg chg="del">
        <pc:chgData name="Marion Phillips" userId="ceb937aa-b9c3-4941-91d8-fdd18470a62e" providerId="ADAL" clId="{896D423F-B27C-48E7-98C1-3D4719E3507E}" dt="2025-03-18T15:46:55.218" v="11" actId="47"/>
        <pc:sldMkLst>
          <pc:docMk/>
          <pc:sldMk cId="891679787" sldId="300"/>
        </pc:sldMkLst>
      </pc:sldChg>
      <pc:sldChg chg="modSp mod">
        <pc:chgData name="Marion Phillips" userId="ceb937aa-b9c3-4941-91d8-fdd18470a62e" providerId="ADAL" clId="{896D423F-B27C-48E7-98C1-3D4719E3507E}" dt="2025-03-18T15:51:17.155" v="48" actId="20577"/>
        <pc:sldMkLst>
          <pc:docMk/>
          <pc:sldMk cId="3364862747" sldId="303"/>
        </pc:sldMkLst>
        <pc:graphicFrameChg chg="modGraphic">
          <ac:chgData name="Marion Phillips" userId="ceb937aa-b9c3-4941-91d8-fdd18470a62e" providerId="ADAL" clId="{896D423F-B27C-48E7-98C1-3D4719E3507E}" dt="2025-03-18T15:51:17.155" v="48" actId="20577"/>
          <ac:graphicFrameMkLst>
            <pc:docMk/>
            <pc:sldMk cId="3364862747" sldId="303"/>
            <ac:graphicFrameMk id="10" creationId="{0A2D34E1-EE93-BC81-E81B-A52AA96A2E27}"/>
          </ac:graphicFrameMkLst>
        </pc:graphicFrameChg>
      </pc:sldChg>
      <pc:sldChg chg="del">
        <pc:chgData name="Marion Phillips" userId="ceb937aa-b9c3-4941-91d8-fdd18470a62e" providerId="ADAL" clId="{896D423F-B27C-48E7-98C1-3D4719E3507E}" dt="2025-03-18T15:46:57.994" v="13" actId="47"/>
        <pc:sldMkLst>
          <pc:docMk/>
          <pc:sldMk cId="3611208692" sldId="304"/>
        </pc:sldMkLst>
      </pc:sldChg>
      <pc:sldChg chg="del">
        <pc:chgData name="Marion Phillips" userId="ceb937aa-b9c3-4941-91d8-fdd18470a62e" providerId="ADAL" clId="{896D423F-B27C-48E7-98C1-3D4719E3507E}" dt="2025-03-18T15:46:56.957" v="12" actId="47"/>
        <pc:sldMkLst>
          <pc:docMk/>
          <pc:sldMk cId="2673311287" sldId="305"/>
        </pc:sldMkLst>
      </pc:sldChg>
      <pc:sldChg chg="del">
        <pc:chgData name="Marion Phillips" userId="ceb937aa-b9c3-4941-91d8-fdd18470a62e" providerId="ADAL" clId="{896D423F-B27C-48E7-98C1-3D4719E3507E}" dt="2025-03-18T15:46:36.908" v="2" actId="47"/>
        <pc:sldMkLst>
          <pc:docMk/>
          <pc:sldMk cId="3477294490" sldId="307"/>
        </pc:sldMkLst>
      </pc:sldChg>
      <pc:sldChg chg="del">
        <pc:chgData name="Marion Phillips" userId="ceb937aa-b9c3-4941-91d8-fdd18470a62e" providerId="ADAL" clId="{896D423F-B27C-48E7-98C1-3D4719E3507E}" dt="2025-03-18T15:46:43.468" v="3" actId="47"/>
        <pc:sldMkLst>
          <pc:docMk/>
          <pc:sldMk cId="2599209889" sldId="308"/>
        </pc:sldMkLst>
      </pc:sldChg>
      <pc:sldChg chg="del">
        <pc:chgData name="Marion Phillips" userId="ceb937aa-b9c3-4941-91d8-fdd18470a62e" providerId="ADAL" clId="{896D423F-B27C-48E7-98C1-3D4719E3507E}" dt="2025-03-18T15:46:45.278" v="4" actId="47"/>
        <pc:sldMkLst>
          <pc:docMk/>
          <pc:sldMk cId="4050001625" sldId="309"/>
        </pc:sldMkLst>
      </pc:sldChg>
      <pc:sldChg chg="del">
        <pc:chgData name="Marion Phillips" userId="ceb937aa-b9c3-4941-91d8-fdd18470a62e" providerId="ADAL" clId="{896D423F-B27C-48E7-98C1-3D4719E3507E}" dt="2025-03-18T15:46:46.098" v="5" actId="47"/>
        <pc:sldMkLst>
          <pc:docMk/>
          <pc:sldMk cId="1556909528" sldId="310"/>
        </pc:sldMkLst>
      </pc:sldChg>
      <pc:sldChg chg="del">
        <pc:chgData name="Marion Phillips" userId="ceb937aa-b9c3-4941-91d8-fdd18470a62e" providerId="ADAL" clId="{896D423F-B27C-48E7-98C1-3D4719E3507E}" dt="2025-03-18T15:46:46.847" v="6" actId="47"/>
        <pc:sldMkLst>
          <pc:docMk/>
          <pc:sldMk cId="2598889950" sldId="311"/>
        </pc:sldMkLst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8F90890-D772-4315-8915-B9CEE70801A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A47D9916-BD5C-4F71-A214-DA18B5069F3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venir Next LT Pro"/>
              <a:cs typeface="Arial"/>
            </a:rPr>
            <a:t>Syllabus/scheme of work tends to be a snapshot of the learning that is to take place</a:t>
          </a:r>
          <a:endParaRPr lang="en-US" dirty="0">
            <a:latin typeface="Avenir Next LT Pro"/>
            <a:cs typeface="Arial"/>
          </a:endParaRPr>
        </a:p>
      </dgm:t>
    </dgm:pt>
    <dgm:pt modelId="{769CFE20-0741-45AB-926F-B243D88EB7A9}" type="parTrans" cxnId="{01172424-8310-4FA6-8463-E3C37F99C41F}">
      <dgm:prSet/>
      <dgm:spPr/>
      <dgm:t>
        <a:bodyPr/>
        <a:lstStyle/>
        <a:p>
          <a:endParaRPr lang="en-US"/>
        </a:p>
      </dgm:t>
    </dgm:pt>
    <dgm:pt modelId="{A9EA745D-D064-4ED4-B05E-579F816F450C}" type="sibTrans" cxnId="{01172424-8310-4FA6-8463-E3C37F99C41F}">
      <dgm:prSet/>
      <dgm:spPr/>
      <dgm:t>
        <a:bodyPr/>
        <a:lstStyle/>
        <a:p>
          <a:endParaRPr lang="en-US"/>
        </a:p>
      </dgm:t>
    </dgm:pt>
    <dgm:pt modelId="{6C180319-45B9-47EA-9C2A-82A6FCA38B9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venir Next LT Pro"/>
              <a:cs typeface="Arial"/>
            </a:rPr>
            <a:t>The curriculum is the wider context in which the learning sits</a:t>
          </a:r>
          <a:endParaRPr lang="en-US" dirty="0">
            <a:latin typeface="Avenir Next LT Pro"/>
            <a:cs typeface="Arial"/>
          </a:endParaRPr>
        </a:p>
      </dgm:t>
    </dgm:pt>
    <dgm:pt modelId="{42BDD9F5-D104-408F-A7E7-026B59E4BF02}" type="parTrans" cxnId="{4C8FF60E-3DE6-4863-855B-D31734FD3911}">
      <dgm:prSet/>
      <dgm:spPr/>
      <dgm:t>
        <a:bodyPr/>
        <a:lstStyle/>
        <a:p>
          <a:endParaRPr lang="en-US"/>
        </a:p>
      </dgm:t>
    </dgm:pt>
    <dgm:pt modelId="{750D45A6-44C7-4A86-8B4E-E3FECA2AB01B}" type="sibTrans" cxnId="{4C8FF60E-3DE6-4863-855B-D31734FD3911}">
      <dgm:prSet/>
      <dgm:spPr/>
      <dgm:t>
        <a:bodyPr/>
        <a:lstStyle/>
        <a:p>
          <a:endParaRPr lang="en-US"/>
        </a:p>
      </dgm:t>
    </dgm:pt>
    <dgm:pt modelId="{E5ADB27D-3AF8-457D-BABD-58F61DC9291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>
              <a:latin typeface="Avenir Next LT Pro"/>
              <a:cs typeface="Arial"/>
            </a:rPr>
            <a:t>Thus far you may have only been involved in syllabus development</a:t>
          </a:r>
          <a:endParaRPr lang="en-US" dirty="0">
            <a:latin typeface="Avenir Next LT Pro"/>
            <a:cs typeface="Arial"/>
          </a:endParaRPr>
        </a:p>
      </dgm:t>
    </dgm:pt>
    <dgm:pt modelId="{133F6882-DE21-45DA-9B18-4C549B77287E}" type="parTrans" cxnId="{180E5656-995C-492B-BA38-9ACAE5902F9E}">
      <dgm:prSet/>
      <dgm:spPr/>
      <dgm:t>
        <a:bodyPr/>
        <a:lstStyle/>
        <a:p>
          <a:endParaRPr lang="en-US"/>
        </a:p>
      </dgm:t>
    </dgm:pt>
    <dgm:pt modelId="{6BFC20BE-ED35-4467-A74F-71662C824545}" type="sibTrans" cxnId="{180E5656-995C-492B-BA38-9ACAE5902F9E}">
      <dgm:prSet/>
      <dgm:spPr/>
      <dgm:t>
        <a:bodyPr/>
        <a:lstStyle/>
        <a:p>
          <a:endParaRPr lang="en-US"/>
        </a:p>
      </dgm:t>
    </dgm:pt>
    <dgm:pt modelId="{EE2D0A4A-D7E9-4417-8B46-D1883E7BA3DF}" type="pres">
      <dgm:prSet presAssocID="{38F90890-D772-4315-8915-B9CEE70801A0}" presName="root" presStyleCnt="0">
        <dgm:presLayoutVars>
          <dgm:dir/>
          <dgm:resizeHandles val="exact"/>
        </dgm:presLayoutVars>
      </dgm:prSet>
      <dgm:spPr/>
    </dgm:pt>
    <dgm:pt modelId="{E2755955-29AD-498C-8224-D3E2D7AE53CD}" type="pres">
      <dgm:prSet presAssocID="{A47D9916-BD5C-4F71-A214-DA18B5069F3C}" presName="compNode" presStyleCnt="0"/>
      <dgm:spPr/>
    </dgm:pt>
    <dgm:pt modelId="{82547F72-F1B0-4223-A6DB-251BE1723BB9}" type="pres">
      <dgm:prSet presAssocID="{A47D9916-BD5C-4F71-A214-DA18B5069F3C}" presName="bgRect" presStyleLbl="bgShp" presStyleIdx="0" presStyleCnt="3"/>
      <dgm:spPr/>
    </dgm:pt>
    <dgm:pt modelId="{0069E977-896D-431A-8303-81084E153736}" type="pres">
      <dgm:prSet presAssocID="{A47D9916-BD5C-4F71-A214-DA18B5069F3C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DFCDADFB-2F0D-4F40-8F64-CC9BB2484040}" type="pres">
      <dgm:prSet presAssocID="{A47D9916-BD5C-4F71-A214-DA18B5069F3C}" presName="spaceRect" presStyleCnt="0"/>
      <dgm:spPr/>
    </dgm:pt>
    <dgm:pt modelId="{2BE71439-1E11-460A-B572-1BF56A792730}" type="pres">
      <dgm:prSet presAssocID="{A47D9916-BD5C-4F71-A214-DA18B5069F3C}" presName="parTx" presStyleLbl="revTx" presStyleIdx="0" presStyleCnt="3">
        <dgm:presLayoutVars>
          <dgm:chMax val="0"/>
          <dgm:chPref val="0"/>
        </dgm:presLayoutVars>
      </dgm:prSet>
      <dgm:spPr/>
    </dgm:pt>
    <dgm:pt modelId="{C1E6038B-B5D6-48C8-9931-4ABCF84A6BB2}" type="pres">
      <dgm:prSet presAssocID="{A9EA745D-D064-4ED4-B05E-579F816F450C}" presName="sibTrans" presStyleCnt="0"/>
      <dgm:spPr/>
    </dgm:pt>
    <dgm:pt modelId="{DE654D02-6E6D-46D8-8E4E-CEDCBC1C3429}" type="pres">
      <dgm:prSet presAssocID="{6C180319-45B9-47EA-9C2A-82A6FCA38B93}" presName="compNode" presStyleCnt="0"/>
      <dgm:spPr/>
    </dgm:pt>
    <dgm:pt modelId="{9C264997-DDE8-495C-9A00-137CF807649C}" type="pres">
      <dgm:prSet presAssocID="{6C180319-45B9-47EA-9C2A-82A6FCA38B93}" presName="bgRect" presStyleLbl="bgShp" presStyleIdx="1" presStyleCnt="3"/>
      <dgm:spPr/>
    </dgm:pt>
    <dgm:pt modelId="{25921CD3-F876-4505-B5CE-B01694C2B036}" type="pres">
      <dgm:prSet presAssocID="{6C180319-45B9-47EA-9C2A-82A6FCA38B93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AF6AE387-6630-4BA1-AD64-A172293E1054}" type="pres">
      <dgm:prSet presAssocID="{6C180319-45B9-47EA-9C2A-82A6FCA38B93}" presName="spaceRect" presStyleCnt="0"/>
      <dgm:spPr/>
    </dgm:pt>
    <dgm:pt modelId="{A42039F4-2FD0-4ECB-84D4-D4E7F5211643}" type="pres">
      <dgm:prSet presAssocID="{6C180319-45B9-47EA-9C2A-82A6FCA38B93}" presName="parTx" presStyleLbl="revTx" presStyleIdx="1" presStyleCnt="3">
        <dgm:presLayoutVars>
          <dgm:chMax val="0"/>
          <dgm:chPref val="0"/>
        </dgm:presLayoutVars>
      </dgm:prSet>
      <dgm:spPr/>
    </dgm:pt>
    <dgm:pt modelId="{5CF66210-170E-4A00-A7DD-538388B34605}" type="pres">
      <dgm:prSet presAssocID="{750D45A6-44C7-4A86-8B4E-E3FECA2AB01B}" presName="sibTrans" presStyleCnt="0"/>
      <dgm:spPr/>
    </dgm:pt>
    <dgm:pt modelId="{05458830-FADB-4F69-8E96-5F42F537BA72}" type="pres">
      <dgm:prSet presAssocID="{E5ADB27D-3AF8-457D-BABD-58F61DC92913}" presName="compNode" presStyleCnt="0"/>
      <dgm:spPr/>
    </dgm:pt>
    <dgm:pt modelId="{14231F8B-EF74-4BA4-90B8-C32175A7C405}" type="pres">
      <dgm:prSet presAssocID="{E5ADB27D-3AF8-457D-BABD-58F61DC92913}" presName="bgRect" presStyleLbl="bgShp" presStyleIdx="2" presStyleCnt="3"/>
      <dgm:spPr/>
    </dgm:pt>
    <dgm:pt modelId="{EE10A487-4A63-4D28-A849-B32A96B434A1}" type="pres">
      <dgm:prSet presAssocID="{E5ADB27D-3AF8-457D-BABD-58F61DC92913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622AC8EC-3676-46BA-9FEB-4C1C05BBA099}" type="pres">
      <dgm:prSet presAssocID="{E5ADB27D-3AF8-457D-BABD-58F61DC92913}" presName="spaceRect" presStyleCnt="0"/>
      <dgm:spPr/>
    </dgm:pt>
    <dgm:pt modelId="{BD7975D1-D813-4F9E-8371-D53B5E7DB0AB}" type="pres">
      <dgm:prSet presAssocID="{E5ADB27D-3AF8-457D-BABD-58F61DC92913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4C8FF60E-3DE6-4863-855B-D31734FD3911}" srcId="{38F90890-D772-4315-8915-B9CEE70801A0}" destId="{6C180319-45B9-47EA-9C2A-82A6FCA38B93}" srcOrd="1" destOrd="0" parTransId="{42BDD9F5-D104-408F-A7E7-026B59E4BF02}" sibTransId="{750D45A6-44C7-4A86-8B4E-E3FECA2AB01B}"/>
    <dgm:cxn modelId="{01172424-8310-4FA6-8463-E3C37F99C41F}" srcId="{38F90890-D772-4315-8915-B9CEE70801A0}" destId="{A47D9916-BD5C-4F71-A214-DA18B5069F3C}" srcOrd="0" destOrd="0" parTransId="{769CFE20-0741-45AB-926F-B243D88EB7A9}" sibTransId="{A9EA745D-D064-4ED4-B05E-579F816F450C}"/>
    <dgm:cxn modelId="{396EF12A-F8B1-4331-8A38-D4B2C51DB327}" type="presOf" srcId="{A47D9916-BD5C-4F71-A214-DA18B5069F3C}" destId="{2BE71439-1E11-460A-B572-1BF56A792730}" srcOrd="0" destOrd="0" presId="urn:microsoft.com/office/officeart/2018/2/layout/IconVerticalSolidList"/>
    <dgm:cxn modelId="{9983593E-846C-47CD-BFAE-F14F24AFEA15}" type="presOf" srcId="{E5ADB27D-3AF8-457D-BABD-58F61DC92913}" destId="{BD7975D1-D813-4F9E-8371-D53B5E7DB0AB}" srcOrd="0" destOrd="0" presId="urn:microsoft.com/office/officeart/2018/2/layout/IconVerticalSolidList"/>
    <dgm:cxn modelId="{180E5656-995C-492B-BA38-9ACAE5902F9E}" srcId="{38F90890-D772-4315-8915-B9CEE70801A0}" destId="{E5ADB27D-3AF8-457D-BABD-58F61DC92913}" srcOrd="2" destOrd="0" parTransId="{133F6882-DE21-45DA-9B18-4C549B77287E}" sibTransId="{6BFC20BE-ED35-4467-A74F-71662C824545}"/>
    <dgm:cxn modelId="{F1BD02B3-1251-488B-93BB-6F942E225694}" type="presOf" srcId="{38F90890-D772-4315-8915-B9CEE70801A0}" destId="{EE2D0A4A-D7E9-4417-8B46-D1883E7BA3DF}" srcOrd="0" destOrd="0" presId="urn:microsoft.com/office/officeart/2018/2/layout/IconVerticalSolidList"/>
    <dgm:cxn modelId="{AC32F3CA-2AB9-4DC3-8E10-181EE2FF24F7}" type="presOf" srcId="{6C180319-45B9-47EA-9C2A-82A6FCA38B93}" destId="{A42039F4-2FD0-4ECB-84D4-D4E7F5211643}" srcOrd="0" destOrd="0" presId="urn:microsoft.com/office/officeart/2018/2/layout/IconVerticalSolidList"/>
    <dgm:cxn modelId="{2794FACA-CEFC-43FB-B951-2A2E801EA8B9}" type="presParOf" srcId="{EE2D0A4A-D7E9-4417-8B46-D1883E7BA3DF}" destId="{E2755955-29AD-498C-8224-D3E2D7AE53CD}" srcOrd="0" destOrd="0" presId="urn:microsoft.com/office/officeart/2018/2/layout/IconVerticalSolidList"/>
    <dgm:cxn modelId="{6D3A7E26-FF8B-4390-959F-54ADAA410425}" type="presParOf" srcId="{E2755955-29AD-498C-8224-D3E2D7AE53CD}" destId="{82547F72-F1B0-4223-A6DB-251BE1723BB9}" srcOrd="0" destOrd="0" presId="urn:microsoft.com/office/officeart/2018/2/layout/IconVerticalSolidList"/>
    <dgm:cxn modelId="{7CCFD6EA-CF2E-4BCA-9C68-F2AC27E16099}" type="presParOf" srcId="{E2755955-29AD-498C-8224-D3E2D7AE53CD}" destId="{0069E977-896D-431A-8303-81084E153736}" srcOrd="1" destOrd="0" presId="urn:microsoft.com/office/officeart/2018/2/layout/IconVerticalSolidList"/>
    <dgm:cxn modelId="{070AC9E1-7B04-4DD2-A5A5-9AF00453EA6D}" type="presParOf" srcId="{E2755955-29AD-498C-8224-D3E2D7AE53CD}" destId="{DFCDADFB-2F0D-4F40-8F64-CC9BB2484040}" srcOrd="2" destOrd="0" presId="urn:microsoft.com/office/officeart/2018/2/layout/IconVerticalSolidList"/>
    <dgm:cxn modelId="{628592D7-272C-412D-8316-DE1EFDB06FAB}" type="presParOf" srcId="{E2755955-29AD-498C-8224-D3E2D7AE53CD}" destId="{2BE71439-1E11-460A-B572-1BF56A792730}" srcOrd="3" destOrd="0" presId="urn:microsoft.com/office/officeart/2018/2/layout/IconVerticalSolidList"/>
    <dgm:cxn modelId="{7565264A-EE76-4752-A434-B9AECF11E37B}" type="presParOf" srcId="{EE2D0A4A-D7E9-4417-8B46-D1883E7BA3DF}" destId="{C1E6038B-B5D6-48C8-9931-4ABCF84A6BB2}" srcOrd="1" destOrd="0" presId="urn:microsoft.com/office/officeart/2018/2/layout/IconVerticalSolidList"/>
    <dgm:cxn modelId="{2AFB218B-EF7D-4707-A310-D97E78815CF6}" type="presParOf" srcId="{EE2D0A4A-D7E9-4417-8B46-D1883E7BA3DF}" destId="{DE654D02-6E6D-46D8-8E4E-CEDCBC1C3429}" srcOrd="2" destOrd="0" presId="urn:microsoft.com/office/officeart/2018/2/layout/IconVerticalSolidList"/>
    <dgm:cxn modelId="{F1FE846C-FFE1-4F0D-B0EE-1FA33237D6B0}" type="presParOf" srcId="{DE654D02-6E6D-46D8-8E4E-CEDCBC1C3429}" destId="{9C264997-DDE8-495C-9A00-137CF807649C}" srcOrd="0" destOrd="0" presId="urn:microsoft.com/office/officeart/2018/2/layout/IconVerticalSolidList"/>
    <dgm:cxn modelId="{EC84733A-724B-4DF6-A01B-7DAC6FA76A6F}" type="presParOf" srcId="{DE654D02-6E6D-46D8-8E4E-CEDCBC1C3429}" destId="{25921CD3-F876-4505-B5CE-B01694C2B036}" srcOrd="1" destOrd="0" presId="urn:microsoft.com/office/officeart/2018/2/layout/IconVerticalSolidList"/>
    <dgm:cxn modelId="{7FA021AD-FB02-4076-AEA8-DEA68AB21382}" type="presParOf" srcId="{DE654D02-6E6D-46D8-8E4E-CEDCBC1C3429}" destId="{AF6AE387-6630-4BA1-AD64-A172293E1054}" srcOrd="2" destOrd="0" presId="urn:microsoft.com/office/officeart/2018/2/layout/IconVerticalSolidList"/>
    <dgm:cxn modelId="{8A024EEC-7AC0-4CA7-BECB-4B88132980D1}" type="presParOf" srcId="{DE654D02-6E6D-46D8-8E4E-CEDCBC1C3429}" destId="{A42039F4-2FD0-4ECB-84D4-D4E7F5211643}" srcOrd="3" destOrd="0" presId="urn:microsoft.com/office/officeart/2018/2/layout/IconVerticalSolidList"/>
    <dgm:cxn modelId="{B1EF23E4-E888-4EB0-8744-6E0E65D1B626}" type="presParOf" srcId="{EE2D0A4A-D7E9-4417-8B46-D1883E7BA3DF}" destId="{5CF66210-170E-4A00-A7DD-538388B34605}" srcOrd="3" destOrd="0" presId="urn:microsoft.com/office/officeart/2018/2/layout/IconVerticalSolidList"/>
    <dgm:cxn modelId="{9A901E01-B262-4983-8810-4A34BE26E94A}" type="presParOf" srcId="{EE2D0A4A-D7E9-4417-8B46-D1883E7BA3DF}" destId="{05458830-FADB-4F69-8E96-5F42F537BA72}" srcOrd="4" destOrd="0" presId="urn:microsoft.com/office/officeart/2018/2/layout/IconVerticalSolidList"/>
    <dgm:cxn modelId="{B0C646F9-633C-4363-9BA7-DC65354231CB}" type="presParOf" srcId="{05458830-FADB-4F69-8E96-5F42F537BA72}" destId="{14231F8B-EF74-4BA4-90B8-C32175A7C405}" srcOrd="0" destOrd="0" presId="urn:microsoft.com/office/officeart/2018/2/layout/IconVerticalSolidList"/>
    <dgm:cxn modelId="{DDD492F9-7265-4980-BCC1-71E8207B3211}" type="presParOf" srcId="{05458830-FADB-4F69-8E96-5F42F537BA72}" destId="{EE10A487-4A63-4D28-A849-B32A96B434A1}" srcOrd="1" destOrd="0" presId="urn:microsoft.com/office/officeart/2018/2/layout/IconVerticalSolidList"/>
    <dgm:cxn modelId="{9169D1AC-6838-418A-ACE5-85F9D6080DED}" type="presParOf" srcId="{05458830-FADB-4F69-8E96-5F42F537BA72}" destId="{622AC8EC-3676-46BA-9FEB-4C1C05BBA099}" srcOrd="2" destOrd="0" presId="urn:microsoft.com/office/officeart/2018/2/layout/IconVerticalSolidList"/>
    <dgm:cxn modelId="{168C67E1-103D-4E5D-9493-36AAF64AE611}" type="presParOf" srcId="{05458830-FADB-4F69-8E96-5F42F537BA72}" destId="{BD7975D1-D813-4F9E-8371-D53B5E7DB0A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547F72-F1B0-4223-A6DB-251BE1723BB9}">
      <dsp:nvSpPr>
        <dsp:cNvPr id="0" name=""/>
        <dsp:cNvSpPr/>
      </dsp:nvSpPr>
      <dsp:spPr>
        <a:xfrm>
          <a:off x="0" y="781"/>
          <a:ext cx="7332013" cy="1827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069E977-896D-431A-8303-81084E153736}">
      <dsp:nvSpPr>
        <dsp:cNvPr id="0" name=""/>
        <dsp:cNvSpPr/>
      </dsp:nvSpPr>
      <dsp:spPr>
        <a:xfrm>
          <a:off x="552911" y="412037"/>
          <a:ext cx="1005294" cy="100529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E71439-1E11-460A-B572-1BF56A792730}">
      <dsp:nvSpPr>
        <dsp:cNvPr id="0" name=""/>
        <dsp:cNvSpPr/>
      </dsp:nvSpPr>
      <dsp:spPr>
        <a:xfrm>
          <a:off x="2111117" y="781"/>
          <a:ext cx="5220895" cy="1827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43" tIns="193443" rIns="193443" bIns="19344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venir Next LT Pro"/>
              <a:cs typeface="Arial"/>
            </a:rPr>
            <a:t>Syllabus/scheme of work tends to be a snapshot of the learning that is to take place</a:t>
          </a:r>
          <a:endParaRPr lang="en-US" sz="2500" kern="1200" dirty="0">
            <a:latin typeface="Avenir Next LT Pro"/>
            <a:cs typeface="Arial"/>
          </a:endParaRPr>
        </a:p>
      </dsp:txBody>
      <dsp:txXfrm>
        <a:off x="2111117" y="781"/>
        <a:ext cx="5220895" cy="1827807"/>
      </dsp:txXfrm>
    </dsp:sp>
    <dsp:sp modelId="{9C264997-DDE8-495C-9A00-137CF807649C}">
      <dsp:nvSpPr>
        <dsp:cNvPr id="0" name=""/>
        <dsp:cNvSpPr/>
      </dsp:nvSpPr>
      <dsp:spPr>
        <a:xfrm>
          <a:off x="0" y="2285540"/>
          <a:ext cx="7332013" cy="1827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921CD3-F876-4505-B5CE-B01694C2B036}">
      <dsp:nvSpPr>
        <dsp:cNvPr id="0" name=""/>
        <dsp:cNvSpPr/>
      </dsp:nvSpPr>
      <dsp:spPr>
        <a:xfrm>
          <a:off x="552911" y="2696796"/>
          <a:ext cx="1005294" cy="100529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42039F4-2FD0-4ECB-84D4-D4E7F5211643}">
      <dsp:nvSpPr>
        <dsp:cNvPr id="0" name=""/>
        <dsp:cNvSpPr/>
      </dsp:nvSpPr>
      <dsp:spPr>
        <a:xfrm>
          <a:off x="2111117" y="2285540"/>
          <a:ext cx="5220895" cy="1827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43" tIns="193443" rIns="193443" bIns="19344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venir Next LT Pro"/>
              <a:cs typeface="Arial"/>
            </a:rPr>
            <a:t>The curriculum is the wider context in which the learning sits</a:t>
          </a:r>
          <a:endParaRPr lang="en-US" sz="2500" kern="1200" dirty="0">
            <a:latin typeface="Avenir Next LT Pro"/>
            <a:cs typeface="Arial"/>
          </a:endParaRPr>
        </a:p>
      </dsp:txBody>
      <dsp:txXfrm>
        <a:off x="2111117" y="2285540"/>
        <a:ext cx="5220895" cy="1827807"/>
      </dsp:txXfrm>
    </dsp:sp>
    <dsp:sp modelId="{14231F8B-EF74-4BA4-90B8-C32175A7C405}">
      <dsp:nvSpPr>
        <dsp:cNvPr id="0" name=""/>
        <dsp:cNvSpPr/>
      </dsp:nvSpPr>
      <dsp:spPr>
        <a:xfrm>
          <a:off x="0" y="4570299"/>
          <a:ext cx="7332013" cy="1827807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E10A487-4A63-4D28-A849-B32A96B434A1}">
      <dsp:nvSpPr>
        <dsp:cNvPr id="0" name=""/>
        <dsp:cNvSpPr/>
      </dsp:nvSpPr>
      <dsp:spPr>
        <a:xfrm>
          <a:off x="552911" y="4981556"/>
          <a:ext cx="1005294" cy="100529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D7975D1-D813-4F9E-8371-D53B5E7DB0AB}">
      <dsp:nvSpPr>
        <dsp:cNvPr id="0" name=""/>
        <dsp:cNvSpPr/>
      </dsp:nvSpPr>
      <dsp:spPr>
        <a:xfrm>
          <a:off x="2111117" y="4570299"/>
          <a:ext cx="5220895" cy="182780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93443" tIns="193443" rIns="193443" bIns="193443" numCol="1" spcCol="1270" anchor="ctr" anchorCtr="0">
          <a:noAutofit/>
        </a:bodyPr>
        <a:lstStyle/>
        <a:p>
          <a:pPr marL="0" lvl="0" indent="0" algn="l" defTabSz="11112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>
              <a:latin typeface="Avenir Next LT Pro"/>
              <a:cs typeface="Arial"/>
            </a:rPr>
            <a:t>Thus far you may have only been involved in syllabus development</a:t>
          </a:r>
          <a:endParaRPr lang="en-US" sz="2500" kern="1200" dirty="0">
            <a:latin typeface="Avenir Next LT Pro"/>
            <a:cs typeface="Arial"/>
          </a:endParaRPr>
        </a:p>
      </dsp:txBody>
      <dsp:txXfrm>
        <a:off x="2111117" y="4570299"/>
        <a:ext cx="5220895" cy="182780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E5FA8EC-21E7-4451-B7A4-7D947DCCEA57}" type="datetimeFigureOut">
              <a:rPr lang="en-GB"/>
              <a:t>18/03/2025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FC1C53D-B6E0-412F-B49D-240057F754DB}" type="slidenum">
              <a:rPr lang="en-GB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4544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61991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50564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896820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791047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20788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5022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869505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285184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048522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5FC1C53D-B6E0-412F-B49D-240057F754DB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724365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289123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992348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221213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82029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19760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105866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30916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620770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485185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778376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78194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3/18/2025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1677551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1" r:id="rId1"/>
    <p:sldLayoutId id="2147483712" r:id="rId2"/>
    <p:sldLayoutId id="2147483713" r:id="rId3"/>
    <p:sldLayoutId id="2147483714" r:id="rId4"/>
    <p:sldLayoutId id="2147483715" r:id="rId5"/>
    <p:sldLayoutId id="2147483716" r:id="rId6"/>
    <p:sldLayoutId id="2147483717" r:id="rId7"/>
    <p:sldLayoutId id="2147483718" r:id="rId8"/>
    <p:sldLayoutId id="2147483719" r:id="rId9"/>
    <p:sldLayoutId id="2147483720" r:id="rId10"/>
    <p:sldLayoutId id="21474837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uowtsd-my.sharepoint.com/:w:/r/personal/caroline_lewis_uwtsd_ac_uk/Documents/PCET/Modules/The%20Teaching%20Toolkit%202/Assessments/GA36c-Level-6-Teaching%20Toolkit%202%20A2.docx?d=wb2632e780156489aab7be0621e762940&amp;csf=1&amp;web=1&amp;e=F64qYT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562036" y="1079500"/>
            <a:ext cx="5362910" cy="2138400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700" dirty="0">
                <a:latin typeface="Avenir Next LT Pro"/>
                <a:cs typeface="Calibri Light"/>
              </a:rPr>
              <a:t>ECPT7004-ECPT6007</a:t>
            </a:r>
            <a:br>
              <a:rPr lang="en-GB" sz="3700" dirty="0">
                <a:latin typeface="Avenir Next LT Pro"/>
                <a:cs typeface="Calibri Light"/>
              </a:rPr>
            </a:br>
            <a:br>
              <a:rPr lang="en-GB" sz="3700" dirty="0">
                <a:latin typeface="Avenir Next LT Pro"/>
                <a:cs typeface="Calibri Light"/>
              </a:rPr>
            </a:br>
            <a:r>
              <a:rPr lang="en-GB" sz="3700" dirty="0">
                <a:latin typeface="Avenir Next LT Pro"/>
                <a:cs typeface="Calibri Light"/>
              </a:rPr>
              <a:t> The Teaching Toolkit 2</a:t>
            </a:r>
            <a:r>
              <a:rPr lang="en-GB" sz="3700" dirty="0">
                <a:cs typeface="Calibri Light"/>
              </a:rPr>
              <a:t> </a:t>
            </a:r>
            <a:endParaRPr lang="en-GB" sz="37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112369" y="4113213"/>
            <a:ext cx="40788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Module Introduction</a:t>
            </a:r>
            <a:endParaRPr lang="en-US"/>
          </a:p>
        </p:txBody>
      </p:sp>
      <p:pic>
        <p:nvPicPr>
          <p:cNvPr id="4" name="Picture 3" descr="Sharpened colour pencil tips">
            <a:extLst>
              <a:ext uri="{FF2B5EF4-FFF2-40B4-BE49-F238E27FC236}">
                <a16:creationId xmlns:a16="http://schemas.microsoft.com/office/drawing/2014/main" id="{8FA05A12-354A-4A9E-877D-743139AE4A6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17528" r="23074" b="-3"/>
          <a:stretch/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B62C0-58F3-4DDA-BF0D-E1EECCA726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100" y="542671"/>
            <a:ext cx="10026650" cy="1124202"/>
          </a:xfrm>
        </p:spPr>
        <p:txBody>
          <a:bodyPr wrap="square" anchor="ctr">
            <a:normAutofit/>
          </a:bodyPr>
          <a:lstStyle/>
          <a:p>
            <a:pPr algn="ctr"/>
            <a:r>
              <a:rPr lang="en-GB">
                <a:latin typeface="Avenir Next LT Pro"/>
              </a:rPr>
              <a:t>Learning Outcomes</a:t>
            </a:r>
            <a:endParaRPr lang="en-GB" dirty="0">
              <a:latin typeface="Avenir Next LT Pro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D0BF829-448F-380B-6ECB-B2F1E01EAD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z="2400" dirty="0"/>
              <a:t>Outline the content and structure of the module</a:t>
            </a:r>
          </a:p>
          <a:p>
            <a:pPr lvl="0"/>
            <a:endParaRPr lang="en-US" sz="2400" dirty="0"/>
          </a:p>
          <a:p>
            <a:pPr lvl="0"/>
            <a:r>
              <a:rPr lang="en-GB" sz="2400" dirty="0"/>
              <a:t>Explain the nature of the module assessments</a:t>
            </a:r>
          </a:p>
          <a:p>
            <a:pPr lvl="0"/>
            <a:endParaRPr lang="en-US" sz="2400" dirty="0"/>
          </a:p>
          <a:p>
            <a:pPr lvl="0"/>
            <a:r>
              <a:rPr lang="en-GB" sz="2400" dirty="0"/>
              <a:t>Critically examine theoretical concepts of curriculum design and implementation</a:t>
            </a:r>
            <a:endParaRPr lang="en-US" sz="24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1525393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F93225-AC2B-4F1C-8001-47661E4952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12369" y="395297"/>
            <a:ext cx="4078800" cy="1594282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>
                <a:latin typeface="Avenir Next LT Pro"/>
              </a:rPr>
              <a:t>Aim of the module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B9DFA7-3B56-4ACC-9DCC-16F5BEB4BE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13000" y="2772635"/>
            <a:ext cx="5618610" cy="3005865"/>
          </a:xfrm>
        </p:spPr>
        <p:txBody>
          <a:bodyPr vert="horz" lIns="91440" tIns="45720" rIns="91440" bIns="45720" rtlCol="0" anchor="t">
            <a:noAutofit/>
          </a:bodyPr>
          <a:lstStyle/>
          <a:p>
            <a:pPr marL="359410" indent="-359410"/>
            <a:r>
              <a:rPr lang="en-GB" sz="2400" dirty="0">
                <a:ea typeface="+mn-lt"/>
                <a:cs typeface="+mn-lt"/>
              </a:rPr>
              <a:t>To develop learner awareness and understanding of a range of issues pertinent to professional practice within the post- compulsory sector </a:t>
            </a: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FB139B9-499B-4DCC-B53E-201A9409333E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5759" r="24113" b="-2"/>
          <a:stretch/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46626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7ED0387-3DFD-492A-9768-E1C57C16BF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latin typeface="Avenir Next LT Pro"/>
              </a:rPr>
              <a:t>Module Learning Outcomes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939E27-92C0-7447-E181-786015314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89400" y="1714147"/>
            <a:ext cx="10213200" cy="440708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 algn="just"/>
            <a:endParaRPr lang="en-GB" dirty="0">
              <a:solidFill>
                <a:schemeClr val="tx1"/>
              </a:solidFill>
              <a:ea typeface="+mn-lt"/>
              <a:cs typeface="+mn-lt"/>
            </a:endParaRPr>
          </a:p>
          <a:p>
            <a:pPr marL="359410" indent="-359410" algn="just"/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Demonstrate competence in designing effective curricula for identified groups of learners to incorporate appropriate employability and skills development</a:t>
            </a:r>
            <a:endParaRPr lang="en-US" sz="2400" dirty="0">
              <a:solidFill>
                <a:schemeClr val="tx1"/>
              </a:solidFill>
              <a:ea typeface="+mn-lt"/>
              <a:cs typeface="+mn-lt"/>
            </a:endParaRPr>
          </a:p>
          <a:p>
            <a:pPr marL="359410" indent="-359410" algn="just"/>
            <a:endParaRPr lang="en-GB" sz="2400" dirty="0">
              <a:solidFill>
                <a:schemeClr val="tx1"/>
              </a:solidFill>
              <a:ea typeface="+mn-lt"/>
              <a:cs typeface="+mn-lt"/>
            </a:endParaRPr>
          </a:p>
          <a:p>
            <a:pPr marL="359410" indent="-359410" algn="just"/>
            <a:r>
              <a:rPr lang="en-GB" sz="2400" dirty="0">
                <a:solidFill>
                  <a:schemeClr val="tx1"/>
                </a:solidFill>
                <a:ea typeface="+mn-lt"/>
                <a:cs typeface="+mn-lt"/>
              </a:rPr>
              <a:t>Critically evaluate theoretical concepts pertinent to programme design that promotes effective student learning</a:t>
            </a:r>
            <a:endParaRPr lang="en-US" sz="2400" dirty="0">
              <a:solidFill>
                <a:schemeClr val="tx1"/>
              </a:solidFill>
              <a:ea typeface="+mn-lt"/>
              <a:cs typeface="+mn-lt"/>
            </a:endParaRPr>
          </a:p>
          <a:p>
            <a:pPr marL="359410" indent="-359410"/>
            <a:endParaRPr lang="en-GB" dirty="0">
              <a:solidFill>
                <a:srgbClr val="000000">
                  <a:alpha val="60000"/>
                </a:srgb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434339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06DA9DF9-31F7-4056-B42E-878CC92417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108CC6-9806-401A-9B1B-814CDD8196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5452532" cy="4567137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4400" dirty="0"/>
              <a:t>Schedule of sessions</a:t>
            </a:r>
          </a:p>
        </p:txBody>
      </p:sp>
      <p:pic>
        <p:nvPicPr>
          <p:cNvPr id="7" name="Picture 4" descr="Writing an appointment on a paper agenda">
            <a:extLst>
              <a:ext uri="{FF2B5EF4-FFF2-40B4-BE49-F238E27FC236}">
                <a16:creationId xmlns:a16="http://schemas.microsoft.com/office/drawing/2014/main" id="{B9CA100B-0FA5-4392-A741-9125684FA66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41962" b="-1"/>
          <a:stretch/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3536998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5F879AC3-D4CE-493C-ADC7-06205677F4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>
                <a:ln w="0"/>
                <a:solidFill>
                  <a:schemeClr val="accent1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  <a:cs typeface="Calibri"/>
              </a:rPr>
              <a:t>05.02.23</a:t>
            </a:r>
            <a:endParaRPr lang="en-US" dirty="0">
              <a:ln w="0"/>
              <a:solidFill>
                <a:schemeClr val="accent1"/>
              </a:solidFill>
              <a:effectLst>
                <a:outerShdw blurRad="38100" dist="25400" dir="5400000" algn="ctr" rotWithShape="0">
                  <a:srgbClr val="6E747A">
                    <a:alpha val="43000"/>
                  </a:srgbClr>
                </a:outerShdw>
              </a:effectLst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736F0DFD-0954-464F-BF12-DD2E6F6E03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983504" cy="6858000"/>
          </a:xfrm>
          <a:custGeom>
            <a:avLst/>
            <a:gdLst>
              <a:gd name="connsiteX0" fmla="*/ 0 w 1983504"/>
              <a:gd name="connsiteY0" fmla="*/ 0 h 6858000"/>
              <a:gd name="connsiteX1" fmla="*/ 1376658 w 1983504"/>
              <a:gd name="connsiteY1" fmla="*/ 0 h 6858000"/>
              <a:gd name="connsiteX2" fmla="*/ 1690650 w 1983504"/>
              <a:gd name="connsiteY2" fmla="*/ 110269 h 6858000"/>
              <a:gd name="connsiteX3" fmla="*/ 1645361 w 1983504"/>
              <a:gd name="connsiteY3" fmla="*/ 135168 h 6858000"/>
              <a:gd name="connsiteX4" fmla="*/ 1373640 w 1983504"/>
              <a:gd name="connsiteY4" fmla="*/ 71141 h 6858000"/>
              <a:gd name="connsiteX5" fmla="*/ 1319295 w 1983504"/>
              <a:gd name="connsiteY5" fmla="*/ 88927 h 6858000"/>
              <a:gd name="connsiteX6" fmla="*/ 1346468 w 1983504"/>
              <a:gd name="connsiteY6" fmla="*/ 163625 h 6858000"/>
              <a:gd name="connsiteX7" fmla="*/ 1464213 w 1983504"/>
              <a:gd name="connsiteY7" fmla="*/ 192082 h 6858000"/>
              <a:gd name="connsiteX8" fmla="*/ 1648381 w 1983504"/>
              <a:gd name="connsiteY8" fmla="*/ 373491 h 6858000"/>
              <a:gd name="connsiteX9" fmla="*/ 1370620 w 1983504"/>
              <a:gd name="connsiteY9" fmla="*/ 352148 h 6858000"/>
              <a:gd name="connsiteX10" fmla="*/ 1322314 w 1983504"/>
              <a:gd name="connsiteY10" fmla="*/ 394834 h 6858000"/>
              <a:gd name="connsiteX11" fmla="*/ 1304199 w 1983504"/>
              <a:gd name="connsiteY11" fmla="*/ 451747 h 6858000"/>
              <a:gd name="connsiteX12" fmla="*/ 1222682 w 1983504"/>
              <a:gd name="connsiteY12" fmla="*/ 359262 h 6858000"/>
              <a:gd name="connsiteX13" fmla="*/ 1153242 w 1983504"/>
              <a:gd name="connsiteY13" fmla="*/ 334364 h 6858000"/>
              <a:gd name="connsiteX14" fmla="*/ 1132108 w 1983504"/>
              <a:gd name="connsiteY14" fmla="*/ 416176 h 6858000"/>
              <a:gd name="connsiteX15" fmla="*/ 1195509 w 1983504"/>
              <a:gd name="connsiteY15" fmla="*/ 505101 h 6858000"/>
              <a:gd name="connsiteX16" fmla="*/ 1364582 w 1983504"/>
              <a:gd name="connsiteY16" fmla="*/ 558458 h 6858000"/>
              <a:gd name="connsiteX17" fmla="*/ 1183434 w 1983504"/>
              <a:gd name="connsiteY17" fmla="*/ 558458 h 6858000"/>
              <a:gd name="connsiteX18" fmla="*/ 975114 w 1983504"/>
              <a:gd name="connsiteY18" fmla="*/ 522887 h 6858000"/>
              <a:gd name="connsiteX19" fmla="*/ 754716 w 1983504"/>
              <a:gd name="connsiteY19" fmla="*/ 533558 h 6858000"/>
              <a:gd name="connsiteX20" fmla="*/ 546395 w 1983504"/>
              <a:gd name="connsiteY20" fmla="*/ 462417 h 6858000"/>
              <a:gd name="connsiteX21" fmla="*/ 335056 w 1983504"/>
              <a:gd name="connsiteY21" fmla="*/ 465975 h 6858000"/>
              <a:gd name="connsiteX22" fmla="*/ 1270988 w 1983504"/>
              <a:gd name="connsiteY22" fmla="*/ 910606 h 6858000"/>
              <a:gd name="connsiteX23" fmla="*/ 1225701 w 1983504"/>
              <a:gd name="connsiteY23" fmla="*/ 921277 h 6858000"/>
              <a:gd name="connsiteX24" fmla="*/ 1165318 w 1983504"/>
              <a:gd name="connsiteY24" fmla="*/ 949734 h 6858000"/>
              <a:gd name="connsiteX25" fmla="*/ 1210606 w 1983504"/>
              <a:gd name="connsiteY25" fmla="*/ 1006647 h 6858000"/>
              <a:gd name="connsiteX26" fmla="*/ 1455156 w 1983504"/>
              <a:gd name="connsiteY26" fmla="*/ 1113358 h 6858000"/>
              <a:gd name="connsiteX27" fmla="*/ 1515538 w 1983504"/>
              <a:gd name="connsiteY27" fmla="*/ 1220069 h 6858000"/>
              <a:gd name="connsiteX28" fmla="*/ 1440060 w 1983504"/>
              <a:gd name="connsiteY28" fmla="*/ 1209399 h 6858000"/>
              <a:gd name="connsiteX29" fmla="*/ 1373640 w 1983504"/>
              <a:gd name="connsiteY29" fmla="*/ 1230741 h 6858000"/>
              <a:gd name="connsiteX30" fmla="*/ 1400810 w 1983504"/>
              <a:gd name="connsiteY30" fmla="*/ 1365909 h 6858000"/>
              <a:gd name="connsiteX31" fmla="*/ 1748012 w 1983504"/>
              <a:gd name="connsiteY31" fmla="*/ 1540204 h 6858000"/>
              <a:gd name="connsiteX32" fmla="*/ 1778203 w 1983504"/>
              <a:gd name="connsiteY32" fmla="*/ 1597117 h 6858000"/>
              <a:gd name="connsiteX33" fmla="*/ 1735936 w 1983504"/>
              <a:gd name="connsiteY33" fmla="*/ 1636245 h 6858000"/>
              <a:gd name="connsiteX34" fmla="*/ 1624228 w 1983504"/>
              <a:gd name="connsiteY34" fmla="*/ 1657587 h 6858000"/>
              <a:gd name="connsiteX35" fmla="*/ 1781223 w 1983504"/>
              <a:gd name="connsiteY35" fmla="*/ 1849668 h 6858000"/>
              <a:gd name="connsiteX36" fmla="*/ 1838587 w 1983504"/>
              <a:gd name="connsiteY36" fmla="*/ 1903025 h 6858000"/>
              <a:gd name="connsiteX37" fmla="*/ 1938218 w 1983504"/>
              <a:gd name="connsiteY37" fmla="*/ 1984836 h 6858000"/>
              <a:gd name="connsiteX38" fmla="*/ 1938218 w 1983504"/>
              <a:gd name="connsiteY38" fmla="*/ 2013292 h 6858000"/>
              <a:gd name="connsiteX39" fmla="*/ 1805376 w 1983504"/>
              <a:gd name="connsiteY39" fmla="*/ 2102219 h 6858000"/>
              <a:gd name="connsiteX40" fmla="*/ 1563844 w 1983504"/>
              <a:gd name="connsiteY40" fmla="*/ 2077320 h 6858000"/>
              <a:gd name="connsiteX41" fmla="*/ 1920104 w 1983504"/>
              <a:gd name="connsiteY41" fmla="*/ 2208931 h 6858000"/>
              <a:gd name="connsiteX42" fmla="*/ 766792 w 1983504"/>
              <a:gd name="connsiteY42" fmla="*/ 1892353 h 6858000"/>
              <a:gd name="connsiteX43" fmla="*/ 839252 w 1983504"/>
              <a:gd name="connsiteY43" fmla="*/ 1974165 h 6858000"/>
              <a:gd name="connsiteX44" fmla="*/ 1243816 w 1983504"/>
              <a:gd name="connsiteY44" fmla="*/ 2191146 h 6858000"/>
              <a:gd name="connsiteX45" fmla="*/ 1358543 w 1983504"/>
              <a:gd name="connsiteY45" fmla="*/ 2326314 h 6858000"/>
              <a:gd name="connsiteX46" fmla="*/ 1479310 w 1983504"/>
              <a:gd name="connsiteY46" fmla="*/ 2401012 h 6858000"/>
              <a:gd name="connsiteX47" fmla="*/ 1648381 w 1983504"/>
              <a:gd name="connsiteY47" fmla="*/ 2401012 h 6858000"/>
              <a:gd name="connsiteX48" fmla="*/ 1769146 w 1983504"/>
              <a:gd name="connsiteY48" fmla="*/ 2518395 h 6858000"/>
              <a:gd name="connsiteX49" fmla="*/ 1645361 w 1983504"/>
              <a:gd name="connsiteY49" fmla="*/ 2543294 h 6858000"/>
              <a:gd name="connsiteX50" fmla="*/ 1500444 w 1983504"/>
              <a:gd name="connsiteY50" fmla="*/ 2525509 h 6858000"/>
              <a:gd name="connsiteX51" fmla="*/ 1337410 w 1983504"/>
              <a:gd name="connsiteY51" fmla="*/ 2564636 h 6858000"/>
              <a:gd name="connsiteX52" fmla="*/ 1186452 w 1983504"/>
              <a:gd name="connsiteY52" fmla="*/ 2532623 h 6858000"/>
              <a:gd name="connsiteX53" fmla="*/ 1005304 w 1983504"/>
              <a:gd name="connsiteY53" fmla="*/ 2553965 h 6858000"/>
              <a:gd name="connsiteX54" fmla="*/ 947940 w 1983504"/>
              <a:gd name="connsiteY54" fmla="*/ 2692689 h 6858000"/>
              <a:gd name="connsiteX55" fmla="*/ 929826 w 1983504"/>
              <a:gd name="connsiteY55" fmla="*/ 2703362 h 6858000"/>
              <a:gd name="connsiteX56" fmla="*/ 594701 w 1983504"/>
              <a:gd name="connsiteY56" fmla="*/ 2923898 h 6858000"/>
              <a:gd name="connsiteX57" fmla="*/ 501108 w 1983504"/>
              <a:gd name="connsiteY57" fmla="*/ 2941684 h 6858000"/>
              <a:gd name="connsiteX58" fmla="*/ 1053610 w 1983504"/>
              <a:gd name="connsiteY58" fmla="*/ 3329402 h 6858000"/>
              <a:gd name="connsiteX59" fmla="*/ 682256 w 1983504"/>
              <a:gd name="connsiteY59" fmla="*/ 3229805 h 6858000"/>
              <a:gd name="connsiteX60" fmla="*/ 630932 w 1983504"/>
              <a:gd name="connsiteY60" fmla="*/ 3393429 h 6858000"/>
              <a:gd name="connsiteX61" fmla="*/ 806041 w 1983504"/>
              <a:gd name="connsiteY61" fmla="*/ 3539269 h 6858000"/>
              <a:gd name="connsiteX62" fmla="*/ 869444 w 1983504"/>
              <a:gd name="connsiteY62" fmla="*/ 3827390 h 6858000"/>
              <a:gd name="connsiteX63" fmla="*/ 839252 w 1983504"/>
              <a:gd name="connsiteY63" fmla="*/ 4090612 h 6858000"/>
              <a:gd name="connsiteX64" fmla="*/ 763774 w 1983504"/>
              <a:gd name="connsiteY64" fmla="*/ 4172424 h 6858000"/>
              <a:gd name="connsiteX65" fmla="*/ 655085 w 1983504"/>
              <a:gd name="connsiteY65" fmla="*/ 4321821 h 6858000"/>
              <a:gd name="connsiteX66" fmla="*/ 588662 w 1983504"/>
              <a:gd name="connsiteY66" fmla="*/ 4414305 h 6858000"/>
              <a:gd name="connsiteX67" fmla="*/ 356189 w 1983504"/>
              <a:gd name="connsiteY67" fmla="*/ 4378734 h 6858000"/>
              <a:gd name="connsiteX68" fmla="*/ 667160 w 1983504"/>
              <a:gd name="connsiteY68" fmla="*/ 4613499 h 6858000"/>
              <a:gd name="connsiteX69" fmla="*/ 416573 w 1983504"/>
              <a:gd name="connsiteY69" fmla="*/ 4585042 h 6858000"/>
              <a:gd name="connsiteX70" fmla="*/ 335056 w 1983504"/>
              <a:gd name="connsiteY70" fmla="*/ 4602828 h 6858000"/>
              <a:gd name="connsiteX71" fmla="*/ 380342 w 1983504"/>
              <a:gd name="connsiteY71" fmla="*/ 4677526 h 6858000"/>
              <a:gd name="connsiteX72" fmla="*/ 564510 w 1983504"/>
              <a:gd name="connsiteY72" fmla="*/ 4805580 h 6858000"/>
              <a:gd name="connsiteX73" fmla="*/ 944922 w 1983504"/>
              <a:gd name="connsiteY73" fmla="*/ 5154171 h 6858000"/>
              <a:gd name="connsiteX74" fmla="*/ 576586 w 1983504"/>
              <a:gd name="connsiteY74" fmla="*/ 4994104 h 6858000"/>
              <a:gd name="connsiteX75" fmla="*/ 963036 w 1983504"/>
              <a:gd name="connsiteY75" fmla="*/ 5353367 h 6858000"/>
              <a:gd name="connsiteX76" fmla="*/ 1047572 w 1983504"/>
              <a:gd name="connsiteY76" fmla="*/ 5474306 h 6858000"/>
              <a:gd name="connsiteX77" fmla="*/ 1222682 w 1983504"/>
              <a:gd name="connsiteY77" fmla="*/ 5769542 h 6858000"/>
              <a:gd name="connsiteX78" fmla="*/ 1213626 w 1983504"/>
              <a:gd name="connsiteY78" fmla="*/ 5801555 h 6858000"/>
              <a:gd name="connsiteX79" fmla="*/ 1014361 w 1983504"/>
              <a:gd name="connsiteY79" fmla="*/ 5755314 h 6858000"/>
              <a:gd name="connsiteX80" fmla="*/ 1274008 w 1983504"/>
              <a:gd name="connsiteY80" fmla="*/ 6004307 h 6858000"/>
              <a:gd name="connsiteX81" fmla="*/ 1542711 w 1983504"/>
              <a:gd name="connsiteY81" fmla="*/ 6196388 h 6858000"/>
              <a:gd name="connsiteX82" fmla="*/ 1352504 w 1983504"/>
              <a:gd name="connsiteY82" fmla="*/ 6167932 h 6858000"/>
              <a:gd name="connsiteX83" fmla="*/ 1089840 w 1983504"/>
              <a:gd name="connsiteY83" fmla="*/ 6057663 h 6858000"/>
              <a:gd name="connsiteX84" fmla="*/ 999266 w 1983504"/>
              <a:gd name="connsiteY84" fmla="*/ 6100347 h 6858000"/>
              <a:gd name="connsiteX85" fmla="*/ 1246836 w 1983504"/>
              <a:gd name="connsiteY85" fmla="*/ 6281757 h 6858000"/>
              <a:gd name="connsiteX86" fmla="*/ 1388735 w 1983504"/>
              <a:gd name="connsiteY86" fmla="*/ 6367127 h 6858000"/>
              <a:gd name="connsiteX87" fmla="*/ 1446099 w 1983504"/>
              <a:gd name="connsiteY87" fmla="*/ 6431153 h 6858000"/>
              <a:gd name="connsiteX88" fmla="*/ 1609132 w 1983504"/>
              <a:gd name="connsiteY88" fmla="*/ 6658805 h 6858000"/>
              <a:gd name="connsiteX89" fmla="*/ 1983504 w 1983504"/>
              <a:gd name="connsiteY89" fmla="*/ 6858000 h 6858000"/>
              <a:gd name="connsiteX90" fmla="*/ 0 w 1983504"/>
              <a:gd name="connsiteY90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</a:cxnLst>
            <a:rect l="l" t="t" r="r" b="b"/>
            <a:pathLst>
              <a:path w="1983504" h="6858000">
                <a:moveTo>
                  <a:pt x="0" y="0"/>
                </a:moveTo>
                <a:lnTo>
                  <a:pt x="1376658" y="0"/>
                </a:lnTo>
                <a:cubicBezTo>
                  <a:pt x="1482328" y="35571"/>
                  <a:pt x="1584980" y="78255"/>
                  <a:pt x="1690650" y="110269"/>
                </a:cubicBezTo>
                <a:cubicBezTo>
                  <a:pt x="1675553" y="145839"/>
                  <a:pt x="1660458" y="138725"/>
                  <a:pt x="1645361" y="135168"/>
                </a:cubicBezTo>
                <a:cubicBezTo>
                  <a:pt x="1554788" y="120941"/>
                  <a:pt x="1461194" y="110269"/>
                  <a:pt x="1373640" y="71141"/>
                </a:cubicBezTo>
                <a:cubicBezTo>
                  <a:pt x="1352504" y="64027"/>
                  <a:pt x="1328352" y="64027"/>
                  <a:pt x="1319295" y="88927"/>
                </a:cubicBezTo>
                <a:cubicBezTo>
                  <a:pt x="1304199" y="124497"/>
                  <a:pt x="1325332" y="145839"/>
                  <a:pt x="1346468" y="163625"/>
                </a:cubicBezTo>
                <a:cubicBezTo>
                  <a:pt x="1382696" y="195638"/>
                  <a:pt x="1424964" y="188525"/>
                  <a:pt x="1464213" y="192082"/>
                </a:cubicBezTo>
                <a:cubicBezTo>
                  <a:pt x="1572902" y="209867"/>
                  <a:pt x="1624228" y="259665"/>
                  <a:pt x="1648381" y="373491"/>
                </a:cubicBezTo>
                <a:cubicBezTo>
                  <a:pt x="1554788" y="327250"/>
                  <a:pt x="1461194" y="384162"/>
                  <a:pt x="1370620" y="352148"/>
                </a:cubicBezTo>
                <a:cubicBezTo>
                  <a:pt x="1346468" y="345034"/>
                  <a:pt x="1310237" y="355706"/>
                  <a:pt x="1322314" y="394834"/>
                </a:cubicBezTo>
                <a:cubicBezTo>
                  <a:pt x="1334390" y="430405"/>
                  <a:pt x="1373640" y="458860"/>
                  <a:pt x="1304199" y="451747"/>
                </a:cubicBezTo>
                <a:cubicBezTo>
                  <a:pt x="1252873" y="448189"/>
                  <a:pt x="1237778" y="405504"/>
                  <a:pt x="1222682" y="359262"/>
                </a:cubicBezTo>
                <a:cubicBezTo>
                  <a:pt x="1210606" y="334364"/>
                  <a:pt x="1177395" y="320135"/>
                  <a:pt x="1153242" y="334364"/>
                </a:cubicBezTo>
                <a:cubicBezTo>
                  <a:pt x="1123051" y="348592"/>
                  <a:pt x="1132108" y="387720"/>
                  <a:pt x="1132108" y="416176"/>
                </a:cubicBezTo>
                <a:cubicBezTo>
                  <a:pt x="1129088" y="469532"/>
                  <a:pt x="1153242" y="494431"/>
                  <a:pt x="1195509" y="505101"/>
                </a:cubicBezTo>
                <a:cubicBezTo>
                  <a:pt x="1246836" y="519330"/>
                  <a:pt x="1298160" y="537116"/>
                  <a:pt x="1364582" y="558458"/>
                </a:cubicBezTo>
                <a:cubicBezTo>
                  <a:pt x="1292122" y="594028"/>
                  <a:pt x="1237778" y="586915"/>
                  <a:pt x="1183434" y="558458"/>
                </a:cubicBezTo>
                <a:cubicBezTo>
                  <a:pt x="1117012" y="526444"/>
                  <a:pt x="1029458" y="483759"/>
                  <a:pt x="975114" y="522887"/>
                </a:cubicBezTo>
                <a:cubicBezTo>
                  <a:pt x="893597" y="579800"/>
                  <a:pt x="827176" y="544229"/>
                  <a:pt x="754716" y="533558"/>
                </a:cubicBezTo>
                <a:cubicBezTo>
                  <a:pt x="603758" y="512216"/>
                  <a:pt x="697352" y="480203"/>
                  <a:pt x="546395" y="462417"/>
                </a:cubicBezTo>
                <a:cubicBezTo>
                  <a:pt x="486012" y="455303"/>
                  <a:pt x="422610" y="426847"/>
                  <a:pt x="335056" y="465975"/>
                </a:cubicBezTo>
                <a:cubicBezTo>
                  <a:pt x="730563" y="672284"/>
                  <a:pt x="917750" y="658055"/>
                  <a:pt x="1270988" y="910606"/>
                </a:cubicBezTo>
                <a:cubicBezTo>
                  <a:pt x="1255893" y="935506"/>
                  <a:pt x="1240798" y="924835"/>
                  <a:pt x="1225701" y="921277"/>
                </a:cubicBezTo>
                <a:cubicBezTo>
                  <a:pt x="1201548" y="917720"/>
                  <a:pt x="1171356" y="903491"/>
                  <a:pt x="1165318" y="949734"/>
                </a:cubicBezTo>
                <a:cubicBezTo>
                  <a:pt x="1162298" y="985305"/>
                  <a:pt x="1180415" y="1003089"/>
                  <a:pt x="1210606" y="1006647"/>
                </a:cubicBezTo>
                <a:cubicBezTo>
                  <a:pt x="1298160" y="1020875"/>
                  <a:pt x="1376658" y="1070674"/>
                  <a:pt x="1455156" y="1113358"/>
                </a:cubicBezTo>
                <a:cubicBezTo>
                  <a:pt x="1491385" y="1131144"/>
                  <a:pt x="1530634" y="1156043"/>
                  <a:pt x="1515538" y="1220069"/>
                </a:cubicBezTo>
                <a:cubicBezTo>
                  <a:pt x="1485348" y="1237855"/>
                  <a:pt x="1464213" y="1212955"/>
                  <a:pt x="1440060" y="1209399"/>
                </a:cubicBezTo>
                <a:cubicBezTo>
                  <a:pt x="1415907" y="1205842"/>
                  <a:pt x="1358543" y="1220069"/>
                  <a:pt x="1373640" y="1230741"/>
                </a:cubicBezTo>
                <a:cubicBezTo>
                  <a:pt x="1443080" y="1269868"/>
                  <a:pt x="1316276" y="1365909"/>
                  <a:pt x="1400810" y="1365909"/>
                </a:cubicBezTo>
                <a:cubicBezTo>
                  <a:pt x="1539691" y="1365909"/>
                  <a:pt x="1615170" y="1536647"/>
                  <a:pt x="1748012" y="1540204"/>
                </a:cubicBezTo>
                <a:cubicBezTo>
                  <a:pt x="1769146" y="1540204"/>
                  <a:pt x="1778203" y="1572219"/>
                  <a:pt x="1778203" y="1597117"/>
                </a:cubicBezTo>
                <a:cubicBezTo>
                  <a:pt x="1778203" y="1629132"/>
                  <a:pt x="1757070" y="1632688"/>
                  <a:pt x="1735936" y="1636245"/>
                </a:cubicBezTo>
                <a:cubicBezTo>
                  <a:pt x="1702725" y="1639802"/>
                  <a:pt x="1666496" y="1597117"/>
                  <a:pt x="1624228" y="1657587"/>
                </a:cubicBezTo>
                <a:cubicBezTo>
                  <a:pt x="1702725" y="1693158"/>
                  <a:pt x="1784242" y="1728729"/>
                  <a:pt x="1781223" y="1849668"/>
                </a:cubicBezTo>
                <a:cubicBezTo>
                  <a:pt x="1781223" y="1881683"/>
                  <a:pt x="1814434" y="1895910"/>
                  <a:pt x="1838587" y="1903025"/>
                </a:cubicBezTo>
                <a:cubicBezTo>
                  <a:pt x="1880854" y="1917252"/>
                  <a:pt x="1914065" y="1938595"/>
                  <a:pt x="1938218" y="1984836"/>
                </a:cubicBezTo>
                <a:cubicBezTo>
                  <a:pt x="1938218" y="1995507"/>
                  <a:pt x="1938218" y="2002622"/>
                  <a:pt x="1938218" y="2013292"/>
                </a:cubicBezTo>
                <a:cubicBezTo>
                  <a:pt x="1932180" y="2123562"/>
                  <a:pt x="1871798" y="2120004"/>
                  <a:pt x="1805376" y="2102219"/>
                </a:cubicBezTo>
                <a:cubicBezTo>
                  <a:pt x="1726878" y="2080877"/>
                  <a:pt x="1648381" y="2038192"/>
                  <a:pt x="1563844" y="2077320"/>
                </a:cubicBezTo>
                <a:cubicBezTo>
                  <a:pt x="1681592" y="2130676"/>
                  <a:pt x="1811414" y="2134233"/>
                  <a:pt x="1920104" y="2208931"/>
                </a:cubicBezTo>
                <a:cubicBezTo>
                  <a:pt x="1515538" y="2223159"/>
                  <a:pt x="1159280" y="1984836"/>
                  <a:pt x="766792" y="1892353"/>
                </a:cubicBezTo>
                <a:cubicBezTo>
                  <a:pt x="778869" y="1952823"/>
                  <a:pt x="812080" y="1967051"/>
                  <a:pt x="839252" y="1974165"/>
                </a:cubicBezTo>
                <a:cubicBezTo>
                  <a:pt x="984170" y="2020407"/>
                  <a:pt x="1110974" y="2112891"/>
                  <a:pt x="1243816" y="2191146"/>
                </a:cubicBezTo>
                <a:cubicBezTo>
                  <a:pt x="1298160" y="2223159"/>
                  <a:pt x="1337410" y="2258731"/>
                  <a:pt x="1358543" y="2326314"/>
                </a:cubicBezTo>
                <a:cubicBezTo>
                  <a:pt x="1376658" y="2390340"/>
                  <a:pt x="1412888" y="2418796"/>
                  <a:pt x="1479310" y="2401012"/>
                </a:cubicBezTo>
                <a:cubicBezTo>
                  <a:pt x="1533654" y="2386784"/>
                  <a:pt x="1591018" y="2393898"/>
                  <a:pt x="1648381" y="2401012"/>
                </a:cubicBezTo>
                <a:cubicBezTo>
                  <a:pt x="1711782" y="2408126"/>
                  <a:pt x="1784242" y="2479267"/>
                  <a:pt x="1769146" y="2518395"/>
                </a:cubicBezTo>
                <a:cubicBezTo>
                  <a:pt x="1738956" y="2582422"/>
                  <a:pt x="1687630" y="2550408"/>
                  <a:pt x="1645361" y="2543294"/>
                </a:cubicBezTo>
                <a:cubicBezTo>
                  <a:pt x="1594036" y="2536181"/>
                  <a:pt x="1500444" y="2518395"/>
                  <a:pt x="1500444" y="2525509"/>
                </a:cubicBezTo>
                <a:cubicBezTo>
                  <a:pt x="1467232" y="2685576"/>
                  <a:pt x="1391754" y="2564636"/>
                  <a:pt x="1337410" y="2564636"/>
                </a:cubicBezTo>
                <a:cubicBezTo>
                  <a:pt x="1286084" y="2564636"/>
                  <a:pt x="1234759" y="2546851"/>
                  <a:pt x="1186452" y="2532623"/>
                </a:cubicBezTo>
                <a:cubicBezTo>
                  <a:pt x="1123051" y="2514837"/>
                  <a:pt x="1065688" y="2546851"/>
                  <a:pt x="1005304" y="2553965"/>
                </a:cubicBezTo>
                <a:cubicBezTo>
                  <a:pt x="950960" y="2561080"/>
                  <a:pt x="981150" y="2653563"/>
                  <a:pt x="947940" y="2692689"/>
                </a:cubicBezTo>
                <a:cubicBezTo>
                  <a:pt x="941903" y="2703362"/>
                  <a:pt x="935864" y="2703362"/>
                  <a:pt x="929826" y="2703362"/>
                </a:cubicBezTo>
                <a:cubicBezTo>
                  <a:pt x="911711" y="2980812"/>
                  <a:pt x="594701" y="2913227"/>
                  <a:pt x="594701" y="2923898"/>
                </a:cubicBezTo>
                <a:cubicBezTo>
                  <a:pt x="567529" y="2941684"/>
                  <a:pt x="534318" y="2899000"/>
                  <a:pt x="501108" y="2941684"/>
                </a:cubicBezTo>
                <a:cubicBezTo>
                  <a:pt x="643007" y="3137322"/>
                  <a:pt x="860386" y="3183563"/>
                  <a:pt x="1053610" y="3329402"/>
                </a:cubicBezTo>
                <a:cubicBezTo>
                  <a:pt x="893597" y="3379202"/>
                  <a:pt x="800002" y="3208463"/>
                  <a:pt x="682256" y="3229805"/>
                </a:cubicBezTo>
                <a:cubicBezTo>
                  <a:pt x="624893" y="3283162"/>
                  <a:pt x="796984" y="3368530"/>
                  <a:pt x="630932" y="3393429"/>
                </a:cubicBezTo>
                <a:cubicBezTo>
                  <a:pt x="703390" y="3439672"/>
                  <a:pt x="754716" y="3485914"/>
                  <a:pt x="806041" y="3539269"/>
                </a:cubicBezTo>
                <a:cubicBezTo>
                  <a:pt x="893597" y="3635309"/>
                  <a:pt x="911711" y="3699337"/>
                  <a:pt x="869444" y="3827390"/>
                </a:cubicBezTo>
                <a:cubicBezTo>
                  <a:pt x="842270" y="3912759"/>
                  <a:pt x="803022" y="3991015"/>
                  <a:pt x="839252" y="4090612"/>
                </a:cubicBezTo>
                <a:cubicBezTo>
                  <a:pt x="863405" y="4158196"/>
                  <a:pt x="854347" y="4204438"/>
                  <a:pt x="763774" y="4172424"/>
                </a:cubicBezTo>
                <a:cubicBezTo>
                  <a:pt x="667160" y="4140411"/>
                  <a:pt x="630932" y="4200882"/>
                  <a:pt x="655085" y="4321821"/>
                </a:cubicBezTo>
                <a:cubicBezTo>
                  <a:pt x="670179" y="4400076"/>
                  <a:pt x="655085" y="4424975"/>
                  <a:pt x="588662" y="4414305"/>
                </a:cubicBezTo>
                <a:cubicBezTo>
                  <a:pt x="516204" y="4403633"/>
                  <a:pt x="446764" y="4353835"/>
                  <a:pt x="356189" y="4378734"/>
                </a:cubicBezTo>
                <a:cubicBezTo>
                  <a:pt x="428648" y="4521016"/>
                  <a:pt x="582626" y="4478331"/>
                  <a:pt x="667160" y="4613499"/>
                </a:cubicBezTo>
                <a:cubicBezTo>
                  <a:pt x="567529" y="4613499"/>
                  <a:pt x="489031" y="4613499"/>
                  <a:pt x="416573" y="4585042"/>
                </a:cubicBezTo>
                <a:cubicBezTo>
                  <a:pt x="386381" y="4574373"/>
                  <a:pt x="353170" y="4560144"/>
                  <a:pt x="335056" y="4602828"/>
                </a:cubicBezTo>
                <a:cubicBezTo>
                  <a:pt x="313920" y="4652628"/>
                  <a:pt x="356189" y="4670412"/>
                  <a:pt x="380342" y="4677526"/>
                </a:cubicBezTo>
                <a:cubicBezTo>
                  <a:pt x="449784" y="4702425"/>
                  <a:pt x="504126" y="4759339"/>
                  <a:pt x="564510" y="4805580"/>
                </a:cubicBezTo>
                <a:cubicBezTo>
                  <a:pt x="694332" y="4905177"/>
                  <a:pt x="836233" y="4990547"/>
                  <a:pt x="944922" y="5154171"/>
                </a:cubicBezTo>
                <a:cubicBezTo>
                  <a:pt x="809060" y="5111487"/>
                  <a:pt x="706410" y="5011889"/>
                  <a:pt x="576586" y="4994104"/>
                </a:cubicBezTo>
                <a:cubicBezTo>
                  <a:pt x="688296" y="5143500"/>
                  <a:pt x="830194" y="5243097"/>
                  <a:pt x="963036" y="5353367"/>
                </a:cubicBezTo>
                <a:cubicBezTo>
                  <a:pt x="1002286" y="5385379"/>
                  <a:pt x="1041534" y="5406721"/>
                  <a:pt x="1047572" y="5474306"/>
                </a:cubicBezTo>
                <a:cubicBezTo>
                  <a:pt x="1065688" y="5605917"/>
                  <a:pt x="1113992" y="5712629"/>
                  <a:pt x="1222682" y="5769542"/>
                </a:cubicBezTo>
                <a:cubicBezTo>
                  <a:pt x="1222682" y="5769542"/>
                  <a:pt x="1216644" y="5790884"/>
                  <a:pt x="1213626" y="5801555"/>
                </a:cubicBezTo>
                <a:cubicBezTo>
                  <a:pt x="1147203" y="5805112"/>
                  <a:pt x="1095878" y="5726858"/>
                  <a:pt x="1014361" y="5755314"/>
                </a:cubicBezTo>
                <a:cubicBezTo>
                  <a:pt x="1095878" y="5862025"/>
                  <a:pt x="1162298" y="5954508"/>
                  <a:pt x="1274008" y="6004307"/>
                </a:cubicBezTo>
                <a:cubicBezTo>
                  <a:pt x="1364582" y="6043434"/>
                  <a:pt x="1476290" y="6068335"/>
                  <a:pt x="1542711" y="6196388"/>
                </a:cubicBezTo>
                <a:cubicBezTo>
                  <a:pt x="1467232" y="6221287"/>
                  <a:pt x="1409868" y="6189274"/>
                  <a:pt x="1352504" y="6167932"/>
                </a:cubicBezTo>
                <a:cubicBezTo>
                  <a:pt x="1264950" y="6132361"/>
                  <a:pt x="1177395" y="6093234"/>
                  <a:pt x="1089840" y="6057663"/>
                </a:cubicBezTo>
                <a:cubicBezTo>
                  <a:pt x="1056628" y="6043434"/>
                  <a:pt x="1020400" y="6036320"/>
                  <a:pt x="999266" y="6100347"/>
                </a:cubicBezTo>
                <a:cubicBezTo>
                  <a:pt x="1110974" y="6114575"/>
                  <a:pt x="1177395" y="6199945"/>
                  <a:pt x="1246836" y="6281757"/>
                </a:cubicBezTo>
                <a:cubicBezTo>
                  <a:pt x="1286084" y="6327999"/>
                  <a:pt x="1319295" y="6388469"/>
                  <a:pt x="1388735" y="6367127"/>
                </a:cubicBezTo>
                <a:cubicBezTo>
                  <a:pt x="1424964" y="6356456"/>
                  <a:pt x="1449118" y="6388469"/>
                  <a:pt x="1446099" y="6431153"/>
                </a:cubicBezTo>
                <a:cubicBezTo>
                  <a:pt x="1431002" y="6580550"/>
                  <a:pt x="1518558" y="6630349"/>
                  <a:pt x="1609132" y="6658805"/>
                </a:cubicBezTo>
                <a:cubicBezTo>
                  <a:pt x="1741974" y="6701489"/>
                  <a:pt x="1859720" y="6786859"/>
                  <a:pt x="1983504" y="6858000"/>
                </a:cubicBezTo>
                <a:lnTo>
                  <a:pt x="0" y="6858000"/>
                </a:lnTo>
                <a:close/>
              </a:path>
            </a:pathLst>
          </a:custGeom>
          <a:solidFill>
            <a:schemeClr val="bg2">
              <a:alpha val="50000"/>
            </a:schemeClr>
          </a:solidFill>
          <a:ln w="32707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aphicFrame>
        <p:nvGraphicFramePr>
          <p:cNvPr id="10" name="Content Placeholder 6">
            <a:extLst>
              <a:ext uri="{FF2B5EF4-FFF2-40B4-BE49-F238E27FC236}">
                <a16:creationId xmlns:a16="http://schemas.microsoft.com/office/drawing/2014/main" id="{0A2D34E1-EE93-BC81-E81B-A52AA96A2E27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77148783"/>
              </p:ext>
            </p:extLst>
          </p:nvPr>
        </p:nvGraphicFramePr>
        <p:xfrm>
          <a:off x="123653" y="1097342"/>
          <a:ext cx="12068347" cy="4761258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1619852">
                  <a:extLst>
                    <a:ext uri="{9D8B030D-6E8A-4147-A177-3AD203B41FA5}">
                      <a16:colId xmlns:a16="http://schemas.microsoft.com/office/drawing/2014/main" val="2893823090"/>
                    </a:ext>
                  </a:extLst>
                </a:gridCol>
                <a:gridCol w="8025091">
                  <a:extLst>
                    <a:ext uri="{9D8B030D-6E8A-4147-A177-3AD203B41FA5}">
                      <a16:colId xmlns:a16="http://schemas.microsoft.com/office/drawing/2014/main" val="1983525746"/>
                    </a:ext>
                  </a:extLst>
                </a:gridCol>
                <a:gridCol w="2423404">
                  <a:extLst>
                    <a:ext uri="{9D8B030D-6E8A-4147-A177-3AD203B41FA5}">
                      <a16:colId xmlns:a16="http://schemas.microsoft.com/office/drawing/2014/main" val="1177539984"/>
                    </a:ext>
                  </a:extLst>
                </a:gridCol>
              </a:tblGrid>
              <a:tr h="494270">
                <a:tc>
                  <a:txBody>
                    <a:bodyPr/>
                    <a:lstStyle/>
                    <a:p>
                      <a:pPr fontAlgn="t"/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effectLst/>
                        </a:rPr>
                        <a:t>19.03.25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effectLst/>
                        </a:rPr>
                        <a:t>Welcome to the module </a:t>
                      </a:r>
                      <a:endParaRPr lang="en-US" sz="2000" b="0"/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fontAlgn="t"/>
                      <a:r>
                        <a:rPr lang="en-GB" sz="2000" b="0" cap="none" spc="0" dirty="0">
                          <a:solidFill>
                            <a:schemeClr val="tx1"/>
                          </a:solidFill>
                          <a:effectLst/>
                        </a:rPr>
                        <a:t>Marion Phillips 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13282630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26.03.25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Curriculum design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Marion Phillips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9937096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02.04.25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Assessment and evaluation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Katie Gardner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180424"/>
                  </a:ext>
                </a:extLst>
              </a:tr>
              <a:tr h="494270">
                <a:tc gridSpan="3">
                  <a:txBody>
                    <a:bodyPr/>
                    <a:lstStyle/>
                    <a:p>
                      <a:pPr lvl="0" algn="ctr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Easter Holidays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/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lvl="0">
                        <a:buNone/>
                      </a:pPr>
                      <a:endParaRPr lang="en-GB" sz="20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01893913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30.04.25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Assessment marking workshop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Katie Gardner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59853999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lvl="0" algn="l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07.05.25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Inspection systems and quality assurance in PCET</a:t>
                      </a:r>
                      <a:endParaRPr dirty="0">
                        <a:solidFill>
                          <a:schemeClr val="tx1"/>
                        </a:solidFill>
                      </a:endParaRP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Marion Phillips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3382767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algn="l" fontAlgn="t"/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14.05.25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The skills agenda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GB" sz="2000" dirty="0">
                          <a:solidFill>
                            <a:schemeClr val="tx1"/>
                          </a:solidFill>
                        </a:rPr>
                        <a:t>Marc Flagg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35920407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fontAlgn="t"/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21.05.25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Bilingualism in education </a:t>
                      </a:r>
                      <a:endParaRPr lang="en-US" sz="2000" dirty="0"/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Marc Flagg </a:t>
                      </a: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6719499"/>
                  </a:ext>
                </a:extLst>
              </a:tr>
              <a:tr h="494270"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28.05.25</a:t>
                      </a:r>
                    </a:p>
                    <a:p>
                      <a:pPr fontAlgn="t"/>
                      <a:endParaRPr lang="en-GB" sz="20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b="0" i="0" u="none" strike="noStrike" cap="none" spc="0" noProof="0" dirty="0">
                          <a:solidFill>
                            <a:schemeClr val="tx1"/>
                          </a:solidFill>
                          <a:effectLst/>
                          <a:latin typeface="+mn-lt"/>
                        </a:rPr>
                        <a:t>Employability and entrepreneurship </a:t>
                      </a:r>
                      <a:endParaRPr lang="en-US" sz="2000" b="0" i="0" u="none" strike="noStrike" noProof="0" dirty="0">
                        <a:latin typeface="+mn-lt"/>
                      </a:endParaRPr>
                    </a:p>
                    <a:p>
                      <a:pPr lvl="0">
                        <a:buNone/>
                      </a:pPr>
                      <a:endParaRPr lang="en-US" sz="2000" dirty="0"/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t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2000" cap="none" spc="0" dirty="0">
                          <a:solidFill>
                            <a:schemeClr val="tx1"/>
                          </a:solidFill>
                          <a:effectLst/>
                        </a:rPr>
                        <a:t>Marc Flagg </a:t>
                      </a:r>
                    </a:p>
                    <a:p>
                      <a:pPr fontAlgn="t"/>
                      <a:endParaRPr lang="en-GB" sz="2000" cap="none" spc="0" dirty="0">
                        <a:solidFill>
                          <a:schemeClr val="tx1"/>
                        </a:solidFill>
                        <a:effectLst/>
                      </a:endParaRPr>
                    </a:p>
                  </a:txBody>
                  <a:tcPr marL="44996" marR="44996" marT="100369" marB="89993"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6073798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6486274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3955F-44C1-4F1C-8C9B-CF3463CA50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223" y="395288"/>
            <a:ext cx="5800354" cy="1597753"/>
          </a:xfrm>
        </p:spPr>
        <p:txBody>
          <a:bodyPr wrap="square" anchor="b">
            <a:normAutofit/>
          </a:bodyPr>
          <a:lstStyle/>
          <a:p>
            <a:pPr algn="ctr"/>
            <a:r>
              <a:rPr lang="en-GB" dirty="0">
                <a:latin typeface="Avenir Next LT Pro"/>
              </a:rPr>
              <a:t>Conceptualising curriculum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44F9BFC-D8EB-4804-80AB-0720AAC0A0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445" y="2361601"/>
            <a:ext cx="5165355" cy="3416900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359410" indent="-359410"/>
            <a:r>
              <a:rPr lang="en-GB" sz="2400" dirty="0">
                <a:ea typeface="+mn-lt"/>
                <a:cs typeface="+mn-lt"/>
              </a:rPr>
              <a:t>What do I want my students to learn?</a:t>
            </a:r>
            <a:endParaRPr lang="en-GB" sz="2400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GB" sz="2400" dirty="0">
                <a:ea typeface="+mn-lt"/>
                <a:cs typeface="+mn-lt"/>
              </a:rPr>
              <a:t>How will they learn it?</a:t>
            </a:r>
            <a:endParaRPr lang="en-GB" sz="2400" dirty="0">
              <a:solidFill>
                <a:srgbClr val="000000">
                  <a:alpha val="60000"/>
                </a:srgbClr>
              </a:solidFill>
            </a:endParaRPr>
          </a:p>
          <a:p>
            <a:pPr marL="359410" indent="-359410"/>
            <a:r>
              <a:rPr lang="en-GB" sz="2400" dirty="0">
                <a:ea typeface="+mn-lt"/>
                <a:cs typeface="+mn-lt"/>
              </a:rPr>
              <a:t>How will I know if they have learned it?</a:t>
            </a:r>
            <a:endParaRPr lang="en-GB" sz="2400" dirty="0"/>
          </a:p>
          <a:p>
            <a:pPr marL="359410" indent="-359410"/>
            <a:endParaRPr lang="en-GB" dirty="0"/>
          </a:p>
        </p:txBody>
      </p:sp>
      <p:pic>
        <p:nvPicPr>
          <p:cNvPr id="7" name="Graphic 6" descr="Classroom">
            <a:extLst>
              <a:ext uri="{FF2B5EF4-FFF2-40B4-BE49-F238E27FC236}">
                <a16:creationId xmlns:a16="http://schemas.microsoft.com/office/drawing/2014/main" id="{58EF1B9A-A538-47FD-A2A6-DD42A994E9C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6651127" y="927730"/>
            <a:ext cx="4999885" cy="49998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7061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9484AA-C018-42F6-AFCD-808EF91C68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66666" y="2809467"/>
            <a:ext cx="3454727" cy="4689475"/>
          </a:xfrm>
        </p:spPr>
        <p:txBody>
          <a:bodyPr anchor="t">
            <a:normAutofit/>
          </a:bodyPr>
          <a:lstStyle/>
          <a:p>
            <a:r>
              <a:rPr lang="en-GB" dirty="0">
                <a:latin typeface="Avenir Next LT Pro"/>
              </a:rPr>
              <a:t>Curriculum or syllabus?</a:t>
            </a:r>
            <a:endParaRPr lang="en-GB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A24244F-8072-4341-A0C1-1F9D9F8092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2956942"/>
              </p:ext>
            </p:extLst>
          </p:nvPr>
        </p:nvGraphicFramePr>
        <p:xfrm>
          <a:off x="4671771" y="198664"/>
          <a:ext cx="7332013" cy="63988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77032582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9888E5F-A739-43E1-BEB9-6FEB27FEEE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65430" y="629268"/>
            <a:ext cx="6586491" cy="1286160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4400" dirty="0"/>
              <a:t>Task</a:t>
            </a:r>
            <a:endParaRPr lang="en-US" sz="4400" cap="none" spc="0" baseline="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238BB1-9588-4438-BB03-C279A60F129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65431" y="2438400"/>
            <a:ext cx="6586489" cy="3785419"/>
          </a:xfrm>
        </p:spPr>
        <p:txBody>
          <a:bodyPr vert="horz" lIns="91440" tIns="45720" rIns="91440" bIns="45720" rtlCol="0">
            <a:normAutofit/>
          </a:bodyPr>
          <a:lstStyle/>
          <a:p>
            <a:pPr marL="359410" indent="-228600">
              <a:buFont typeface="Arial" panose="020B0604020202020204" pitchFamily="34" charset="0"/>
              <a:buChar char="•"/>
            </a:pPr>
            <a:r>
              <a:rPr lang="en-US" sz="2400" dirty="0"/>
              <a:t>In groups think about your experience of school and note down everything that you learned during your school years. </a:t>
            </a:r>
          </a:p>
          <a:p>
            <a:pPr marL="359410" indent="-228600">
              <a:buFont typeface="Arial" panose="020B0604020202020204" pitchFamily="34" charset="0"/>
              <a:buChar char="•"/>
            </a:pPr>
            <a:r>
              <a:rPr lang="en-US" sz="2400" dirty="0"/>
              <a:t>Do not limit this to just academic topics but think as broadly as possible about your skills, knowledge and beliefs.</a:t>
            </a:r>
          </a:p>
        </p:txBody>
      </p:sp>
      <p:pic>
        <p:nvPicPr>
          <p:cNvPr id="5" name="Picture 5" descr="A picture containing tool, scissors&#10;&#10;Description automatically generated">
            <a:extLst>
              <a:ext uri="{FF2B5EF4-FFF2-40B4-BE49-F238E27FC236}">
                <a16:creationId xmlns:a16="http://schemas.microsoft.com/office/drawing/2014/main" id="{360606FA-E3C1-4214-81CC-3CD8E69999C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26212" r="6194"/>
          <a:stretch/>
        </p:blipFill>
        <p:spPr>
          <a:xfrm>
            <a:off x="20" y="10"/>
            <a:ext cx="4635571" cy="6857990"/>
          </a:xfrm>
          <a:prstGeom prst="rect">
            <a:avLst/>
          </a:prstGeom>
          <a:effectLst/>
        </p:spPr>
      </p:pic>
      <p:cxnSp>
        <p:nvCxnSpPr>
          <p:cNvPr id="7" name="Straight Connector 9">
            <a:extLst>
              <a:ext uri="{FF2B5EF4-FFF2-40B4-BE49-F238E27FC236}">
                <a16:creationId xmlns:a16="http://schemas.microsoft.com/office/drawing/2014/main" id="{A7F400EE-A8A5-48AF-B4D6-291B52C6F0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080934" y="2115117"/>
            <a:ext cx="6309360" cy="0"/>
          </a:xfrm>
          <a:prstGeom prst="line">
            <a:avLst/>
          </a:prstGeom>
          <a:ln w="19050">
            <a:solidFill>
              <a:srgbClr val="FD7E9A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368621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E92F51-82B4-42FB-BED9-E9D97584C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51222" y="2033229"/>
            <a:ext cx="5367476" cy="2138400"/>
          </a:xfrm>
        </p:spPr>
        <p:txBody>
          <a:bodyPr vert="horz" lIns="91440" tIns="45720" rIns="91440" bIns="45720" rtlCol="0" anchor="b" anchorCtr="0">
            <a:normAutofit fontScale="90000"/>
          </a:bodyPr>
          <a:lstStyle/>
          <a:p>
            <a:pPr algn="ctr"/>
            <a:r>
              <a:rPr lang="en-US" sz="4800" dirty="0">
                <a:latin typeface="Avenir Next LT Pro"/>
              </a:rPr>
              <a:t>Module Assessment</a:t>
            </a:r>
            <a:br>
              <a:rPr lang="en-US" sz="4800" dirty="0"/>
            </a:br>
            <a:br>
              <a:rPr lang="en-US" sz="4800" dirty="0"/>
            </a:br>
            <a:endParaRPr lang="en-US" sz="2700" dirty="0">
              <a:hlinkClick r:id="rId3"/>
            </a:endParaRPr>
          </a:p>
        </p:txBody>
      </p:sp>
      <p:pic>
        <p:nvPicPr>
          <p:cNvPr id="5" name="Picture 4" descr="White puzzle with one red piece">
            <a:extLst>
              <a:ext uri="{FF2B5EF4-FFF2-40B4-BE49-F238E27FC236}">
                <a16:creationId xmlns:a16="http://schemas.microsoft.com/office/drawing/2014/main" id="{AAE05DF8-141F-4535-BD6D-D7811B66A44E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5718" r="24155"/>
          <a:stretch/>
        </p:blipFill>
        <p:spPr>
          <a:xfrm>
            <a:off x="20" y="10"/>
            <a:ext cx="611151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813676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F46216B-77A9-411A-B9D3-5023FCB70208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280</Words>
  <Application>Microsoft Office PowerPoint</Application>
  <PresentationFormat>Widescreen</PresentationFormat>
  <Paragraphs>64</Paragraphs>
  <Slides>10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Arial</vt:lpstr>
      <vt:lpstr>Avenir Next LT Pro</vt:lpstr>
      <vt:lpstr>Calibri</vt:lpstr>
      <vt:lpstr>Calibri Light</vt:lpstr>
      <vt:lpstr>Office Theme</vt:lpstr>
      <vt:lpstr>ECPT7004-ECPT6007   The Teaching Toolkit 2 </vt:lpstr>
      <vt:lpstr>Learning Outcomes</vt:lpstr>
      <vt:lpstr>Aim of the module </vt:lpstr>
      <vt:lpstr>Module Learning Outcomes</vt:lpstr>
      <vt:lpstr>Schedule of sessions</vt:lpstr>
      <vt:lpstr>PowerPoint Presentation</vt:lpstr>
      <vt:lpstr>Conceptualising curriculum </vt:lpstr>
      <vt:lpstr>Curriculum or syllabus?</vt:lpstr>
      <vt:lpstr>Task</vt:lpstr>
      <vt:lpstr>Module Assessment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ECPT</dc:title>
  <dc:creator>Marion Phillips</dc:creator>
  <cp:lastModifiedBy>Marion Phillips</cp:lastModifiedBy>
  <cp:revision>298</cp:revision>
  <cp:lastPrinted>2022-11-07T15:23:37Z</cp:lastPrinted>
  <dcterms:created xsi:type="dcterms:W3CDTF">2021-03-21T16:57:29Z</dcterms:created>
  <dcterms:modified xsi:type="dcterms:W3CDTF">2025-03-18T15:51:27Z</dcterms:modified>
</cp:coreProperties>
</file>