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7"/>
  </p:notesMasterIdLst>
  <p:sldIdLst>
    <p:sldId id="256" r:id="rId2"/>
    <p:sldId id="264" r:id="rId3"/>
    <p:sldId id="257" r:id="rId4"/>
    <p:sldId id="258" r:id="rId5"/>
    <p:sldId id="267" r:id="rId6"/>
  </p:sldIdLst>
  <p:sldSz cx="9144000" cy="6858000" type="screen4x3"/>
  <p:notesSz cx="6669088" cy="97536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1446" y="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937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777607" y="0"/>
            <a:ext cx="2889938" cy="48937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95B2261-C1E3-4DE3-A5D0-FE049DF09B86}" type="datetimeFigureOut">
              <a:rPr lang="en-GB" smtClean="0"/>
              <a:pPr/>
              <a:t>24/09/2019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39825" y="1219200"/>
            <a:ext cx="4389438" cy="329247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66909" y="4693920"/>
            <a:ext cx="5335270" cy="384048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264228"/>
            <a:ext cx="2889938" cy="48937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777607" y="9264228"/>
            <a:ext cx="2889938" cy="48937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555CA5C-2864-486A-A12A-368AAC23922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0186173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555CA5C-2864-486A-A12A-368AAC239227}" type="slidenum">
              <a:rPr lang="en-GB" smtClean="0"/>
              <a:pPr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4603159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555CA5C-2864-486A-A12A-368AAC239227}" type="slidenum">
              <a:rPr lang="en-GB" smtClean="0"/>
              <a:pPr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5369136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555CA5C-2864-486A-A12A-368AAC239227}" type="slidenum">
              <a:rPr lang="en-GB" smtClean="0"/>
              <a:pPr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6255383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555CA5C-2864-486A-A12A-368AAC239227}" type="slidenum">
              <a:rPr lang="en-GB" smtClean="0"/>
              <a:pPr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2856489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555CA5C-2864-486A-A12A-368AAC239227}" type="slidenum">
              <a:rPr lang="en-GB" smtClean="0"/>
              <a:pPr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362555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E10F61E3-CD79-44DC-A893-0146BEC5ECE3}" type="datetimeFigureOut">
              <a:rPr lang="en-US" smtClean="0"/>
              <a:pPr/>
              <a:t>9/24/2019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EBEDE3-953C-4FE5-94EA-9DBD61014A8B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0894222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0F61E3-CD79-44DC-A893-0146BEC5ECE3}" type="datetimeFigureOut">
              <a:rPr lang="en-US" smtClean="0"/>
              <a:pPr/>
              <a:t>9/24/2019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EBEDE3-953C-4FE5-94EA-9DBD61014A8B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026100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0F61E3-CD79-44DC-A893-0146BEC5ECE3}" type="datetimeFigureOut">
              <a:rPr lang="en-US" smtClean="0"/>
              <a:pPr/>
              <a:t>9/24/2019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EBEDE3-953C-4FE5-94EA-9DBD61014A8B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6373586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0F61E3-CD79-44DC-A893-0146BEC5ECE3}" type="datetimeFigureOut">
              <a:rPr lang="en-US" smtClean="0"/>
              <a:pPr/>
              <a:t>9/24/2019</a:t>
            </a:fld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EBEDE3-953C-4FE5-94EA-9DBD61014A8B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0155271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0F61E3-CD79-44DC-A893-0146BEC5ECE3}" type="datetimeFigureOut">
              <a:rPr lang="en-US" smtClean="0"/>
              <a:pPr/>
              <a:t>9/24/2019</a:t>
            </a:fld>
            <a:endParaRPr lang="en-GB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EBEDE3-953C-4FE5-94EA-9DBD61014A8B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3456364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0F61E3-CD79-44DC-A893-0146BEC5ECE3}" type="datetimeFigureOut">
              <a:rPr lang="en-US" smtClean="0"/>
              <a:pPr/>
              <a:t>9/24/2019</a:t>
            </a:fld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EBEDE3-953C-4FE5-94EA-9DBD61014A8B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9721139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0F61E3-CD79-44DC-A893-0146BEC5ECE3}" type="datetimeFigureOut">
              <a:rPr lang="en-US" smtClean="0"/>
              <a:pPr/>
              <a:t>9/24/2019</a:t>
            </a:fld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EBEDE3-953C-4FE5-94EA-9DBD61014A8B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1580287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0F61E3-CD79-44DC-A893-0146BEC5ECE3}" type="datetimeFigureOut">
              <a:rPr lang="en-US" smtClean="0"/>
              <a:pPr/>
              <a:t>9/24/2019</a:t>
            </a:fld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EBEDE3-953C-4FE5-94EA-9DBD61014A8B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0324316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0F61E3-CD79-44DC-A893-0146BEC5ECE3}" type="datetimeFigureOut">
              <a:rPr lang="en-US" smtClean="0"/>
              <a:pPr/>
              <a:t>9/24/2019</a:t>
            </a:fld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EBEDE3-953C-4FE5-94EA-9DBD61014A8B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7215731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0F61E3-CD79-44DC-A893-0146BEC5ECE3}" type="datetimeFigureOut">
              <a:rPr lang="en-US" smtClean="0"/>
              <a:pPr/>
              <a:t>9/24/2019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EBEDE3-953C-4FE5-94EA-9DBD61014A8B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9895612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0F61E3-CD79-44DC-A893-0146BEC5ECE3}" type="datetimeFigureOut">
              <a:rPr lang="en-US" smtClean="0"/>
              <a:pPr/>
              <a:t>9/24/2019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EBEDE3-953C-4FE5-94EA-9DBD61014A8B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1179997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10F61E3-CD79-44DC-A893-0146BEC5ECE3}" type="datetimeFigureOut">
              <a:rPr lang="en-US" smtClean="0"/>
              <a:pPr/>
              <a:t>9/24/2019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2EBEDE3-953C-4FE5-94EA-9DBD61014A8B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2443817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Assessment 2 - Presentation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Deliver a presentation on ‘How to use teamwork theories to improve the performance of your team’</a:t>
            </a:r>
          </a:p>
          <a:p>
            <a:r>
              <a:rPr lang="en-GB" u="sng" dirty="0"/>
              <a:t>Remember you are required to support your presentation with organisational examples.</a:t>
            </a:r>
          </a:p>
          <a:p>
            <a:r>
              <a:rPr lang="en-GB" dirty="0"/>
              <a:t>12</a:t>
            </a:r>
            <a:r>
              <a:rPr lang="en-GB" baseline="30000" dirty="0"/>
              <a:t>th</a:t>
            </a:r>
            <a:r>
              <a:rPr lang="en-GB" dirty="0"/>
              <a:t> November 2019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3600" b="1" dirty="0"/>
              <a:t>Assessment (see Assignment Specification for full details)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en-GB" sz="3400" dirty="0"/>
              <a:t>The presentation will be assessed on the following outcomes:</a:t>
            </a:r>
          </a:p>
          <a:p>
            <a:r>
              <a:rPr lang="en-GB" sz="3400" dirty="0"/>
              <a:t>Use a range of literature sources to support your work.</a:t>
            </a:r>
          </a:p>
          <a:p>
            <a:r>
              <a:rPr lang="en-GB" sz="3400" dirty="0"/>
              <a:t>Ensure sources are reliable, valid, credible and current.</a:t>
            </a:r>
          </a:p>
          <a:p>
            <a:r>
              <a:rPr lang="en-GB" sz="3400" dirty="0"/>
              <a:t>Apply relevant theories.</a:t>
            </a:r>
          </a:p>
          <a:p>
            <a:r>
              <a:rPr lang="en-GB" sz="3400" dirty="0"/>
              <a:t>Use Harvard referencing. </a:t>
            </a:r>
          </a:p>
          <a:p>
            <a:r>
              <a:rPr lang="en-GB" sz="3400" dirty="0"/>
              <a:t>Produce a presentation in a suitable format.</a:t>
            </a:r>
          </a:p>
          <a:p>
            <a:r>
              <a:rPr lang="en-GB" sz="3400" dirty="0"/>
              <a:t>Use a range of IT packages- Word processing, power point.</a:t>
            </a:r>
          </a:p>
          <a:p>
            <a:r>
              <a:rPr lang="en-GB" sz="3400" dirty="0"/>
              <a:t>Each student should have a minimum of six references included in their speaker notes!</a:t>
            </a:r>
          </a:p>
          <a:p>
            <a:endParaRPr lang="en-GB" sz="3400" dirty="0"/>
          </a:p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Guidance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You </a:t>
            </a:r>
            <a:r>
              <a:rPr lang="en-GB" u="sng" dirty="0"/>
              <a:t>must</a:t>
            </a:r>
            <a:r>
              <a:rPr lang="en-GB" dirty="0"/>
              <a:t> use PowerPoint - other media may be also used</a:t>
            </a:r>
          </a:p>
          <a:p>
            <a:r>
              <a:rPr lang="en-GB" dirty="0"/>
              <a:t>All members of the team must prepare and deliver a part of the presentation</a:t>
            </a:r>
          </a:p>
          <a:p>
            <a:r>
              <a:rPr lang="en-GB" dirty="0"/>
              <a:t>Groups of 3 – 15 minutes (5 mins each)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Tips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3917032"/>
          </a:xfrm>
        </p:spPr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en-GB" dirty="0"/>
              <a:t>The team need to think about:</a:t>
            </a:r>
          </a:p>
          <a:p>
            <a:r>
              <a:rPr lang="en-GB" dirty="0"/>
              <a:t>Resources required</a:t>
            </a:r>
          </a:p>
          <a:p>
            <a:r>
              <a:rPr lang="en-GB" dirty="0"/>
              <a:t>Timings of individual delivery within the presentation</a:t>
            </a:r>
          </a:p>
          <a:p>
            <a:r>
              <a:rPr lang="en-GB" dirty="0"/>
              <a:t>The physical environment</a:t>
            </a:r>
          </a:p>
          <a:p>
            <a:r>
              <a:rPr lang="en-GB" dirty="0"/>
              <a:t>Working IT resources</a:t>
            </a:r>
          </a:p>
          <a:p>
            <a:r>
              <a:rPr lang="en-GB" dirty="0"/>
              <a:t>Ensure you have practised presentation enough so ALL team members feel confident</a:t>
            </a:r>
          </a:p>
          <a:p>
            <a:r>
              <a:rPr lang="en-GB" dirty="0"/>
              <a:t>Deliver without relying on notes</a:t>
            </a:r>
          </a:p>
          <a:p>
            <a:r>
              <a:rPr lang="en-GB" dirty="0"/>
              <a:t>Preparation for questions from the audience</a:t>
            </a:r>
          </a:p>
          <a:p>
            <a:endParaRPr lang="en-GB" dirty="0"/>
          </a:p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3600" b="1" dirty="0"/>
              <a:t>Overview of Presentation Content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340768"/>
            <a:ext cx="8363272" cy="3917032"/>
          </a:xfrm>
        </p:spPr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en-GB" dirty="0"/>
              <a:t>The following are some prompts to help you with the content of the presentation:</a:t>
            </a:r>
          </a:p>
          <a:p>
            <a:r>
              <a:rPr lang="en-GB" dirty="0"/>
              <a:t>Provide a definition of a team/group (and the differences)</a:t>
            </a:r>
          </a:p>
          <a:p>
            <a:r>
              <a:rPr lang="en-GB" dirty="0"/>
              <a:t>Characteristics of effective teams – trust, leadership, open communication . . </a:t>
            </a:r>
          </a:p>
          <a:p>
            <a:r>
              <a:rPr lang="en-GB" dirty="0"/>
              <a:t>The importance of positive group dynamics</a:t>
            </a:r>
          </a:p>
          <a:p>
            <a:r>
              <a:rPr lang="en-GB" dirty="0"/>
              <a:t>Effective conflict handling/reward and recognition, trust and delegation</a:t>
            </a:r>
          </a:p>
          <a:p>
            <a:r>
              <a:rPr lang="en-GB" dirty="0"/>
              <a:t>Managing teams through Tuckman’s stages of development (what team leaders can do to help teams through the stages)</a:t>
            </a:r>
          </a:p>
          <a:p>
            <a:r>
              <a:rPr lang="en-GB" dirty="0"/>
              <a:t>Using Belbin’s tools to understand and allocate roles/tasks, understand team members’ strengths. 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ThemeUWTSD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ThemeUWTSD" id="{F21EE35A-C65B-4304-A6CB-CDA628125EC2}" vid="{AD4FE309-27E3-4943-B06C-08E55F433F37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ThemeUWTSD</Template>
  <TotalTime>291</TotalTime>
  <Words>308</Words>
  <Application>Microsoft Office PowerPoint</Application>
  <PresentationFormat>On-screen Show (4:3)</PresentationFormat>
  <Paragraphs>41</Paragraphs>
  <Slides>5</Slides>
  <Notes>5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9" baseType="lpstr">
      <vt:lpstr>Arial</vt:lpstr>
      <vt:lpstr>Calibri</vt:lpstr>
      <vt:lpstr>Myriad Pro</vt:lpstr>
      <vt:lpstr>ThemeUWTSD</vt:lpstr>
      <vt:lpstr>Assessment 2 - Presentation</vt:lpstr>
      <vt:lpstr>Assessment (see Assignment Specification for full details)</vt:lpstr>
      <vt:lpstr>Guidance</vt:lpstr>
      <vt:lpstr>Tips</vt:lpstr>
      <vt:lpstr>Overview of Presentation Content</vt:lpstr>
    </vt:vector>
  </TitlesOfParts>
  <Company>0wn Inc.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Assignment 2- Presentation</dc:title>
  <dc:creator>0wner</dc:creator>
  <cp:lastModifiedBy>Rachel Cook</cp:lastModifiedBy>
  <cp:revision>44</cp:revision>
  <cp:lastPrinted>2018-05-22T09:01:25Z</cp:lastPrinted>
  <dcterms:created xsi:type="dcterms:W3CDTF">2016-01-17T14:29:16Z</dcterms:created>
  <dcterms:modified xsi:type="dcterms:W3CDTF">2019-09-24T12:37:30Z</dcterms:modified>
</cp:coreProperties>
</file>