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8" r:id="rId4"/>
    <p:sldId id="279" r:id="rId5"/>
    <p:sldId id="280" r:id="rId6"/>
    <p:sldId id="274" r:id="rId7"/>
    <p:sldId id="275" r:id="rId8"/>
    <p:sldId id="27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08/06/2020</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35000 words (+/- 10%)</a:t>
            </a:r>
          </a:p>
          <a:p>
            <a:r>
              <a:rPr lang="en-GB" dirty="0"/>
              <a:t>Date: 3rd July 2020-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lstStyle/>
          <a:p>
            <a:r>
              <a:rPr lang="en-GB" dirty="0"/>
              <a:t>2.1</a:t>
            </a:r>
          </a:p>
          <a:p>
            <a:r>
              <a:rPr lang="en-GB" dirty="0"/>
              <a:t>The findings of the report should start with background information on the organisation sourced from your proposal presentation. </a:t>
            </a:r>
          </a:p>
          <a:p>
            <a:r>
              <a:rPr lang="en-GB" dirty="0"/>
              <a:t>You should also state the reason for the change- Financial, Human Resource etc change- support this with a critical discussion of the influences of this area/s on change.</a:t>
            </a:r>
          </a:p>
          <a:p>
            <a:r>
              <a:rPr lang="en-GB" dirty="0"/>
              <a:t>2.2 Discuss which ‘models’ of change were engaged with in the planning/implementation stage </a:t>
            </a:r>
            <a:r>
              <a:rPr lang="en-GB" dirty="0" err="1"/>
              <a:t>i.e</a:t>
            </a:r>
            <a:r>
              <a:rPr lang="en-GB" dirty="0"/>
              <a:t> Lewin, Kubler Ross etc. Describe the benefits of using a change ‘model’ to help in the change process.</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3E908-BE53-4D45-B5C6-08B8949FB6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85AA13-BA07-49F9-8E30-C71DD6826E8F}"/>
              </a:ext>
            </a:extLst>
          </p:cNvPr>
          <p:cNvSpPr>
            <a:spLocks noGrp="1"/>
          </p:cNvSpPr>
          <p:nvPr>
            <p:ph idx="1"/>
          </p:nvPr>
        </p:nvSpPr>
        <p:spPr/>
        <p:txBody>
          <a:bodyPr>
            <a:normAutofit/>
          </a:bodyPr>
          <a:lstStyle/>
          <a:p>
            <a:r>
              <a:rPr lang="en-GB" dirty="0"/>
              <a:t>2.3</a:t>
            </a:r>
          </a:p>
          <a:p>
            <a:r>
              <a:rPr lang="en-GB" dirty="0"/>
              <a:t>Critically analyse the nature of the change undertaken by the organisation- Please use analysis  from task 3 of your proposal.  </a:t>
            </a:r>
          </a:p>
          <a:p>
            <a:r>
              <a:rPr lang="en-GB" dirty="0"/>
              <a:t>You should also engage with a ‘critical’ discussion on the need for change in organisations and the influence that the micro and macro environment has on organisations in general and specifically your organisation.</a:t>
            </a:r>
          </a:p>
          <a:p>
            <a:endParaRPr lang="en-GB" dirty="0"/>
          </a:p>
          <a:p>
            <a:endParaRPr lang="en-GB" dirty="0"/>
          </a:p>
        </p:txBody>
      </p:sp>
    </p:spTree>
    <p:extLst>
      <p:ext uri="{BB962C8B-B14F-4D97-AF65-F5344CB8AC3E}">
        <p14:creationId xmlns:p14="http://schemas.microsoft.com/office/powerpoint/2010/main" val="3511465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2.4</a:t>
            </a:r>
          </a:p>
          <a:p>
            <a:r>
              <a:rPr lang="en-GB" dirty="0"/>
              <a:t>Identify and describe the involvement of leaders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2.5</a:t>
            </a:r>
          </a:p>
          <a:p>
            <a:r>
              <a:rPr lang="en-GB" dirty="0"/>
              <a:t>Discuss where and how   ‘change agents’ were used in the change process and identify  their contribution.  Did the ‘change agents’ come from internal or external sources.</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a:t>
            </a:r>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9DA59-AADD-4C8B-851C-D65EBCC31A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A4822B-7D7F-4C8B-9381-B10E8075B737}"/>
              </a:ext>
            </a:extLst>
          </p:cNvPr>
          <p:cNvSpPr>
            <a:spLocks noGrp="1"/>
          </p:cNvSpPr>
          <p:nvPr>
            <p:ph idx="1"/>
          </p:nvPr>
        </p:nvSpPr>
        <p:spPr/>
        <p:txBody>
          <a:bodyPr/>
          <a:lstStyle/>
          <a:p>
            <a:r>
              <a:rPr lang="en-GB" dirty="0"/>
              <a:t>Please do not forget if you are using an appendices for any information to link this to the relevant area in the report </a:t>
            </a:r>
            <a:r>
              <a:rPr lang="en-GB" dirty="0" err="1"/>
              <a:t>i.e</a:t>
            </a:r>
            <a:r>
              <a:rPr lang="en-GB" dirty="0"/>
              <a:t> (see appendix 1) etc.</a:t>
            </a:r>
          </a:p>
          <a:p>
            <a:r>
              <a:rPr lang="en-GB" dirty="0"/>
              <a:t>Also do not forget to check your referencing against the referencing </a:t>
            </a:r>
            <a:r>
              <a:rPr lang="en-GB" dirty="0" err="1"/>
              <a:t>powerpoint</a:t>
            </a:r>
            <a:r>
              <a:rPr lang="en-GB" dirty="0"/>
              <a:t> slides to ensure you are not making any errors.</a:t>
            </a:r>
          </a:p>
          <a:p>
            <a:r>
              <a:rPr lang="en-GB" dirty="0"/>
              <a:t>Please proof read your work for spelling, typing and grammatical errors.</a:t>
            </a:r>
          </a:p>
        </p:txBody>
      </p:sp>
    </p:spTree>
    <p:extLst>
      <p:ext uri="{BB962C8B-B14F-4D97-AF65-F5344CB8AC3E}">
        <p14:creationId xmlns:p14="http://schemas.microsoft.com/office/powerpoint/2010/main" val="341990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594</Words>
  <Application>Microsoft Office PowerPoint</Application>
  <PresentationFormat>Widescreen</PresentationFormat>
  <Paragraphs>36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Leading and Managing Change Report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10</cp:revision>
  <dcterms:created xsi:type="dcterms:W3CDTF">2020-06-07T10:41:38Z</dcterms:created>
  <dcterms:modified xsi:type="dcterms:W3CDTF">2020-06-08T09:52:37Z</dcterms:modified>
</cp:coreProperties>
</file>