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4"/>
  </p:sldMasterIdLst>
  <p:notesMasterIdLst>
    <p:notesMasterId r:id="rId13"/>
  </p:notesMasterIdLst>
  <p:sldIdLst>
    <p:sldId id="256" r:id="rId5"/>
    <p:sldId id="258" r:id="rId6"/>
    <p:sldId id="261" r:id="rId7"/>
    <p:sldId id="266" r:id="rId8"/>
    <p:sldId id="265" r:id="rId9"/>
    <p:sldId id="260" r:id="rId10"/>
    <p:sldId id="263" r:id="rId11"/>
    <p:sldId id="25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32D659-EDB8-2F83-1783-43FD0815A799}" v="6" dt="2023-06-21T19:48:25.485"/>
    <p1510:client id="{13934221-B5CC-99E3-48A5-D516404A454F}" v="36" dt="2023-06-21T20:58:59.950"/>
    <p1510:client id="{213908F7-0876-569B-77F9-305D4E45AFD6}" v="1" dt="2023-06-21T14:02:00.408"/>
    <p1510:client id="{FE8D8CB9-8353-A41B-C323-530F21FD58C7}" v="1" dt="2023-06-22T18:05:40.6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cuta Daniela Tofan (2026253)" userId="S::2026253@student.uwtsd.ac.uk::e4e7cd41-e96f-491a-83f4-05f561705b53" providerId="AD" clId="Web-{213908F7-0876-569B-77F9-305D4E45AFD6}"/>
    <pc:docChg chg="delSld">
      <pc:chgData name="Ancuta Daniela Tofan (2026253)" userId="S::2026253@student.uwtsd.ac.uk::e4e7cd41-e96f-491a-83f4-05f561705b53" providerId="AD" clId="Web-{213908F7-0876-569B-77F9-305D4E45AFD6}" dt="2023-06-21T14:02:00.408" v="0"/>
      <pc:docMkLst>
        <pc:docMk/>
      </pc:docMkLst>
      <pc:sldChg chg="del">
        <pc:chgData name="Ancuta Daniela Tofan (2026253)" userId="S::2026253@student.uwtsd.ac.uk::e4e7cd41-e96f-491a-83f4-05f561705b53" providerId="AD" clId="Web-{213908F7-0876-569B-77F9-305D4E45AFD6}" dt="2023-06-21T14:02:00.408" v="0"/>
        <pc:sldMkLst>
          <pc:docMk/>
          <pc:sldMk cId="748093674" sldId="267"/>
        </pc:sldMkLst>
      </pc:sldChg>
    </pc:docChg>
  </pc:docChgLst>
  <pc:docChgLst>
    <pc:chgData name="Ancuta Daniela Tofan (2026253)" userId="S::2026253@student.uwtsd.ac.uk::e4e7cd41-e96f-491a-83f4-05f561705b53" providerId="AD" clId="Web-{13934221-B5CC-99E3-48A5-D516404A454F}"/>
    <pc:docChg chg="modSld">
      <pc:chgData name="Ancuta Daniela Tofan (2026253)" userId="S::2026253@student.uwtsd.ac.uk::e4e7cd41-e96f-491a-83f4-05f561705b53" providerId="AD" clId="Web-{13934221-B5CC-99E3-48A5-D516404A454F}" dt="2023-06-21T20:58:59.950" v="20" actId="1076"/>
      <pc:docMkLst>
        <pc:docMk/>
      </pc:docMkLst>
      <pc:sldChg chg="modSp">
        <pc:chgData name="Ancuta Daniela Tofan (2026253)" userId="S::2026253@student.uwtsd.ac.uk::e4e7cd41-e96f-491a-83f4-05f561705b53" providerId="AD" clId="Web-{13934221-B5CC-99E3-48A5-D516404A454F}" dt="2023-06-21T20:58:59.950" v="20" actId="1076"/>
        <pc:sldMkLst>
          <pc:docMk/>
          <pc:sldMk cId="109857222" sldId="256"/>
        </pc:sldMkLst>
        <pc:spChg chg="mod">
          <ac:chgData name="Ancuta Daniela Tofan (2026253)" userId="S::2026253@student.uwtsd.ac.uk::e4e7cd41-e96f-491a-83f4-05f561705b53" providerId="AD" clId="Web-{13934221-B5CC-99E3-48A5-D516404A454F}" dt="2023-06-21T20:58:59.950" v="20" actId="1076"/>
          <ac:spMkLst>
            <pc:docMk/>
            <pc:sldMk cId="109857222" sldId="256"/>
            <ac:spMk id="2" creationId="{00000000-0000-0000-0000-000000000000}"/>
          </ac:spMkLst>
        </pc:spChg>
      </pc:sldChg>
      <pc:sldChg chg="modSp">
        <pc:chgData name="Ancuta Daniela Tofan (2026253)" userId="S::2026253@student.uwtsd.ac.uk::e4e7cd41-e96f-491a-83f4-05f561705b53" providerId="AD" clId="Web-{13934221-B5CC-99E3-48A5-D516404A454F}" dt="2023-06-21T20:12:30.556" v="18" actId="1076"/>
        <pc:sldMkLst>
          <pc:docMk/>
          <pc:sldMk cId="1557513111" sldId="261"/>
        </pc:sldMkLst>
        <pc:graphicFrameChg chg="mod">
          <ac:chgData name="Ancuta Daniela Tofan (2026253)" userId="S::2026253@student.uwtsd.ac.uk::e4e7cd41-e96f-491a-83f4-05f561705b53" providerId="AD" clId="Web-{13934221-B5CC-99E3-48A5-D516404A454F}" dt="2023-06-21T20:12:30.556" v="18" actId="1076"/>
          <ac:graphicFrameMkLst>
            <pc:docMk/>
            <pc:sldMk cId="1557513111" sldId="261"/>
            <ac:graphicFrameMk id="20" creationId="{DF00F546-8558-19B2-0A12-E49E4EC7BE2D}"/>
          </ac:graphicFrameMkLst>
        </pc:graphicFrameChg>
        <pc:graphicFrameChg chg="mod">
          <ac:chgData name="Ancuta Daniela Tofan (2026253)" userId="S::2026253@student.uwtsd.ac.uk::e4e7cd41-e96f-491a-83f4-05f561705b53" providerId="AD" clId="Web-{13934221-B5CC-99E3-48A5-D516404A454F}" dt="2023-06-21T19:46:11.523" v="0" actId="1076"/>
          <ac:graphicFrameMkLst>
            <pc:docMk/>
            <pc:sldMk cId="1557513111" sldId="261"/>
            <ac:graphicFrameMk id="46" creationId="{6D5E46B2-481C-BD26-99C0-65C8015A1F66}"/>
          </ac:graphicFrameMkLst>
        </pc:graphicFrameChg>
      </pc:sldChg>
      <pc:sldChg chg="modSp">
        <pc:chgData name="Ancuta Daniela Tofan (2026253)" userId="S::2026253@student.uwtsd.ac.uk::e4e7cd41-e96f-491a-83f4-05f561705b53" providerId="AD" clId="Web-{13934221-B5CC-99E3-48A5-D516404A454F}" dt="2023-06-21T19:46:49.180" v="17" actId="20577"/>
        <pc:sldMkLst>
          <pc:docMk/>
          <pc:sldMk cId="1230806504" sldId="266"/>
        </pc:sldMkLst>
        <pc:spChg chg="mod">
          <ac:chgData name="Ancuta Daniela Tofan (2026253)" userId="S::2026253@student.uwtsd.ac.uk::e4e7cd41-e96f-491a-83f4-05f561705b53" providerId="AD" clId="Web-{13934221-B5CC-99E3-48A5-D516404A454F}" dt="2023-06-21T19:46:49.180" v="17" actId="20577"/>
          <ac:spMkLst>
            <pc:docMk/>
            <pc:sldMk cId="1230806504" sldId="266"/>
            <ac:spMk id="3" creationId="{A5146C65-E453-E2F0-8C10-D98EC75B7657}"/>
          </ac:spMkLst>
        </pc:spChg>
      </pc:sldChg>
    </pc:docChg>
  </pc:docChgLst>
  <pc:docChgLst>
    <pc:chgData name="Achia Khan (2026002)" userId="S::2026002@student.uwtsd.ac.uk::c0329c97-6d50-4bc7-89f8-50c9cbc9eaa2" providerId="AD" clId="Web-{FE8D8CB9-8353-A41B-C323-530F21FD58C7}"/>
    <pc:docChg chg="modSld">
      <pc:chgData name="Achia Khan (2026002)" userId="S::2026002@student.uwtsd.ac.uk::c0329c97-6d50-4bc7-89f8-50c9cbc9eaa2" providerId="AD" clId="Web-{FE8D8CB9-8353-A41B-C323-530F21FD58C7}" dt="2023-06-22T18:05:43.413" v="1" actId="14100"/>
      <pc:docMkLst>
        <pc:docMk/>
      </pc:docMkLst>
      <pc:sldChg chg="modSp">
        <pc:chgData name="Achia Khan (2026002)" userId="S::2026002@student.uwtsd.ac.uk::c0329c97-6d50-4bc7-89f8-50c9cbc9eaa2" providerId="AD" clId="Web-{FE8D8CB9-8353-A41B-C323-530F21FD58C7}" dt="2023-06-22T18:05:43.413" v="1" actId="14100"/>
        <pc:sldMkLst>
          <pc:docMk/>
          <pc:sldMk cId="96760952" sldId="265"/>
        </pc:sldMkLst>
        <pc:spChg chg="mod">
          <ac:chgData name="Achia Khan (2026002)" userId="S::2026002@student.uwtsd.ac.uk::c0329c97-6d50-4bc7-89f8-50c9cbc9eaa2" providerId="AD" clId="Web-{FE8D8CB9-8353-A41B-C323-530F21FD58C7}" dt="2023-06-22T18:05:40.679" v="0" actId="1076"/>
          <ac:spMkLst>
            <pc:docMk/>
            <pc:sldMk cId="96760952" sldId="265"/>
            <ac:spMk id="2" creationId="{3391C42C-30DF-6B6C-0E64-FB4475B0B826}"/>
          </ac:spMkLst>
        </pc:spChg>
        <pc:graphicFrameChg chg="mod">
          <ac:chgData name="Achia Khan (2026002)" userId="S::2026002@student.uwtsd.ac.uk::c0329c97-6d50-4bc7-89f8-50c9cbc9eaa2" providerId="AD" clId="Web-{FE8D8CB9-8353-A41B-C323-530F21FD58C7}" dt="2023-06-22T18:05:43.413" v="1" actId="14100"/>
          <ac:graphicFrameMkLst>
            <pc:docMk/>
            <pc:sldMk cId="96760952" sldId="265"/>
            <ac:graphicFrameMk id="4" creationId="{710677DE-3146-1B82-8C28-391881C14A99}"/>
          </ac:graphicFrameMkLst>
        </pc:graphicFrameChg>
      </pc:sldChg>
    </pc:docChg>
  </pc:docChgLst>
  <pc:docChgLst>
    <pc:chgData name="Ancuta Daniela Tofan" userId="e4e7cd41-e96f-491a-83f4-05f561705b53" providerId="ADAL" clId="{4CF4C40B-CC52-4059-B324-8EB4EF6A3F34}"/>
    <pc:docChg chg="addSld">
      <pc:chgData name="Ancuta Daniela Tofan" userId="e4e7cd41-e96f-491a-83f4-05f561705b53" providerId="ADAL" clId="{4CF4C40B-CC52-4059-B324-8EB4EF6A3F34}" dt="2023-06-21T13:54:39.367" v="0" actId="680"/>
      <pc:docMkLst>
        <pc:docMk/>
      </pc:docMkLst>
      <pc:sldChg chg="new">
        <pc:chgData name="Ancuta Daniela Tofan" userId="e4e7cd41-e96f-491a-83f4-05f561705b53" providerId="ADAL" clId="{4CF4C40B-CC52-4059-B324-8EB4EF6A3F34}" dt="2023-06-21T13:54:39.367" v="0" actId="680"/>
        <pc:sldMkLst>
          <pc:docMk/>
          <pc:sldMk cId="748093674" sldId="267"/>
        </pc:sldMkLst>
      </pc:sldChg>
    </pc:docChg>
  </pc:docChgLst>
  <pc:docChgLst>
    <pc:chgData name="Ancuta Daniela Tofan (2026253)" userId="S::2026253@student.uwtsd.ac.uk::e4e7cd41-e96f-491a-83f4-05f561705b53" providerId="AD" clId="Web-{0632D659-EDB8-2F83-1783-43FD0815A799}"/>
    <pc:docChg chg="modSld">
      <pc:chgData name="Ancuta Daniela Tofan (2026253)" userId="S::2026253@student.uwtsd.ac.uk::e4e7cd41-e96f-491a-83f4-05f561705b53" providerId="AD" clId="Web-{0632D659-EDB8-2F83-1783-43FD0815A799}" dt="2023-06-21T19:48:25.485" v="5" actId="20577"/>
      <pc:docMkLst>
        <pc:docMk/>
      </pc:docMkLst>
      <pc:sldChg chg="modSp">
        <pc:chgData name="Ancuta Daniela Tofan (2026253)" userId="S::2026253@student.uwtsd.ac.uk::e4e7cd41-e96f-491a-83f4-05f561705b53" providerId="AD" clId="Web-{0632D659-EDB8-2F83-1783-43FD0815A799}" dt="2023-06-21T19:48:25.485" v="5" actId="20577"/>
        <pc:sldMkLst>
          <pc:docMk/>
          <pc:sldMk cId="380872041" sldId="258"/>
        </pc:sldMkLst>
        <pc:spChg chg="mod">
          <ac:chgData name="Ancuta Daniela Tofan (2026253)" userId="S::2026253@student.uwtsd.ac.uk::e4e7cd41-e96f-491a-83f4-05f561705b53" providerId="AD" clId="Web-{0632D659-EDB8-2F83-1783-43FD0815A799}" dt="2023-06-21T19:48:25.485" v="5" actId="20577"/>
          <ac:spMkLst>
            <pc:docMk/>
            <pc:sldMk cId="380872041" sldId="258"/>
            <ac:spMk id="46" creationId="{A9E8394B-15B6-4685-3F05-1706429E7F8E}"/>
          </ac:spMkLst>
        </pc:spChg>
      </pc:sldChg>
    </pc:docChg>
  </pc:docChgLst>
  <pc:docChgLst>
    <pc:chgData name="Achia Khan (2026002)" userId="S::2026002@student.uwtsd.ac.uk::c0329c97-6d50-4bc7-89f8-50c9cbc9eaa2" providerId="AD" clId="Web-{4859D806-FD17-0EA4-F8F5-513F3522844A}"/>
    <pc:docChg chg="modSld">
      <pc:chgData name="Achia Khan (2026002)" userId="S::2026002@student.uwtsd.ac.uk::c0329c97-6d50-4bc7-89f8-50c9cbc9eaa2" providerId="AD" clId="Web-{4859D806-FD17-0EA4-F8F5-513F3522844A}" dt="2023-06-21T19:47:21.297" v="1" actId="20577"/>
      <pc:docMkLst>
        <pc:docMk/>
      </pc:docMkLst>
      <pc:sldChg chg="modSp">
        <pc:chgData name="Achia Khan (2026002)" userId="S::2026002@student.uwtsd.ac.uk::c0329c97-6d50-4bc7-89f8-50c9cbc9eaa2" providerId="AD" clId="Web-{4859D806-FD17-0EA4-F8F5-513F3522844A}" dt="2023-06-21T19:47:21.297" v="1" actId="20577"/>
        <pc:sldMkLst>
          <pc:docMk/>
          <pc:sldMk cId="1557513111" sldId="261"/>
        </pc:sldMkLst>
        <pc:graphicFrameChg chg="modGraphic">
          <ac:chgData name="Achia Khan (2026002)" userId="S::2026002@student.uwtsd.ac.uk::c0329c97-6d50-4bc7-89f8-50c9cbc9eaa2" providerId="AD" clId="Web-{4859D806-FD17-0EA4-F8F5-513F3522844A}" dt="2023-06-21T19:47:21.297" v="1" actId="20577"/>
          <ac:graphicFrameMkLst>
            <pc:docMk/>
            <pc:sldMk cId="1557513111" sldId="261"/>
            <ac:graphicFrameMk id="46" creationId="{6D5E46B2-481C-BD26-99C0-65C8015A1F66}"/>
          </ac:graphicFrameMkLst>
        </pc:graphicFrame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A6A909-AB94-4C9A-AC34-403FDDACA984}" type="doc">
      <dgm:prSet loTypeId="urn:microsoft.com/office/officeart/2005/8/layout/hierarchy1" loCatId="hierarchy" qsTypeId="urn:microsoft.com/office/officeart/2005/8/quickstyle/simple5" qsCatId="simple" csTypeId="urn:microsoft.com/office/officeart/2005/8/colors/accent0_3" csCatId="mainScheme" phldr="1"/>
      <dgm:spPr/>
      <dgm:t>
        <a:bodyPr/>
        <a:lstStyle/>
        <a:p>
          <a:endParaRPr lang="en-US"/>
        </a:p>
      </dgm:t>
    </dgm:pt>
    <dgm:pt modelId="{3EB8AE3D-8C7A-4269-8478-7AC3F1B5907E}">
      <dgm:prSet/>
      <dgm:spPr/>
      <dgm:t>
        <a:bodyPr/>
        <a:lstStyle/>
        <a:p>
          <a:r>
            <a:rPr lang="en-US" b="0">
              <a:solidFill>
                <a:schemeClr val="tx1"/>
              </a:solidFill>
            </a:rPr>
            <a:t>Between 1 April 2009 and 31 March 2022, the police in England and Wales reported 174 assisted suicide cases to the CPS. All except 26 of these were abandoned by the CPS or withdrew by the police. Hill, (2022)</a:t>
          </a:r>
        </a:p>
      </dgm:t>
    </dgm:pt>
    <dgm:pt modelId="{9558A673-48D3-4B5B-BCBF-F37A27AE36A8}" type="parTrans" cxnId="{91E3AE9B-973B-4988-9111-A5BA3EE63CCE}">
      <dgm:prSet/>
      <dgm:spPr/>
      <dgm:t>
        <a:bodyPr/>
        <a:lstStyle/>
        <a:p>
          <a:endParaRPr lang="en-US"/>
        </a:p>
      </dgm:t>
    </dgm:pt>
    <dgm:pt modelId="{4DBA622C-406B-40C1-888C-BA5AB8055ECC}" type="sibTrans" cxnId="{91E3AE9B-973B-4988-9111-A5BA3EE63CCE}">
      <dgm:prSet/>
      <dgm:spPr/>
      <dgm:t>
        <a:bodyPr/>
        <a:lstStyle/>
        <a:p>
          <a:endParaRPr lang="en-US"/>
        </a:p>
      </dgm:t>
    </dgm:pt>
    <dgm:pt modelId="{F3E3EECC-7FA1-4780-9949-F622E3940A5D}">
      <dgm:prSet phldr="0"/>
      <dgm:spPr/>
      <dgm:t>
        <a:bodyPr/>
        <a:lstStyle/>
        <a:p>
          <a:pPr rtl="0"/>
          <a:r>
            <a:rPr lang="en-US" b="0">
              <a:solidFill>
                <a:schemeClr val="tx1"/>
              </a:solidFill>
              <a:latin typeface="Aharoni"/>
            </a:rPr>
            <a:t>Law in the </a:t>
          </a:r>
          <a:r>
            <a:rPr lang="en-US" b="0" err="1">
              <a:solidFill>
                <a:schemeClr val="tx1"/>
              </a:solidFill>
              <a:latin typeface="Aharoni"/>
            </a:rPr>
            <a:t>uk</a:t>
          </a:r>
          <a:r>
            <a:rPr lang="en-US" b="0">
              <a:solidFill>
                <a:schemeClr val="tx1"/>
              </a:solidFill>
              <a:latin typeface="Aharoni"/>
            </a:rPr>
            <a:t>. </a:t>
          </a:r>
          <a:r>
            <a:rPr lang="en-US" b="0">
              <a:solidFill>
                <a:schemeClr val="tx1"/>
              </a:solidFill>
            </a:rPr>
            <a:t>Euthanasia is prohibited </a:t>
          </a:r>
          <a:r>
            <a:rPr lang="en-US" b="0">
              <a:solidFill>
                <a:schemeClr val="tx1"/>
              </a:solidFill>
              <a:latin typeface="Aharoni"/>
            </a:rPr>
            <a:t>and</a:t>
          </a:r>
          <a:r>
            <a:rPr lang="en-US" b="0">
              <a:solidFill>
                <a:schemeClr val="tx1"/>
              </a:solidFill>
            </a:rPr>
            <a:t> could result in a murder or manslaughter charge. According to section 2 of the Suicide Act 1961, as amended by the Coroners and Justice Act 2009, it is illegal to "assist or encourage" someone else to commit suicide. NHS,(2020).</a:t>
          </a:r>
          <a:endParaRPr lang="en-US" b="0">
            <a:solidFill>
              <a:schemeClr val="tx1"/>
            </a:solidFill>
            <a:latin typeface="Aharoni"/>
          </a:endParaRPr>
        </a:p>
      </dgm:t>
    </dgm:pt>
    <dgm:pt modelId="{A8B061DC-14BC-4DF6-83C0-BD363DC9EA24}" type="parTrans" cxnId="{80B5D7A4-1605-4479-98A2-858AB2E53FB3}">
      <dgm:prSet/>
      <dgm:spPr/>
    </dgm:pt>
    <dgm:pt modelId="{2EF05314-12BA-4B05-A0CC-97C0397D2437}" type="sibTrans" cxnId="{80B5D7A4-1605-4479-98A2-858AB2E53FB3}">
      <dgm:prSet/>
      <dgm:spPr/>
    </dgm:pt>
    <dgm:pt modelId="{C0CA9F58-C57A-4194-91FB-26B565EC1A2D}" type="pres">
      <dgm:prSet presAssocID="{7DA6A909-AB94-4C9A-AC34-403FDDACA984}" presName="hierChild1" presStyleCnt="0">
        <dgm:presLayoutVars>
          <dgm:chPref val="1"/>
          <dgm:dir/>
          <dgm:animOne val="branch"/>
          <dgm:animLvl val="lvl"/>
          <dgm:resizeHandles/>
        </dgm:presLayoutVars>
      </dgm:prSet>
      <dgm:spPr/>
    </dgm:pt>
    <dgm:pt modelId="{E14F273E-81FB-41E6-95BF-5AF5841B01BD}" type="pres">
      <dgm:prSet presAssocID="{F3E3EECC-7FA1-4780-9949-F622E3940A5D}" presName="hierRoot1" presStyleCnt="0"/>
      <dgm:spPr/>
    </dgm:pt>
    <dgm:pt modelId="{42648F20-AC0B-41DE-822B-2CAE1BC52421}" type="pres">
      <dgm:prSet presAssocID="{F3E3EECC-7FA1-4780-9949-F622E3940A5D}" presName="composite" presStyleCnt="0"/>
      <dgm:spPr/>
    </dgm:pt>
    <dgm:pt modelId="{C7E16928-CB37-4E29-9D6E-0FFFEC2BFD26}" type="pres">
      <dgm:prSet presAssocID="{F3E3EECC-7FA1-4780-9949-F622E3940A5D}" presName="background" presStyleLbl="node0" presStyleIdx="0" presStyleCnt="2"/>
      <dgm:spPr/>
    </dgm:pt>
    <dgm:pt modelId="{C786BFB0-5DC6-41C6-822A-9D71B4C84546}" type="pres">
      <dgm:prSet presAssocID="{F3E3EECC-7FA1-4780-9949-F622E3940A5D}" presName="text" presStyleLbl="fgAcc0" presStyleIdx="0" presStyleCnt="2">
        <dgm:presLayoutVars>
          <dgm:chPref val="3"/>
        </dgm:presLayoutVars>
      </dgm:prSet>
      <dgm:spPr/>
    </dgm:pt>
    <dgm:pt modelId="{0B3049B0-73CF-4702-A3B5-38DE6C329641}" type="pres">
      <dgm:prSet presAssocID="{F3E3EECC-7FA1-4780-9949-F622E3940A5D}" presName="hierChild2" presStyleCnt="0"/>
      <dgm:spPr/>
    </dgm:pt>
    <dgm:pt modelId="{4BDB4944-57E9-48A5-ACDA-3D6557A361AE}" type="pres">
      <dgm:prSet presAssocID="{3EB8AE3D-8C7A-4269-8478-7AC3F1B5907E}" presName="hierRoot1" presStyleCnt="0"/>
      <dgm:spPr/>
    </dgm:pt>
    <dgm:pt modelId="{84B3BF51-FA01-43C4-9AA3-F3EB13E8C434}" type="pres">
      <dgm:prSet presAssocID="{3EB8AE3D-8C7A-4269-8478-7AC3F1B5907E}" presName="composite" presStyleCnt="0"/>
      <dgm:spPr/>
    </dgm:pt>
    <dgm:pt modelId="{32B45993-1CFC-4F75-BCCE-D6F6E7356D9D}" type="pres">
      <dgm:prSet presAssocID="{3EB8AE3D-8C7A-4269-8478-7AC3F1B5907E}" presName="background" presStyleLbl="node0" presStyleIdx="1" presStyleCnt="2"/>
      <dgm:spPr/>
    </dgm:pt>
    <dgm:pt modelId="{9EADDFC3-1ACF-4ACE-B957-5513F167CED0}" type="pres">
      <dgm:prSet presAssocID="{3EB8AE3D-8C7A-4269-8478-7AC3F1B5907E}" presName="text" presStyleLbl="fgAcc0" presStyleIdx="1" presStyleCnt="2">
        <dgm:presLayoutVars>
          <dgm:chPref val="3"/>
        </dgm:presLayoutVars>
      </dgm:prSet>
      <dgm:spPr/>
    </dgm:pt>
    <dgm:pt modelId="{E246B16D-5563-4337-A9CF-F80C87FF1E66}" type="pres">
      <dgm:prSet presAssocID="{3EB8AE3D-8C7A-4269-8478-7AC3F1B5907E}" presName="hierChild2" presStyleCnt="0"/>
      <dgm:spPr/>
    </dgm:pt>
  </dgm:ptLst>
  <dgm:cxnLst>
    <dgm:cxn modelId="{FF704E21-C2E1-4952-928A-DA6E8E97EE6F}" type="presOf" srcId="{F3E3EECC-7FA1-4780-9949-F622E3940A5D}" destId="{C786BFB0-5DC6-41C6-822A-9D71B4C84546}" srcOrd="0" destOrd="0" presId="urn:microsoft.com/office/officeart/2005/8/layout/hierarchy1"/>
    <dgm:cxn modelId="{EF275735-64F3-4F8D-B977-C6CC618928EF}" type="presOf" srcId="{3EB8AE3D-8C7A-4269-8478-7AC3F1B5907E}" destId="{9EADDFC3-1ACF-4ACE-B957-5513F167CED0}" srcOrd="0" destOrd="0" presId="urn:microsoft.com/office/officeart/2005/8/layout/hierarchy1"/>
    <dgm:cxn modelId="{91E3AE9B-973B-4988-9111-A5BA3EE63CCE}" srcId="{7DA6A909-AB94-4C9A-AC34-403FDDACA984}" destId="{3EB8AE3D-8C7A-4269-8478-7AC3F1B5907E}" srcOrd="1" destOrd="0" parTransId="{9558A673-48D3-4B5B-BCBF-F37A27AE36A8}" sibTransId="{4DBA622C-406B-40C1-888C-BA5AB8055ECC}"/>
    <dgm:cxn modelId="{80B5D7A4-1605-4479-98A2-858AB2E53FB3}" srcId="{7DA6A909-AB94-4C9A-AC34-403FDDACA984}" destId="{F3E3EECC-7FA1-4780-9949-F622E3940A5D}" srcOrd="0" destOrd="0" parTransId="{A8B061DC-14BC-4DF6-83C0-BD363DC9EA24}" sibTransId="{2EF05314-12BA-4B05-A0CC-97C0397D2437}"/>
    <dgm:cxn modelId="{D18C3BAD-4FC2-4ADC-83AC-5449FF3073C4}" type="presOf" srcId="{7DA6A909-AB94-4C9A-AC34-403FDDACA984}" destId="{C0CA9F58-C57A-4194-91FB-26B565EC1A2D}" srcOrd="0" destOrd="0" presId="urn:microsoft.com/office/officeart/2005/8/layout/hierarchy1"/>
    <dgm:cxn modelId="{E3310F45-C3C4-4F59-9181-F7D8160842D8}" type="presParOf" srcId="{C0CA9F58-C57A-4194-91FB-26B565EC1A2D}" destId="{E14F273E-81FB-41E6-95BF-5AF5841B01BD}" srcOrd="0" destOrd="0" presId="urn:microsoft.com/office/officeart/2005/8/layout/hierarchy1"/>
    <dgm:cxn modelId="{875DBD19-877D-461E-9A07-AA59ED59B7A7}" type="presParOf" srcId="{E14F273E-81FB-41E6-95BF-5AF5841B01BD}" destId="{42648F20-AC0B-41DE-822B-2CAE1BC52421}" srcOrd="0" destOrd="0" presId="urn:microsoft.com/office/officeart/2005/8/layout/hierarchy1"/>
    <dgm:cxn modelId="{27C7DCDD-4623-4713-A8AE-F0018351E9C6}" type="presParOf" srcId="{42648F20-AC0B-41DE-822B-2CAE1BC52421}" destId="{C7E16928-CB37-4E29-9D6E-0FFFEC2BFD26}" srcOrd="0" destOrd="0" presId="urn:microsoft.com/office/officeart/2005/8/layout/hierarchy1"/>
    <dgm:cxn modelId="{236D6ACE-3CBF-4EBC-A3F5-F1B46AC774AA}" type="presParOf" srcId="{42648F20-AC0B-41DE-822B-2CAE1BC52421}" destId="{C786BFB0-5DC6-41C6-822A-9D71B4C84546}" srcOrd="1" destOrd="0" presId="urn:microsoft.com/office/officeart/2005/8/layout/hierarchy1"/>
    <dgm:cxn modelId="{04212106-990F-4CD3-9A6E-942994D4A210}" type="presParOf" srcId="{E14F273E-81FB-41E6-95BF-5AF5841B01BD}" destId="{0B3049B0-73CF-4702-A3B5-38DE6C329641}" srcOrd="1" destOrd="0" presId="urn:microsoft.com/office/officeart/2005/8/layout/hierarchy1"/>
    <dgm:cxn modelId="{A2CF3AE2-DBC6-4BB1-83D1-130694E247A3}" type="presParOf" srcId="{C0CA9F58-C57A-4194-91FB-26B565EC1A2D}" destId="{4BDB4944-57E9-48A5-ACDA-3D6557A361AE}" srcOrd="1" destOrd="0" presId="urn:microsoft.com/office/officeart/2005/8/layout/hierarchy1"/>
    <dgm:cxn modelId="{F69EBE0B-9462-4D13-9B55-20C7694E6AC9}" type="presParOf" srcId="{4BDB4944-57E9-48A5-ACDA-3D6557A361AE}" destId="{84B3BF51-FA01-43C4-9AA3-F3EB13E8C434}" srcOrd="0" destOrd="0" presId="urn:microsoft.com/office/officeart/2005/8/layout/hierarchy1"/>
    <dgm:cxn modelId="{8FC5D37D-7C9E-4E2D-B9D4-EE20B8E12AC0}" type="presParOf" srcId="{84B3BF51-FA01-43C4-9AA3-F3EB13E8C434}" destId="{32B45993-1CFC-4F75-BCCE-D6F6E7356D9D}" srcOrd="0" destOrd="0" presId="urn:microsoft.com/office/officeart/2005/8/layout/hierarchy1"/>
    <dgm:cxn modelId="{4825728A-7E06-4FA3-A5CE-09E5E43E9697}" type="presParOf" srcId="{84B3BF51-FA01-43C4-9AA3-F3EB13E8C434}" destId="{9EADDFC3-1ACF-4ACE-B957-5513F167CED0}" srcOrd="1" destOrd="0" presId="urn:microsoft.com/office/officeart/2005/8/layout/hierarchy1"/>
    <dgm:cxn modelId="{A6C139BB-2AF8-46E9-B5F1-A8FDDEE3B1A9}" type="presParOf" srcId="{4BDB4944-57E9-48A5-ACDA-3D6557A361AE}" destId="{E246B16D-5563-4337-A9CF-F80C87FF1E6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71ACEF-7446-4D16-9D60-3EBA75A09C2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DA61CE8-D091-4A2F-90C3-105618EE72FB}">
      <dgm:prSet/>
      <dgm:spPr/>
      <dgm:t>
        <a:bodyPr/>
        <a:lstStyle/>
        <a:p>
          <a:pPr>
            <a:lnSpc>
              <a:spcPct val="100000"/>
            </a:lnSpc>
          </a:pPr>
          <a:r>
            <a:rPr lang="en-US"/>
            <a:t>Using the defense of necessity in prosecutions of (mainly) doctors for performing euthanasia, euthanasia and assisted suicide were essentially </a:t>
          </a:r>
          <a:r>
            <a:rPr lang="en-US" err="1"/>
            <a:t>legalised</a:t>
          </a:r>
          <a:r>
            <a:rPr lang="en-US"/>
            <a:t> in the Netherlands.</a:t>
          </a:r>
          <a:r>
            <a:rPr lang="en-US">
              <a:latin typeface="Aharoni"/>
            </a:rPr>
            <a:t> (Lewis,2015)</a:t>
          </a:r>
          <a:endParaRPr lang="en-US"/>
        </a:p>
      </dgm:t>
    </dgm:pt>
    <dgm:pt modelId="{54FB5029-A5A1-4EBF-9DB8-8F833E643B65}" type="parTrans" cxnId="{5942A53D-942E-499B-9560-DFEE20FA214C}">
      <dgm:prSet/>
      <dgm:spPr/>
      <dgm:t>
        <a:bodyPr/>
        <a:lstStyle/>
        <a:p>
          <a:endParaRPr lang="en-US"/>
        </a:p>
      </dgm:t>
    </dgm:pt>
    <dgm:pt modelId="{120B7023-0E91-4078-94FC-AB3D7706C427}" type="sibTrans" cxnId="{5942A53D-942E-499B-9560-DFEE20FA214C}">
      <dgm:prSet/>
      <dgm:spPr/>
      <dgm:t>
        <a:bodyPr/>
        <a:lstStyle/>
        <a:p>
          <a:pPr>
            <a:lnSpc>
              <a:spcPct val="100000"/>
            </a:lnSpc>
          </a:pPr>
          <a:endParaRPr lang="en-US"/>
        </a:p>
      </dgm:t>
    </dgm:pt>
    <dgm:pt modelId="{FC0A91D9-1DA6-4676-BEB4-C3D6D273D8C9}">
      <dgm:prSet/>
      <dgm:spPr/>
      <dgm:t>
        <a:bodyPr/>
        <a:lstStyle/>
        <a:p>
          <a:pPr>
            <a:lnSpc>
              <a:spcPct val="100000"/>
            </a:lnSpc>
          </a:pPr>
          <a:r>
            <a:rPr lang="en-US">
              <a:latin typeface="Aharoni"/>
            </a:rPr>
            <a:t>Based on</a:t>
          </a:r>
          <a:r>
            <a:rPr lang="en-US"/>
            <a:t> human rights arguments, the courts also led the way in amending the law in Colombia, Montana, and Canada.</a:t>
          </a:r>
          <a:r>
            <a:rPr lang="en-US">
              <a:latin typeface="Aharoni"/>
            </a:rPr>
            <a:t> (Lewis,2015)</a:t>
          </a:r>
          <a:endParaRPr lang="en-US"/>
        </a:p>
      </dgm:t>
    </dgm:pt>
    <dgm:pt modelId="{6B75FA6D-6EFE-477A-8AC5-BF54793CC852}" type="parTrans" cxnId="{B0A7458C-B746-4078-884C-070F950D945D}">
      <dgm:prSet/>
      <dgm:spPr/>
      <dgm:t>
        <a:bodyPr/>
        <a:lstStyle/>
        <a:p>
          <a:endParaRPr lang="en-US"/>
        </a:p>
      </dgm:t>
    </dgm:pt>
    <dgm:pt modelId="{12ACEA45-17BF-46E1-B5C7-549771924F98}" type="sibTrans" cxnId="{B0A7458C-B746-4078-884C-070F950D945D}">
      <dgm:prSet/>
      <dgm:spPr/>
      <dgm:t>
        <a:bodyPr/>
        <a:lstStyle/>
        <a:p>
          <a:pPr>
            <a:lnSpc>
              <a:spcPct val="100000"/>
            </a:lnSpc>
          </a:pPr>
          <a:endParaRPr lang="en-US"/>
        </a:p>
      </dgm:t>
    </dgm:pt>
    <dgm:pt modelId="{DAAA1F8B-6B07-42A5-ADE6-BD1686DA1620}">
      <dgm:prSet/>
      <dgm:spPr/>
      <dgm:t>
        <a:bodyPr/>
        <a:lstStyle/>
        <a:p>
          <a:pPr>
            <a:lnSpc>
              <a:spcPct val="100000"/>
            </a:lnSpc>
          </a:pPr>
          <a:r>
            <a:rPr lang="en-US"/>
            <a:t>The legislature altered the law in Belgium, Luxembourg, Quebec, and Vermont.</a:t>
          </a:r>
          <a:r>
            <a:rPr lang="en-US">
              <a:latin typeface="Aharoni"/>
            </a:rPr>
            <a:t> (Lewis, 2015)</a:t>
          </a:r>
          <a:endParaRPr lang="en-US"/>
        </a:p>
      </dgm:t>
    </dgm:pt>
    <dgm:pt modelId="{D3581752-A584-455E-B9B2-7195A138FD59}" type="parTrans" cxnId="{10F390C7-8DE3-42AE-8D89-117C5FA78410}">
      <dgm:prSet/>
      <dgm:spPr/>
      <dgm:t>
        <a:bodyPr/>
        <a:lstStyle/>
        <a:p>
          <a:endParaRPr lang="en-US"/>
        </a:p>
      </dgm:t>
    </dgm:pt>
    <dgm:pt modelId="{8184147C-B9C6-4702-90F8-34526F2EB3EE}" type="sibTrans" cxnId="{10F390C7-8DE3-42AE-8D89-117C5FA78410}">
      <dgm:prSet/>
      <dgm:spPr/>
      <dgm:t>
        <a:bodyPr/>
        <a:lstStyle/>
        <a:p>
          <a:pPr>
            <a:lnSpc>
              <a:spcPct val="100000"/>
            </a:lnSpc>
          </a:pPr>
          <a:endParaRPr lang="en-US"/>
        </a:p>
      </dgm:t>
    </dgm:pt>
    <dgm:pt modelId="{6280FEA7-C18B-4AB6-8CCA-666682992236}">
      <dgm:prSet/>
      <dgm:spPr/>
      <dgm:t>
        <a:bodyPr/>
        <a:lstStyle/>
        <a:p>
          <a:pPr>
            <a:lnSpc>
              <a:spcPct val="100000"/>
            </a:lnSpc>
          </a:pPr>
          <a:r>
            <a:rPr lang="en-US"/>
            <a:t>Legislation was passed in Oregon and Washington when a majority of voters approved an initiative that was put on the ballot after a certain number of people signed a petition.</a:t>
          </a:r>
          <a:r>
            <a:rPr lang="en-US">
              <a:latin typeface="Aharoni"/>
            </a:rPr>
            <a:t> (Lewis, 2015)</a:t>
          </a:r>
          <a:endParaRPr lang="en-US"/>
        </a:p>
      </dgm:t>
    </dgm:pt>
    <dgm:pt modelId="{936DCA5D-8814-439B-9F21-E9EDB7792962}" type="parTrans" cxnId="{7BF5253E-5D4D-43EC-B925-F556AEC70EE3}">
      <dgm:prSet/>
      <dgm:spPr/>
      <dgm:t>
        <a:bodyPr/>
        <a:lstStyle/>
        <a:p>
          <a:endParaRPr lang="en-US"/>
        </a:p>
      </dgm:t>
    </dgm:pt>
    <dgm:pt modelId="{EFE95074-7E4B-4BC0-A716-8D347CCD7C5C}" type="sibTrans" cxnId="{7BF5253E-5D4D-43EC-B925-F556AEC70EE3}">
      <dgm:prSet/>
      <dgm:spPr/>
      <dgm:t>
        <a:bodyPr/>
        <a:lstStyle/>
        <a:p>
          <a:endParaRPr lang="en-US"/>
        </a:p>
      </dgm:t>
    </dgm:pt>
    <dgm:pt modelId="{7B3367B2-18B3-4D8E-9CF4-7F31C5E20362}" type="pres">
      <dgm:prSet presAssocID="{C471ACEF-7446-4D16-9D60-3EBA75A09C2C}" presName="root" presStyleCnt="0">
        <dgm:presLayoutVars>
          <dgm:dir/>
          <dgm:resizeHandles val="exact"/>
        </dgm:presLayoutVars>
      </dgm:prSet>
      <dgm:spPr/>
    </dgm:pt>
    <dgm:pt modelId="{305C0B07-D280-49FC-AE5C-3C84008C70B1}" type="pres">
      <dgm:prSet presAssocID="{DDA61CE8-D091-4A2F-90C3-105618EE72FB}" presName="compNode" presStyleCnt="0"/>
      <dgm:spPr/>
    </dgm:pt>
    <dgm:pt modelId="{C5EDD9EC-B98F-4F88-940F-3C67E56BBD93}" type="pres">
      <dgm:prSet presAssocID="{DDA61CE8-D091-4A2F-90C3-105618EE72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mbulance"/>
        </a:ext>
      </dgm:extLst>
    </dgm:pt>
    <dgm:pt modelId="{2B77EAD0-9F05-4EAD-8C60-3D527AA017D8}" type="pres">
      <dgm:prSet presAssocID="{DDA61CE8-D091-4A2F-90C3-105618EE72FB}" presName="spaceRect" presStyleCnt="0"/>
      <dgm:spPr/>
    </dgm:pt>
    <dgm:pt modelId="{710D615F-5562-4CD7-B897-C2F31B90F197}" type="pres">
      <dgm:prSet presAssocID="{DDA61CE8-D091-4A2F-90C3-105618EE72FB}" presName="textRect" presStyleLbl="revTx" presStyleIdx="0" presStyleCnt="4">
        <dgm:presLayoutVars>
          <dgm:chMax val="1"/>
          <dgm:chPref val="1"/>
        </dgm:presLayoutVars>
      </dgm:prSet>
      <dgm:spPr/>
    </dgm:pt>
    <dgm:pt modelId="{50F7560E-9084-4970-9F6A-B7C23F52EC81}" type="pres">
      <dgm:prSet presAssocID="{120B7023-0E91-4078-94FC-AB3D7706C427}" presName="sibTrans" presStyleCnt="0"/>
      <dgm:spPr/>
    </dgm:pt>
    <dgm:pt modelId="{30DF1B28-16F0-474E-B29E-D30C734910B2}" type="pres">
      <dgm:prSet presAssocID="{FC0A91D9-1DA6-4676-BEB4-C3D6D273D8C9}" presName="compNode" presStyleCnt="0"/>
      <dgm:spPr/>
    </dgm:pt>
    <dgm:pt modelId="{548C5CED-5073-4283-99E4-DE644333AEEA}" type="pres">
      <dgm:prSet presAssocID="{FC0A91D9-1DA6-4676-BEB4-C3D6D273D8C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5F772B4C-82CD-48FC-B9A9-CC77D218A918}" type="pres">
      <dgm:prSet presAssocID="{FC0A91D9-1DA6-4676-BEB4-C3D6D273D8C9}" presName="spaceRect" presStyleCnt="0"/>
      <dgm:spPr/>
    </dgm:pt>
    <dgm:pt modelId="{B409226E-A674-437E-ABD7-1A4DEC1E9EFD}" type="pres">
      <dgm:prSet presAssocID="{FC0A91D9-1DA6-4676-BEB4-C3D6D273D8C9}" presName="textRect" presStyleLbl="revTx" presStyleIdx="1" presStyleCnt="4">
        <dgm:presLayoutVars>
          <dgm:chMax val="1"/>
          <dgm:chPref val="1"/>
        </dgm:presLayoutVars>
      </dgm:prSet>
      <dgm:spPr/>
    </dgm:pt>
    <dgm:pt modelId="{A6B2A095-C486-4681-8CE3-5782733E96C7}" type="pres">
      <dgm:prSet presAssocID="{12ACEA45-17BF-46E1-B5C7-549771924F98}" presName="sibTrans" presStyleCnt="0"/>
      <dgm:spPr/>
    </dgm:pt>
    <dgm:pt modelId="{90773A61-09C5-436E-996F-A1C0717AE347}" type="pres">
      <dgm:prSet presAssocID="{DAAA1F8B-6B07-42A5-ADE6-BD1686DA1620}" presName="compNode" presStyleCnt="0"/>
      <dgm:spPr/>
    </dgm:pt>
    <dgm:pt modelId="{FB4F636D-A260-4FC3-B1D6-63F0638A1DEC}" type="pres">
      <dgm:prSet presAssocID="{DAAA1F8B-6B07-42A5-ADE6-BD1686DA162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nk"/>
        </a:ext>
      </dgm:extLst>
    </dgm:pt>
    <dgm:pt modelId="{3E64DDB8-916C-4B65-A6D1-5FA4EDEF90CB}" type="pres">
      <dgm:prSet presAssocID="{DAAA1F8B-6B07-42A5-ADE6-BD1686DA1620}" presName="spaceRect" presStyleCnt="0"/>
      <dgm:spPr/>
    </dgm:pt>
    <dgm:pt modelId="{3A7602BB-C673-45B5-A4E8-B7A401514E30}" type="pres">
      <dgm:prSet presAssocID="{DAAA1F8B-6B07-42A5-ADE6-BD1686DA1620}" presName="textRect" presStyleLbl="revTx" presStyleIdx="2" presStyleCnt="4">
        <dgm:presLayoutVars>
          <dgm:chMax val="1"/>
          <dgm:chPref val="1"/>
        </dgm:presLayoutVars>
      </dgm:prSet>
      <dgm:spPr/>
    </dgm:pt>
    <dgm:pt modelId="{7AFF4C57-14DD-4C64-8370-3D569A98A536}" type="pres">
      <dgm:prSet presAssocID="{8184147C-B9C6-4702-90F8-34526F2EB3EE}" presName="sibTrans" presStyleCnt="0"/>
      <dgm:spPr/>
    </dgm:pt>
    <dgm:pt modelId="{3F2DEE99-BE15-40EA-8C8F-D8E32408BF77}" type="pres">
      <dgm:prSet presAssocID="{6280FEA7-C18B-4AB6-8CCA-666682992236}" presName="compNode" presStyleCnt="0"/>
      <dgm:spPr/>
    </dgm:pt>
    <dgm:pt modelId="{4A728AC1-9C4D-4DF3-AC85-48611A60EEAE}" type="pres">
      <dgm:prSet presAssocID="{6280FEA7-C18B-4AB6-8CCA-66668299223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Judge"/>
        </a:ext>
      </dgm:extLst>
    </dgm:pt>
    <dgm:pt modelId="{99FF9EA9-3983-463E-B4DF-2B409C7909C8}" type="pres">
      <dgm:prSet presAssocID="{6280FEA7-C18B-4AB6-8CCA-666682992236}" presName="spaceRect" presStyleCnt="0"/>
      <dgm:spPr/>
    </dgm:pt>
    <dgm:pt modelId="{81F08481-59B0-4E32-8652-7B99F4859FFB}" type="pres">
      <dgm:prSet presAssocID="{6280FEA7-C18B-4AB6-8CCA-666682992236}" presName="textRect" presStyleLbl="revTx" presStyleIdx="3" presStyleCnt="4">
        <dgm:presLayoutVars>
          <dgm:chMax val="1"/>
          <dgm:chPref val="1"/>
        </dgm:presLayoutVars>
      </dgm:prSet>
      <dgm:spPr/>
    </dgm:pt>
  </dgm:ptLst>
  <dgm:cxnLst>
    <dgm:cxn modelId="{11CA8330-16E8-4ED5-BD70-8C6BB2D280E4}" type="presOf" srcId="{DDA61CE8-D091-4A2F-90C3-105618EE72FB}" destId="{710D615F-5562-4CD7-B897-C2F31B90F197}" srcOrd="0" destOrd="0" presId="urn:microsoft.com/office/officeart/2018/2/layout/IconLabelList"/>
    <dgm:cxn modelId="{5942A53D-942E-499B-9560-DFEE20FA214C}" srcId="{C471ACEF-7446-4D16-9D60-3EBA75A09C2C}" destId="{DDA61CE8-D091-4A2F-90C3-105618EE72FB}" srcOrd="0" destOrd="0" parTransId="{54FB5029-A5A1-4EBF-9DB8-8F833E643B65}" sibTransId="{120B7023-0E91-4078-94FC-AB3D7706C427}"/>
    <dgm:cxn modelId="{7BF5253E-5D4D-43EC-B925-F556AEC70EE3}" srcId="{C471ACEF-7446-4D16-9D60-3EBA75A09C2C}" destId="{6280FEA7-C18B-4AB6-8CCA-666682992236}" srcOrd="3" destOrd="0" parTransId="{936DCA5D-8814-439B-9F21-E9EDB7792962}" sibTransId="{EFE95074-7E4B-4BC0-A716-8D347CCD7C5C}"/>
    <dgm:cxn modelId="{A2441169-9615-4052-94D2-71FA086EDF16}" type="presOf" srcId="{6280FEA7-C18B-4AB6-8CCA-666682992236}" destId="{81F08481-59B0-4E32-8652-7B99F4859FFB}" srcOrd="0" destOrd="0" presId="urn:microsoft.com/office/officeart/2018/2/layout/IconLabelList"/>
    <dgm:cxn modelId="{87236478-5D46-46E0-AFB1-33ABBDD8B096}" type="presOf" srcId="{DAAA1F8B-6B07-42A5-ADE6-BD1686DA1620}" destId="{3A7602BB-C673-45B5-A4E8-B7A401514E30}" srcOrd="0" destOrd="0" presId="urn:microsoft.com/office/officeart/2018/2/layout/IconLabelList"/>
    <dgm:cxn modelId="{B0A7458C-B746-4078-884C-070F950D945D}" srcId="{C471ACEF-7446-4D16-9D60-3EBA75A09C2C}" destId="{FC0A91D9-1DA6-4676-BEB4-C3D6D273D8C9}" srcOrd="1" destOrd="0" parTransId="{6B75FA6D-6EFE-477A-8AC5-BF54793CC852}" sibTransId="{12ACEA45-17BF-46E1-B5C7-549771924F98}"/>
    <dgm:cxn modelId="{9E9241A0-4E62-41A1-BB90-A54D61585CC6}" type="presOf" srcId="{C471ACEF-7446-4D16-9D60-3EBA75A09C2C}" destId="{7B3367B2-18B3-4D8E-9CF4-7F31C5E20362}" srcOrd="0" destOrd="0" presId="urn:microsoft.com/office/officeart/2018/2/layout/IconLabelList"/>
    <dgm:cxn modelId="{27DCA9B0-50B3-4B45-8B9C-FE5DD4518DDF}" type="presOf" srcId="{FC0A91D9-1DA6-4676-BEB4-C3D6D273D8C9}" destId="{B409226E-A674-437E-ABD7-1A4DEC1E9EFD}" srcOrd="0" destOrd="0" presId="urn:microsoft.com/office/officeart/2018/2/layout/IconLabelList"/>
    <dgm:cxn modelId="{10F390C7-8DE3-42AE-8D89-117C5FA78410}" srcId="{C471ACEF-7446-4D16-9D60-3EBA75A09C2C}" destId="{DAAA1F8B-6B07-42A5-ADE6-BD1686DA1620}" srcOrd="2" destOrd="0" parTransId="{D3581752-A584-455E-B9B2-7195A138FD59}" sibTransId="{8184147C-B9C6-4702-90F8-34526F2EB3EE}"/>
    <dgm:cxn modelId="{549DD686-11BB-4CDF-8654-61B3595346F9}" type="presParOf" srcId="{7B3367B2-18B3-4D8E-9CF4-7F31C5E20362}" destId="{305C0B07-D280-49FC-AE5C-3C84008C70B1}" srcOrd="0" destOrd="0" presId="urn:microsoft.com/office/officeart/2018/2/layout/IconLabelList"/>
    <dgm:cxn modelId="{C3F77DC5-7ECF-420C-B89A-BC9A61E25C1D}" type="presParOf" srcId="{305C0B07-D280-49FC-AE5C-3C84008C70B1}" destId="{C5EDD9EC-B98F-4F88-940F-3C67E56BBD93}" srcOrd="0" destOrd="0" presId="urn:microsoft.com/office/officeart/2018/2/layout/IconLabelList"/>
    <dgm:cxn modelId="{975D1550-673C-483F-AF90-F7CC99B703FD}" type="presParOf" srcId="{305C0B07-D280-49FC-AE5C-3C84008C70B1}" destId="{2B77EAD0-9F05-4EAD-8C60-3D527AA017D8}" srcOrd="1" destOrd="0" presId="urn:microsoft.com/office/officeart/2018/2/layout/IconLabelList"/>
    <dgm:cxn modelId="{83F69FD1-2A64-4A89-8C3D-11C2A6AACFA2}" type="presParOf" srcId="{305C0B07-D280-49FC-AE5C-3C84008C70B1}" destId="{710D615F-5562-4CD7-B897-C2F31B90F197}" srcOrd="2" destOrd="0" presId="urn:microsoft.com/office/officeart/2018/2/layout/IconLabelList"/>
    <dgm:cxn modelId="{5E5C5051-1737-44AB-8AE9-25201926C334}" type="presParOf" srcId="{7B3367B2-18B3-4D8E-9CF4-7F31C5E20362}" destId="{50F7560E-9084-4970-9F6A-B7C23F52EC81}" srcOrd="1" destOrd="0" presId="urn:microsoft.com/office/officeart/2018/2/layout/IconLabelList"/>
    <dgm:cxn modelId="{2EAA2FC6-947E-41ED-9CE1-B691D789F258}" type="presParOf" srcId="{7B3367B2-18B3-4D8E-9CF4-7F31C5E20362}" destId="{30DF1B28-16F0-474E-B29E-D30C734910B2}" srcOrd="2" destOrd="0" presId="urn:microsoft.com/office/officeart/2018/2/layout/IconLabelList"/>
    <dgm:cxn modelId="{7EF7D92C-52C0-4AFF-B4CC-D0D70C3B50CC}" type="presParOf" srcId="{30DF1B28-16F0-474E-B29E-D30C734910B2}" destId="{548C5CED-5073-4283-99E4-DE644333AEEA}" srcOrd="0" destOrd="0" presId="urn:microsoft.com/office/officeart/2018/2/layout/IconLabelList"/>
    <dgm:cxn modelId="{4CE8C2EB-A361-4FAC-ABD4-D420AC385392}" type="presParOf" srcId="{30DF1B28-16F0-474E-B29E-D30C734910B2}" destId="{5F772B4C-82CD-48FC-B9A9-CC77D218A918}" srcOrd="1" destOrd="0" presId="urn:microsoft.com/office/officeart/2018/2/layout/IconLabelList"/>
    <dgm:cxn modelId="{1AC6979E-DED0-4C59-A77A-E85BD26A030D}" type="presParOf" srcId="{30DF1B28-16F0-474E-B29E-D30C734910B2}" destId="{B409226E-A674-437E-ABD7-1A4DEC1E9EFD}" srcOrd="2" destOrd="0" presId="urn:microsoft.com/office/officeart/2018/2/layout/IconLabelList"/>
    <dgm:cxn modelId="{D442FC69-F642-412A-BBDA-42A193D6B23B}" type="presParOf" srcId="{7B3367B2-18B3-4D8E-9CF4-7F31C5E20362}" destId="{A6B2A095-C486-4681-8CE3-5782733E96C7}" srcOrd="3" destOrd="0" presId="urn:microsoft.com/office/officeart/2018/2/layout/IconLabelList"/>
    <dgm:cxn modelId="{2EC60F30-C92C-440D-BBF9-8ADEEF38F878}" type="presParOf" srcId="{7B3367B2-18B3-4D8E-9CF4-7F31C5E20362}" destId="{90773A61-09C5-436E-996F-A1C0717AE347}" srcOrd="4" destOrd="0" presId="urn:microsoft.com/office/officeart/2018/2/layout/IconLabelList"/>
    <dgm:cxn modelId="{6DF7D5BD-9172-46A8-8A2B-D0D1DF810C65}" type="presParOf" srcId="{90773A61-09C5-436E-996F-A1C0717AE347}" destId="{FB4F636D-A260-4FC3-B1D6-63F0638A1DEC}" srcOrd="0" destOrd="0" presId="urn:microsoft.com/office/officeart/2018/2/layout/IconLabelList"/>
    <dgm:cxn modelId="{49D7800E-0E9A-491D-9021-4B253AEAFCF5}" type="presParOf" srcId="{90773A61-09C5-436E-996F-A1C0717AE347}" destId="{3E64DDB8-916C-4B65-A6D1-5FA4EDEF90CB}" srcOrd="1" destOrd="0" presId="urn:microsoft.com/office/officeart/2018/2/layout/IconLabelList"/>
    <dgm:cxn modelId="{9668D76C-2ED6-43BE-BA44-00A331B859D2}" type="presParOf" srcId="{90773A61-09C5-436E-996F-A1C0717AE347}" destId="{3A7602BB-C673-45B5-A4E8-B7A401514E30}" srcOrd="2" destOrd="0" presId="urn:microsoft.com/office/officeart/2018/2/layout/IconLabelList"/>
    <dgm:cxn modelId="{5E2FECFA-AB06-4D2C-8B00-AE6509BE7FC9}" type="presParOf" srcId="{7B3367B2-18B3-4D8E-9CF4-7F31C5E20362}" destId="{7AFF4C57-14DD-4C64-8370-3D569A98A536}" srcOrd="5" destOrd="0" presId="urn:microsoft.com/office/officeart/2018/2/layout/IconLabelList"/>
    <dgm:cxn modelId="{94C1F78A-553A-4FB9-9B10-5128471CCB70}" type="presParOf" srcId="{7B3367B2-18B3-4D8E-9CF4-7F31C5E20362}" destId="{3F2DEE99-BE15-40EA-8C8F-D8E32408BF77}" srcOrd="6" destOrd="0" presId="urn:microsoft.com/office/officeart/2018/2/layout/IconLabelList"/>
    <dgm:cxn modelId="{0C8811BA-7583-4135-8351-FE415BE4CFA3}" type="presParOf" srcId="{3F2DEE99-BE15-40EA-8C8F-D8E32408BF77}" destId="{4A728AC1-9C4D-4DF3-AC85-48611A60EEAE}" srcOrd="0" destOrd="0" presId="urn:microsoft.com/office/officeart/2018/2/layout/IconLabelList"/>
    <dgm:cxn modelId="{D2C594F3-7F08-4C64-B4A2-B82C6DB8CBDF}" type="presParOf" srcId="{3F2DEE99-BE15-40EA-8C8F-D8E32408BF77}" destId="{99FF9EA9-3983-463E-B4DF-2B409C7909C8}" srcOrd="1" destOrd="0" presId="urn:microsoft.com/office/officeart/2018/2/layout/IconLabelList"/>
    <dgm:cxn modelId="{1DB20D15-9561-4579-92B7-C7289FD25BCC}" type="presParOf" srcId="{3F2DEE99-BE15-40EA-8C8F-D8E32408BF77}" destId="{81F08481-59B0-4E32-8652-7B99F4859FFB}"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3BE7DA-ADE5-44FC-BD56-C6B7C9CAE381}"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GB"/>
        </a:p>
      </dgm:t>
    </dgm:pt>
    <dgm:pt modelId="{7D1596E2-FF3F-4EC8-9382-E22F2B1EA64F}">
      <dgm:prSet phldrT="[Text]" phldr="0"/>
      <dgm:spPr/>
      <dgm:t>
        <a:bodyPr/>
        <a:lstStyle/>
        <a:p>
          <a:pPr rtl="0"/>
          <a:r>
            <a:rPr lang="en-GB">
              <a:latin typeface="Aharoni"/>
            </a:rPr>
            <a:t>Expensive </a:t>
          </a:r>
          <a:endParaRPr lang="en-GB"/>
        </a:p>
      </dgm:t>
    </dgm:pt>
    <dgm:pt modelId="{AD962B32-E008-4A83-9EAA-57C2619CDA02}" type="parTrans" cxnId="{40DC69AD-2BAA-41F5-BD56-055B392A46BC}">
      <dgm:prSet/>
      <dgm:spPr/>
      <dgm:t>
        <a:bodyPr/>
        <a:lstStyle/>
        <a:p>
          <a:endParaRPr lang="en-GB"/>
        </a:p>
      </dgm:t>
    </dgm:pt>
    <dgm:pt modelId="{7DA44341-CA31-414B-A4B3-F37C33FBE77D}" type="sibTrans" cxnId="{40DC69AD-2BAA-41F5-BD56-055B392A46BC}">
      <dgm:prSet/>
      <dgm:spPr/>
      <dgm:t>
        <a:bodyPr/>
        <a:lstStyle/>
        <a:p>
          <a:endParaRPr lang="en-GB"/>
        </a:p>
      </dgm:t>
    </dgm:pt>
    <dgm:pt modelId="{3306196D-33FC-44E8-92AB-5EF7E1848BBF}">
      <dgm:prSet phldrT="[Text]" phldr="0"/>
      <dgm:spPr/>
      <dgm:t>
        <a:bodyPr/>
        <a:lstStyle/>
        <a:p>
          <a:pPr rtl="0"/>
          <a:r>
            <a:rPr lang="en-GB">
              <a:latin typeface="Aharoni"/>
            </a:rPr>
            <a:t>The law is against it in the uk.</a:t>
          </a:r>
          <a:endParaRPr lang="en-GB"/>
        </a:p>
      </dgm:t>
    </dgm:pt>
    <dgm:pt modelId="{67C20D0B-AB74-4BBB-ABF1-15C01EA254AA}" type="parTrans" cxnId="{AB5DE3D2-1768-49D8-829A-72783C6BBA83}">
      <dgm:prSet/>
      <dgm:spPr/>
      <dgm:t>
        <a:bodyPr/>
        <a:lstStyle/>
        <a:p>
          <a:endParaRPr lang="en-GB"/>
        </a:p>
      </dgm:t>
    </dgm:pt>
    <dgm:pt modelId="{009A90DB-06BB-4F41-945F-C54FD6D72447}" type="sibTrans" cxnId="{AB5DE3D2-1768-49D8-829A-72783C6BBA83}">
      <dgm:prSet/>
      <dgm:spPr/>
      <dgm:t>
        <a:bodyPr/>
        <a:lstStyle/>
        <a:p>
          <a:endParaRPr lang="en-GB"/>
        </a:p>
      </dgm:t>
    </dgm:pt>
    <dgm:pt modelId="{0487C1B0-0681-493B-AA5A-4AC044E3CF08}">
      <dgm:prSet phldrT="[Text]" phldr="0"/>
      <dgm:spPr/>
      <dgm:t>
        <a:bodyPr/>
        <a:lstStyle/>
        <a:p>
          <a:pPr rtl="0"/>
          <a:r>
            <a:rPr lang="en-GB">
              <a:latin typeface="Aharoni"/>
            </a:rPr>
            <a:t>Incompatible to palliative care.</a:t>
          </a:r>
          <a:endParaRPr lang="en-GB"/>
        </a:p>
      </dgm:t>
    </dgm:pt>
    <dgm:pt modelId="{6B09A2EE-61B2-4275-A1FE-8F1D90A6D960}" type="parTrans" cxnId="{861378D5-A762-4865-9B2B-DDBAD818AD51}">
      <dgm:prSet/>
      <dgm:spPr/>
      <dgm:t>
        <a:bodyPr/>
        <a:lstStyle/>
        <a:p>
          <a:endParaRPr lang="en-GB"/>
        </a:p>
      </dgm:t>
    </dgm:pt>
    <dgm:pt modelId="{F0466D33-F497-499C-8757-D139BF89B6CF}" type="sibTrans" cxnId="{861378D5-A762-4865-9B2B-DDBAD818AD51}">
      <dgm:prSet/>
      <dgm:spPr/>
      <dgm:t>
        <a:bodyPr/>
        <a:lstStyle/>
        <a:p>
          <a:endParaRPr lang="en-GB"/>
        </a:p>
      </dgm:t>
    </dgm:pt>
    <dgm:pt modelId="{E53C2973-070F-4F90-9B39-86E1281B6BE2}">
      <dgm:prSet phldrT="[Text]" phldr="0"/>
      <dgm:spPr/>
      <dgm:t>
        <a:bodyPr/>
        <a:lstStyle/>
        <a:p>
          <a:pPr rtl="0"/>
          <a:r>
            <a:rPr lang="en-GB">
              <a:latin typeface="Aharoni"/>
            </a:rPr>
            <a:t>Involuntary euthanasia</a:t>
          </a:r>
          <a:endParaRPr lang="en-GB"/>
        </a:p>
      </dgm:t>
    </dgm:pt>
    <dgm:pt modelId="{2618224C-90A8-47D4-958D-3721AF6C970A}" type="parTrans" cxnId="{4A200319-E107-42EA-8C0F-1F539D6198EF}">
      <dgm:prSet/>
      <dgm:spPr/>
      <dgm:t>
        <a:bodyPr/>
        <a:lstStyle/>
        <a:p>
          <a:endParaRPr lang="en-GB"/>
        </a:p>
      </dgm:t>
    </dgm:pt>
    <dgm:pt modelId="{E8C6361A-2180-4DF5-B2CB-19F6CE025214}" type="sibTrans" cxnId="{4A200319-E107-42EA-8C0F-1F539D6198EF}">
      <dgm:prSet/>
      <dgm:spPr/>
      <dgm:t>
        <a:bodyPr/>
        <a:lstStyle/>
        <a:p>
          <a:endParaRPr lang="en-GB"/>
        </a:p>
      </dgm:t>
    </dgm:pt>
    <dgm:pt modelId="{BC03EF59-0AF3-4A43-A25C-B22424BD7170}">
      <dgm:prSet phldrT="[Text]" phldr="0"/>
      <dgm:spPr/>
      <dgm:t>
        <a:bodyPr/>
        <a:lstStyle/>
        <a:p>
          <a:pPr rtl="0"/>
          <a:r>
            <a:rPr lang="en-GB">
              <a:latin typeface="Aharoni"/>
            </a:rPr>
            <a:t>Can be interpreted as murder or manslaughter</a:t>
          </a:r>
          <a:endParaRPr lang="en-GB"/>
        </a:p>
      </dgm:t>
    </dgm:pt>
    <dgm:pt modelId="{FB430C02-051D-407E-B05E-48575AED9A7E}" type="parTrans" cxnId="{159E3F17-4CBE-4D70-8CB5-5E4A21A5BBBE}">
      <dgm:prSet/>
      <dgm:spPr/>
      <dgm:t>
        <a:bodyPr/>
        <a:lstStyle/>
        <a:p>
          <a:endParaRPr lang="en-GB"/>
        </a:p>
      </dgm:t>
    </dgm:pt>
    <dgm:pt modelId="{1CE4A490-D652-46A3-80D2-A6AE247A4178}" type="sibTrans" cxnId="{159E3F17-4CBE-4D70-8CB5-5E4A21A5BBBE}">
      <dgm:prSet/>
      <dgm:spPr/>
      <dgm:t>
        <a:bodyPr/>
        <a:lstStyle/>
        <a:p>
          <a:endParaRPr lang="en-GB"/>
        </a:p>
      </dgm:t>
    </dgm:pt>
    <dgm:pt modelId="{599A5638-11C3-404E-8C25-71C4B9DC3201}" type="pres">
      <dgm:prSet presAssocID="{4D3BE7DA-ADE5-44FC-BD56-C6B7C9CAE381}" presName="outerComposite" presStyleCnt="0">
        <dgm:presLayoutVars>
          <dgm:chMax val="5"/>
          <dgm:dir/>
          <dgm:resizeHandles val="exact"/>
        </dgm:presLayoutVars>
      </dgm:prSet>
      <dgm:spPr/>
    </dgm:pt>
    <dgm:pt modelId="{EE373446-4E22-4E6F-B602-A52358E74617}" type="pres">
      <dgm:prSet presAssocID="{4D3BE7DA-ADE5-44FC-BD56-C6B7C9CAE381}" presName="dummyMaxCanvas" presStyleCnt="0">
        <dgm:presLayoutVars/>
      </dgm:prSet>
      <dgm:spPr/>
    </dgm:pt>
    <dgm:pt modelId="{8503BAB6-2C64-4EAE-B585-5B60D8584114}" type="pres">
      <dgm:prSet presAssocID="{4D3BE7DA-ADE5-44FC-BD56-C6B7C9CAE381}" presName="FiveNodes_1" presStyleLbl="node1" presStyleIdx="0" presStyleCnt="5">
        <dgm:presLayoutVars>
          <dgm:bulletEnabled val="1"/>
        </dgm:presLayoutVars>
      </dgm:prSet>
      <dgm:spPr/>
    </dgm:pt>
    <dgm:pt modelId="{F7B9B8A2-AB29-46E6-875A-C4EF91918EF2}" type="pres">
      <dgm:prSet presAssocID="{4D3BE7DA-ADE5-44FC-BD56-C6B7C9CAE381}" presName="FiveNodes_2" presStyleLbl="node1" presStyleIdx="1" presStyleCnt="5">
        <dgm:presLayoutVars>
          <dgm:bulletEnabled val="1"/>
        </dgm:presLayoutVars>
      </dgm:prSet>
      <dgm:spPr/>
    </dgm:pt>
    <dgm:pt modelId="{2D34D48F-D3E7-4DE2-B68E-6049754E387C}" type="pres">
      <dgm:prSet presAssocID="{4D3BE7DA-ADE5-44FC-BD56-C6B7C9CAE381}" presName="FiveNodes_3" presStyleLbl="node1" presStyleIdx="2" presStyleCnt="5">
        <dgm:presLayoutVars>
          <dgm:bulletEnabled val="1"/>
        </dgm:presLayoutVars>
      </dgm:prSet>
      <dgm:spPr/>
    </dgm:pt>
    <dgm:pt modelId="{0E1DFD81-1F5B-4F06-9CD0-FA52F5F14A57}" type="pres">
      <dgm:prSet presAssocID="{4D3BE7DA-ADE5-44FC-BD56-C6B7C9CAE381}" presName="FiveNodes_4" presStyleLbl="node1" presStyleIdx="3" presStyleCnt="5">
        <dgm:presLayoutVars>
          <dgm:bulletEnabled val="1"/>
        </dgm:presLayoutVars>
      </dgm:prSet>
      <dgm:spPr/>
    </dgm:pt>
    <dgm:pt modelId="{35BDB72D-735C-4A3C-A384-3263A479F9A0}" type="pres">
      <dgm:prSet presAssocID="{4D3BE7DA-ADE5-44FC-BD56-C6B7C9CAE381}" presName="FiveNodes_5" presStyleLbl="node1" presStyleIdx="4" presStyleCnt="5">
        <dgm:presLayoutVars>
          <dgm:bulletEnabled val="1"/>
        </dgm:presLayoutVars>
      </dgm:prSet>
      <dgm:spPr/>
    </dgm:pt>
    <dgm:pt modelId="{F0F4569A-4039-4B3A-BD6C-55A6A6B1EFF4}" type="pres">
      <dgm:prSet presAssocID="{4D3BE7DA-ADE5-44FC-BD56-C6B7C9CAE381}" presName="FiveConn_1-2" presStyleLbl="fgAccFollowNode1" presStyleIdx="0" presStyleCnt="4">
        <dgm:presLayoutVars>
          <dgm:bulletEnabled val="1"/>
        </dgm:presLayoutVars>
      </dgm:prSet>
      <dgm:spPr/>
    </dgm:pt>
    <dgm:pt modelId="{94D4B887-62D6-403B-951B-1DE04521B98F}" type="pres">
      <dgm:prSet presAssocID="{4D3BE7DA-ADE5-44FC-BD56-C6B7C9CAE381}" presName="FiveConn_2-3" presStyleLbl="fgAccFollowNode1" presStyleIdx="1" presStyleCnt="4">
        <dgm:presLayoutVars>
          <dgm:bulletEnabled val="1"/>
        </dgm:presLayoutVars>
      </dgm:prSet>
      <dgm:spPr/>
    </dgm:pt>
    <dgm:pt modelId="{CBCD70BB-1711-4675-8D3E-88BFCAC8B47B}" type="pres">
      <dgm:prSet presAssocID="{4D3BE7DA-ADE5-44FC-BD56-C6B7C9CAE381}" presName="FiveConn_3-4" presStyleLbl="fgAccFollowNode1" presStyleIdx="2" presStyleCnt="4">
        <dgm:presLayoutVars>
          <dgm:bulletEnabled val="1"/>
        </dgm:presLayoutVars>
      </dgm:prSet>
      <dgm:spPr/>
    </dgm:pt>
    <dgm:pt modelId="{DAD43B61-081F-4A4D-A20E-CB31C4FEEECB}" type="pres">
      <dgm:prSet presAssocID="{4D3BE7DA-ADE5-44FC-BD56-C6B7C9CAE381}" presName="FiveConn_4-5" presStyleLbl="fgAccFollowNode1" presStyleIdx="3" presStyleCnt="4">
        <dgm:presLayoutVars>
          <dgm:bulletEnabled val="1"/>
        </dgm:presLayoutVars>
      </dgm:prSet>
      <dgm:spPr/>
    </dgm:pt>
    <dgm:pt modelId="{FB40401F-FDA9-4532-9DFF-CA496658D2CB}" type="pres">
      <dgm:prSet presAssocID="{4D3BE7DA-ADE5-44FC-BD56-C6B7C9CAE381}" presName="FiveNodes_1_text" presStyleLbl="node1" presStyleIdx="4" presStyleCnt="5">
        <dgm:presLayoutVars>
          <dgm:bulletEnabled val="1"/>
        </dgm:presLayoutVars>
      </dgm:prSet>
      <dgm:spPr/>
    </dgm:pt>
    <dgm:pt modelId="{9853A740-71D4-425A-899F-8AE11F5D59DA}" type="pres">
      <dgm:prSet presAssocID="{4D3BE7DA-ADE5-44FC-BD56-C6B7C9CAE381}" presName="FiveNodes_2_text" presStyleLbl="node1" presStyleIdx="4" presStyleCnt="5">
        <dgm:presLayoutVars>
          <dgm:bulletEnabled val="1"/>
        </dgm:presLayoutVars>
      </dgm:prSet>
      <dgm:spPr/>
    </dgm:pt>
    <dgm:pt modelId="{9DB8ED48-54A1-4726-BD96-51A0A0767120}" type="pres">
      <dgm:prSet presAssocID="{4D3BE7DA-ADE5-44FC-BD56-C6B7C9CAE381}" presName="FiveNodes_3_text" presStyleLbl="node1" presStyleIdx="4" presStyleCnt="5">
        <dgm:presLayoutVars>
          <dgm:bulletEnabled val="1"/>
        </dgm:presLayoutVars>
      </dgm:prSet>
      <dgm:spPr/>
    </dgm:pt>
    <dgm:pt modelId="{B5E2247B-636B-4A42-82B8-C7C4B97567E9}" type="pres">
      <dgm:prSet presAssocID="{4D3BE7DA-ADE5-44FC-BD56-C6B7C9CAE381}" presName="FiveNodes_4_text" presStyleLbl="node1" presStyleIdx="4" presStyleCnt="5">
        <dgm:presLayoutVars>
          <dgm:bulletEnabled val="1"/>
        </dgm:presLayoutVars>
      </dgm:prSet>
      <dgm:spPr/>
    </dgm:pt>
    <dgm:pt modelId="{A230F2F6-D637-4838-BFCD-73427E362D4A}" type="pres">
      <dgm:prSet presAssocID="{4D3BE7DA-ADE5-44FC-BD56-C6B7C9CAE381}" presName="FiveNodes_5_text" presStyleLbl="node1" presStyleIdx="4" presStyleCnt="5">
        <dgm:presLayoutVars>
          <dgm:bulletEnabled val="1"/>
        </dgm:presLayoutVars>
      </dgm:prSet>
      <dgm:spPr/>
    </dgm:pt>
  </dgm:ptLst>
  <dgm:cxnLst>
    <dgm:cxn modelId="{F4D7D205-3E06-49B0-BE79-FD2E1AE455C0}" type="presOf" srcId="{7D1596E2-FF3F-4EC8-9382-E22F2B1EA64F}" destId="{FB40401F-FDA9-4532-9DFF-CA496658D2CB}" srcOrd="1" destOrd="0" presId="urn:microsoft.com/office/officeart/2005/8/layout/vProcess5"/>
    <dgm:cxn modelId="{E9F50909-B014-4C63-80CA-863C635D74E9}" type="presOf" srcId="{4D3BE7DA-ADE5-44FC-BD56-C6B7C9CAE381}" destId="{599A5638-11C3-404E-8C25-71C4B9DC3201}" srcOrd="0" destOrd="0" presId="urn:microsoft.com/office/officeart/2005/8/layout/vProcess5"/>
    <dgm:cxn modelId="{159E3F17-4CBE-4D70-8CB5-5E4A21A5BBBE}" srcId="{4D3BE7DA-ADE5-44FC-BD56-C6B7C9CAE381}" destId="{BC03EF59-0AF3-4A43-A25C-B22424BD7170}" srcOrd="4" destOrd="0" parTransId="{FB430C02-051D-407E-B05E-48575AED9A7E}" sibTransId="{1CE4A490-D652-46A3-80D2-A6AE247A4178}"/>
    <dgm:cxn modelId="{4A200319-E107-42EA-8C0F-1F539D6198EF}" srcId="{4D3BE7DA-ADE5-44FC-BD56-C6B7C9CAE381}" destId="{E53C2973-070F-4F90-9B39-86E1281B6BE2}" srcOrd="3" destOrd="0" parTransId="{2618224C-90A8-47D4-958D-3721AF6C970A}" sibTransId="{E8C6361A-2180-4DF5-B2CB-19F6CE025214}"/>
    <dgm:cxn modelId="{3D1DAF1E-D1BE-4138-93AE-66F844570999}" type="presOf" srcId="{7D1596E2-FF3F-4EC8-9382-E22F2B1EA64F}" destId="{8503BAB6-2C64-4EAE-B585-5B60D8584114}" srcOrd="0" destOrd="0" presId="urn:microsoft.com/office/officeart/2005/8/layout/vProcess5"/>
    <dgm:cxn modelId="{C806A52E-04C1-43FD-9218-26C1BB4A5A86}" type="presOf" srcId="{3306196D-33FC-44E8-92AB-5EF7E1848BBF}" destId="{F7B9B8A2-AB29-46E6-875A-C4EF91918EF2}" srcOrd="0" destOrd="0" presId="urn:microsoft.com/office/officeart/2005/8/layout/vProcess5"/>
    <dgm:cxn modelId="{FB738675-A46C-419C-B6F7-420030FB7C33}" type="presOf" srcId="{F0466D33-F497-499C-8757-D139BF89B6CF}" destId="{CBCD70BB-1711-4675-8D3E-88BFCAC8B47B}" srcOrd="0" destOrd="0" presId="urn:microsoft.com/office/officeart/2005/8/layout/vProcess5"/>
    <dgm:cxn modelId="{AC83488A-1BE4-4577-A588-23D6DD9D95BD}" type="presOf" srcId="{BC03EF59-0AF3-4A43-A25C-B22424BD7170}" destId="{35BDB72D-735C-4A3C-A384-3263A479F9A0}" srcOrd="0" destOrd="0" presId="urn:microsoft.com/office/officeart/2005/8/layout/vProcess5"/>
    <dgm:cxn modelId="{0288E999-D84E-40CD-AB2F-5879200B3F29}" type="presOf" srcId="{E53C2973-070F-4F90-9B39-86E1281B6BE2}" destId="{B5E2247B-636B-4A42-82B8-C7C4B97567E9}" srcOrd="1" destOrd="0" presId="urn:microsoft.com/office/officeart/2005/8/layout/vProcess5"/>
    <dgm:cxn modelId="{94C689AB-E2A1-4E9B-8A09-1C95E75BF2A3}" type="presOf" srcId="{009A90DB-06BB-4F41-945F-C54FD6D72447}" destId="{94D4B887-62D6-403B-951B-1DE04521B98F}" srcOrd="0" destOrd="0" presId="urn:microsoft.com/office/officeart/2005/8/layout/vProcess5"/>
    <dgm:cxn modelId="{40DC69AD-2BAA-41F5-BD56-055B392A46BC}" srcId="{4D3BE7DA-ADE5-44FC-BD56-C6B7C9CAE381}" destId="{7D1596E2-FF3F-4EC8-9382-E22F2B1EA64F}" srcOrd="0" destOrd="0" parTransId="{AD962B32-E008-4A83-9EAA-57C2619CDA02}" sibTransId="{7DA44341-CA31-414B-A4B3-F37C33FBE77D}"/>
    <dgm:cxn modelId="{12F5BDB8-7FED-4487-88B8-F06BA2DAC295}" type="presOf" srcId="{BC03EF59-0AF3-4A43-A25C-B22424BD7170}" destId="{A230F2F6-D637-4838-BFCD-73427E362D4A}" srcOrd="1" destOrd="0" presId="urn:microsoft.com/office/officeart/2005/8/layout/vProcess5"/>
    <dgm:cxn modelId="{AB5DE3D2-1768-49D8-829A-72783C6BBA83}" srcId="{4D3BE7DA-ADE5-44FC-BD56-C6B7C9CAE381}" destId="{3306196D-33FC-44E8-92AB-5EF7E1848BBF}" srcOrd="1" destOrd="0" parTransId="{67C20D0B-AB74-4BBB-ABF1-15C01EA254AA}" sibTransId="{009A90DB-06BB-4F41-945F-C54FD6D72447}"/>
    <dgm:cxn modelId="{102682D4-B884-4CBF-869C-E52720521D9E}" type="presOf" srcId="{7DA44341-CA31-414B-A4B3-F37C33FBE77D}" destId="{F0F4569A-4039-4B3A-BD6C-55A6A6B1EFF4}" srcOrd="0" destOrd="0" presId="urn:microsoft.com/office/officeart/2005/8/layout/vProcess5"/>
    <dgm:cxn modelId="{861378D5-A762-4865-9B2B-DDBAD818AD51}" srcId="{4D3BE7DA-ADE5-44FC-BD56-C6B7C9CAE381}" destId="{0487C1B0-0681-493B-AA5A-4AC044E3CF08}" srcOrd="2" destOrd="0" parTransId="{6B09A2EE-61B2-4275-A1FE-8F1D90A6D960}" sibTransId="{F0466D33-F497-499C-8757-D139BF89B6CF}"/>
    <dgm:cxn modelId="{43955AD7-07A6-4EF9-8598-7C069E3E157A}" type="presOf" srcId="{E8C6361A-2180-4DF5-B2CB-19F6CE025214}" destId="{DAD43B61-081F-4A4D-A20E-CB31C4FEEECB}" srcOrd="0" destOrd="0" presId="urn:microsoft.com/office/officeart/2005/8/layout/vProcess5"/>
    <dgm:cxn modelId="{A18393DC-BAF5-45F4-BD6E-EEB5DA42813E}" type="presOf" srcId="{E53C2973-070F-4F90-9B39-86E1281B6BE2}" destId="{0E1DFD81-1F5B-4F06-9CD0-FA52F5F14A57}" srcOrd="0" destOrd="0" presId="urn:microsoft.com/office/officeart/2005/8/layout/vProcess5"/>
    <dgm:cxn modelId="{C5585DDF-3B0E-48C4-A1AE-E7546E38A15F}" type="presOf" srcId="{0487C1B0-0681-493B-AA5A-4AC044E3CF08}" destId="{9DB8ED48-54A1-4726-BD96-51A0A0767120}" srcOrd="1" destOrd="0" presId="urn:microsoft.com/office/officeart/2005/8/layout/vProcess5"/>
    <dgm:cxn modelId="{723330E9-25C3-4819-BC1C-232FE44727DC}" type="presOf" srcId="{0487C1B0-0681-493B-AA5A-4AC044E3CF08}" destId="{2D34D48F-D3E7-4DE2-B68E-6049754E387C}" srcOrd="0" destOrd="0" presId="urn:microsoft.com/office/officeart/2005/8/layout/vProcess5"/>
    <dgm:cxn modelId="{9311B3E9-E3C8-410D-8CEA-1EC18DAA7A7D}" type="presOf" srcId="{3306196D-33FC-44E8-92AB-5EF7E1848BBF}" destId="{9853A740-71D4-425A-899F-8AE11F5D59DA}" srcOrd="1" destOrd="0" presId="urn:microsoft.com/office/officeart/2005/8/layout/vProcess5"/>
    <dgm:cxn modelId="{94F14E6A-19FC-48C2-BF80-57C671B45E34}" type="presParOf" srcId="{599A5638-11C3-404E-8C25-71C4B9DC3201}" destId="{EE373446-4E22-4E6F-B602-A52358E74617}" srcOrd="0" destOrd="0" presId="urn:microsoft.com/office/officeart/2005/8/layout/vProcess5"/>
    <dgm:cxn modelId="{9E6CBAD5-5ABE-49E6-9384-EAAF27D42005}" type="presParOf" srcId="{599A5638-11C3-404E-8C25-71C4B9DC3201}" destId="{8503BAB6-2C64-4EAE-B585-5B60D8584114}" srcOrd="1" destOrd="0" presId="urn:microsoft.com/office/officeart/2005/8/layout/vProcess5"/>
    <dgm:cxn modelId="{5B8DDDE6-7C4A-42EF-9443-901D5F917E20}" type="presParOf" srcId="{599A5638-11C3-404E-8C25-71C4B9DC3201}" destId="{F7B9B8A2-AB29-46E6-875A-C4EF91918EF2}" srcOrd="2" destOrd="0" presId="urn:microsoft.com/office/officeart/2005/8/layout/vProcess5"/>
    <dgm:cxn modelId="{F2C1941D-C6DA-4B75-ABB2-0D4840AF89FA}" type="presParOf" srcId="{599A5638-11C3-404E-8C25-71C4B9DC3201}" destId="{2D34D48F-D3E7-4DE2-B68E-6049754E387C}" srcOrd="3" destOrd="0" presId="urn:microsoft.com/office/officeart/2005/8/layout/vProcess5"/>
    <dgm:cxn modelId="{FF5281D1-4262-4088-AC91-AF09A6BC237F}" type="presParOf" srcId="{599A5638-11C3-404E-8C25-71C4B9DC3201}" destId="{0E1DFD81-1F5B-4F06-9CD0-FA52F5F14A57}" srcOrd="4" destOrd="0" presId="urn:microsoft.com/office/officeart/2005/8/layout/vProcess5"/>
    <dgm:cxn modelId="{00131EE3-0B02-4FCD-89BE-75AAC0AE92B2}" type="presParOf" srcId="{599A5638-11C3-404E-8C25-71C4B9DC3201}" destId="{35BDB72D-735C-4A3C-A384-3263A479F9A0}" srcOrd="5" destOrd="0" presId="urn:microsoft.com/office/officeart/2005/8/layout/vProcess5"/>
    <dgm:cxn modelId="{DE83D826-9479-4945-834D-E23A46947A82}" type="presParOf" srcId="{599A5638-11C3-404E-8C25-71C4B9DC3201}" destId="{F0F4569A-4039-4B3A-BD6C-55A6A6B1EFF4}" srcOrd="6" destOrd="0" presId="urn:microsoft.com/office/officeart/2005/8/layout/vProcess5"/>
    <dgm:cxn modelId="{158DC33E-78AB-41E7-A3CB-B94EB04B7BE5}" type="presParOf" srcId="{599A5638-11C3-404E-8C25-71C4B9DC3201}" destId="{94D4B887-62D6-403B-951B-1DE04521B98F}" srcOrd="7" destOrd="0" presId="urn:microsoft.com/office/officeart/2005/8/layout/vProcess5"/>
    <dgm:cxn modelId="{10E6DCDD-98C0-4EE3-8A63-0EF959E2EE9A}" type="presParOf" srcId="{599A5638-11C3-404E-8C25-71C4B9DC3201}" destId="{CBCD70BB-1711-4675-8D3E-88BFCAC8B47B}" srcOrd="8" destOrd="0" presId="urn:microsoft.com/office/officeart/2005/8/layout/vProcess5"/>
    <dgm:cxn modelId="{2800621B-85AC-40E9-96B6-BF9A6AF4C25B}" type="presParOf" srcId="{599A5638-11C3-404E-8C25-71C4B9DC3201}" destId="{DAD43B61-081F-4A4D-A20E-CB31C4FEEECB}" srcOrd="9" destOrd="0" presId="urn:microsoft.com/office/officeart/2005/8/layout/vProcess5"/>
    <dgm:cxn modelId="{9222497E-8C63-4D89-B9B0-8D2BE73E24B3}" type="presParOf" srcId="{599A5638-11C3-404E-8C25-71C4B9DC3201}" destId="{FB40401F-FDA9-4532-9DFF-CA496658D2CB}" srcOrd="10" destOrd="0" presId="urn:microsoft.com/office/officeart/2005/8/layout/vProcess5"/>
    <dgm:cxn modelId="{6F0D0093-9E1A-4FAD-B18B-EC9DBEE47B16}" type="presParOf" srcId="{599A5638-11C3-404E-8C25-71C4B9DC3201}" destId="{9853A740-71D4-425A-899F-8AE11F5D59DA}" srcOrd="11" destOrd="0" presId="urn:microsoft.com/office/officeart/2005/8/layout/vProcess5"/>
    <dgm:cxn modelId="{8D038D97-6466-4261-A0AC-BAFC1761AC0B}" type="presParOf" srcId="{599A5638-11C3-404E-8C25-71C4B9DC3201}" destId="{9DB8ED48-54A1-4726-BD96-51A0A0767120}" srcOrd="12" destOrd="0" presId="urn:microsoft.com/office/officeart/2005/8/layout/vProcess5"/>
    <dgm:cxn modelId="{50132258-46EA-4177-A5BE-D76DD6CC51AF}" type="presParOf" srcId="{599A5638-11C3-404E-8C25-71C4B9DC3201}" destId="{B5E2247B-636B-4A42-82B8-C7C4B97567E9}" srcOrd="13" destOrd="0" presId="urn:microsoft.com/office/officeart/2005/8/layout/vProcess5"/>
    <dgm:cxn modelId="{F7171D66-4CFF-49F1-AB2F-998982690BA3}" type="presParOf" srcId="{599A5638-11C3-404E-8C25-71C4B9DC3201}" destId="{A230F2F6-D637-4838-BFCD-73427E362D4A}"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E07C949-0820-4070-B0B7-04C83131C131}"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561DEED-769F-44D4-A6A3-D44D36F42AC1}">
      <dgm:prSet/>
      <dgm:spPr/>
      <dgm:t>
        <a:bodyPr/>
        <a:lstStyle/>
        <a:p>
          <a:r>
            <a:rPr lang="en-GB"/>
            <a:t>Accessibility Obstacles to Palliative Care.​</a:t>
          </a:r>
          <a:endParaRPr lang="en-US"/>
        </a:p>
      </dgm:t>
    </dgm:pt>
    <dgm:pt modelId="{1453B11A-B6AB-4CAD-B6FE-34A7ADEA7C40}" type="parTrans" cxnId="{A8176CB7-4587-4C62-B62B-134DDC1E29A7}">
      <dgm:prSet/>
      <dgm:spPr/>
      <dgm:t>
        <a:bodyPr/>
        <a:lstStyle/>
        <a:p>
          <a:endParaRPr lang="en-US"/>
        </a:p>
      </dgm:t>
    </dgm:pt>
    <dgm:pt modelId="{B04A5AFD-7788-473F-9182-64CC2CCD3C81}" type="sibTrans" cxnId="{A8176CB7-4587-4C62-B62B-134DDC1E29A7}">
      <dgm:prSet/>
      <dgm:spPr/>
      <dgm:t>
        <a:bodyPr/>
        <a:lstStyle/>
        <a:p>
          <a:endParaRPr lang="en-US"/>
        </a:p>
      </dgm:t>
    </dgm:pt>
    <dgm:pt modelId="{9893E9C6-4BD5-462F-99F6-5A329EC62730}">
      <dgm:prSet/>
      <dgm:spPr/>
      <dgm:t>
        <a:bodyPr/>
        <a:lstStyle/>
        <a:p>
          <a:r>
            <a:rPr lang="en-GB"/>
            <a:t>Lack of qualified palliative care professionals.​</a:t>
          </a:r>
          <a:endParaRPr lang="en-US"/>
        </a:p>
      </dgm:t>
    </dgm:pt>
    <dgm:pt modelId="{200A337E-C2C0-4F10-A9D8-B024E0C6E945}" type="parTrans" cxnId="{DEE04606-1B97-407A-84C9-6C0F72A09999}">
      <dgm:prSet/>
      <dgm:spPr/>
      <dgm:t>
        <a:bodyPr/>
        <a:lstStyle/>
        <a:p>
          <a:endParaRPr lang="en-US"/>
        </a:p>
      </dgm:t>
    </dgm:pt>
    <dgm:pt modelId="{6FCF9567-B42D-4890-B78F-0F5D8E840E49}" type="sibTrans" cxnId="{DEE04606-1B97-407A-84C9-6C0F72A09999}">
      <dgm:prSet/>
      <dgm:spPr/>
      <dgm:t>
        <a:bodyPr/>
        <a:lstStyle/>
        <a:p>
          <a:endParaRPr lang="en-US"/>
        </a:p>
      </dgm:t>
    </dgm:pt>
    <dgm:pt modelId="{2A520BCA-D830-4C81-BE8E-516877EE48C6}">
      <dgm:prSet/>
      <dgm:spPr/>
      <dgm:t>
        <a:bodyPr/>
        <a:lstStyle/>
        <a:p>
          <a:r>
            <a:rPr lang="en-GB"/>
            <a:t>Late engagement of community hospice services and inpatient palliative care.​</a:t>
          </a:r>
          <a:endParaRPr lang="en-US"/>
        </a:p>
      </dgm:t>
    </dgm:pt>
    <dgm:pt modelId="{0FDCC137-B188-418E-A130-2E16C3CF6A5E}" type="parTrans" cxnId="{7F79CE38-74EE-47E4-B302-2F76C760FA39}">
      <dgm:prSet/>
      <dgm:spPr/>
      <dgm:t>
        <a:bodyPr/>
        <a:lstStyle/>
        <a:p>
          <a:endParaRPr lang="en-US"/>
        </a:p>
      </dgm:t>
    </dgm:pt>
    <dgm:pt modelId="{AC86DC1E-52B5-4F0C-97F2-618B39C2A8F9}" type="sibTrans" cxnId="{7F79CE38-74EE-47E4-B302-2F76C760FA39}">
      <dgm:prSet/>
      <dgm:spPr/>
      <dgm:t>
        <a:bodyPr/>
        <a:lstStyle/>
        <a:p>
          <a:endParaRPr lang="en-US"/>
        </a:p>
      </dgm:t>
    </dgm:pt>
    <dgm:pt modelId="{20D47256-6EC4-4E0A-9315-23F4D5769D57}">
      <dgm:prSet/>
      <dgm:spPr/>
      <dgm:t>
        <a:bodyPr/>
        <a:lstStyle/>
        <a:p>
          <a:r>
            <a:rPr lang="en-GB"/>
            <a:t>Insufficient instruction and training in palliative care.​</a:t>
          </a:r>
          <a:endParaRPr lang="en-US"/>
        </a:p>
      </dgm:t>
    </dgm:pt>
    <dgm:pt modelId="{C832C284-9139-4C10-BC1D-AC64A1A65494}" type="parTrans" cxnId="{DCC6E98A-B81A-4799-8325-0A2072121B3D}">
      <dgm:prSet/>
      <dgm:spPr/>
      <dgm:t>
        <a:bodyPr/>
        <a:lstStyle/>
        <a:p>
          <a:endParaRPr lang="en-US"/>
        </a:p>
      </dgm:t>
    </dgm:pt>
    <dgm:pt modelId="{17B55591-D402-4514-9C66-B61695D537C3}" type="sibTrans" cxnId="{DCC6E98A-B81A-4799-8325-0A2072121B3D}">
      <dgm:prSet/>
      <dgm:spPr/>
      <dgm:t>
        <a:bodyPr/>
        <a:lstStyle/>
        <a:p>
          <a:endParaRPr lang="en-US"/>
        </a:p>
      </dgm:t>
    </dgm:pt>
    <dgm:pt modelId="{885D32FB-B379-40E5-A899-D84ACFD9ADCE}">
      <dgm:prSet/>
      <dgm:spPr/>
      <dgm:t>
        <a:bodyPr/>
        <a:lstStyle/>
        <a:p>
          <a:r>
            <a:rPr lang="en-GB"/>
            <a:t>Financial obstacles.​</a:t>
          </a:r>
          <a:endParaRPr lang="en-US"/>
        </a:p>
      </dgm:t>
    </dgm:pt>
    <dgm:pt modelId="{019CD439-1655-4E1B-A4E6-727654E09DBA}" type="parTrans" cxnId="{09EA9A79-5ACF-4EEF-A905-369CAE5AE194}">
      <dgm:prSet/>
      <dgm:spPr/>
      <dgm:t>
        <a:bodyPr/>
        <a:lstStyle/>
        <a:p>
          <a:endParaRPr lang="en-US"/>
        </a:p>
      </dgm:t>
    </dgm:pt>
    <dgm:pt modelId="{DEA10075-C0D2-4F80-8087-35AB91B06A9D}" type="sibTrans" cxnId="{09EA9A79-5ACF-4EEF-A905-369CAE5AE194}">
      <dgm:prSet/>
      <dgm:spPr/>
      <dgm:t>
        <a:bodyPr/>
        <a:lstStyle/>
        <a:p>
          <a:endParaRPr lang="en-US"/>
        </a:p>
      </dgm:t>
    </dgm:pt>
    <dgm:pt modelId="{BF133D91-1974-4814-9529-4679022404E3}">
      <dgm:prSet/>
      <dgm:spPr/>
      <dgm:t>
        <a:bodyPr/>
        <a:lstStyle/>
        <a:p>
          <a:r>
            <a:rPr lang="en-GB"/>
            <a:t>attitudes and convictions regarding palliative care.​</a:t>
          </a:r>
          <a:endParaRPr lang="en-US"/>
        </a:p>
      </dgm:t>
    </dgm:pt>
    <dgm:pt modelId="{CB2644F3-8106-41D9-B221-D992CF5E7008}" type="parTrans" cxnId="{CFB48F80-6513-40FE-A755-69F722D6ED96}">
      <dgm:prSet/>
      <dgm:spPr/>
      <dgm:t>
        <a:bodyPr/>
        <a:lstStyle/>
        <a:p>
          <a:endParaRPr lang="en-US"/>
        </a:p>
      </dgm:t>
    </dgm:pt>
    <dgm:pt modelId="{D894CA90-3382-4416-B0FE-E26500B55C32}" type="sibTrans" cxnId="{CFB48F80-6513-40FE-A755-69F722D6ED96}">
      <dgm:prSet/>
      <dgm:spPr/>
      <dgm:t>
        <a:bodyPr/>
        <a:lstStyle/>
        <a:p>
          <a:endParaRPr lang="en-US"/>
        </a:p>
      </dgm:t>
    </dgm:pt>
    <dgm:pt modelId="{5ED406E4-87E4-46E5-8CDF-12EB6B285359}">
      <dgm:prSet/>
      <dgm:spPr/>
      <dgm:t>
        <a:bodyPr/>
        <a:lstStyle/>
        <a:p>
          <a:r>
            <a:rPr lang="en-GB"/>
            <a:t>geographic restrictions. (Lynch,2013)​</a:t>
          </a:r>
          <a:endParaRPr lang="en-US"/>
        </a:p>
      </dgm:t>
    </dgm:pt>
    <dgm:pt modelId="{3D6F97B1-ED77-4039-BCA4-9A78733235CD}" type="parTrans" cxnId="{C54F1131-79F2-451A-B198-37FBB52B6CA9}">
      <dgm:prSet/>
      <dgm:spPr/>
      <dgm:t>
        <a:bodyPr/>
        <a:lstStyle/>
        <a:p>
          <a:endParaRPr lang="en-US"/>
        </a:p>
      </dgm:t>
    </dgm:pt>
    <dgm:pt modelId="{C3518BE4-01B0-4E83-BDB0-24996AE1CA15}" type="sibTrans" cxnId="{C54F1131-79F2-451A-B198-37FBB52B6CA9}">
      <dgm:prSet/>
      <dgm:spPr/>
      <dgm:t>
        <a:bodyPr/>
        <a:lstStyle/>
        <a:p>
          <a:endParaRPr lang="en-US"/>
        </a:p>
      </dgm:t>
    </dgm:pt>
    <dgm:pt modelId="{7A03EB47-F3B2-4DDC-8BB5-64C4354655F1}">
      <dgm:prSet/>
      <dgm:spPr/>
      <dgm:t>
        <a:bodyPr/>
        <a:lstStyle/>
        <a:p>
          <a:r>
            <a:rPr lang="en-GB"/>
            <a:t>Restrictions on person-centred care and culture change</a:t>
          </a:r>
          <a:endParaRPr lang="en-US"/>
        </a:p>
      </dgm:t>
    </dgm:pt>
    <dgm:pt modelId="{2A754219-9BD4-4B09-BC51-8F31F35E15CA}" type="parTrans" cxnId="{CC604E41-3EF0-48B9-BD65-245F5F1C4497}">
      <dgm:prSet/>
      <dgm:spPr/>
      <dgm:t>
        <a:bodyPr/>
        <a:lstStyle/>
        <a:p>
          <a:endParaRPr lang="en-US"/>
        </a:p>
      </dgm:t>
    </dgm:pt>
    <dgm:pt modelId="{78A645FB-6D79-44C1-BD99-CC6770F5781E}" type="sibTrans" cxnId="{CC604E41-3EF0-48B9-BD65-245F5F1C4497}">
      <dgm:prSet/>
      <dgm:spPr/>
      <dgm:t>
        <a:bodyPr/>
        <a:lstStyle/>
        <a:p>
          <a:endParaRPr lang="en-US"/>
        </a:p>
      </dgm:t>
    </dgm:pt>
    <dgm:pt modelId="{8A3D51E1-F4F7-4F30-9535-D772DCD0B446}">
      <dgm:prSet/>
      <dgm:spPr/>
      <dgm:t>
        <a:bodyPr/>
        <a:lstStyle/>
        <a:p>
          <a:r>
            <a:rPr lang="en-GB"/>
            <a:t>High Acuity Residents, Poor Information Exchange, High Staff Turnover, etc.</a:t>
          </a:r>
          <a:endParaRPr lang="en-US"/>
        </a:p>
      </dgm:t>
    </dgm:pt>
    <dgm:pt modelId="{E4485933-EDF3-4305-8A3A-96B5BA58F357}" type="parTrans" cxnId="{823E9DDE-547A-4134-91B0-2CC588200803}">
      <dgm:prSet/>
      <dgm:spPr/>
      <dgm:t>
        <a:bodyPr/>
        <a:lstStyle/>
        <a:p>
          <a:endParaRPr lang="en-US"/>
        </a:p>
      </dgm:t>
    </dgm:pt>
    <dgm:pt modelId="{182C63FE-C8BE-43C8-AA90-1C6015B33A23}" type="sibTrans" cxnId="{823E9DDE-547A-4134-91B0-2CC588200803}">
      <dgm:prSet/>
      <dgm:spPr/>
      <dgm:t>
        <a:bodyPr/>
        <a:lstStyle/>
        <a:p>
          <a:endParaRPr lang="en-US"/>
        </a:p>
      </dgm:t>
    </dgm:pt>
    <dgm:pt modelId="{BB81A00F-2A08-4C3A-B937-B3066EF8EB20}">
      <dgm:prSet/>
      <dgm:spPr/>
      <dgm:t>
        <a:bodyPr/>
        <a:lstStyle/>
        <a:p>
          <a:r>
            <a:rPr lang="en-GB"/>
            <a:t>Lack of management involvement; insufficient training and education; and.</a:t>
          </a:r>
          <a:endParaRPr lang="en-US"/>
        </a:p>
      </dgm:t>
    </dgm:pt>
    <dgm:pt modelId="{903D7234-AA49-42BA-9494-E8F3D480D66B}" type="parTrans" cxnId="{AD641265-D888-41B9-A358-6FD2A846374A}">
      <dgm:prSet/>
      <dgm:spPr/>
      <dgm:t>
        <a:bodyPr/>
        <a:lstStyle/>
        <a:p>
          <a:endParaRPr lang="en-US"/>
        </a:p>
      </dgm:t>
    </dgm:pt>
    <dgm:pt modelId="{5E231FEF-7673-4348-93BC-987A14290B52}" type="sibTrans" cxnId="{AD641265-D888-41B9-A358-6FD2A846374A}">
      <dgm:prSet/>
      <dgm:spPr/>
      <dgm:t>
        <a:bodyPr/>
        <a:lstStyle/>
        <a:p>
          <a:endParaRPr lang="en-US"/>
        </a:p>
      </dgm:t>
    </dgm:pt>
    <dgm:pt modelId="{4E29B014-4178-4612-9C3F-A03086D1D2E9}">
      <dgm:prSet/>
      <dgm:spPr/>
      <dgm:t>
        <a:bodyPr/>
        <a:lstStyle/>
        <a:p>
          <a:r>
            <a:rPr lang="en-GB"/>
            <a:t>Lasting Reflections on Culture Change and Person-Centred Care (Barriers.Harrop-Stein, C.A.,2014). </a:t>
          </a:r>
          <a:endParaRPr lang="en-US"/>
        </a:p>
      </dgm:t>
    </dgm:pt>
    <dgm:pt modelId="{CBB547A3-5E5B-4C30-A320-434FA1E39B45}" type="parTrans" cxnId="{5BE710F0-588D-495C-9652-1B63D195B4E8}">
      <dgm:prSet/>
      <dgm:spPr/>
      <dgm:t>
        <a:bodyPr/>
        <a:lstStyle/>
        <a:p>
          <a:endParaRPr lang="en-US"/>
        </a:p>
      </dgm:t>
    </dgm:pt>
    <dgm:pt modelId="{6B9D8586-3262-401D-9B7F-4626C7148612}" type="sibTrans" cxnId="{5BE710F0-588D-495C-9652-1B63D195B4E8}">
      <dgm:prSet/>
      <dgm:spPr/>
      <dgm:t>
        <a:bodyPr/>
        <a:lstStyle/>
        <a:p>
          <a:endParaRPr lang="en-US"/>
        </a:p>
      </dgm:t>
    </dgm:pt>
    <dgm:pt modelId="{77891E13-A479-4807-A14C-A9DA92BB8EF8}" type="pres">
      <dgm:prSet presAssocID="{AE07C949-0820-4070-B0B7-04C83131C131}" presName="vert0" presStyleCnt="0">
        <dgm:presLayoutVars>
          <dgm:dir/>
          <dgm:animOne val="branch"/>
          <dgm:animLvl val="lvl"/>
        </dgm:presLayoutVars>
      </dgm:prSet>
      <dgm:spPr/>
    </dgm:pt>
    <dgm:pt modelId="{BFC28F83-9930-4943-A146-EA4DDDAFF875}" type="pres">
      <dgm:prSet presAssocID="{8561DEED-769F-44D4-A6A3-D44D36F42AC1}" presName="thickLine" presStyleLbl="alignNode1" presStyleIdx="0" presStyleCnt="11"/>
      <dgm:spPr/>
    </dgm:pt>
    <dgm:pt modelId="{7391E93E-CDB1-41DC-ADF3-E60062349C0D}" type="pres">
      <dgm:prSet presAssocID="{8561DEED-769F-44D4-A6A3-D44D36F42AC1}" presName="horz1" presStyleCnt="0"/>
      <dgm:spPr/>
    </dgm:pt>
    <dgm:pt modelId="{28DA4CCB-9D7B-4D45-9F5D-8D227F025A2A}" type="pres">
      <dgm:prSet presAssocID="{8561DEED-769F-44D4-A6A3-D44D36F42AC1}" presName="tx1" presStyleLbl="revTx" presStyleIdx="0" presStyleCnt="11"/>
      <dgm:spPr/>
    </dgm:pt>
    <dgm:pt modelId="{B8A7614D-62E0-443C-A3D6-4436DB6EC119}" type="pres">
      <dgm:prSet presAssocID="{8561DEED-769F-44D4-A6A3-D44D36F42AC1}" presName="vert1" presStyleCnt="0"/>
      <dgm:spPr/>
    </dgm:pt>
    <dgm:pt modelId="{1D536F2A-B47E-45CE-A5B4-7D3B7496EA3D}" type="pres">
      <dgm:prSet presAssocID="{9893E9C6-4BD5-462F-99F6-5A329EC62730}" presName="thickLine" presStyleLbl="alignNode1" presStyleIdx="1" presStyleCnt="11"/>
      <dgm:spPr/>
    </dgm:pt>
    <dgm:pt modelId="{50F70D56-7641-4278-971A-09138F5AB694}" type="pres">
      <dgm:prSet presAssocID="{9893E9C6-4BD5-462F-99F6-5A329EC62730}" presName="horz1" presStyleCnt="0"/>
      <dgm:spPr/>
    </dgm:pt>
    <dgm:pt modelId="{F1FFBE95-3EFA-4FFB-801D-7DEA25CE475C}" type="pres">
      <dgm:prSet presAssocID="{9893E9C6-4BD5-462F-99F6-5A329EC62730}" presName="tx1" presStyleLbl="revTx" presStyleIdx="1" presStyleCnt="11"/>
      <dgm:spPr/>
    </dgm:pt>
    <dgm:pt modelId="{C38B81FE-6EE2-4FE2-B84E-6F44ECB0175C}" type="pres">
      <dgm:prSet presAssocID="{9893E9C6-4BD5-462F-99F6-5A329EC62730}" presName="vert1" presStyleCnt="0"/>
      <dgm:spPr/>
    </dgm:pt>
    <dgm:pt modelId="{58EB856C-92AC-4987-9FD9-3BE7238A4EB2}" type="pres">
      <dgm:prSet presAssocID="{2A520BCA-D830-4C81-BE8E-516877EE48C6}" presName="thickLine" presStyleLbl="alignNode1" presStyleIdx="2" presStyleCnt="11"/>
      <dgm:spPr/>
    </dgm:pt>
    <dgm:pt modelId="{7AE43CED-5C38-45EA-AF14-648BDBFFAC12}" type="pres">
      <dgm:prSet presAssocID="{2A520BCA-D830-4C81-BE8E-516877EE48C6}" presName="horz1" presStyleCnt="0"/>
      <dgm:spPr/>
    </dgm:pt>
    <dgm:pt modelId="{1BCE6716-D10D-4F56-9DFD-A849A30FF5C2}" type="pres">
      <dgm:prSet presAssocID="{2A520BCA-D830-4C81-BE8E-516877EE48C6}" presName="tx1" presStyleLbl="revTx" presStyleIdx="2" presStyleCnt="11"/>
      <dgm:spPr/>
    </dgm:pt>
    <dgm:pt modelId="{3A349379-2EE2-4289-9CC0-5C5A07E65A02}" type="pres">
      <dgm:prSet presAssocID="{2A520BCA-D830-4C81-BE8E-516877EE48C6}" presName="vert1" presStyleCnt="0"/>
      <dgm:spPr/>
    </dgm:pt>
    <dgm:pt modelId="{81453CF6-9EBC-4992-9260-98BEAC93482B}" type="pres">
      <dgm:prSet presAssocID="{20D47256-6EC4-4E0A-9315-23F4D5769D57}" presName="thickLine" presStyleLbl="alignNode1" presStyleIdx="3" presStyleCnt="11"/>
      <dgm:spPr/>
    </dgm:pt>
    <dgm:pt modelId="{5FD19643-F730-4CBB-A04A-D4D06199D735}" type="pres">
      <dgm:prSet presAssocID="{20D47256-6EC4-4E0A-9315-23F4D5769D57}" presName="horz1" presStyleCnt="0"/>
      <dgm:spPr/>
    </dgm:pt>
    <dgm:pt modelId="{0C8F437A-747A-4AD6-82C4-2018699390F5}" type="pres">
      <dgm:prSet presAssocID="{20D47256-6EC4-4E0A-9315-23F4D5769D57}" presName="tx1" presStyleLbl="revTx" presStyleIdx="3" presStyleCnt="11"/>
      <dgm:spPr/>
    </dgm:pt>
    <dgm:pt modelId="{6B51D9FD-5614-453D-9793-4423CF9A8AD9}" type="pres">
      <dgm:prSet presAssocID="{20D47256-6EC4-4E0A-9315-23F4D5769D57}" presName="vert1" presStyleCnt="0"/>
      <dgm:spPr/>
    </dgm:pt>
    <dgm:pt modelId="{63402BD1-E128-4937-9480-77C9D741CEC2}" type="pres">
      <dgm:prSet presAssocID="{885D32FB-B379-40E5-A899-D84ACFD9ADCE}" presName="thickLine" presStyleLbl="alignNode1" presStyleIdx="4" presStyleCnt="11"/>
      <dgm:spPr/>
    </dgm:pt>
    <dgm:pt modelId="{43CCBC65-743F-49F3-B0A1-EF4F499D3844}" type="pres">
      <dgm:prSet presAssocID="{885D32FB-B379-40E5-A899-D84ACFD9ADCE}" presName="horz1" presStyleCnt="0"/>
      <dgm:spPr/>
    </dgm:pt>
    <dgm:pt modelId="{4EB99593-3C0A-40FD-86FB-514D0B4E1ED5}" type="pres">
      <dgm:prSet presAssocID="{885D32FB-B379-40E5-A899-D84ACFD9ADCE}" presName="tx1" presStyleLbl="revTx" presStyleIdx="4" presStyleCnt="11"/>
      <dgm:spPr/>
    </dgm:pt>
    <dgm:pt modelId="{965C1D59-D514-4B25-A852-BBA66188ECBC}" type="pres">
      <dgm:prSet presAssocID="{885D32FB-B379-40E5-A899-D84ACFD9ADCE}" presName="vert1" presStyleCnt="0"/>
      <dgm:spPr/>
    </dgm:pt>
    <dgm:pt modelId="{B3736E5D-C321-4681-A78C-9B360D06F4BA}" type="pres">
      <dgm:prSet presAssocID="{BF133D91-1974-4814-9529-4679022404E3}" presName="thickLine" presStyleLbl="alignNode1" presStyleIdx="5" presStyleCnt="11"/>
      <dgm:spPr/>
    </dgm:pt>
    <dgm:pt modelId="{DF4CC743-3252-4059-8AE4-BC6EE4344FC4}" type="pres">
      <dgm:prSet presAssocID="{BF133D91-1974-4814-9529-4679022404E3}" presName="horz1" presStyleCnt="0"/>
      <dgm:spPr/>
    </dgm:pt>
    <dgm:pt modelId="{946DDCE1-D642-4E96-B135-B83ABF2F49BE}" type="pres">
      <dgm:prSet presAssocID="{BF133D91-1974-4814-9529-4679022404E3}" presName="tx1" presStyleLbl="revTx" presStyleIdx="5" presStyleCnt="11"/>
      <dgm:spPr/>
    </dgm:pt>
    <dgm:pt modelId="{E0A56D38-8FFD-4DE0-B44E-1458F2E3010F}" type="pres">
      <dgm:prSet presAssocID="{BF133D91-1974-4814-9529-4679022404E3}" presName="vert1" presStyleCnt="0"/>
      <dgm:spPr/>
    </dgm:pt>
    <dgm:pt modelId="{97D9612D-515E-47DD-94DF-B2EE3E46E497}" type="pres">
      <dgm:prSet presAssocID="{5ED406E4-87E4-46E5-8CDF-12EB6B285359}" presName="thickLine" presStyleLbl="alignNode1" presStyleIdx="6" presStyleCnt="11"/>
      <dgm:spPr/>
    </dgm:pt>
    <dgm:pt modelId="{DB5E5F58-75B6-47DD-969C-B2157418B3AA}" type="pres">
      <dgm:prSet presAssocID="{5ED406E4-87E4-46E5-8CDF-12EB6B285359}" presName="horz1" presStyleCnt="0"/>
      <dgm:spPr/>
    </dgm:pt>
    <dgm:pt modelId="{C00531F9-4A9D-4D13-AE8E-D8D134B447E9}" type="pres">
      <dgm:prSet presAssocID="{5ED406E4-87E4-46E5-8CDF-12EB6B285359}" presName="tx1" presStyleLbl="revTx" presStyleIdx="6" presStyleCnt="11"/>
      <dgm:spPr/>
    </dgm:pt>
    <dgm:pt modelId="{C043CB5C-EF09-497B-A9F9-5569F0D36CCE}" type="pres">
      <dgm:prSet presAssocID="{5ED406E4-87E4-46E5-8CDF-12EB6B285359}" presName="vert1" presStyleCnt="0"/>
      <dgm:spPr/>
    </dgm:pt>
    <dgm:pt modelId="{445C9E09-660B-4AD1-AA61-67DE40D6CDCE}" type="pres">
      <dgm:prSet presAssocID="{7A03EB47-F3B2-4DDC-8BB5-64C4354655F1}" presName="thickLine" presStyleLbl="alignNode1" presStyleIdx="7" presStyleCnt="11"/>
      <dgm:spPr/>
    </dgm:pt>
    <dgm:pt modelId="{2A6B66CC-A01D-4510-B0FC-9FC2DF392FB2}" type="pres">
      <dgm:prSet presAssocID="{7A03EB47-F3B2-4DDC-8BB5-64C4354655F1}" presName="horz1" presStyleCnt="0"/>
      <dgm:spPr/>
    </dgm:pt>
    <dgm:pt modelId="{748152F6-ED59-4CF2-B58B-A7EFFE4849CE}" type="pres">
      <dgm:prSet presAssocID="{7A03EB47-F3B2-4DDC-8BB5-64C4354655F1}" presName="tx1" presStyleLbl="revTx" presStyleIdx="7" presStyleCnt="11"/>
      <dgm:spPr/>
    </dgm:pt>
    <dgm:pt modelId="{FB4750E2-E16A-447E-ACB8-932A63D8EA7A}" type="pres">
      <dgm:prSet presAssocID="{7A03EB47-F3B2-4DDC-8BB5-64C4354655F1}" presName="vert1" presStyleCnt="0"/>
      <dgm:spPr/>
    </dgm:pt>
    <dgm:pt modelId="{94941FBB-96F9-4876-BC56-05B7B5779A1D}" type="pres">
      <dgm:prSet presAssocID="{8A3D51E1-F4F7-4F30-9535-D772DCD0B446}" presName="thickLine" presStyleLbl="alignNode1" presStyleIdx="8" presStyleCnt="11"/>
      <dgm:spPr/>
    </dgm:pt>
    <dgm:pt modelId="{4DADA9BF-26B7-438B-92FB-E952B9CFFBA4}" type="pres">
      <dgm:prSet presAssocID="{8A3D51E1-F4F7-4F30-9535-D772DCD0B446}" presName="horz1" presStyleCnt="0"/>
      <dgm:spPr/>
    </dgm:pt>
    <dgm:pt modelId="{070CAF08-FA9D-4941-9783-02A50C8DB742}" type="pres">
      <dgm:prSet presAssocID="{8A3D51E1-F4F7-4F30-9535-D772DCD0B446}" presName="tx1" presStyleLbl="revTx" presStyleIdx="8" presStyleCnt="11"/>
      <dgm:spPr/>
    </dgm:pt>
    <dgm:pt modelId="{570CE859-D6E1-41A0-827F-0E85FBC4360E}" type="pres">
      <dgm:prSet presAssocID="{8A3D51E1-F4F7-4F30-9535-D772DCD0B446}" presName="vert1" presStyleCnt="0"/>
      <dgm:spPr/>
    </dgm:pt>
    <dgm:pt modelId="{CA8AD201-C1EB-49A1-8296-B687F56543FA}" type="pres">
      <dgm:prSet presAssocID="{BB81A00F-2A08-4C3A-B937-B3066EF8EB20}" presName="thickLine" presStyleLbl="alignNode1" presStyleIdx="9" presStyleCnt="11"/>
      <dgm:spPr/>
    </dgm:pt>
    <dgm:pt modelId="{5AC7093D-EFAE-498A-A79C-8AEAAB3330A4}" type="pres">
      <dgm:prSet presAssocID="{BB81A00F-2A08-4C3A-B937-B3066EF8EB20}" presName="horz1" presStyleCnt="0"/>
      <dgm:spPr/>
    </dgm:pt>
    <dgm:pt modelId="{4E828218-D0C0-40E4-B61E-70E98448AD30}" type="pres">
      <dgm:prSet presAssocID="{BB81A00F-2A08-4C3A-B937-B3066EF8EB20}" presName="tx1" presStyleLbl="revTx" presStyleIdx="9" presStyleCnt="11"/>
      <dgm:spPr/>
    </dgm:pt>
    <dgm:pt modelId="{0F0ACC44-3E00-47FF-97D2-EE72A10D774C}" type="pres">
      <dgm:prSet presAssocID="{BB81A00F-2A08-4C3A-B937-B3066EF8EB20}" presName="vert1" presStyleCnt="0"/>
      <dgm:spPr/>
    </dgm:pt>
    <dgm:pt modelId="{A5B1973B-926D-4E1A-85B6-A3CC30F86BB8}" type="pres">
      <dgm:prSet presAssocID="{4E29B014-4178-4612-9C3F-A03086D1D2E9}" presName="thickLine" presStyleLbl="alignNode1" presStyleIdx="10" presStyleCnt="11"/>
      <dgm:spPr/>
    </dgm:pt>
    <dgm:pt modelId="{60462EE1-1BE3-4D5C-8911-64CC8AC1E1AF}" type="pres">
      <dgm:prSet presAssocID="{4E29B014-4178-4612-9C3F-A03086D1D2E9}" presName="horz1" presStyleCnt="0"/>
      <dgm:spPr/>
    </dgm:pt>
    <dgm:pt modelId="{6D743AF0-5C77-4D15-9AE9-2B8434A22ADB}" type="pres">
      <dgm:prSet presAssocID="{4E29B014-4178-4612-9C3F-A03086D1D2E9}" presName="tx1" presStyleLbl="revTx" presStyleIdx="10" presStyleCnt="11"/>
      <dgm:spPr/>
    </dgm:pt>
    <dgm:pt modelId="{54ED4F7B-7450-4633-9D92-1C15E75CB320}" type="pres">
      <dgm:prSet presAssocID="{4E29B014-4178-4612-9C3F-A03086D1D2E9}" presName="vert1" presStyleCnt="0"/>
      <dgm:spPr/>
    </dgm:pt>
  </dgm:ptLst>
  <dgm:cxnLst>
    <dgm:cxn modelId="{B2479801-563A-445C-877E-328F788AD4AA}" type="presOf" srcId="{BB81A00F-2A08-4C3A-B937-B3066EF8EB20}" destId="{4E828218-D0C0-40E4-B61E-70E98448AD30}" srcOrd="0" destOrd="0" presId="urn:microsoft.com/office/officeart/2008/layout/LinedList"/>
    <dgm:cxn modelId="{DEE04606-1B97-407A-84C9-6C0F72A09999}" srcId="{AE07C949-0820-4070-B0B7-04C83131C131}" destId="{9893E9C6-4BD5-462F-99F6-5A329EC62730}" srcOrd="1" destOrd="0" parTransId="{200A337E-C2C0-4F10-A9D8-B024E0C6E945}" sibTransId="{6FCF9567-B42D-4890-B78F-0F5D8E840E49}"/>
    <dgm:cxn modelId="{AEA38C19-0CCE-4DE5-A65F-EE31F073FE72}" type="presOf" srcId="{20D47256-6EC4-4E0A-9315-23F4D5769D57}" destId="{0C8F437A-747A-4AD6-82C4-2018699390F5}" srcOrd="0" destOrd="0" presId="urn:microsoft.com/office/officeart/2008/layout/LinedList"/>
    <dgm:cxn modelId="{2DC9832F-78B1-43F0-9001-734234F39276}" type="presOf" srcId="{4E29B014-4178-4612-9C3F-A03086D1D2E9}" destId="{6D743AF0-5C77-4D15-9AE9-2B8434A22ADB}" srcOrd="0" destOrd="0" presId="urn:microsoft.com/office/officeart/2008/layout/LinedList"/>
    <dgm:cxn modelId="{C54F1131-79F2-451A-B198-37FBB52B6CA9}" srcId="{AE07C949-0820-4070-B0B7-04C83131C131}" destId="{5ED406E4-87E4-46E5-8CDF-12EB6B285359}" srcOrd="6" destOrd="0" parTransId="{3D6F97B1-ED77-4039-BCA4-9A78733235CD}" sibTransId="{C3518BE4-01B0-4E83-BDB0-24996AE1CA15}"/>
    <dgm:cxn modelId="{7F79CE38-74EE-47E4-B302-2F76C760FA39}" srcId="{AE07C949-0820-4070-B0B7-04C83131C131}" destId="{2A520BCA-D830-4C81-BE8E-516877EE48C6}" srcOrd="2" destOrd="0" parTransId="{0FDCC137-B188-418E-A130-2E16C3CF6A5E}" sibTransId="{AC86DC1E-52B5-4F0C-97F2-618B39C2A8F9}"/>
    <dgm:cxn modelId="{2741E73F-6D7A-49A7-A5E7-56CC1F297FF3}" type="presOf" srcId="{885D32FB-B379-40E5-A899-D84ACFD9ADCE}" destId="{4EB99593-3C0A-40FD-86FB-514D0B4E1ED5}" srcOrd="0" destOrd="0" presId="urn:microsoft.com/office/officeart/2008/layout/LinedList"/>
    <dgm:cxn modelId="{CC604E41-3EF0-48B9-BD65-245F5F1C4497}" srcId="{AE07C949-0820-4070-B0B7-04C83131C131}" destId="{7A03EB47-F3B2-4DDC-8BB5-64C4354655F1}" srcOrd="7" destOrd="0" parTransId="{2A754219-9BD4-4B09-BC51-8F31F35E15CA}" sibTransId="{78A645FB-6D79-44C1-BD99-CC6770F5781E}"/>
    <dgm:cxn modelId="{AD641265-D888-41B9-A358-6FD2A846374A}" srcId="{AE07C949-0820-4070-B0B7-04C83131C131}" destId="{BB81A00F-2A08-4C3A-B937-B3066EF8EB20}" srcOrd="9" destOrd="0" parTransId="{903D7234-AA49-42BA-9494-E8F3D480D66B}" sibTransId="{5E231FEF-7673-4348-93BC-987A14290B52}"/>
    <dgm:cxn modelId="{FF697779-4943-4CB5-AF93-60761B574A00}" type="presOf" srcId="{BF133D91-1974-4814-9529-4679022404E3}" destId="{946DDCE1-D642-4E96-B135-B83ABF2F49BE}" srcOrd="0" destOrd="0" presId="urn:microsoft.com/office/officeart/2008/layout/LinedList"/>
    <dgm:cxn modelId="{09EA9A79-5ACF-4EEF-A905-369CAE5AE194}" srcId="{AE07C949-0820-4070-B0B7-04C83131C131}" destId="{885D32FB-B379-40E5-A899-D84ACFD9ADCE}" srcOrd="4" destOrd="0" parTransId="{019CD439-1655-4E1B-A4E6-727654E09DBA}" sibTransId="{DEA10075-C0D2-4F80-8087-35AB91B06A9D}"/>
    <dgm:cxn modelId="{7AE17580-437E-4D2E-A337-294E623548B8}" type="presOf" srcId="{5ED406E4-87E4-46E5-8CDF-12EB6B285359}" destId="{C00531F9-4A9D-4D13-AE8E-D8D134B447E9}" srcOrd="0" destOrd="0" presId="urn:microsoft.com/office/officeart/2008/layout/LinedList"/>
    <dgm:cxn modelId="{CFB48F80-6513-40FE-A755-69F722D6ED96}" srcId="{AE07C949-0820-4070-B0B7-04C83131C131}" destId="{BF133D91-1974-4814-9529-4679022404E3}" srcOrd="5" destOrd="0" parTransId="{CB2644F3-8106-41D9-B221-D992CF5E7008}" sibTransId="{D894CA90-3382-4416-B0FE-E26500B55C32}"/>
    <dgm:cxn modelId="{F756A481-B947-410E-B80D-7B39C3370D02}" type="presOf" srcId="{2A520BCA-D830-4C81-BE8E-516877EE48C6}" destId="{1BCE6716-D10D-4F56-9DFD-A849A30FF5C2}" srcOrd="0" destOrd="0" presId="urn:microsoft.com/office/officeart/2008/layout/LinedList"/>
    <dgm:cxn modelId="{DCC6E98A-B81A-4799-8325-0A2072121B3D}" srcId="{AE07C949-0820-4070-B0B7-04C83131C131}" destId="{20D47256-6EC4-4E0A-9315-23F4D5769D57}" srcOrd="3" destOrd="0" parTransId="{C832C284-9139-4C10-BC1D-AC64A1A65494}" sibTransId="{17B55591-D402-4514-9C66-B61695D537C3}"/>
    <dgm:cxn modelId="{67C7CBA5-B5D7-494B-AA5D-7D8DEDBA4E9B}" type="presOf" srcId="{7A03EB47-F3B2-4DDC-8BB5-64C4354655F1}" destId="{748152F6-ED59-4CF2-B58B-A7EFFE4849CE}" srcOrd="0" destOrd="0" presId="urn:microsoft.com/office/officeart/2008/layout/LinedList"/>
    <dgm:cxn modelId="{16AAB2A6-7970-4068-857F-365069FE57B1}" type="presOf" srcId="{8561DEED-769F-44D4-A6A3-D44D36F42AC1}" destId="{28DA4CCB-9D7B-4D45-9F5D-8D227F025A2A}" srcOrd="0" destOrd="0" presId="urn:microsoft.com/office/officeart/2008/layout/LinedList"/>
    <dgm:cxn modelId="{A8176CB7-4587-4C62-B62B-134DDC1E29A7}" srcId="{AE07C949-0820-4070-B0B7-04C83131C131}" destId="{8561DEED-769F-44D4-A6A3-D44D36F42AC1}" srcOrd="0" destOrd="0" parTransId="{1453B11A-B6AB-4CAD-B6FE-34A7ADEA7C40}" sibTransId="{B04A5AFD-7788-473F-9182-64CC2CCD3C81}"/>
    <dgm:cxn modelId="{93C485C2-6AF0-4094-8692-4240DCA8B937}" type="presOf" srcId="{8A3D51E1-F4F7-4F30-9535-D772DCD0B446}" destId="{070CAF08-FA9D-4941-9783-02A50C8DB742}" srcOrd="0" destOrd="0" presId="urn:microsoft.com/office/officeart/2008/layout/LinedList"/>
    <dgm:cxn modelId="{BF9444D3-57A1-490B-B881-4506E84E7746}" type="presOf" srcId="{9893E9C6-4BD5-462F-99F6-5A329EC62730}" destId="{F1FFBE95-3EFA-4FFB-801D-7DEA25CE475C}" srcOrd="0" destOrd="0" presId="urn:microsoft.com/office/officeart/2008/layout/LinedList"/>
    <dgm:cxn modelId="{823E9DDE-547A-4134-91B0-2CC588200803}" srcId="{AE07C949-0820-4070-B0B7-04C83131C131}" destId="{8A3D51E1-F4F7-4F30-9535-D772DCD0B446}" srcOrd="8" destOrd="0" parTransId="{E4485933-EDF3-4305-8A3A-96B5BA58F357}" sibTransId="{182C63FE-C8BE-43C8-AA90-1C6015B33A23}"/>
    <dgm:cxn modelId="{F65871EA-8BF8-4E66-ADDD-CABC82CFF2A6}" type="presOf" srcId="{AE07C949-0820-4070-B0B7-04C83131C131}" destId="{77891E13-A479-4807-A14C-A9DA92BB8EF8}" srcOrd="0" destOrd="0" presId="urn:microsoft.com/office/officeart/2008/layout/LinedList"/>
    <dgm:cxn modelId="{5BE710F0-588D-495C-9652-1B63D195B4E8}" srcId="{AE07C949-0820-4070-B0B7-04C83131C131}" destId="{4E29B014-4178-4612-9C3F-A03086D1D2E9}" srcOrd="10" destOrd="0" parTransId="{CBB547A3-5E5B-4C30-A320-434FA1E39B45}" sibTransId="{6B9D8586-3262-401D-9B7F-4626C7148612}"/>
    <dgm:cxn modelId="{B86AA301-3F9B-4732-A2D4-4C24E95AF514}" type="presParOf" srcId="{77891E13-A479-4807-A14C-A9DA92BB8EF8}" destId="{BFC28F83-9930-4943-A146-EA4DDDAFF875}" srcOrd="0" destOrd="0" presId="urn:microsoft.com/office/officeart/2008/layout/LinedList"/>
    <dgm:cxn modelId="{7AD1B8EC-3D01-42A0-BFA0-30E8BD855B38}" type="presParOf" srcId="{77891E13-A479-4807-A14C-A9DA92BB8EF8}" destId="{7391E93E-CDB1-41DC-ADF3-E60062349C0D}" srcOrd="1" destOrd="0" presId="urn:microsoft.com/office/officeart/2008/layout/LinedList"/>
    <dgm:cxn modelId="{12A30259-C06E-4C91-B92D-99E90FC5D2CD}" type="presParOf" srcId="{7391E93E-CDB1-41DC-ADF3-E60062349C0D}" destId="{28DA4CCB-9D7B-4D45-9F5D-8D227F025A2A}" srcOrd="0" destOrd="0" presId="urn:microsoft.com/office/officeart/2008/layout/LinedList"/>
    <dgm:cxn modelId="{7337DDAF-188C-4B46-9D77-DEEA1087A798}" type="presParOf" srcId="{7391E93E-CDB1-41DC-ADF3-E60062349C0D}" destId="{B8A7614D-62E0-443C-A3D6-4436DB6EC119}" srcOrd="1" destOrd="0" presId="urn:microsoft.com/office/officeart/2008/layout/LinedList"/>
    <dgm:cxn modelId="{953C246E-6813-4D1E-BE95-6B56C650F63B}" type="presParOf" srcId="{77891E13-A479-4807-A14C-A9DA92BB8EF8}" destId="{1D536F2A-B47E-45CE-A5B4-7D3B7496EA3D}" srcOrd="2" destOrd="0" presId="urn:microsoft.com/office/officeart/2008/layout/LinedList"/>
    <dgm:cxn modelId="{29416765-3C2C-4641-BDA7-9C7E5CB38C8B}" type="presParOf" srcId="{77891E13-A479-4807-A14C-A9DA92BB8EF8}" destId="{50F70D56-7641-4278-971A-09138F5AB694}" srcOrd="3" destOrd="0" presId="urn:microsoft.com/office/officeart/2008/layout/LinedList"/>
    <dgm:cxn modelId="{0A0D9A03-C614-413C-8C2A-9C97A31836FA}" type="presParOf" srcId="{50F70D56-7641-4278-971A-09138F5AB694}" destId="{F1FFBE95-3EFA-4FFB-801D-7DEA25CE475C}" srcOrd="0" destOrd="0" presId="urn:microsoft.com/office/officeart/2008/layout/LinedList"/>
    <dgm:cxn modelId="{F459D2F6-A332-48C4-9286-C03B8937E125}" type="presParOf" srcId="{50F70D56-7641-4278-971A-09138F5AB694}" destId="{C38B81FE-6EE2-4FE2-B84E-6F44ECB0175C}" srcOrd="1" destOrd="0" presId="urn:microsoft.com/office/officeart/2008/layout/LinedList"/>
    <dgm:cxn modelId="{BBDA2A27-1BA8-420F-91AE-16E78193D91E}" type="presParOf" srcId="{77891E13-A479-4807-A14C-A9DA92BB8EF8}" destId="{58EB856C-92AC-4987-9FD9-3BE7238A4EB2}" srcOrd="4" destOrd="0" presId="urn:microsoft.com/office/officeart/2008/layout/LinedList"/>
    <dgm:cxn modelId="{C568DDFA-CB54-4A66-929B-869C4B239894}" type="presParOf" srcId="{77891E13-A479-4807-A14C-A9DA92BB8EF8}" destId="{7AE43CED-5C38-45EA-AF14-648BDBFFAC12}" srcOrd="5" destOrd="0" presId="urn:microsoft.com/office/officeart/2008/layout/LinedList"/>
    <dgm:cxn modelId="{AAC0DEF7-7E4A-43C5-BAE6-403C6D4B455A}" type="presParOf" srcId="{7AE43CED-5C38-45EA-AF14-648BDBFFAC12}" destId="{1BCE6716-D10D-4F56-9DFD-A849A30FF5C2}" srcOrd="0" destOrd="0" presId="urn:microsoft.com/office/officeart/2008/layout/LinedList"/>
    <dgm:cxn modelId="{28AD4439-394A-43BB-90F2-11FE849B19E4}" type="presParOf" srcId="{7AE43CED-5C38-45EA-AF14-648BDBFFAC12}" destId="{3A349379-2EE2-4289-9CC0-5C5A07E65A02}" srcOrd="1" destOrd="0" presId="urn:microsoft.com/office/officeart/2008/layout/LinedList"/>
    <dgm:cxn modelId="{F65EE6A7-944B-4977-80D7-800A4DCA3013}" type="presParOf" srcId="{77891E13-A479-4807-A14C-A9DA92BB8EF8}" destId="{81453CF6-9EBC-4992-9260-98BEAC93482B}" srcOrd="6" destOrd="0" presId="urn:microsoft.com/office/officeart/2008/layout/LinedList"/>
    <dgm:cxn modelId="{FF00C716-D2D8-4D20-8947-41CBBFB24CBB}" type="presParOf" srcId="{77891E13-A479-4807-A14C-A9DA92BB8EF8}" destId="{5FD19643-F730-4CBB-A04A-D4D06199D735}" srcOrd="7" destOrd="0" presId="urn:microsoft.com/office/officeart/2008/layout/LinedList"/>
    <dgm:cxn modelId="{00338E49-53A2-4210-82FE-056A07D155E9}" type="presParOf" srcId="{5FD19643-F730-4CBB-A04A-D4D06199D735}" destId="{0C8F437A-747A-4AD6-82C4-2018699390F5}" srcOrd="0" destOrd="0" presId="urn:microsoft.com/office/officeart/2008/layout/LinedList"/>
    <dgm:cxn modelId="{996CB9B8-3E52-4528-9D65-3F18359B4A1F}" type="presParOf" srcId="{5FD19643-F730-4CBB-A04A-D4D06199D735}" destId="{6B51D9FD-5614-453D-9793-4423CF9A8AD9}" srcOrd="1" destOrd="0" presId="urn:microsoft.com/office/officeart/2008/layout/LinedList"/>
    <dgm:cxn modelId="{EC62EEB1-9AA1-4EC8-AF0E-25F67E915A68}" type="presParOf" srcId="{77891E13-A479-4807-A14C-A9DA92BB8EF8}" destId="{63402BD1-E128-4937-9480-77C9D741CEC2}" srcOrd="8" destOrd="0" presId="urn:microsoft.com/office/officeart/2008/layout/LinedList"/>
    <dgm:cxn modelId="{D59D66FD-3553-43CE-A4FD-5C21240FD3AE}" type="presParOf" srcId="{77891E13-A479-4807-A14C-A9DA92BB8EF8}" destId="{43CCBC65-743F-49F3-B0A1-EF4F499D3844}" srcOrd="9" destOrd="0" presId="urn:microsoft.com/office/officeart/2008/layout/LinedList"/>
    <dgm:cxn modelId="{2E9D0E39-E629-44D7-9548-F5BF8AF7D91E}" type="presParOf" srcId="{43CCBC65-743F-49F3-B0A1-EF4F499D3844}" destId="{4EB99593-3C0A-40FD-86FB-514D0B4E1ED5}" srcOrd="0" destOrd="0" presId="urn:microsoft.com/office/officeart/2008/layout/LinedList"/>
    <dgm:cxn modelId="{B772EC13-8503-4C71-8A0E-79B07E620A16}" type="presParOf" srcId="{43CCBC65-743F-49F3-B0A1-EF4F499D3844}" destId="{965C1D59-D514-4B25-A852-BBA66188ECBC}" srcOrd="1" destOrd="0" presId="urn:microsoft.com/office/officeart/2008/layout/LinedList"/>
    <dgm:cxn modelId="{87C075B6-87F1-4B1B-8332-3EB29CC50A46}" type="presParOf" srcId="{77891E13-A479-4807-A14C-A9DA92BB8EF8}" destId="{B3736E5D-C321-4681-A78C-9B360D06F4BA}" srcOrd="10" destOrd="0" presId="urn:microsoft.com/office/officeart/2008/layout/LinedList"/>
    <dgm:cxn modelId="{3980CD07-A0F6-4B25-9F21-13F4A3CD9842}" type="presParOf" srcId="{77891E13-A479-4807-A14C-A9DA92BB8EF8}" destId="{DF4CC743-3252-4059-8AE4-BC6EE4344FC4}" srcOrd="11" destOrd="0" presId="urn:microsoft.com/office/officeart/2008/layout/LinedList"/>
    <dgm:cxn modelId="{BBDDA0AE-A905-4143-B1A9-C887339A5F44}" type="presParOf" srcId="{DF4CC743-3252-4059-8AE4-BC6EE4344FC4}" destId="{946DDCE1-D642-4E96-B135-B83ABF2F49BE}" srcOrd="0" destOrd="0" presId="urn:microsoft.com/office/officeart/2008/layout/LinedList"/>
    <dgm:cxn modelId="{163CCF0C-D641-4728-BA86-CF03117B992E}" type="presParOf" srcId="{DF4CC743-3252-4059-8AE4-BC6EE4344FC4}" destId="{E0A56D38-8FFD-4DE0-B44E-1458F2E3010F}" srcOrd="1" destOrd="0" presId="urn:microsoft.com/office/officeart/2008/layout/LinedList"/>
    <dgm:cxn modelId="{6BC3A830-11FF-48C2-A3FB-7F7448B344E9}" type="presParOf" srcId="{77891E13-A479-4807-A14C-A9DA92BB8EF8}" destId="{97D9612D-515E-47DD-94DF-B2EE3E46E497}" srcOrd="12" destOrd="0" presId="urn:microsoft.com/office/officeart/2008/layout/LinedList"/>
    <dgm:cxn modelId="{85A7B637-F83F-402E-B010-0E237F1E5775}" type="presParOf" srcId="{77891E13-A479-4807-A14C-A9DA92BB8EF8}" destId="{DB5E5F58-75B6-47DD-969C-B2157418B3AA}" srcOrd="13" destOrd="0" presId="urn:microsoft.com/office/officeart/2008/layout/LinedList"/>
    <dgm:cxn modelId="{1E38B855-FAD8-495D-B1E4-0708E1138C41}" type="presParOf" srcId="{DB5E5F58-75B6-47DD-969C-B2157418B3AA}" destId="{C00531F9-4A9D-4D13-AE8E-D8D134B447E9}" srcOrd="0" destOrd="0" presId="urn:microsoft.com/office/officeart/2008/layout/LinedList"/>
    <dgm:cxn modelId="{A811CD2F-761D-4316-8A31-38E5BB3D3BB5}" type="presParOf" srcId="{DB5E5F58-75B6-47DD-969C-B2157418B3AA}" destId="{C043CB5C-EF09-497B-A9F9-5569F0D36CCE}" srcOrd="1" destOrd="0" presId="urn:microsoft.com/office/officeart/2008/layout/LinedList"/>
    <dgm:cxn modelId="{EAAA2493-28C7-4D30-A557-D7CCE0EDB02E}" type="presParOf" srcId="{77891E13-A479-4807-A14C-A9DA92BB8EF8}" destId="{445C9E09-660B-4AD1-AA61-67DE40D6CDCE}" srcOrd="14" destOrd="0" presId="urn:microsoft.com/office/officeart/2008/layout/LinedList"/>
    <dgm:cxn modelId="{1158B804-200F-4491-860E-3BDA2460DEAF}" type="presParOf" srcId="{77891E13-A479-4807-A14C-A9DA92BB8EF8}" destId="{2A6B66CC-A01D-4510-B0FC-9FC2DF392FB2}" srcOrd="15" destOrd="0" presId="urn:microsoft.com/office/officeart/2008/layout/LinedList"/>
    <dgm:cxn modelId="{B1530AD7-5C62-4916-84A1-C3475A3E3EFF}" type="presParOf" srcId="{2A6B66CC-A01D-4510-B0FC-9FC2DF392FB2}" destId="{748152F6-ED59-4CF2-B58B-A7EFFE4849CE}" srcOrd="0" destOrd="0" presId="urn:microsoft.com/office/officeart/2008/layout/LinedList"/>
    <dgm:cxn modelId="{ADD13C02-254E-4013-BCF9-351405B51958}" type="presParOf" srcId="{2A6B66CC-A01D-4510-B0FC-9FC2DF392FB2}" destId="{FB4750E2-E16A-447E-ACB8-932A63D8EA7A}" srcOrd="1" destOrd="0" presId="urn:microsoft.com/office/officeart/2008/layout/LinedList"/>
    <dgm:cxn modelId="{7A76F295-07F9-4490-90F6-51C6CB9207C4}" type="presParOf" srcId="{77891E13-A479-4807-A14C-A9DA92BB8EF8}" destId="{94941FBB-96F9-4876-BC56-05B7B5779A1D}" srcOrd="16" destOrd="0" presId="urn:microsoft.com/office/officeart/2008/layout/LinedList"/>
    <dgm:cxn modelId="{4B7E71D1-85CB-4A97-B15F-94588B07BC15}" type="presParOf" srcId="{77891E13-A479-4807-A14C-A9DA92BB8EF8}" destId="{4DADA9BF-26B7-438B-92FB-E952B9CFFBA4}" srcOrd="17" destOrd="0" presId="urn:microsoft.com/office/officeart/2008/layout/LinedList"/>
    <dgm:cxn modelId="{8D073143-5BD0-4972-94F5-6F5B15577C6F}" type="presParOf" srcId="{4DADA9BF-26B7-438B-92FB-E952B9CFFBA4}" destId="{070CAF08-FA9D-4941-9783-02A50C8DB742}" srcOrd="0" destOrd="0" presId="urn:microsoft.com/office/officeart/2008/layout/LinedList"/>
    <dgm:cxn modelId="{079FA7D8-EF0A-49F5-97D2-0CBCF5902600}" type="presParOf" srcId="{4DADA9BF-26B7-438B-92FB-E952B9CFFBA4}" destId="{570CE859-D6E1-41A0-827F-0E85FBC4360E}" srcOrd="1" destOrd="0" presId="urn:microsoft.com/office/officeart/2008/layout/LinedList"/>
    <dgm:cxn modelId="{E9836097-B397-48B1-816F-C06BDFE18DF3}" type="presParOf" srcId="{77891E13-A479-4807-A14C-A9DA92BB8EF8}" destId="{CA8AD201-C1EB-49A1-8296-B687F56543FA}" srcOrd="18" destOrd="0" presId="urn:microsoft.com/office/officeart/2008/layout/LinedList"/>
    <dgm:cxn modelId="{841EA578-BADD-46D5-B97B-8F9061493FE4}" type="presParOf" srcId="{77891E13-A479-4807-A14C-A9DA92BB8EF8}" destId="{5AC7093D-EFAE-498A-A79C-8AEAAB3330A4}" srcOrd="19" destOrd="0" presId="urn:microsoft.com/office/officeart/2008/layout/LinedList"/>
    <dgm:cxn modelId="{7FC67E54-D790-4F12-ACB2-A15C7172A35C}" type="presParOf" srcId="{5AC7093D-EFAE-498A-A79C-8AEAAB3330A4}" destId="{4E828218-D0C0-40E4-B61E-70E98448AD30}" srcOrd="0" destOrd="0" presId="urn:microsoft.com/office/officeart/2008/layout/LinedList"/>
    <dgm:cxn modelId="{D9FC149C-7F62-4A97-8365-136F74C4B4BF}" type="presParOf" srcId="{5AC7093D-EFAE-498A-A79C-8AEAAB3330A4}" destId="{0F0ACC44-3E00-47FF-97D2-EE72A10D774C}" srcOrd="1" destOrd="0" presId="urn:microsoft.com/office/officeart/2008/layout/LinedList"/>
    <dgm:cxn modelId="{D945B840-3FEB-4507-B265-3BA7871F7D53}" type="presParOf" srcId="{77891E13-A479-4807-A14C-A9DA92BB8EF8}" destId="{A5B1973B-926D-4E1A-85B6-A3CC30F86BB8}" srcOrd="20" destOrd="0" presId="urn:microsoft.com/office/officeart/2008/layout/LinedList"/>
    <dgm:cxn modelId="{2A762188-50F6-4AAF-AEC2-A72D7A874BC4}" type="presParOf" srcId="{77891E13-A479-4807-A14C-A9DA92BB8EF8}" destId="{60462EE1-1BE3-4D5C-8911-64CC8AC1E1AF}" srcOrd="21" destOrd="0" presId="urn:microsoft.com/office/officeart/2008/layout/LinedList"/>
    <dgm:cxn modelId="{B6902F3C-D228-4DA4-95CA-E39294753DC5}" type="presParOf" srcId="{60462EE1-1BE3-4D5C-8911-64CC8AC1E1AF}" destId="{6D743AF0-5C77-4D15-9AE9-2B8434A22ADB}" srcOrd="0" destOrd="0" presId="urn:microsoft.com/office/officeart/2008/layout/LinedList"/>
    <dgm:cxn modelId="{A3AD41FA-9DF8-468C-9DD4-610E2940419B}" type="presParOf" srcId="{60462EE1-1BE3-4D5C-8911-64CC8AC1E1AF}" destId="{54ED4F7B-7450-4633-9D92-1C15E75CB32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7489E7-38C0-49E3-9C16-DF07733F6F2C}"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3C45DF9D-133C-460E-8A23-3FA587CF2AAF}">
      <dgm:prSet/>
      <dgm:spPr/>
      <dgm:t>
        <a:bodyPr/>
        <a:lstStyle/>
        <a:p>
          <a:pPr rtl="0"/>
          <a:r>
            <a:rPr lang="en-GB"/>
            <a:t>Euthanasia is not in the person's best interests.</a:t>
          </a:r>
          <a:r>
            <a:rPr lang="en-GB">
              <a:latin typeface="Aharoni"/>
            </a:rPr>
            <a:t> Harris (1995)</a:t>
          </a:r>
          <a:endParaRPr lang="en-US"/>
        </a:p>
      </dgm:t>
    </dgm:pt>
    <dgm:pt modelId="{F2ED26A7-8D84-4C46-9B9E-8727D6DE4AC5}" type="parTrans" cxnId="{ECFC3988-2AD0-4EA7-86E1-1E8851576731}">
      <dgm:prSet/>
      <dgm:spPr/>
      <dgm:t>
        <a:bodyPr/>
        <a:lstStyle/>
        <a:p>
          <a:endParaRPr lang="en-US"/>
        </a:p>
      </dgm:t>
    </dgm:pt>
    <dgm:pt modelId="{7E9DF0C7-F522-412D-A699-65DFA0090F24}" type="sibTrans" cxnId="{ECFC3988-2AD0-4EA7-86E1-1E8851576731}">
      <dgm:prSet/>
      <dgm:spPr/>
      <dgm:t>
        <a:bodyPr/>
        <a:lstStyle/>
        <a:p>
          <a:endParaRPr lang="en-US"/>
        </a:p>
      </dgm:t>
    </dgm:pt>
    <dgm:pt modelId="{5E35D16C-158B-430E-BA98-25C01EE42CFB}">
      <dgm:prSet/>
      <dgm:spPr/>
      <dgm:t>
        <a:bodyPr/>
        <a:lstStyle/>
        <a:p>
          <a:r>
            <a:rPr lang="en-GB"/>
            <a:t>It is simple to envision situations when a patient would desire euthanasia either voluntarily or under duress even if it would be in her best interests not to.</a:t>
          </a:r>
          <a:endParaRPr lang="en-US"/>
        </a:p>
      </dgm:t>
    </dgm:pt>
    <dgm:pt modelId="{5510B8EF-1352-49AD-B09E-EA23B8B32C32}" type="parTrans" cxnId="{50C54593-0BD2-4EA9-BF06-77FA432B877E}">
      <dgm:prSet/>
      <dgm:spPr/>
      <dgm:t>
        <a:bodyPr/>
        <a:lstStyle/>
        <a:p>
          <a:endParaRPr lang="en-US"/>
        </a:p>
      </dgm:t>
    </dgm:pt>
    <dgm:pt modelId="{F7019372-275A-403B-A3BB-C3265289CACF}" type="sibTrans" cxnId="{50C54593-0BD2-4EA9-BF06-77FA432B877E}">
      <dgm:prSet/>
      <dgm:spPr/>
      <dgm:t>
        <a:bodyPr/>
        <a:lstStyle/>
        <a:p>
          <a:endParaRPr lang="en-US"/>
        </a:p>
      </dgm:t>
    </dgm:pt>
    <dgm:pt modelId="{6F3B7B4E-331F-4BB7-9216-D14D78A39505}">
      <dgm:prSet/>
      <dgm:spPr/>
      <dgm:t>
        <a:bodyPr/>
        <a:lstStyle/>
        <a:p>
          <a:r>
            <a:rPr lang="en-GB"/>
            <a:t>The patient does not have a terminal illness; therefore, the diagnosis is incorrect.</a:t>
          </a:r>
          <a:endParaRPr lang="en-US"/>
        </a:p>
      </dgm:t>
    </dgm:pt>
    <dgm:pt modelId="{18DDEBBC-240F-479A-A881-EBC8FE2EECBB}" type="parTrans" cxnId="{6DABEA0A-799C-4509-A97C-2AAE14948156}">
      <dgm:prSet/>
      <dgm:spPr/>
      <dgm:t>
        <a:bodyPr/>
        <a:lstStyle/>
        <a:p>
          <a:endParaRPr lang="en-US"/>
        </a:p>
      </dgm:t>
    </dgm:pt>
    <dgm:pt modelId="{4A6C9A4F-42A2-46A7-9300-DAE9B0966CF9}" type="sibTrans" cxnId="{6DABEA0A-799C-4509-A97C-2AAE14948156}">
      <dgm:prSet/>
      <dgm:spPr/>
      <dgm:t>
        <a:bodyPr/>
        <a:lstStyle/>
        <a:p>
          <a:endParaRPr lang="en-US"/>
        </a:p>
      </dgm:t>
    </dgm:pt>
    <dgm:pt modelId="{1875A74C-15E4-4847-957A-63FA365E3543}">
      <dgm:prSet/>
      <dgm:spPr/>
      <dgm:t>
        <a:bodyPr/>
        <a:lstStyle/>
        <a:p>
          <a:r>
            <a:rPr lang="en-GB"/>
            <a:t>The patient won't pass away rapidly since the prognosis is incorrect.</a:t>
          </a:r>
          <a:endParaRPr lang="en-US"/>
        </a:p>
      </dgm:t>
    </dgm:pt>
    <dgm:pt modelId="{CD1681BB-DA93-44F1-AFF4-5B9092647509}" type="parTrans" cxnId="{55AF7358-AC16-4D2F-8047-35985CA5AC08}">
      <dgm:prSet/>
      <dgm:spPr/>
      <dgm:t>
        <a:bodyPr/>
        <a:lstStyle/>
        <a:p>
          <a:endParaRPr lang="en-US"/>
        </a:p>
      </dgm:t>
    </dgm:pt>
    <dgm:pt modelId="{7B94F646-6C3B-4FFD-8A3E-78D9EDC8FBAA}" type="sibTrans" cxnId="{55AF7358-AC16-4D2F-8047-35985CA5AC08}">
      <dgm:prSet/>
      <dgm:spPr/>
      <dgm:t>
        <a:bodyPr/>
        <a:lstStyle/>
        <a:p>
          <a:endParaRPr lang="en-US"/>
        </a:p>
      </dgm:t>
    </dgm:pt>
    <dgm:pt modelId="{DC6E137A-C06C-4328-BBB0-8E0E95905A61}">
      <dgm:prSet/>
      <dgm:spPr/>
      <dgm:t>
        <a:bodyPr/>
        <a:lstStyle/>
        <a:p>
          <a:r>
            <a:rPr lang="en-GB"/>
            <a:t>Poor care is not given to the patient, who could experience less misery.</a:t>
          </a:r>
          <a:endParaRPr lang="en-US"/>
        </a:p>
      </dgm:t>
    </dgm:pt>
    <dgm:pt modelId="{CED15919-6BDF-4EC4-94BA-6D9C47CF9AA6}" type="parTrans" cxnId="{C12CB6E2-E7CC-4EB7-AFED-07013E48A75C}">
      <dgm:prSet/>
      <dgm:spPr/>
      <dgm:t>
        <a:bodyPr/>
        <a:lstStyle/>
        <a:p>
          <a:endParaRPr lang="en-US"/>
        </a:p>
      </dgm:t>
    </dgm:pt>
    <dgm:pt modelId="{D0DB8DC9-460B-46BC-B73A-5DD35572A7AB}" type="sibTrans" cxnId="{C12CB6E2-E7CC-4EB7-AFED-07013E48A75C}">
      <dgm:prSet/>
      <dgm:spPr/>
      <dgm:t>
        <a:bodyPr/>
        <a:lstStyle/>
        <a:p>
          <a:endParaRPr lang="en-US"/>
        </a:p>
      </dgm:t>
    </dgm:pt>
    <dgm:pt modelId="{42376879-EF18-4ABC-90B8-17A174BFE1E5}">
      <dgm:prSet/>
      <dgm:spPr/>
      <dgm:t>
        <a:bodyPr/>
        <a:lstStyle/>
        <a:p>
          <a:r>
            <a:rPr lang="en-GB"/>
            <a:t>All the potential treatments that the patient might receive are unknown to the doctor. In terms of pain management training, veterinarians outpace doctors five times over!</a:t>
          </a:r>
          <a:endParaRPr lang="en-US"/>
        </a:p>
      </dgm:t>
    </dgm:pt>
    <dgm:pt modelId="{3B47CF7A-81B2-47FA-B34B-3E5D602B557F}" type="parTrans" cxnId="{EA2BE599-F771-4B57-9495-AF6F8BF373B4}">
      <dgm:prSet/>
      <dgm:spPr/>
      <dgm:t>
        <a:bodyPr/>
        <a:lstStyle/>
        <a:p>
          <a:endParaRPr lang="en-US"/>
        </a:p>
      </dgm:t>
    </dgm:pt>
    <dgm:pt modelId="{5CE68341-32A3-4927-BB15-0EEAAE383973}" type="sibTrans" cxnId="{EA2BE599-F771-4B57-9495-AF6F8BF373B4}">
      <dgm:prSet/>
      <dgm:spPr/>
      <dgm:t>
        <a:bodyPr/>
        <a:lstStyle/>
        <a:p>
          <a:endParaRPr lang="en-US"/>
        </a:p>
      </dgm:t>
    </dgm:pt>
    <dgm:pt modelId="{51E36745-A8AC-459F-81EF-F0A82EE5B523}">
      <dgm:prSet/>
      <dgm:spPr/>
      <dgm:t>
        <a:bodyPr/>
        <a:lstStyle/>
        <a:p>
          <a:r>
            <a:rPr lang="en-GB"/>
            <a:t>Often, a call for euthanasia is a cry for assistance. The patient wants his symptoms and concerns to be addressed, not to really pass away. </a:t>
          </a:r>
          <a:endParaRPr lang="en-US"/>
        </a:p>
      </dgm:t>
    </dgm:pt>
    <dgm:pt modelId="{623AA349-5B71-4324-8AD3-AE790D22B34C}" type="parTrans" cxnId="{C4CB4C4C-A45D-43B6-B475-F7F31AA4A244}">
      <dgm:prSet/>
      <dgm:spPr/>
      <dgm:t>
        <a:bodyPr/>
        <a:lstStyle/>
        <a:p>
          <a:endParaRPr lang="en-US"/>
        </a:p>
      </dgm:t>
    </dgm:pt>
    <dgm:pt modelId="{646DA6F6-46CD-4128-8242-61EEBF266A80}" type="sibTrans" cxnId="{C4CB4C4C-A45D-43B6-B475-F7F31AA4A244}">
      <dgm:prSet/>
      <dgm:spPr/>
      <dgm:t>
        <a:bodyPr/>
        <a:lstStyle/>
        <a:p>
          <a:endParaRPr lang="en-US"/>
        </a:p>
      </dgm:t>
    </dgm:pt>
    <dgm:pt modelId="{7943E3A2-D67E-4296-AFE6-5090397CB6B1}">
      <dgm:prSet/>
      <dgm:spPr/>
      <dgm:t>
        <a:bodyPr/>
        <a:lstStyle/>
        <a:p>
          <a:r>
            <a:rPr lang="en-GB"/>
            <a:t>Each and every person has the right to life, according to the Universal Declaration of Human Rights. It declares the essential rights of the human being, such as respect for his or her worth and dignity. Respect for the inherent dignity of people with disabilities is encouraged by the United Nations Convention on the Rights of Persons with Disabilities.</a:t>
          </a:r>
          <a:endParaRPr lang="en-US"/>
        </a:p>
      </dgm:t>
    </dgm:pt>
    <dgm:pt modelId="{9F5AD6E1-EEC7-45D5-BFCE-9B66FECD80D6}" type="parTrans" cxnId="{342B2496-E36A-45D6-8B34-9C67F985B9D7}">
      <dgm:prSet/>
      <dgm:spPr/>
      <dgm:t>
        <a:bodyPr/>
        <a:lstStyle/>
        <a:p>
          <a:endParaRPr lang="en-US"/>
        </a:p>
      </dgm:t>
    </dgm:pt>
    <dgm:pt modelId="{1885168A-2BD8-4767-BD40-57D9B4FD1EDC}" type="sibTrans" cxnId="{342B2496-E36A-45D6-8B34-9C67F985B9D7}">
      <dgm:prSet/>
      <dgm:spPr/>
      <dgm:t>
        <a:bodyPr/>
        <a:lstStyle/>
        <a:p>
          <a:endParaRPr lang="en-US"/>
        </a:p>
      </dgm:t>
    </dgm:pt>
    <dgm:pt modelId="{E7DF1571-095A-4641-A74D-813B2D66B775}">
      <dgm:prSet/>
      <dgm:spPr/>
      <dgm:t>
        <a:bodyPr/>
        <a:lstStyle/>
        <a:p>
          <a:r>
            <a:rPr lang="en-GB"/>
            <a:t>Regardless of age, gender, ethnicity, religion, social standing, or chance for success, all human life must be respected. Life is worthwhile in and of itself, rather than only as a means to an end. That is the justification behind the nearly universal ban on intentionally taking someone's life.</a:t>
          </a:r>
          <a:endParaRPr lang="en-US"/>
        </a:p>
      </dgm:t>
    </dgm:pt>
    <dgm:pt modelId="{DC23F874-E66E-49AB-96E6-A76AF12D4437}" type="parTrans" cxnId="{5CF9DCFC-1848-436A-A807-3CD5AB912F78}">
      <dgm:prSet/>
      <dgm:spPr/>
      <dgm:t>
        <a:bodyPr/>
        <a:lstStyle/>
        <a:p>
          <a:endParaRPr lang="en-US"/>
        </a:p>
      </dgm:t>
    </dgm:pt>
    <dgm:pt modelId="{14933463-A3AA-4DA8-A5C4-0B7B67A13A79}" type="sibTrans" cxnId="{5CF9DCFC-1848-436A-A807-3CD5AB912F78}">
      <dgm:prSet/>
      <dgm:spPr/>
      <dgm:t>
        <a:bodyPr/>
        <a:lstStyle/>
        <a:p>
          <a:endParaRPr lang="en-US"/>
        </a:p>
      </dgm:t>
    </dgm:pt>
    <dgm:pt modelId="{F7FDF116-D814-4F29-B7BD-923C0C0194EF}" type="pres">
      <dgm:prSet presAssocID="{977489E7-38C0-49E3-9C16-DF07733F6F2C}" presName="vert0" presStyleCnt="0">
        <dgm:presLayoutVars>
          <dgm:dir/>
          <dgm:animOne val="branch"/>
          <dgm:animLvl val="lvl"/>
        </dgm:presLayoutVars>
      </dgm:prSet>
      <dgm:spPr/>
    </dgm:pt>
    <dgm:pt modelId="{0D78DBB3-E86B-4EC4-8D4B-59E787F386A2}" type="pres">
      <dgm:prSet presAssocID="{3C45DF9D-133C-460E-8A23-3FA587CF2AAF}" presName="thickLine" presStyleLbl="alignNode1" presStyleIdx="0" presStyleCnt="9"/>
      <dgm:spPr/>
    </dgm:pt>
    <dgm:pt modelId="{0D93DBF6-199B-4694-AA96-7748FFA64133}" type="pres">
      <dgm:prSet presAssocID="{3C45DF9D-133C-460E-8A23-3FA587CF2AAF}" presName="horz1" presStyleCnt="0"/>
      <dgm:spPr/>
    </dgm:pt>
    <dgm:pt modelId="{AB0A60C5-BD3F-4807-859E-BDD1CE4CF2B0}" type="pres">
      <dgm:prSet presAssocID="{3C45DF9D-133C-460E-8A23-3FA587CF2AAF}" presName="tx1" presStyleLbl="revTx" presStyleIdx="0" presStyleCnt="9"/>
      <dgm:spPr/>
    </dgm:pt>
    <dgm:pt modelId="{F2902EB3-6AC6-4757-AFD4-E1574E967A29}" type="pres">
      <dgm:prSet presAssocID="{3C45DF9D-133C-460E-8A23-3FA587CF2AAF}" presName="vert1" presStyleCnt="0"/>
      <dgm:spPr/>
    </dgm:pt>
    <dgm:pt modelId="{259D11D9-4AF6-4833-8321-FF4E2C072325}" type="pres">
      <dgm:prSet presAssocID="{5E35D16C-158B-430E-BA98-25C01EE42CFB}" presName="thickLine" presStyleLbl="alignNode1" presStyleIdx="1" presStyleCnt="9"/>
      <dgm:spPr/>
    </dgm:pt>
    <dgm:pt modelId="{57E5DC74-DF6F-4058-9ABC-E76BB29C71DD}" type="pres">
      <dgm:prSet presAssocID="{5E35D16C-158B-430E-BA98-25C01EE42CFB}" presName="horz1" presStyleCnt="0"/>
      <dgm:spPr/>
    </dgm:pt>
    <dgm:pt modelId="{001F3351-A928-4B4E-8EA2-807F83EC3157}" type="pres">
      <dgm:prSet presAssocID="{5E35D16C-158B-430E-BA98-25C01EE42CFB}" presName="tx1" presStyleLbl="revTx" presStyleIdx="1" presStyleCnt="9"/>
      <dgm:spPr/>
    </dgm:pt>
    <dgm:pt modelId="{7821491F-5431-4095-AB30-AD2D674E325A}" type="pres">
      <dgm:prSet presAssocID="{5E35D16C-158B-430E-BA98-25C01EE42CFB}" presName="vert1" presStyleCnt="0"/>
      <dgm:spPr/>
    </dgm:pt>
    <dgm:pt modelId="{6DF48348-CCFE-4F9D-B778-AAFD276C612D}" type="pres">
      <dgm:prSet presAssocID="{6F3B7B4E-331F-4BB7-9216-D14D78A39505}" presName="thickLine" presStyleLbl="alignNode1" presStyleIdx="2" presStyleCnt="9"/>
      <dgm:spPr/>
    </dgm:pt>
    <dgm:pt modelId="{4190F776-8517-406D-B677-AB2CC1BE2FED}" type="pres">
      <dgm:prSet presAssocID="{6F3B7B4E-331F-4BB7-9216-D14D78A39505}" presName="horz1" presStyleCnt="0"/>
      <dgm:spPr/>
    </dgm:pt>
    <dgm:pt modelId="{B9768B76-F781-4EF3-B98B-940A1D5A164B}" type="pres">
      <dgm:prSet presAssocID="{6F3B7B4E-331F-4BB7-9216-D14D78A39505}" presName="tx1" presStyleLbl="revTx" presStyleIdx="2" presStyleCnt="9"/>
      <dgm:spPr/>
    </dgm:pt>
    <dgm:pt modelId="{FFB88368-FC30-40BD-9CE0-746C18D292F8}" type="pres">
      <dgm:prSet presAssocID="{6F3B7B4E-331F-4BB7-9216-D14D78A39505}" presName="vert1" presStyleCnt="0"/>
      <dgm:spPr/>
    </dgm:pt>
    <dgm:pt modelId="{1007BB4E-9CD4-4A23-994F-74A43540FB68}" type="pres">
      <dgm:prSet presAssocID="{1875A74C-15E4-4847-957A-63FA365E3543}" presName="thickLine" presStyleLbl="alignNode1" presStyleIdx="3" presStyleCnt="9"/>
      <dgm:spPr/>
    </dgm:pt>
    <dgm:pt modelId="{D0B2078A-F83E-4564-AC37-4E96C8CD21BB}" type="pres">
      <dgm:prSet presAssocID="{1875A74C-15E4-4847-957A-63FA365E3543}" presName="horz1" presStyleCnt="0"/>
      <dgm:spPr/>
    </dgm:pt>
    <dgm:pt modelId="{DA01B4FC-CDA6-4F07-A155-E8236FCA76D3}" type="pres">
      <dgm:prSet presAssocID="{1875A74C-15E4-4847-957A-63FA365E3543}" presName="tx1" presStyleLbl="revTx" presStyleIdx="3" presStyleCnt="9"/>
      <dgm:spPr/>
    </dgm:pt>
    <dgm:pt modelId="{F3D9ECF0-1BD7-4112-8372-11BD946C1900}" type="pres">
      <dgm:prSet presAssocID="{1875A74C-15E4-4847-957A-63FA365E3543}" presName="vert1" presStyleCnt="0"/>
      <dgm:spPr/>
    </dgm:pt>
    <dgm:pt modelId="{DB4EF126-61E1-4FF1-8A10-245049AEDC0E}" type="pres">
      <dgm:prSet presAssocID="{DC6E137A-C06C-4328-BBB0-8E0E95905A61}" presName="thickLine" presStyleLbl="alignNode1" presStyleIdx="4" presStyleCnt="9"/>
      <dgm:spPr/>
    </dgm:pt>
    <dgm:pt modelId="{77F0F5FD-B9A2-4208-8A4A-64114BB513C0}" type="pres">
      <dgm:prSet presAssocID="{DC6E137A-C06C-4328-BBB0-8E0E95905A61}" presName="horz1" presStyleCnt="0"/>
      <dgm:spPr/>
    </dgm:pt>
    <dgm:pt modelId="{025A90B6-48AF-4085-B07E-69CB25AE0854}" type="pres">
      <dgm:prSet presAssocID="{DC6E137A-C06C-4328-BBB0-8E0E95905A61}" presName="tx1" presStyleLbl="revTx" presStyleIdx="4" presStyleCnt="9"/>
      <dgm:spPr/>
    </dgm:pt>
    <dgm:pt modelId="{EBC135AD-1D0E-4F81-914C-1CA1D05580B8}" type="pres">
      <dgm:prSet presAssocID="{DC6E137A-C06C-4328-BBB0-8E0E95905A61}" presName="vert1" presStyleCnt="0"/>
      <dgm:spPr/>
    </dgm:pt>
    <dgm:pt modelId="{91DF4AF6-F6E9-41CD-ACC6-CA13D8E64A57}" type="pres">
      <dgm:prSet presAssocID="{42376879-EF18-4ABC-90B8-17A174BFE1E5}" presName="thickLine" presStyleLbl="alignNode1" presStyleIdx="5" presStyleCnt="9"/>
      <dgm:spPr/>
    </dgm:pt>
    <dgm:pt modelId="{49DFF8F1-9932-4D11-A07E-464693DBF21C}" type="pres">
      <dgm:prSet presAssocID="{42376879-EF18-4ABC-90B8-17A174BFE1E5}" presName="horz1" presStyleCnt="0"/>
      <dgm:spPr/>
    </dgm:pt>
    <dgm:pt modelId="{BA387529-D820-4A0C-91EC-79A3FEB101E5}" type="pres">
      <dgm:prSet presAssocID="{42376879-EF18-4ABC-90B8-17A174BFE1E5}" presName="tx1" presStyleLbl="revTx" presStyleIdx="5" presStyleCnt="9"/>
      <dgm:spPr/>
    </dgm:pt>
    <dgm:pt modelId="{E4E5CCB4-587A-4757-B571-C7BF4BD82522}" type="pres">
      <dgm:prSet presAssocID="{42376879-EF18-4ABC-90B8-17A174BFE1E5}" presName="vert1" presStyleCnt="0"/>
      <dgm:spPr/>
    </dgm:pt>
    <dgm:pt modelId="{2868A801-6626-46DC-A76C-50B6F1CB54ED}" type="pres">
      <dgm:prSet presAssocID="{51E36745-A8AC-459F-81EF-F0A82EE5B523}" presName="thickLine" presStyleLbl="alignNode1" presStyleIdx="6" presStyleCnt="9"/>
      <dgm:spPr/>
    </dgm:pt>
    <dgm:pt modelId="{D4619583-C562-4E93-8CA7-08FC2BDE3D68}" type="pres">
      <dgm:prSet presAssocID="{51E36745-A8AC-459F-81EF-F0A82EE5B523}" presName="horz1" presStyleCnt="0"/>
      <dgm:spPr/>
    </dgm:pt>
    <dgm:pt modelId="{0E469E4D-B933-4372-8651-A1919F10A07A}" type="pres">
      <dgm:prSet presAssocID="{51E36745-A8AC-459F-81EF-F0A82EE5B523}" presName="tx1" presStyleLbl="revTx" presStyleIdx="6" presStyleCnt="9"/>
      <dgm:spPr/>
    </dgm:pt>
    <dgm:pt modelId="{5FAF5813-DD34-4421-A0B8-EEFFBB37F226}" type="pres">
      <dgm:prSet presAssocID="{51E36745-A8AC-459F-81EF-F0A82EE5B523}" presName="vert1" presStyleCnt="0"/>
      <dgm:spPr/>
    </dgm:pt>
    <dgm:pt modelId="{BF83F28A-843B-469B-B610-84EBF43B8FF3}" type="pres">
      <dgm:prSet presAssocID="{7943E3A2-D67E-4296-AFE6-5090397CB6B1}" presName="thickLine" presStyleLbl="alignNode1" presStyleIdx="7" presStyleCnt="9"/>
      <dgm:spPr/>
    </dgm:pt>
    <dgm:pt modelId="{C5C6E077-8FE8-49D6-8757-F10029F673F9}" type="pres">
      <dgm:prSet presAssocID="{7943E3A2-D67E-4296-AFE6-5090397CB6B1}" presName="horz1" presStyleCnt="0"/>
      <dgm:spPr/>
    </dgm:pt>
    <dgm:pt modelId="{643D2873-9102-46A2-9816-22DAC9A02C54}" type="pres">
      <dgm:prSet presAssocID="{7943E3A2-D67E-4296-AFE6-5090397CB6B1}" presName="tx1" presStyleLbl="revTx" presStyleIdx="7" presStyleCnt="9"/>
      <dgm:spPr/>
    </dgm:pt>
    <dgm:pt modelId="{F9B76722-AFDB-47B6-B2E2-2309546619D2}" type="pres">
      <dgm:prSet presAssocID="{7943E3A2-D67E-4296-AFE6-5090397CB6B1}" presName="vert1" presStyleCnt="0"/>
      <dgm:spPr/>
    </dgm:pt>
    <dgm:pt modelId="{48E919B9-4B4A-48E6-904D-7B500282AA94}" type="pres">
      <dgm:prSet presAssocID="{E7DF1571-095A-4641-A74D-813B2D66B775}" presName="thickLine" presStyleLbl="alignNode1" presStyleIdx="8" presStyleCnt="9"/>
      <dgm:spPr/>
    </dgm:pt>
    <dgm:pt modelId="{72B01A1C-D732-4A0A-B5A3-05E393F509DC}" type="pres">
      <dgm:prSet presAssocID="{E7DF1571-095A-4641-A74D-813B2D66B775}" presName="horz1" presStyleCnt="0"/>
      <dgm:spPr/>
    </dgm:pt>
    <dgm:pt modelId="{2417EA4E-130C-490F-BB46-654127847CFF}" type="pres">
      <dgm:prSet presAssocID="{E7DF1571-095A-4641-A74D-813B2D66B775}" presName="tx1" presStyleLbl="revTx" presStyleIdx="8" presStyleCnt="9"/>
      <dgm:spPr/>
    </dgm:pt>
    <dgm:pt modelId="{A341659B-99FB-429C-AFE6-9442DF9FCEF0}" type="pres">
      <dgm:prSet presAssocID="{E7DF1571-095A-4641-A74D-813B2D66B775}" presName="vert1" presStyleCnt="0"/>
      <dgm:spPr/>
    </dgm:pt>
  </dgm:ptLst>
  <dgm:cxnLst>
    <dgm:cxn modelId="{6DABEA0A-799C-4509-A97C-2AAE14948156}" srcId="{977489E7-38C0-49E3-9C16-DF07733F6F2C}" destId="{6F3B7B4E-331F-4BB7-9216-D14D78A39505}" srcOrd="2" destOrd="0" parTransId="{18DDEBBC-240F-479A-A881-EBC8FE2EECBB}" sibTransId="{4A6C9A4F-42A2-46A7-9300-DAE9B0966CF9}"/>
    <dgm:cxn modelId="{CA5E8333-6E7F-45DE-80C3-58618A716444}" type="presOf" srcId="{1875A74C-15E4-4847-957A-63FA365E3543}" destId="{DA01B4FC-CDA6-4F07-A155-E8236FCA76D3}" srcOrd="0" destOrd="0" presId="urn:microsoft.com/office/officeart/2008/layout/LinedList"/>
    <dgm:cxn modelId="{C4CB4C4C-A45D-43B6-B475-F7F31AA4A244}" srcId="{977489E7-38C0-49E3-9C16-DF07733F6F2C}" destId="{51E36745-A8AC-459F-81EF-F0A82EE5B523}" srcOrd="6" destOrd="0" parTransId="{623AA349-5B71-4324-8AD3-AE790D22B34C}" sibTransId="{646DA6F6-46CD-4128-8242-61EEBF266A80}"/>
    <dgm:cxn modelId="{5B54186F-C1D7-4083-9628-8C58B8C6A107}" type="presOf" srcId="{51E36745-A8AC-459F-81EF-F0A82EE5B523}" destId="{0E469E4D-B933-4372-8651-A1919F10A07A}" srcOrd="0" destOrd="0" presId="urn:microsoft.com/office/officeart/2008/layout/LinedList"/>
    <dgm:cxn modelId="{55AF7358-AC16-4D2F-8047-35985CA5AC08}" srcId="{977489E7-38C0-49E3-9C16-DF07733F6F2C}" destId="{1875A74C-15E4-4847-957A-63FA365E3543}" srcOrd="3" destOrd="0" parTransId="{CD1681BB-DA93-44F1-AFF4-5B9092647509}" sibTransId="{7B94F646-6C3B-4FFD-8A3E-78D9EDC8FBAA}"/>
    <dgm:cxn modelId="{0E09BA87-0157-4ABC-9032-570ADD0E19A8}" type="presOf" srcId="{E7DF1571-095A-4641-A74D-813B2D66B775}" destId="{2417EA4E-130C-490F-BB46-654127847CFF}" srcOrd="0" destOrd="0" presId="urn:microsoft.com/office/officeart/2008/layout/LinedList"/>
    <dgm:cxn modelId="{ECFC3988-2AD0-4EA7-86E1-1E8851576731}" srcId="{977489E7-38C0-49E3-9C16-DF07733F6F2C}" destId="{3C45DF9D-133C-460E-8A23-3FA587CF2AAF}" srcOrd="0" destOrd="0" parTransId="{F2ED26A7-8D84-4C46-9B9E-8727D6DE4AC5}" sibTransId="{7E9DF0C7-F522-412D-A699-65DFA0090F24}"/>
    <dgm:cxn modelId="{50C54593-0BD2-4EA9-BF06-77FA432B877E}" srcId="{977489E7-38C0-49E3-9C16-DF07733F6F2C}" destId="{5E35D16C-158B-430E-BA98-25C01EE42CFB}" srcOrd="1" destOrd="0" parTransId="{5510B8EF-1352-49AD-B09E-EA23B8B32C32}" sibTransId="{F7019372-275A-403B-A3BB-C3265289CACF}"/>
    <dgm:cxn modelId="{342B2496-E36A-45D6-8B34-9C67F985B9D7}" srcId="{977489E7-38C0-49E3-9C16-DF07733F6F2C}" destId="{7943E3A2-D67E-4296-AFE6-5090397CB6B1}" srcOrd="7" destOrd="0" parTransId="{9F5AD6E1-EEC7-45D5-BFCE-9B66FECD80D6}" sibTransId="{1885168A-2BD8-4767-BD40-57D9B4FD1EDC}"/>
    <dgm:cxn modelId="{EA2BE599-F771-4B57-9495-AF6F8BF373B4}" srcId="{977489E7-38C0-49E3-9C16-DF07733F6F2C}" destId="{42376879-EF18-4ABC-90B8-17A174BFE1E5}" srcOrd="5" destOrd="0" parTransId="{3B47CF7A-81B2-47FA-B34B-3E5D602B557F}" sibTransId="{5CE68341-32A3-4927-BB15-0EEAAE383973}"/>
    <dgm:cxn modelId="{503678A7-B6F5-4E9B-8BE9-31DBCB753413}" type="presOf" srcId="{7943E3A2-D67E-4296-AFE6-5090397CB6B1}" destId="{643D2873-9102-46A2-9816-22DAC9A02C54}" srcOrd="0" destOrd="0" presId="urn:microsoft.com/office/officeart/2008/layout/LinedList"/>
    <dgm:cxn modelId="{C6B3FDB4-D471-440C-A1BC-88481F3D213F}" type="presOf" srcId="{DC6E137A-C06C-4328-BBB0-8E0E95905A61}" destId="{025A90B6-48AF-4085-B07E-69CB25AE0854}" srcOrd="0" destOrd="0" presId="urn:microsoft.com/office/officeart/2008/layout/LinedList"/>
    <dgm:cxn modelId="{F8C324CF-E78D-4763-8AE6-D5631808E885}" type="presOf" srcId="{5E35D16C-158B-430E-BA98-25C01EE42CFB}" destId="{001F3351-A928-4B4E-8EA2-807F83EC3157}" srcOrd="0" destOrd="0" presId="urn:microsoft.com/office/officeart/2008/layout/LinedList"/>
    <dgm:cxn modelId="{C12CB6E2-E7CC-4EB7-AFED-07013E48A75C}" srcId="{977489E7-38C0-49E3-9C16-DF07733F6F2C}" destId="{DC6E137A-C06C-4328-BBB0-8E0E95905A61}" srcOrd="4" destOrd="0" parTransId="{CED15919-6BDF-4EC4-94BA-6D9C47CF9AA6}" sibTransId="{D0DB8DC9-460B-46BC-B73A-5DD35572A7AB}"/>
    <dgm:cxn modelId="{CBDFB7EA-3609-42B0-836E-DD37ADB5AE52}" type="presOf" srcId="{42376879-EF18-4ABC-90B8-17A174BFE1E5}" destId="{BA387529-D820-4A0C-91EC-79A3FEB101E5}" srcOrd="0" destOrd="0" presId="urn:microsoft.com/office/officeart/2008/layout/LinedList"/>
    <dgm:cxn modelId="{42050DEB-FCC1-4294-8C58-002710491C33}" type="presOf" srcId="{977489E7-38C0-49E3-9C16-DF07733F6F2C}" destId="{F7FDF116-D814-4F29-B7BD-923C0C0194EF}" srcOrd="0" destOrd="0" presId="urn:microsoft.com/office/officeart/2008/layout/LinedList"/>
    <dgm:cxn modelId="{8CAC24F7-0C48-4005-86B9-4451AF8407CE}" type="presOf" srcId="{3C45DF9D-133C-460E-8A23-3FA587CF2AAF}" destId="{AB0A60C5-BD3F-4807-859E-BDD1CE4CF2B0}" srcOrd="0" destOrd="0" presId="urn:microsoft.com/office/officeart/2008/layout/LinedList"/>
    <dgm:cxn modelId="{6EF117F9-050A-4FB2-9427-00E7DC32FE83}" type="presOf" srcId="{6F3B7B4E-331F-4BB7-9216-D14D78A39505}" destId="{B9768B76-F781-4EF3-B98B-940A1D5A164B}" srcOrd="0" destOrd="0" presId="urn:microsoft.com/office/officeart/2008/layout/LinedList"/>
    <dgm:cxn modelId="{5CF9DCFC-1848-436A-A807-3CD5AB912F78}" srcId="{977489E7-38C0-49E3-9C16-DF07733F6F2C}" destId="{E7DF1571-095A-4641-A74D-813B2D66B775}" srcOrd="8" destOrd="0" parTransId="{DC23F874-E66E-49AB-96E6-A76AF12D4437}" sibTransId="{14933463-A3AA-4DA8-A5C4-0B7B67A13A79}"/>
    <dgm:cxn modelId="{043F52C0-EA1D-4539-8CFA-F98649BA9876}" type="presParOf" srcId="{F7FDF116-D814-4F29-B7BD-923C0C0194EF}" destId="{0D78DBB3-E86B-4EC4-8D4B-59E787F386A2}" srcOrd="0" destOrd="0" presId="urn:microsoft.com/office/officeart/2008/layout/LinedList"/>
    <dgm:cxn modelId="{BE3939E7-46FC-468B-B2BA-A59C219A09BC}" type="presParOf" srcId="{F7FDF116-D814-4F29-B7BD-923C0C0194EF}" destId="{0D93DBF6-199B-4694-AA96-7748FFA64133}" srcOrd="1" destOrd="0" presId="urn:microsoft.com/office/officeart/2008/layout/LinedList"/>
    <dgm:cxn modelId="{748AAFA9-23E4-4FDF-816E-D490E258A476}" type="presParOf" srcId="{0D93DBF6-199B-4694-AA96-7748FFA64133}" destId="{AB0A60C5-BD3F-4807-859E-BDD1CE4CF2B0}" srcOrd="0" destOrd="0" presId="urn:microsoft.com/office/officeart/2008/layout/LinedList"/>
    <dgm:cxn modelId="{B75FF388-E447-464F-B8F5-03ED647EE974}" type="presParOf" srcId="{0D93DBF6-199B-4694-AA96-7748FFA64133}" destId="{F2902EB3-6AC6-4757-AFD4-E1574E967A29}" srcOrd="1" destOrd="0" presId="urn:microsoft.com/office/officeart/2008/layout/LinedList"/>
    <dgm:cxn modelId="{DE46C7A0-9BFA-4B5C-8F75-22821F196104}" type="presParOf" srcId="{F7FDF116-D814-4F29-B7BD-923C0C0194EF}" destId="{259D11D9-4AF6-4833-8321-FF4E2C072325}" srcOrd="2" destOrd="0" presId="urn:microsoft.com/office/officeart/2008/layout/LinedList"/>
    <dgm:cxn modelId="{A5012861-7DE6-49F1-A32B-0F05149E2DE9}" type="presParOf" srcId="{F7FDF116-D814-4F29-B7BD-923C0C0194EF}" destId="{57E5DC74-DF6F-4058-9ABC-E76BB29C71DD}" srcOrd="3" destOrd="0" presId="urn:microsoft.com/office/officeart/2008/layout/LinedList"/>
    <dgm:cxn modelId="{135AF799-9CB5-45E9-AA3E-896770A3B7FE}" type="presParOf" srcId="{57E5DC74-DF6F-4058-9ABC-E76BB29C71DD}" destId="{001F3351-A928-4B4E-8EA2-807F83EC3157}" srcOrd="0" destOrd="0" presId="urn:microsoft.com/office/officeart/2008/layout/LinedList"/>
    <dgm:cxn modelId="{ABE345EF-0B47-4B67-B85A-9D8B1E74C4F2}" type="presParOf" srcId="{57E5DC74-DF6F-4058-9ABC-E76BB29C71DD}" destId="{7821491F-5431-4095-AB30-AD2D674E325A}" srcOrd="1" destOrd="0" presId="urn:microsoft.com/office/officeart/2008/layout/LinedList"/>
    <dgm:cxn modelId="{CEBBA542-3832-4437-8722-6D2C8AD28329}" type="presParOf" srcId="{F7FDF116-D814-4F29-B7BD-923C0C0194EF}" destId="{6DF48348-CCFE-4F9D-B778-AAFD276C612D}" srcOrd="4" destOrd="0" presId="urn:microsoft.com/office/officeart/2008/layout/LinedList"/>
    <dgm:cxn modelId="{65893278-60FC-4743-956F-61E53D41C89C}" type="presParOf" srcId="{F7FDF116-D814-4F29-B7BD-923C0C0194EF}" destId="{4190F776-8517-406D-B677-AB2CC1BE2FED}" srcOrd="5" destOrd="0" presId="urn:microsoft.com/office/officeart/2008/layout/LinedList"/>
    <dgm:cxn modelId="{93879245-8A1C-4908-9886-70C76FFF8B69}" type="presParOf" srcId="{4190F776-8517-406D-B677-AB2CC1BE2FED}" destId="{B9768B76-F781-4EF3-B98B-940A1D5A164B}" srcOrd="0" destOrd="0" presId="urn:microsoft.com/office/officeart/2008/layout/LinedList"/>
    <dgm:cxn modelId="{A1C1908D-6C2C-46AA-8EFD-301E73990F39}" type="presParOf" srcId="{4190F776-8517-406D-B677-AB2CC1BE2FED}" destId="{FFB88368-FC30-40BD-9CE0-746C18D292F8}" srcOrd="1" destOrd="0" presId="urn:microsoft.com/office/officeart/2008/layout/LinedList"/>
    <dgm:cxn modelId="{CF54BAE8-3F44-4F29-92CA-87B9303A6DE2}" type="presParOf" srcId="{F7FDF116-D814-4F29-B7BD-923C0C0194EF}" destId="{1007BB4E-9CD4-4A23-994F-74A43540FB68}" srcOrd="6" destOrd="0" presId="urn:microsoft.com/office/officeart/2008/layout/LinedList"/>
    <dgm:cxn modelId="{7A3DA84A-25BE-41FB-9FD2-67BE880D1BD5}" type="presParOf" srcId="{F7FDF116-D814-4F29-B7BD-923C0C0194EF}" destId="{D0B2078A-F83E-4564-AC37-4E96C8CD21BB}" srcOrd="7" destOrd="0" presId="urn:microsoft.com/office/officeart/2008/layout/LinedList"/>
    <dgm:cxn modelId="{DA3FADBC-D4A9-4F81-BC3A-66D442EC2ED0}" type="presParOf" srcId="{D0B2078A-F83E-4564-AC37-4E96C8CD21BB}" destId="{DA01B4FC-CDA6-4F07-A155-E8236FCA76D3}" srcOrd="0" destOrd="0" presId="urn:microsoft.com/office/officeart/2008/layout/LinedList"/>
    <dgm:cxn modelId="{44F72B6E-02E0-4B1E-92A2-1C2D2FD83E59}" type="presParOf" srcId="{D0B2078A-F83E-4564-AC37-4E96C8CD21BB}" destId="{F3D9ECF0-1BD7-4112-8372-11BD946C1900}" srcOrd="1" destOrd="0" presId="urn:microsoft.com/office/officeart/2008/layout/LinedList"/>
    <dgm:cxn modelId="{8EB88431-E110-486B-9AD9-8F1B638F889E}" type="presParOf" srcId="{F7FDF116-D814-4F29-B7BD-923C0C0194EF}" destId="{DB4EF126-61E1-4FF1-8A10-245049AEDC0E}" srcOrd="8" destOrd="0" presId="urn:microsoft.com/office/officeart/2008/layout/LinedList"/>
    <dgm:cxn modelId="{D67E0CB5-63CC-42BD-A23A-5E69318BE4FE}" type="presParOf" srcId="{F7FDF116-D814-4F29-B7BD-923C0C0194EF}" destId="{77F0F5FD-B9A2-4208-8A4A-64114BB513C0}" srcOrd="9" destOrd="0" presId="urn:microsoft.com/office/officeart/2008/layout/LinedList"/>
    <dgm:cxn modelId="{76F69CBD-D705-4582-A7A3-F106D16A45EB}" type="presParOf" srcId="{77F0F5FD-B9A2-4208-8A4A-64114BB513C0}" destId="{025A90B6-48AF-4085-B07E-69CB25AE0854}" srcOrd="0" destOrd="0" presId="urn:microsoft.com/office/officeart/2008/layout/LinedList"/>
    <dgm:cxn modelId="{21198D6E-129E-419F-8446-9D9A595CF8ED}" type="presParOf" srcId="{77F0F5FD-B9A2-4208-8A4A-64114BB513C0}" destId="{EBC135AD-1D0E-4F81-914C-1CA1D05580B8}" srcOrd="1" destOrd="0" presId="urn:microsoft.com/office/officeart/2008/layout/LinedList"/>
    <dgm:cxn modelId="{4E3C7C88-040A-47FF-9F7D-DAE22CCA9738}" type="presParOf" srcId="{F7FDF116-D814-4F29-B7BD-923C0C0194EF}" destId="{91DF4AF6-F6E9-41CD-ACC6-CA13D8E64A57}" srcOrd="10" destOrd="0" presId="urn:microsoft.com/office/officeart/2008/layout/LinedList"/>
    <dgm:cxn modelId="{62B9825F-FD0B-4746-9B38-73A10DEB943E}" type="presParOf" srcId="{F7FDF116-D814-4F29-B7BD-923C0C0194EF}" destId="{49DFF8F1-9932-4D11-A07E-464693DBF21C}" srcOrd="11" destOrd="0" presId="urn:microsoft.com/office/officeart/2008/layout/LinedList"/>
    <dgm:cxn modelId="{1892295F-9787-411B-92DD-D43162BD22E8}" type="presParOf" srcId="{49DFF8F1-9932-4D11-A07E-464693DBF21C}" destId="{BA387529-D820-4A0C-91EC-79A3FEB101E5}" srcOrd="0" destOrd="0" presId="urn:microsoft.com/office/officeart/2008/layout/LinedList"/>
    <dgm:cxn modelId="{BF98BC38-B7B0-43AB-BB9D-3F282875475C}" type="presParOf" srcId="{49DFF8F1-9932-4D11-A07E-464693DBF21C}" destId="{E4E5CCB4-587A-4757-B571-C7BF4BD82522}" srcOrd="1" destOrd="0" presId="urn:microsoft.com/office/officeart/2008/layout/LinedList"/>
    <dgm:cxn modelId="{C3A4379B-0A0D-4FD8-B3F0-EA1697357B13}" type="presParOf" srcId="{F7FDF116-D814-4F29-B7BD-923C0C0194EF}" destId="{2868A801-6626-46DC-A76C-50B6F1CB54ED}" srcOrd="12" destOrd="0" presId="urn:microsoft.com/office/officeart/2008/layout/LinedList"/>
    <dgm:cxn modelId="{BA22781A-6150-498A-82DD-A5D90E421A57}" type="presParOf" srcId="{F7FDF116-D814-4F29-B7BD-923C0C0194EF}" destId="{D4619583-C562-4E93-8CA7-08FC2BDE3D68}" srcOrd="13" destOrd="0" presId="urn:microsoft.com/office/officeart/2008/layout/LinedList"/>
    <dgm:cxn modelId="{8DF3074B-0D04-4CE3-832A-F158A09AB008}" type="presParOf" srcId="{D4619583-C562-4E93-8CA7-08FC2BDE3D68}" destId="{0E469E4D-B933-4372-8651-A1919F10A07A}" srcOrd="0" destOrd="0" presId="urn:microsoft.com/office/officeart/2008/layout/LinedList"/>
    <dgm:cxn modelId="{ACB7C62F-7955-4F21-8E65-1643F5EEC75F}" type="presParOf" srcId="{D4619583-C562-4E93-8CA7-08FC2BDE3D68}" destId="{5FAF5813-DD34-4421-A0B8-EEFFBB37F226}" srcOrd="1" destOrd="0" presId="urn:microsoft.com/office/officeart/2008/layout/LinedList"/>
    <dgm:cxn modelId="{E26EAF93-2BDF-4527-8091-81F76720B062}" type="presParOf" srcId="{F7FDF116-D814-4F29-B7BD-923C0C0194EF}" destId="{BF83F28A-843B-469B-B610-84EBF43B8FF3}" srcOrd="14" destOrd="0" presId="urn:microsoft.com/office/officeart/2008/layout/LinedList"/>
    <dgm:cxn modelId="{BB10176B-0F1F-4A9A-8C15-13A06E84E7B4}" type="presParOf" srcId="{F7FDF116-D814-4F29-B7BD-923C0C0194EF}" destId="{C5C6E077-8FE8-49D6-8757-F10029F673F9}" srcOrd="15" destOrd="0" presId="urn:microsoft.com/office/officeart/2008/layout/LinedList"/>
    <dgm:cxn modelId="{DFBF5872-69BA-418F-ACE0-5F9F416DCA74}" type="presParOf" srcId="{C5C6E077-8FE8-49D6-8757-F10029F673F9}" destId="{643D2873-9102-46A2-9816-22DAC9A02C54}" srcOrd="0" destOrd="0" presId="urn:microsoft.com/office/officeart/2008/layout/LinedList"/>
    <dgm:cxn modelId="{C8DACFC5-5C9D-4791-A412-BC4B64F87ECC}" type="presParOf" srcId="{C5C6E077-8FE8-49D6-8757-F10029F673F9}" destId="{F9B76722-AFDB-47B6-B2E2-2309546619D2}" srcOrd="1" destOrd="0" presId="urn:microsoft.com/office/officeart/2008/layout/LinedList"/>
    <dgm:cxn modelId="{8B5B479F-896E-4FF6-AEDD-24A68EBCEC34}" type="presParOf" srcId="{F7FDF116-D814-4F29-B7BD-923C0C0194EF}" destId="{48E919B9-4B4A-48E6-904D-7B500282AA94}" srcOrd="16" destOrd="0" presId="urn:microsoft.com/office/officeart/2008/layout/LinedList"/>
    <dgm:cxn modelId="{090CD4F8-B9DA-4218-A056-1FD5096C9197}" type="presParOf" srcId="{F7FDF116-D814-4F29-B7BD-923C0C0194EF}" destId="{72B01A1C-D732-4A0A-B5A3-05E393F509DC}" srcOrd="17" destOrd="0" presId="urn:microsoft.com/office/officeart/2008/layout/LinedList"/>
    <dgm:cxn modelId="{9F884B02-2EB9-4B90-AA8A-3471D520F3F0}" type="presParOf" srcId="{72B01A1C-D732-4A0A-B5A3-05E393F509DC}" destId="{2417EA4E-130C-490F-BB46-654127847CFF}" srcOrd="0" destOrd="0" presId="urn:microsoft.com/office/officeart/2008/layout/LinedList"/>
    <dgm:cxn modelId="{90465749-CC2B-4E31-9369-6D747AD9F8BA}" type="presParOf" srcId="{72B01A1C-D732-4A0A-B5A3-05E393F509DC}" destId="{A341659B-99FB-429C-AFE6-9442DF9FCEF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16928-CB37-4E29-9D6E-0FFFEC2BFD26}">
      <dsp:nvSpPr>
        <dsp:cNvPr id="0" name=""/>
        <dsp:cNvSpPr/>
      </dsp:nvSpPr>
      <dsp:spPr>
        <a:xfrm>
          <a:off x="916" y="173321"/>
          <a:ext cx="3217503" cy="2043114"/>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786BFB0-5DC6-41C6-822A-9D71B4C84546}">
      <dsp:nvSpPr>
        <dsp:cNvPr id="0" name=""/>
        <dsp:cNvSpPr/>
      </dsp:nvSpPr>
      <dsp:spPr>
        <a:xfrm>
          <a:off x="358417" y="512946"/>
          <a:ext cx="3217503" cy="2043114"/>
        </a:xfrm>
        <a:prstGeom prst="roundRect">
          <a:avLst>
            <a:gd name="adj" fmla="val 10000"/>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0" kern="1200">
              <a:solidFill>
                <a:schemeClr val="tx1"/>
              </a:solidFill>
              <a:latin typeface="Aharoni"/>
            </a:rPr>
            <a:t>Law in the </a:t>
          </a:r>
          <a:r>
            <a:rPr lang="en-US" sz="1400" b="0" kern="1200" err="1">
              <a:solidFill>
                <a:schemeClr val="tx1"/>
              </a:solidFill>
              <a:latin typeface="Aharoni"/>
            </a:rPr>
            <a:t>uk</a:t>
          </a:r>
          <a:r>
            <a:rPr lang="en-US" sz="1400" b="0" kern="1200">
              <a:solidFill>
                <a:schemeClr val="tx1"/>
              </a:solidFill>
              <a:latin typeface="Aharoni"/>
            </a:rPr>
            <a:t>. </a:t>
          </a:r>
          <a:r>
            <a:rPr lang="en-US" sz="1400" b="0" kern="1200">
              <a:solidFill>
                <a:schemeClr val="tx1"/>
              </a:solidFill>
            </a:rPr>
            <a:t>Euthanasia is prohibited </a:t>
          </a:r>
          <a:r>
            <a:rPr lang="en-US" sz="1400" b="0" kern="1200">
              <a:solidFill>
                <a:schemeClr val="tx1"/>
              </a:solidFill>
              <a:latin typeface="Aharoni"/>
            </a:rPr>
            <a:t>and</a:t>
          </a:r>
          <a:r>
            <a:rPr lang="en-US" sz="1400" b="0" kern="1200">
              <a:solidFill>
                <a:schemeClr val="tx1"/>
              </a:solidFill>
            </a:rPr>
            <a:t> could result in a murder or manslaughter charge. According to section 2 of the Suicide Act 1961, as amended by the Coroners and Justice Act 2009, it is illegal to "assist or encourage" someone else to commit suicide. NHS,(2020).</a:t>
          </a:r>
          <a:endParaRPr lang="en-US" sz="1400" b="0" kern="1200">
            <a:solidFill>
              <a:schemeClr val="tx1"/>
            </a:solidFill>
            <a:latin typeface="Aharoni"/>
          </a:endParaRPr>
        </a:p>
      </dsp:txBody>
      <dsp:txXfrm>
        <a:off x="418258" y="572787"/>
        <a:ext cx="3097821" cy="1923432"/>
      </dsp:txXfrm>
    </dsp:sp>
    <dsp:sp modelId="{32B45993-1CFC-4F75-BCCE-D6F6E7356D9D}">
      <dsp:nvSpPr>
        <dsp:cNvPr id="0" name=""/>
        <dsp:cNvSpPr/>
      </dsp:nvSpPr>
      <dsp:spPr>
        <a:xfrm>
          <a:off x="3933420" y="173321"/>
          <a:ext cx="3217503" cy="2043114"/>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EADDFC3-1ACF-4ACE-B957-5513F167CED0}">
      <dsp:nvSpPr>
        <dsp:cNvPr id="0" name=""/>
        <dsp:cNvSpPr/>
      </dsp:nvSpPr>
      <dsp:spPr>
        <a:xfrm>
          <a:off x="4290921" y="512946"/>
          <a:ext cx="3217503" cy="2043114"/>
        </a:xfrm>
        <a:prstGeom prst="roundRect">
          <a:avLst>
            <a:gd name="adj" fmla="val 10000"/>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kern="1200">
              <a:solidFill>
                <a:schemeClr val="tx1"/>
              </a:solidFill>
            </a:rPr>
            <a:t>Between 1 April 2009 and 31 March 2022, the police in England and Wales reported 174 assisted suicide cases to the CPS. All except 26 of these were abandoned by the CPS or withdrew by the police. Hill, (2022)</a:t>
          </a:r>
        </a:p>
      </dsp:txBody>
      <dsp:txXfrm>
        <a:off x="4350762" y="572787"/>
        <a:ext cx="3097821" cy="1923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EDD9EC-B98F-4F88-940F-3C67E56BBD93}">
      <dsp:nvSpPr>
        <dsp:cNvPr id="0" name=""/>
        <dsp:cNvSpPr/>
      </dsp:nvSpPr>
      <dsp:spPr>
        <a:xfrm>
          <a:off x="986135" y="1321539"/>
          <a:ext cx="927654" cy="927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0D615F-5562-4CD7-B897-C2F31B90F197}">
      <dsp:nvSpPr>
        <dsp:cNvPr id="0" name=""/>
        <dsp:cNvSpPr/>
      </dsp:nvSpPr>
      <dsp:spPr>
        <a:xfrm>
          <a:off x="419235" y="2595654"/>
          <a:ext cx="2061454"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Using the defense of necessity in prosecutions of (mainly) doctors for performing euthanasia, euthanasia and assisted suicide were essentially </a:t>
          </a:r>
          <a:r>
            <a:rPr lang="en-US" sz="1100" kern="1200" err="1"/>
            <a:t>legalised</a:t>
          </a:r>
          <a:r>
            <a:rPr lang="en-US" sz="1100" kern="1200"/>
            <a:t> in the Netherlands.</a:t>
          </a:r>
          <a:r>
            <a:rPr lang="en-US" sz="1100" kern="1200">
              <a:latin typeface="Aharoni"/>
            </a:rPr>
            <a:t> (Lewis,2015)</a:t>
          </a:r>
          <a:endParaRPr lang="en-US" sz="1100" kern="1200"/>
        </a:p>
      </dsp:txBody>
      <dsp:txXfrm>
        <a:off x="419235" y="2595654"/>
        <a:ext cx="2061454" cy="1035000"/>
      </dsp:txXfrm>
    </dsp:sp>
    <dsp:sp modelId="{548C5CED-5073-4283-99E4-DE644333AEEA}">
      <dsp:nvSpPr>
        <dsp:cNvPr id="0" name=""/>
        <dsp:cNvSpPr/>
      </dsp:nvSpPr>
      <dsp:spPr>
        <a:xfrm>
          <a:off x="3408344" y="1321539"/>
          <a:ext cx="927654" cy="927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09226E-A674-437E-ABD7-1A4DEC1E9EFD}">
      <dsp:nvSpPr>
        <dsp:cNvPr id="0" name=""/>
        <dsp:cNvSpPr/>
      </dsp:nvSpPr>
      <dsp:spPr>
        <a:xfrm>
          <a:off x="2841444" y="2595654"/>
          <a:ext cx="2061454"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latin typeface="Aharoni"/>
            </a:rPr>
            <a:t>Based on</a:t>
          </a:r>
          <a:r>
            <a:rPr lang="en-US" sz="1100" kern="1200"/>
            <a:t> human rights arguments, the courts also led the way in amending the law in Colombia, Montana, and Canada.</a:t>
          </a:r>
          <a:r>
            <a:rPr lang="en-US" sz="1100" kern="1200">
              <a:latin typeface="Aharoni"/>
            </a:rPr>
            <a:t> (Lewis,2015)</a:t>
          </a:r>
          <a:endParaRPr lang="en-US" sz="1100" kern="1200"/>
        </a:p>
      </dsp:txBody>
      <dsp:txXfrm>
        <a:off x="2841444" y="2595654"/>
        <a:ext cx="2061454" cy="1035000"/>
      </dsp:txXfrm>
    </dsp:sp>
    <dsp:sp modelId="{FB4F636D-A260-4FC3-B1D6-63F0638A1DEC}">
      <dsp:nvSpPr>
        <dsp:cNvPr id="0" name=""/>
        <dsp:cNvSpPr/>
      </dsp:nvSpPr>
      <dsp:spPr>
        <a:xfrm>
          <a:off x="5830554" y="1321539"/>
          <a:ext cx="927654" cy="927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7602BB-C673-45B5-A4E8-B7A401514E30}">
      <dsp:nvSpPr>
        <dsp:cNvPr id="0" name=""/>
        <dsp:cNvSpPr/>
      </dsp:nvSpPr>
      <dsp:spPr>
        <a:xfrm>
          <a:off x="5263654" y="2595654"/>
          <a:ext cx="2061454"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The legislature altered the law in Belgium, Luxembourg, Quebec, and Vermont.</a:t>
          </a:r>
          <a:r>
            <a:rPr lang="en-US" sz="1100" kern="1200">
              <a:latin typeface="Aharoni"/>
            </a:rPr>
            <a:t> (Lewis, 2015)</a:t>
          </a:r>
          <a:endParaRPr lang="en-US" sz="1100" kern="1200"/>
        </a:p>
      </dsp:txBody>
      <dsp:txXfrm>
        <a:off x="5263654" y="2595654"/>
        <a:ext cx="2061454" cy="1035000"/>
      </dsp:txXfrm>
    </dsp:sp>
    <dsp:sp modelId="{4A728AC1-9C4D-4DF3-AC85-48611A60EEAE}">
      <dsp:nvSpPr>
        <dsp:cNvPr id="0" name=""/>
        <dsp:cNvSpPr/>
      </dsp:nvSpPr>
      <dsp:spPr>
        <a:xfrm>
          <a:off x="8252763" y="1321539"/>
          <a:ext cx="927654" cy="9276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F08481-59B0-4E32-8652-7B99F4859FFB}">
      <dsp:nvSpPr>
        <dsp:cNvPr id="0" name=""/>
        <dsp:cNvSpPr/>
      </dsp:nvSpPr>
      <dsp:spPr>
        <a:xfrm>
          <a:off x="7685863" y="2595654"/>
          <a:ext cx="2061454"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Legislation was passed in Oregon and Washington when a majority of voters approved an initiative that was put on the ballot after a certain number of people signed a petition.</a:t>
          </a:r>
          <a:r>
            <a:rPr lang="en-US" sz="1100" kern="1200">
              <a:latin typeface="Aharoni"/>
            </a:rPr>
            <a:t> (Lewis, 2015)</a:t>
          </a:r>
          <a:endParaRPr lang="en-US" sz="1100" kern="1200"/>
        </a:p>
      </dsp:txBody>
      <dsp:txXfrm>
        <a:off x="7685863" y="2595654"/>
        <a:ext cx="2061454" cy="103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03BAB6-2C64-4EAE-B585-5B60D8584114}">
      <dsp:nvSpPr>
        <dsp:cNvPr id="0" name=""/>
        <dsp:cNvSpPr/>
      </dsp:nvSpPr>
      <dsp:spPr>
        <a:xfrm>
          <a:off x="0" y="0"/>
          <a:ext cx="8049694" cy="68656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latin typeface="Aharoni"/>
            </a:rPr>
            <a:t>Expensive </a:t>
          </a:r>
          <a:endParaRPr lang="en-GB" sz="2400" kern="1200"/>
        </a:p>
      </dsp:txBody>
      <dsp:txXfrm>
        <a:off x="20109" y="20109"/>
        <a:ext cx="7228506" cy="646348"/>
      </dsp:txXfrm>
    </dsp:sp>
    <dsp:sp modelId="{F7B9B8A2-AB29-46E6-875A-C4EF91918EF2}">
      <dsp:nvSpPr>
        <dsp:cNvPr id="0" name=""/>
        <dsp:cNvSpPr/>
      </dsp:nvSpPr>
      <dsp:spPr>
        <a:xfrm>
          <a:off x="601113" y="781923"/>
          <a:ext cx="8049694" cy="686566"/>
        </a:xfrm>
        <a:prstGeom prst="roundRect">
          <a:avLst>
            <a:gd name="adj" fmla="val 10000"/>
          </a:avLst>
        </a:prstGeom>
        <a:solidFill>
          <a:schemeClr val="accent2">
            <a:hueOff val="-1484199"/>
            <a:satOff val="0"/>
            <a:lumOff val="-60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latin typeface="Aharoni"/>
            </a:rPr>
            <a:t>The law is against it in the uk.</a:t>
          </a:r>
          <a:endParaRPr lang="en-GB" sz="2400" kern="1200"/>
        </a:p>
      </dsp:txBody>
      <dsp:txXfrm>
        <a:off x="621222" y="802032"/>
        <a:ext cx="6962094" cy="646348"/>
      </dsp:txXfrm>
    </dsp:sp>
    <dsp:sp modelId="{2D34D48F-D3E7-4DE2-B68E-6049754E387C}">
      <dsp:nvSpPr>
        <dsp:cNvPr id="0" name=""/>
        <dsp:cNvSpPr/>
      </dsp:nvSpPr>
      <dsp:spPr>
        <a:xfrm>
          <a:off x="1202227" y="1563847"/>
          <a:ext cx="8049694" cy="686566"/>
        </a:xfrm>
        <a:prstGeom prst="roundRect">
          <a:avLst>
            <a:gd name="adj" fmla="val 10000"/>
          </a:avLst>
        </a:prstGeom>
        <a:solidFill>
          <a:schemeClr val="accent2">
            <a:hueOff val="-2968397"/>
            <a:satOff val="0"/>
            <a:lumOff val="-12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latin typeface="Aharoni"/>
            </a:rPr>
            <a:t>Incompatible to palliative care.</a:t>
          </a:r>
          <a:endParaRPr lang="en-GB" sz="2400" kern="1200"/>
        </a:p>
      </dsp:txBody>
      <dsp:txXfrm>
        <a:off x="1222336" y="1583956"/>
        <a:ext cx="6962094" cy="646348"/>
      </dsp:txXfrm>
    </dsp:sp>
    <dsp:sp modelId="{0E1DFD81-1F5B-4F06-9CD0-FA52F5F14A57}">
      <dsp:nvSpPr>
        <dsp:cNvPr id="0" name=""/>
        <dsp:cNvSpPr/>
      </dsp:nvSpPr>
      <dsp:spPr>
        <a:xfrm>
          <a:off x="1803340" y="2345770"/>
          <a:ext cx="8049694" cy="686566"/>
        </a:xfrm>
        <a:prstGeom prst="roundRect">
          <a:avLst>
            <a:gd name="adj" fmla="val 10000"/>
          </a:avLst>
        </a:prstGeom>
        <a:solidFill>
          <a:schemeClr val="accent2">
            <a:hueOff val="-4452596"/>
            <a:satOff val="0"/>
            <a:lumOff val="-180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latin typeface="Aharoni"/>
            </a:rPr>
            <a:t>Involuntary euthanasia</a:t>
          </a:r>
          <a:endParaRPr lang="en-GB" sz="2400" kern="1200"/>
        </a:p>
      </dsp:txBody>
      <dsp:txXfrm>
        <a:off x="1823449" y="2365879"/>
        <a:ext cx="6962094" cy="646348"/>
      </dsp:txXfrm>
    </dsp:sp>
    <dsp:sp modelId="{35BDB72D-735C-4A3C-A384-3263A479F9A0}">
      <dsp:nvSpPr>
        <dsp:cNvPr id="0" name=""/>
        <dsp:cNvSpPr/>
      </dsp:nvSpPr>
      <dsp:spPr>
        <a:xfrm>
          <a:off x="2404454" y="3127694"/>
          <a:ext cx="8049694" cy="686566"/>
        </a:xfrm>
        <a:prstGeom prst="roundRect">
          <a:avLst>
            <a:gd name="adj" fmla="val 10000"/>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latin typeface="Aharoni"/>
            </a:rPr>
            <a:t>Can be interpreted as murder or manslaughter</a:t>
          </a:r>
          <a:endParaRPr lang="en-GB" sz="2400" kern="1200"/>
        </a:p>
      </dsp:txBody>
      <dsp:txXfrm>
        <a:off x="2424563" y="3147803"/>
        <a:ext cx="6962094" cy="646348"/>
      </dsp:txXfrm>
    </dsp:sp>
    <dsp:sp modelId="{F0F4569A-4039-4B3A-BD6C-55A6A6B1EFF4}">
      <dsp:nvSpPr>
        <dsp:cNvPr id="0" name=""/>
        <dsp:cNvSpPr/>
      </dsp:nvSpPr>
      <dsp:spPr>
        <a:xfrm>
          <a:off x="7603426" y="501575"/>
          <a:ext cx="446268" cy="44626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7703836" y="501575"/>
        <a:ext cx="245448" cy="335817"/>
      </dsp:txXfrm>
    </dsp:sp>
    <dsp:sp modelId="{94D4B887-62D6-403B-951B-1DE04521B98F}">
      <dsp:nvSpPr>
        <dsp:cNvPr id="0" name=""/>
        <dsp:cNvSpPr/>
      </dsp:nvSpPr>
      <dsp:spPr>
        <a:xfrm>
          <a:off x="8204539" y="1283498"/>
          <a:ext cx="446268" cy="446268"/>
        </a:xfrm>
        <a:prstGeom prst="downArrow">
          <a:avLst>
            <a:gd name="adj1" fmla="val 55000"/>
            <a:gd name="adj2" fmla="val 45000"/>
          </a:avLst>
        </a:prstGeom>
        <a:solidFill>
          <a:schemeClr val="accent2">
            <a:tint val="40000"/>
            <a:alpha val="90000"/>
            <a:hueOff val="-2157369"/>
            <a:satOff val="-16522"/>
            <a:lumOff val="-1399"/>
            <a:alphaOff val="0"/>
          </a:schemeClr>
        </a:solidFill>
        <a:ln w="12700" cap="flat" cmpd="sng" algn="ctr">
          <a:solidFill>
            <a:schemeClr val="accent2">
              <a:tint val="40000"/>
              <a:alpha val="90000"/>
              <a:hueOff val="-2157369"/>
              <a:satOff val="-16522"/>
              <a:lumOff val="-13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8304949" y="1283498"/>
        <a:ext cx="245448" cy="335817"/>
      </dsp:txXfrm>
    </dsp:sp>
    <dsp:sp modelId="{CBCD70BB-1711-4675-8D3E-88BFCAC8B47B}">
      <dsp:nvSpPr>
        <dsp:cNvPr id="0" name=""/>
        <dsp:cNvSpPr/>
      </dsp:nvSpPr>
      <dsp:spPr>
        <a:xfrm>
          <a:off x="8805653" y="2053979"/>
          <a:ext cx="446268" cy="446268"/>
        </a:xfrm>
        <a:prstGeom prst="downArrow">
          <a:avLst>
            <a:gd name="adj1" fmla="val 55000"/>
            <a:gd name="adj2" fmla="val 45000"/>
          </a:avLst>
        </a:prstGeom>
        <a:solidFill>
          <a:schemeClr val="accent2">
            <a:tint val="40000"/>
            <a:alpha val="90000"/>
            <a:hueOff val="-4314738"/>
            <a:satOff val="-33045"/>
            <a:lumOff val="-2799"/>
            <a:alphaOff val="0"/>
          </a:schemeClr>
        </a:solidFill>
        <a:ln w="12700" cap="flat" cmpd="sng" algn="ctr">
          <a:solidFill>
            <a:schemeClr val="accent2">
              <a:tint val="40000"/>
              <a:alpha val="90000"/>
              <a:hueOff val="-4314738"/>
              <a:satOff val="-33045"/>
              <a:lumOff val="-27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8906063" y="2053979"/>
        <a:ext cx="245448" cy="335817"/>
      </dsp:txXfrm>
    </dsp:sp>
    <dsp:sp modelId="{DAD43B61-081F-4A4D-A20E-CB31C4FEEECB}">
      <dsp:nvSpPr>
        <dsp:cNvPr id="0" name=""/>
        <dsp:cNvSpPr/>
      </dsp:nvSpPr>
      <dsp:spPr>
        <a:xfrm>
          <a:off x="9406766" y="2843531"/>
          <a:ext cx="446268" cy="446268"/>
        </a:xfrm>
        <a:prstGeom prst="downArrow">
          <a:avLst>
            <a:gd name="adj1" fmla="val 55000"/>
            <a:gd name="adj2" fmla="val 45000"/>
          </a:avLst>
        </a:prstGeom>
        <a:solidFill>
          <a:schemeClr val="accent2">
            <a:tint val="40000"/>
            <a:alpha val="90000"/>
            <a:hueOff val="-6472107"/>
            <a:satOff val="-49567"/>
            <a:lumOff val="-4198"/>
            <a:alphaOff val="0"/>
          </a:schemeClr>
        </a:solidFill>
        <a:ln w="12700" cap="flat" cmpd="sng" algn="ctr">
          <a:solidFill>
            <a:schemeClr val="accent2">
              <a:tint val="40000"/>
              <a:alpha val="90000"/>
              <a:hueOff val="-6472107"/>
              <a:satOff val="-49567"/>
              <a:lumOff val="-419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9507176" y="2843531"/>
        <a:ext cx="245448" cy="3358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C28F83-9930-4943-A146-EA4DDDAFF875}">
      <dsp:nvSpPr>
        <dsp:cNvPr id="0" name=""/>
        <dsp:cNvSpPr/>
      </dsp:nvSpPr>
      <dsp:spPr>
        <a:xfrm>
          <a:off x="0" y="2068"/>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DA4CCB-9D7B-4D45-9F5D-8D227F025A2A}">
      <dsp:nvSpPr>
        <dsp:cNvPr id="0" name=""/>
        <dsp:cNvSpPr/>
      </dsp:nvSpPr>
      <dsp:spPr>
        <a:xfrm>
          <a:off x="0" y="2068"/>
          <a:ext cx="10515600" cy="384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Accessibility Obstacles to Palliative Care.​</a:t>
          </a:r>
          <a:endParaRPr lang="en-US" sz="1700" kern="1200"/>
        </a:p>
      </dsp:txBody>
      <dsp:txXfrm>
        <a:off x="0" y="2068"/>
        <a:ext cx="10515600" cy="384664"/>
      </dsp:txXfrm>
    </dsp:sp>
    <dsp:sp modelId="{1D536F2A-B47E-45CE-A5B4-7D3B7496EA3D}">
      <dsp:nvSpPr>
        <dsp:cNvPr id="0" name=""/>
        <dsp:cNvSpPr/>
      </dsp:nvSpPr>
      <dsp:spPr>
        <a:xfrm>
          <a:off x="0" y="386732"/>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FFBE95-3EFA-4FFB-801D-7DEA25CE475C}">
      <dsp:nvSpPr>
        <dsp:cNvPr id="0" name=""/>
        <dsp:cNvSpPr/>
      </dsp:nvSpPr>
      <dsp:spPr>
        <a:xfrm>
          <a:off x="0" y="386732"/>
          <a:ext cx="10515600" cy="384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Lack of qualified palliative care professionals.​</a:t>
          </a:r>
          <a:endParaRPr lang="en-US" sz="1700" kern="1200"/>
        </a:p>
      </dsp:txBody>
      <dsp:txXfrm>
        <a:off x="0" y="386732"/>
        <a:ext cx="10515600" cy="384664"/>
      </dsp:txXfrm>
    </dsp:sp>
    <dsp:sp modelId="{58EB856C-92AC-4987-9FD9-3BE7238A4EB2}">
      <dsp:nvSpPr>
        <dsp:cNvPr id="0" name=""/>
        <dsp:cNvSpPr/>
      </dsp:nvSpPr>
      <dsp:spPr>
        <a:xfrm>
          <a:off x="0" y="771397"/>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CE6716-D10D-4F56-9DFD-A849A30FF5C2}">
      <dsp:nvSpPr>
        <dsp:cNvPr id="0" name=""/>
        <dsp:cNvSpPr/>
      </dsp:nvSpPr>
      <dsp:spPr>
        <a:xfrm>
          <a:off x="0" y="771397"/>
          <a:ext cx="10515600" cy="384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Late engagement of community hospice services and inpatient palliative care.​</a:t>
          </a:r>
          <a:endParaRPr lang="en-US" sz="1700" kern="1200"/>
        </a:p>
      </dsp:txBody>
      <dsp:txXfrm>
        <a:off x="0" y="771397"/>
        <a:ext cx="10515600" cy="384664"/>
      </dsp:txXfrm>
    </dsp:sp>
    <dsp:sp modelId="{81453CF6-9EBC-4992-9260-98BEAC93482B}">
      <dsp:nvSpPr>
        <dsp:cNvPr id="0" name=""/>
        <dsp:cNvSpPr/>
      </dsp:nvSpPr>
      <dsp:spPr>
        <a:xfrm>
          <a:off x="0" y="1156062"/>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8F437A-747A-4AD6-82C4-2018699390F5}">
      <dsp:nvSpPr>
        <dsp:cNvPr id="0" name=""/>
        <dsp:cNvSpPr/>
      </dsp:nvSpPr>
      <dsp:spPr>
        <a:xfrm>
          <a:off x="0" y="1156062"/>
          <a:ext cx="10515600" cy="384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Insufficient instruction and training in palliative care.​</a:t>
          </a:r>
          <a:endParaRPr lang="en-US" sz="1700" kern="1200"/>
        </a:p>
      </dsp:txBody>
      <dsp:txXfrm>
        <a:off x="0" y="1156062"/>
        <a:ext cx="10515600" cy="384664"/>
      </dsp:txXfrm>
    </dsp:sp>
    <dsp:sp modelId="{63402BD1-E128-4937-9480-77C9D741CEC2}">
      <dsp:nvSpPr>
        <dsp:cNvPr id="0" name=""/>
        <dsp:cNvSpPr/>
      </dsp:nvSpPr>
      <dsp:spPr>
        <a:xfrm>
          <a:off x="0" y="1540727"/>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B99593-3C0A-40FD-86FB-514D0B4E1ED5}">
      <dsp:nvSpPr>
        <dsp:cNvPr id="0" name=""/>
        <dsp:cNvSpPr/>
      </dsp:nvSpPr>
      <dsp:spPr>
        <a:xfrm>
          <a:off x="0" y="1540727"/>
          <a:ext cx="10515600" cy="384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Financial obstacles.​</a:t>
          </a:r>
          <a:endParaRPr lang="en-US" sz="1700" kern="1200"/>
        </a:p>
      </dsp:txBody>
      <dsp:txXfrm>
        <a:off x="0" y="1540727"/>
        <a:ext cx="10515600" cy="384664"/>
      </dsp:txXfrm>
    </dsp:sp>
    <dsp:sp modelId="{B3736E5D-C321-4681-A78C-9B360D06F4BA}">
      <dsp:nvSpPr>
        <dsp:cNvPr id="0" name=""/>
        <dsp:cNvSpPr/>
      </dsp:nvSpPr>
      <dsp:spPr>
        <a:xfrm>
          <a:off x="0" y="1925392"/>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6DDCE1-D642-4E96-B135-B83ABF2F49BE}">
      <dsp:nvSpPr>
        <dsp:cNvPr id="0" name=""/>
        <dsp:cNvSpPr/>
      </dsp:nvSpPr>
      <dsp:spPr>
        <a:xfrm>
          <a:off x="0" y="1925392"/>
          <a:ext cx="10515600" cy="384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attitudes and convictions regarding palliative care.​</a:t>
          </a:r>
          <a:endParaRPr lang="en-US" sz="1700" kern="1200"/>
        </a:p>
      </dsp:txBody>
      <dsp:txXfrm>
        <a:off x="0" y="1925392"/>
        <a:ext cx="10515600" cy="384664"/>
      </dsp:txXfrm>
    </dsp:sp>
    <dsp:sp modelId="{97D9612D-515E-47DD-94DF-B2EE3E46E497}">
      <dsp:nvSpPr>
        <dsp:cNvPr id="0" name=""/>
        <dsp:cNvSpPr/>
      </dsp:nvSpPr>
      <dsp:spPr>
        <a:xfrm>
          <a:off x="0" y="2310057"/>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0531F9-4A9D-4D13-AE8E-D8D134B447E9}">
      <dsp:nvSpPr>
        <dsp:cNvPr id="0" name=""/>
        <dsp:cNvSpPr/>
      </dsp:nvSpPr>
      <dsp:spPr>
        <a:xfrm>
          <a:off x="0" y="2310057"/>
          <a:ext cx="10515600" cy="384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geographic restrictions. (Lynch,2013)​</a:t>
          </a:r>
          <a:endParaRPr lang="en-US" sz="1700" kern="1200"/>
        </a:p>
      </dsp:txBody>
      <dsp:txXfrm>
        <a:off x="0" y="2310057"/>
        <a:ext cx="10515600" cy="384664"/>
      </dsp:txXfrm>
    </dsp:sp>
    <dsp:sp modelId="{445C9E09-660B-4AD1-AA61-67DE40D6CDCE}">
      <dsp:nvSpPr>
        <dsp:cNvPr id="0" name=""/>
        <dsp:cNvSpPr/>
      </dsp:nvSpPr>
      <dsp:spPr>
        <a:xfrm>
          <a:off x="0" y="2694722"/>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8152F6-ED59-4CF2-B58B-A7EFFE4849CE}">
      <dsp:nvSpPr>
        <dsp:cNvPr id="0" name=""/>
        <dsp:cNvSpPr/>
      </dsp:nvSpPr>
      <dsp:spPr>
        <a:xfrm>
          <a:off x="0" y="2694722"/>
          <a:ext cx="10515600" cy="384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Restrictions on person-centred care and culture change</a:t>
          </a:r>
          <a:endParaRPr lang="en-US" sz="1700" kern="1200"/>
        </a:p>
      </dsp:txBody>
      <dsp:txXfrm>
        <a:off x="0" y="2694722"/>
        <a:ext cx="10515600" cy="384664"/>
      </dsp:txXfrm>
    </dsp:sp>
    <dsp:sp modelId="{94941FBB-96F9-4876-BC56-05B7B5779A1D}">
      <dsp:nvSpPr>
        <dsp:cNvPr id="0" name=""/>
        <dsp:cNvSpPr/>
      </dsp:nvSpPr>
      <dsp:spPr>
        <a:xfrm>
          <a:off x="0" y="3079387"/>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0CAF08-FA9D-4941-9783-02A50C8DB742}">
      <dsp:nvSpPr>
        <dsp:cNvPr id="0" name=""/>
        <dsp:cNvSpPr/>
      </dsp:nvSpPr>
      <dsp:spPr>
        <a:xfrm>
          <a:off x="0" y="3079387"/>
          <a:ext cx="10515600" cy="384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High Acuity Residents, Poor Information Exchange, High Staff Turnover, etc.</a:t>
          </a:r>
          <a:endParaRPr lang="en-US" sz="1700" kern="1200"/>
        </a:p>
      </dsp:txBody>
      <dsp:txXfrm>
        <a:off x="0" y="3079387"/>
        <a:ext cx="10515600" cy="384664"/>
      </dsp:txXfrm>
    </dsp:sp>
    <dsp:sp modelId="{CA8AD201-C1EB-49A1-8296-B687F56543FA}">
      <dsp:nvSpPr>
        <dsp:cNvPr id="0" name=""/>
        <dsp:cNvSpPr/>
      </dsp:nvSpPr>
      <dsp:spPr>
        <a:xfrm>
          <a:off x="0" y="3464052"/>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828218-D0C0-40E4-B61E-70E98448AD30}">
      <dsp:nvSpPr>
        <dsp:cNvPr id="0" name=""/>
        <dsp:cNvSpPr/>
      </dsp:nvSpPr>
      <dsp:spPr>
        <a:xfrm>
          <a:off x="0" y="3464052"/>
          <a:ext cx="10515600" cy="384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Lack of management involvement; insufficient training and education; and.</a:t>
          </a:r>
          <a:endParaRPr lang="en-US" sz="1700" kern="1200"/>
        </a:p>
      </dsp:txBody>
      <dsp:txXfrm>
        <a:off x="0" y="3464052"/>
        <a:ext cx="10515600" cy="384664"/>
      </dsp:txXfrm>
    </dsp:sp>
    <dsp:sp modelId="{A5B1973B-926D-4E1A-85B6-A3CC30F86BB8}">
      <dsp:nvSpPr>
        <dsp:cNvPr id="0" name=""/>
        <dsp:cNvSpPr/>
      </dsp:nvSpPr>
      <dsp:spPr>
        <a:xfrm>
          <a:off x="0" y="3848717"/>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743AF0-5C77-4D15-9AE9-2B8434A22ADB}">
      <dsp:nvSpPr>
        <dsp:cNvPr id="0" name=""/>
        <dsp:cNvSpPr/>
      </dsp:nvSpPr>
      <dsp:spPr>
        <a:xfrm>
          <a:off x="0" y="3848717"/>
          <a:ext cx="10515600" cy="384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Lasting Reflections on Culture Change and Person-Centred Care (Barriers.Harrop-Stein, C.A.,2014). </a:t>
          </a:r>
          <a:endParaRPr lang="en-US" sz="1700" kern="1200"/>
        </a:p>
      </dsp:txBody>
      <dsp:txXfrm>
        <a:off x="0" y="3848717"/>
        <a:ext cx="10515600" cy="3846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78DBB3-E86B-4EC4-8D4B-59E787F386A2}">
      <dsp:nvSpPr>
        <dsp:cNvPr id="0" name=""/>
        <dsp:cNvSpPr/>
      </dsp:nvSpPr>
      <dsp:spPr>
        <a:xfrm>
          <a:off x="0" y="783"/>
          <a:ext cx="735350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0A60C5-BD3F-4807-859E-BDD1CE4CF2B0}">
      <dsp:nvSpPr>
        <dsp:cNvPr id="0" name=""/>
        <dsp:cNvSpPr/>
      </dsp:nvSpPr>
      <dsp:spPr>
        <a:xfrm>
          <a:off x="0" y="783"/>
          <a:ext cx="7353509" cy="712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GB" sz="1100" kern="1200"/>
            <a:t>Euthanasia is not in the person's best interests.</a:t>
          </a:r>
          <a:r>
            <a:rPr lang="en-GB" sz="1100" kern="1200">
              <a:latin typeface="Aharoni"/>
            </a:rPr>
            <a:t> Harris (1995)</a:t>
          </a:r>
          <a:endParaRPr lang="en-US" sz="1100" kern="1200"/>
        </a:p>
      </dsp:txBody>
      <dsp:txXfrm>
        <a:off x="0" y="783"/>
        <a:ext cx="7353509" cy="712783"/>
      </dsp:txXfrm>
    </dsp:sp>
    <dsp:sp modelId="{259D11D9-4AF6-4833-8321-FF4E2C072325}">
      <dsp:nvSpPr>
        <dsp:cNvPr id="0" name=""/>
        <dsp:cNvSpPr/>
      </dsp:nvSpPr>
      <dsp:spPr>
        <a:xfrm>
          <a:off x="0" y="713566"/>
          <a:ext cx="735350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1F3351-A928-4B4E-8EA2-807F83EC3157}">
      <dsp:nvSpPr>
        <dsp:cNvPr id="0" name=""/>
        <dsp:cNvSpPr/>
      </dsp:nvSpPr>
      <dsp:spPr>
        <a:xfrm>
          <a:off x="0" y="713566"/>
          <a:ext cx="7353509" cy="712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It is simple to envision situations when a patient would desire euthanasia either voluntarily or under duress even if it would be in her best interests not to.</a:t>
          </a:r>
          <a:endParaRPr lang="en-US" sz="1100" kern="1200"/>
        </a:p>
      </dsp:txBody>
      <dsp:txXfrm>
        <a:off x="0" y="713566"/>
        <a:ext cx="7353509" cy="712783"/>
      </dsp:txXfrm>
    </dsp:sp>
    <dsp:sp modelId="{6DF48348-CCFE-4F9D-B778-AAFD276C612D}">
      <dsp:nvSpPr>
        <dsp:cNvPr id="0" name=""/>
        <dsp:cNvSpPr/>
      </dsp:nvSpPr>
      <dsp:spPr>
        <a:xfrm>
          <a:off x="0" y="1426349"/>
          <a:ext cx="735350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768B76-F781-4EF3-B98B-940A1D5A164B}">
      <dsp:nvSpPr>
        <dsp:cNvPr id="0" name=""/>
        <dsp:cNvSpPr/>
      </dsp:nvSpPr>
      <dsp:spPr>
        <a:xfrm>
          <a:off x="0" y="1426349"/>
          <a:ext cx="7353509" cy="712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The patient does not have a terminal illness; therefore, the diagnosis is incorrect.</a:t>
          </a:r>
          <a:endParaRPr lang="en-US" sz="1100" kern="1200"/>
        </a:p>
      </dsp:txBody>
      <dsp:txXfrm>
        <a:off x="0" y="1426349"/>
        <a:ext cx="7353509" cy="712783"/>
      </dsp:txXfrm>
    </dsp:sp>
    <dsp:sp modelId="{1007BB4E-9CD4-4A23-994F-74A43540FB68}">
      <dsp:nvSpPr>
        <dsp:cNvPr id="0" name=""/>
        <dsp:cNvSpPr/>
      </dsp:nvSpPr>
      <dsp:spPr>
        <a:xfrm>
          <a:off x="0" y="2139132"/>
          <a:ext cx="735350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01B4FC-CDA6-4F07-A155-E8236FCA76D3}">
      <dsp:nvSpPr>
        <dsp:cNvPr id="0" name=""/>
        <dsp:cNvSpPr/>
      </dsp:nvSpPr>
      <dsp:spPr>
        <a:xfrm>
          <a:off x="0" y="2139132"/>
          <a:ext cx="7353509" cy="712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The patient won't pass away rapidly since the prognosis is incorrect.</a:t>
          </a:r>
          <a:endParaRPr lang="en-US" sz="1100" kern="1200"/>
        </a:p>
      </dsp:txBody>
      <dsp:txXfrm>
        <a:off x="0" y="2139132"/>
        <a:ext cx="7353509" cy="712783"/>
      </dsp:txXfrm>
    </dsp:sp>
    <dsp:sp modelId="{DB4EF126-61E1-4FF1-8A10-245049AEDC0E}">
      <dsp:nvSpPr>
        <dsp:cNvPr id="0" name=""/>
        <dsp:cNvSpPr/>
      </dsp:nvSpPr>
      <dsp:spPr>
        <a:xfrm>
          <a:off x="0" y="2851915"/>
          <a:ext cx="735350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5A90B6-48AF-4085-B07E-69CB25AE0854}">
      <dsp:nvSpPr>
        <dsp:cNvPr id="0" name=""/>
        <dsp:cNvSpPr/>
      </dsp:nvSpPr>
      <dsp:spPr>
        <a:xfrm>
          <a:off x="0" y="2851915"/>
          <a:ext cx="7353509" cy="712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Poor care is not given to the patient, who could experience less misery.</a:t>
          </a:r>
          <a:endParaRPr lang="en-US" sz="1100" kern="1200"/>
        </a:p>
      </dsp:txBody>
      <dsp:txXfrm>
        <a:off x="0" y="2851915"/>
        <a:ext cx="7353509" cy="712783"/>
      </dsp:txXfrm>
    </dsp:sp>
    <dsp:sp modelId="{91DF4AF6-F6E9-41CD-ACC6-CA13D8E64A57}">
      <dsp:nvSpPr>
        <dsp:cNvPr id="0" name=""/>
        <dsp:cNvSpPr/>
      </dsp:nvSpPr>
      <dsp:spPr>
        <a:xfrm>
          <a:off x="0" y="3564698"/>
          <a:ext cx="735350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387529-D820-4A0C-91EC-79A3FEB101E5}">
      <dsp:nvSpPr>
        <dsp:cNvPr id="0" name=""/>
        <dsp:cNvSpPr/>
      </dsp:nvSpPr>
      <dsp:spPr>
        <a:xfrm>
          <a:off x="0" y="3564698"/>
          <a:ext cx="7353509" cy="712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All the potential treatments that the patient might receive are unknown to the doctor. In terms of pain management training, veterinarians outpace doctors five times over!</a:t>
          </a:r>
          <a:endParaRPr lang="en-US" sz="1100" kern="1200"/>
        </a:p>
      </dsp:txBody>
      <dsp:txXfrm>
        <a:off x="0" y="3564698"/>
        <a:ext cx="7353509" cy="712783"/>
      </dsp:txXfrm>
    </dsp:sp>
    <dsp:sp modelId="{2868A801-6626-46DC-A76C-50B6F1CB54ED}">
      <dsp:nvSpPr>
        <dsp:cNvPr id="0" name=""/>
        <dsp:cNvSpPr/>
      </dsp:nvSpPr>
      <dsp:spPr>
        <a:xfrm>
          <a:off x="0" y="4277481"/>
          <a:ext cx="735350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469E4D-B933-4372-8651-A1919F10A07A}">
      <dsp:nvSpPr>
        <dsp:cNvPr id="0" name=""/>
        <dsp:cNvSpPr/>
      </dsp:nvSpPr>
      <dsp:spPr>
        <a:xfrm>
          <a:off x="0" y="4277481"/>
          <a:ext cx="7353509" cy="712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Often, a call for euthanasia is a cry for assistance. The patient wants his symptoms and concerns to be addressed, not to really pass away. </a:t>
          </a:r>
          <a:endParaRPr lang="en-US" sz="1100" kern="1200"/>
        </a:p>
      </dsp:txBody>
      <dsp:txXfrm>
        <a:off x="0" y="4277481"/>
        <a:ext cx="7353509" cy="712783"/>
      </dsp:txXfrm>
    </dsp:sp>
    <dsp:sp modelId="{BF83F28A-843B-469B-B610-84EBF43B8FF3}">
      <dsp:nvSpPr>
        <dsp:cNvPr id="0" name=""/>
        <dsp:cNvSpPr/>
      </dsp:nvSpPr>
      <dsp:spPr>
        <a:xfrm>
          <a:off x="0" y="4990264"/>
          <a:ext cx="735350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3D2873-9102-46A2-9816-22DAC9A02C54}">
      <dsp:nvSpPr>
        <dsp:cNvPr id="0" name=""/>
        <dsp:cNvSpPr/>
      </dsp:nvSpPr>
      <dsp:spPr>
        <a:xfrm>
          <a:off x="0" y="4990264"/>
          <a:ext cx="7353509" cy="712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Each and every person has the right to life, according to the Universal Declaration of Human Rights. It declares the essential rights of the human being, such as respect for his or her worth and dignity. Respect for the inherent dignity of people with disabilities is encouraged by the United Nations Convention on the Rights of Persons with Disabilities.</a:t>
          </a:r>
          <a:endParaRPr lang="en-US" sz="1100" kern="1200"/>
        </a:p>
      </dsp:txBody>
      <dsp:txXfrm>
        <a:off x="0" y="4990264"/>
        <a:ext cx="7353509" cy="712783"/>
      </dsp:txXfrm>
    </dsp:sp>
    <dsp:sp modelId="{48E919B9-4B4A-48E6-904D-7B500282AA94}">
      <dsp:nvSpPr>
        <dsp:cNvPr id="0" name=""/>
        <dsp:cNvSpPr/>
      </dsp:nvSpPr>
      <dsp:spPr>
        <a:xfrm>
          <a:off x="0" y="5703047"/>
          <a:ext cx="735350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17EA4E-130C-490F-BB46-654127847CFF}">
      <dsp:nvSpPr>
        <dsp:cNvPr id="0" name=""/>
        <dsp:cNvSpPr/>
      </dsp:nvSpPr>
      <dsp:spPr>
        <a:xfrm>
          <a:off x="0" y="5703047"/>
          <a:ext cx="7353509" cy="712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Regardless of age, gender, ethnicity, religion, social standing, or chance for success, all human life must be respected. Life is worthwhile in and of itself, rather than only as a means to an end. That is the justification behind the nearly universal ban on intentionally taking someone's life.</a:t>
          </a:r>
          <a:endParaRPr lang="en-US" sz="1100" kern="1200"/>
        </a:p>
      </dsp:txBody>
      <dsp:txXfrm>
        <a:off x="0" y="5703047"/>
        <a:ext cx="7353509" cy="71278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36B45C-5D1F-469B-8364-8E0B1EA23061}" type="datetimeFigureOut">
              <a:rPr lang="en-GB" smtClean="0"/>
              <a:t>22/06/2023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3A192A-CF91-422D-8D8C-84FCED5A3A9A}" type="slidenum">
              <a:rPr lang="en-GB" smtClean="0"/>
              <a:t>‹#›</a:t>
            </a:fld>
            <a:endParaRPr lang="en-GB"/>
          </a:p>
        </p:txBody>
      </p:sp>
    </p:spTree>
    <p:extLst>
      <p:ext uri="{BB962C8B-B14F-4D97-AF65-F5344CB8AC3E}">
        <p14:creationId xmlns:p14="http://schemas.microsoft.com/office/powerpoint/2010/main" val="968355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3A192A-CF91-422D-8D8C-84FCED5A3A9A}" type="slidenum">
              <a:rPr lang="en-GB" smtClean="0"/>
              <a:t>8</a:t>
            </a:fld>
            <a:endParaRPr lang="en-GB"/>
          </a:p>
        </p:txBody>
      </p:sp>
    </p:spTree>
    <p:extLst>
      <p:ext uri="{BB962C8B-B14F-4D97-AF65-F5344CB8AC3E}">
        <p14:creationId xmlns:p14="http://schemas.microsoft.com/office/powerpoint/2010/main" val="18362414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1E8A1-6DA8-4496-BCE8-03ED561CC4E5}"/>
              </a:ext>
            </a:extLst>
          </p:cNvPr>
          <p:cNvSpPr>
            <a:spLocks noGrp="1"/>
          </p:cNvSpPr>
          <p:nvPr>
            <p:ph type="ctrTitle"/>
          </p:nvPr>
        </p:nvSpPr>
        <p:spPr>
          <a:xfrm>
            <a:off x="838200" y="365760"/>
            <a:ext cx="10515600" cy="2890202"/>
          </a:xfrm>
        </p:spPr>
        <p:txBody>
          <a:bodyPr anchor="b">
            <a:normAutofit/>
          </a:bodyPr>
          <a:lstStyle>
            <a:lvl1pPr algn="l">
              <a:defRPr sz="6600"/>
            </a:lvl1pPr>
          </a:lstStyle>
          <a:p>
            <a:r>
              <a:rPr lang="en-US"/>
              <a:t>Click to edit Master title style</a:t>
            </a:r>
          </a:p>
        </p:txBody>
      </p:sp>
      <p:sp>
        <p:nvSpPr>
          <p:cNvPr id="3" name="Subtitle 2">
            <a:extLst>
              <a:ext uri="{FF2B5EF4-FFF2-40B4-BE49-F238E27FC236}">
                <a16:creationId xmlns:a16="http://schemas.microsoft.com/office/drawing/2014/main" id="{3EB24CCC-3D44-4BB5-AA35-A21607EF69A4}"/>
              </a:ext>
            </a:extLst>
          </p:cNvPr>
          <p:cNvSpPr>
            <a:spLocks noGrp="1"/>
          </p:cNvSpPr>
          <p:nvPr>
            <p:ph type="subTitle" idx="1"/>
          </p:nvPr>
        </p:nvSpPr>
        <p:spPr>
          <a:xfrm>
            <a:off x="838200" y="3506150"/>
            <a:ext cx="10515600" cy="248348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01F80F6-1855-44E9-BA95-5E00A06E786D}"/>
              </a:ext>
            </a:extLst>
          </p:cNvPr>
          <p:cNvSpPr>
            <a:spLocks noGrp="1"/>
          </p:cNvSpPr>
          <p:nvPr>
            <p:ph type="dt" sz="half" idx="10"/>
          </p:nvPr>
        </p:nvSpPr>
        <p:spPr/>
        <p:txBody>
          <a:bodyPr/>
          <a:lstStyle/>
          <a:p>
            <a:fld id="{FD2766A6-3C10-4AB8-86A1-BB1F0CDA7EFE}" type="datetimeFigureOut">
              <a:rPr lang="en-US" smtClean="0"/>
              <a:t>6/22/2023</a:t>
            </a:fld>
            <a:endParaRPr lang="en-US"/>
          </a:p>
        </p:txBody>
      </p:sp>
      <p:sp>
        <p:nvSpPr>
          <p:cNvPr id="5" name="Footer Placeholder 4">
            <a:extLst>
              <a:ext uri="{FF2B5EF4-FFF2-40B4-BE49-F238E27FC236}">
                <a16:creationId xmlns:a16="http://schemas.microsoft.com/office/drawing/2014/main" id="{873D7FFD-570A-4968-B943-AF87BB679D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CE6A8-0665-4714-B241-6AFBA8C6F807}"/>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2704846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2A8A8-ECDA-4018-ABB4-CC22892BE88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B90AE7C-51AF-4F0E-B5A3-8C7E1026C2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F28C09-A717-49AB-B60E-433BC469258F}"/>
              </a:ext>
            </a:extLst>
          </p:cNvPr>
          <p:cNvSpPr>
            <a:spLocks noGrp="1"/>
          </p:cNvSpPr>
          <p:nvPr>
            <p:ph type="dt" sz="half" idx="10"/>
          </p:nvPr>
        </p:nvSpPr>
        <p:spPr/>
        <p:txBody>
          <a:bodyPr/>
          <a:lstStyle/>
          <a:p>
            <a:fld id="{FD2766A6-3C10-4AB8-86A1-BB1F0CDA7EFE}" type="datetimeFigureOut">
              <a:rPr lang="en-US" smtClean="0"/>
              <a:t>6/22/2023</a:t>
            </a:fld>
            <a:endParaRPr lang="en-US"/>
          </a:p>
        </p:txBody>
      </p:sp>
      <p:sp>
        <p:nvSpPr>
          <p:cNvPr id="5" name="Footer Placeholder 4">
            <a:extLst>
              <a:ext uri="{FF2B5EF4-FFF2-40B4-BE49-F238E27FC236}">
                <a16:creationId xmlns:a16="http://schemas.microsoft.com/office/drawing/2014/main" id="{1D11A47A-6E5A-4754-8B43-9CE556160B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ACA1EB-7AC7-4F86-90C0-AA980D88722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1388902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95957-C46F-4F17-BC8C-6507E676E916}"/>
              </a:ext>
            </a:extLst>
          </p:cNvPr>
          <p:cNvSpPr>
            <a:spLocks noGrp="1"/>
          </p:cNvSpPr>
          <p:nvPr>
            <p:ph type="title"/>
          </p:nvPr>
        </p:nvSpPr>
        <p:spPr>
          <a:xfrm>
            <a:off x="831850" y="365760"/>
            <a:ext cx="10515600" cy="3827868"/>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8D9661B-6633-4C8B-8B9C-E514DF851D3E}"/>
              </a:ext>
            </a:extLst>
          </p:cNvPr>
          <p:cNvSpPr>
            <a:spLocks noGrp="1"/>
          </p:cNvSpPr>
          <p:nvPr>
            <p:ph type="body" idx="1"/>
          </p:nvPr>
        </p:nvSpPr>
        <p:spPr>
          <a:xfrm>
            <a:off x="831850" y="4443817"/>
            <a:ext cx="10515600" cy="1645834"/>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6274BF-C1CD-4709-B0A0-E9407DBEA73C}"/>
              </a:ext>
            </a:extLst>
          </p:cNvPr>
          <p:cNvSpPr>
            <a:spLocks noGrp="1"/>
          </p:cNvSpPr>
          <p:nvPr>
            <p:ph type="dt" sz="half" idx="10"/>
          </p:nvPr>
        </p:nvSpPr>
        <p:spPr/>
        <p:txBody>
          <a:bodyPr/>
          <a:lstStyle/>
          <a:p>
            <a:fld id="{FD2766A6-3C10-4AB8-86A1-BB1F0CDA7EFE}" type="datetimeFigureOut">
              <a:rPr lang="en-US" smtClean="0"/>
              <a:t>6/22/2023</a:t>
            </a:fld>
            <a:endParaRPr lang="en-US"/>
          </a:p>
        </p:txBody>
      </p:sp>
      <p:sp>
        <p:nvSpPr>
          <p:cNvPr id="5" name="Footer Placeholder 4">
            <a:extLst>
              <a:ext uri="{FF2B5EF4-FFF2-40B4-BE49-F238E27FC236}">
                <a16:creationId xmlns:a16="http://schemas.microsoft.com/office/drawing/2014/main" id="{CC9ADB94-0A5B-4B56-B0B1-1FF5580A47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CA668A-35AE-4CDF-AC4C-2BEEA9EE80F8}"/>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344568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7F1FD-0E96-4963-9F09-92861572BBD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979E5F0-B650-4AFF-B90E-23B378684D66}"/>
              </a:ext>
            </a:extLst>
          </p:cNvPr>
          <p:cNvSpPr>
            <a:spLocks noGrp="1"/>
          </p:cNvSpPr>
          <p:nvPr>
            <p:ph sz="half" idx="1"/>
          </p:nvPr>
        </p:nvSpPr>
        <p:spPr>
          <a:xfrm>
            <a:off x="838200" y="1940876"/>
            <a:ext cx="5181600" cy="42360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2D1747B-302D-476E-8F4F-E4B114C6624E}"/>
              </a:ext>
            </a:extLst>
          </p:cNvPr>
          <p:cNvSpPr>
            <a:spLocks noGrp="1"/>
          </p:cNvSpPr>
          <p:nvPr>
            <p:ph sz="half" idx="2"/>
          </p:nvPr>
        </p:nvSpPr>
        <p:spPr>
          <a:xfrm>
            <a:off x="6172200" y="1940876"/>
            <a:ext cx="5181600" cy="42360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740577D-22F7-4958-BB3D-6C9265EA1964}"/>
              </a:ext>
            </a:extLst>
          </p:cNvPr>
          <p:cNvSpPr>
            <a:spLocks noGrp="1"/>
          </p:cNvSpPr>
          <p:nvPr>
            <p:ph type="dt" sz="half" idx="10"/>
          </p:nvPr>
        </p:nvSpPr>
        <p:spPr/>
        <p:txBody>
          <a:bodyPr/>
          <a:lstStyle/>
          <a:p>
            <a:fld id="{FD2766A6-3C10-4AB8-86A1-BB1F0CDA7EFE}" type="datetimeFigureOut">
              <a:rPr lang="en-US" smtClean="0"/>
              <a:t>6/22/2023</a:t>
            </a:fld>
            <a:endParaRPr lang="en-US"/>
          </a:p>
        </p:txBody>
      </p:sp>
      <p:sp>
        <p:nvSpPr>
          <p:cNvPr id="6" name="Footer Placeholder 5">
            <a:extLst>
              <a:ext uri="{FF2B5EF4-FFF2-40B4-BE49-F238E27FC236}">
                <a16:creationId xmlns:a16="http://schemas.microsoft.com/office/drawing/2014/main" id="{71EC5B46-A8FB-4683-9618-3F6E073839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7887BD-93E9-4181-9D7F-940C3E1730FF}"/>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1176929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63D79-FA27-4567-9032-AF722733E10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977C1BF-703F-4992-BB0C-EB1E579C7410}"/>
              </a:ext>
            </a:extLst>
          </p:cNvPr>
          <p:cNvSpPr>
            <a:spLocks noGrp="1"/>
          </p:cNvSpPr>
          <p:nvPr>
            <p:ph type="body" idx="1"/>
          </p:nvPr>
        </p:nvSpPr>
        <p:spPr>
          <a:xfrm>
            <a:off x="839788" y="1951823"/>
            <a:ext cx="5157787" cy="823912"/>
          </a:xfrm>
        </p:spPr>
        <p:txBody>
          <a:bodyPr anchor="b"/>
          <a:lstStyle>
            <a:lvl1pPr marL="0" indent="0">
              <a:buNone/>
              <a:defRPr lang="en-US" sz="2400" b="0" i="1" kern="120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2B2FCE1-6DC0-43B5-8016-89FD4AF5ABD2}"/>
              </a:ext>
            </a:extLst>
          </p:cNvPr>
          <p:cNvSpPr>
            <a:spLocks noGrp="1"/>
          </p:cNvSpPr>
          <p:nvPr>
            <p:ph sz="half" idx="2"/>
          </p:nvPr>
        </p:nvSpPr>
        <p:spPr>
          <a:xfrm>
            <a:off x="839788" y="2954741"/>
            <a:ext cx="5157787" cy="32349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62FED7A-67D0-43CC-889A-25F8849647F1}"/>
              </a:ext>
            </a:extLst>
          </p:cNvPr>
          <p:cNvSpPr>
            <a:spLocks noGrp="1"/>
          </p:cNvSpPr>
          <p:nvPr>
            <p:ph type="body" sz="quarter" idx="3"/>
          </p:nvPr>
        </p:nvSpPr>
        <p:spPr>
          <a:xfrm>
            <a:off x="6172200" y="1951823"/>
            <a:ext cx="5183188" cy="823912"/>
          </a:xfrm>
        </p:spPr>
        <p:txBody>
          <a:bodyPr anchor="b"/>
          <a:lstStyle>
            <a:lvl1pPr marL="0" indent="0">
              <a:buNone/>
              <a:defRPr lang="en-US" sz="2400" b="0" i="1" kern="120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31C176-48F2-44EC-B3A2-A144403D57FB}"/>
              </a:ext>
            </a:extLst>
          </p:cNvPr>
          <p:cNvSpPr>
            <a:spLocks noGrp="1"/>
          </p:cNvSpPr>
          <p:nvPr>
            <p:ph sz="quarter" idx="4"/>
          </p:nvPr>
        </p:nvSpPr>
        <p:spPr>
          <a:xfrm>
            <a:off x="6172200" y="2954741"/>
            <a:ext cx="5183188" cy="32349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9187B8-AC48-4FE7-8658-8A31E37311F6}"/>
              </a:ext>
            </a:extLst>
          </p:cNvPr>
          <p:cNvSpPr>
            <a:spLocks noGrp="1"/>
          </p:cNvSpPr>
          <p:nvPr>
            <p:ph type="dt" sz="half" idx="10"/>
          </p:nvPr>
        </p:nvSpPr>
        <p:spPr/>
        <p:txBody>
          <a:bodyPr/>
          <a:lstStyle/>
          <a:p>
            <a:fld id="{FD2766A6-3C10-4AB8-86A1-BB1F0CDA7EFE}" type="datetimeFigureOut">
              <a:rPr lang="en-US" smtClean="0"/>
              <a:t>6/22/2023</a:t>
            </a:fld>
            <a:endParaRPr lang="en-US"/>
          </a:p>
        </p:txBody>
      </p:sp>
      <p:sp>
        <p:nvSpPr>
          <p:cNvPr id="8" name="Footer Placeholder 7">
            <a:extLst>
              <a:ext uri="{FF2B5EF4-FFF2-40B4-BE49-F238E27FC236}">
                <a16:creationId xmlns:a16="http://schemas.microsoft.com/office/drawing/2014/main" id="{7CCAB465-E22E-45DC-89C9-406121BCED6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2F9D1CF-F964-4405-8677-5F9E2A02878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1513765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A3453-DD0F-41C0-8F4A-5DC343F5EB1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04E6313-506F-4456-B3D9-D9655538F9FB}"/>
              </a:ext>
            </a:extLst>
          </p:cNvPr>
          <p:cNvSpPr>
            <a:spLocks noGrp="1"/>
          </p:cNvSpPr>
          <p:nvPr>
            <p:ph type="dt" sz="half" idx="10"/>
          </p:nvPr>
        </p:nvSpPr>
        <p:spPr/>
        <p:txBody>
          <a:bodyPr/>
          <a:lstStyle/>
          <a:p>
            <a:fld id="{FD2766A6-3C10-4AB8-86A1-BB1F0CDA7EFE}" type="datetimeFigureOut">
              <a:rPr lang="en-US" smtClean="0"/>
              <a:t>6/22/2023</a:t>
            </a:fld>
            <a:endParaRPr lang="en-US"/>
          </a:p>
        </p:txBody>
      </p:sp>
      <p:sp>
        <p:nvSpPr>
          <p:cNvPr id="4" name="Footer Placeholder 3">
            <a:extLst>
              <a:ext uri="{FF2B5EF4-FFF2-40B4-BE49-F238E27FC236}">
                <a16:creationId xmlns:a16="http://schemas.microsoft.com/office/drawing/2014/main" id="{E8F26068-7707-41EC-93EF-A24CAF8FFDB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29C8A3C-8C01-4039-B47B-57D8497587A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2521949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892633-8C77-419D-B24D-2B3D44DBA556}"/>
              </a:ext>
            </a:extLst>
          </p:cNvPr>
          <p:cNvSpPr>
            <a:spLocks noGrp="1"/>
          </p:cNvSpPr>
          <p:nvPr>
            <p:ph type="dt" sz="half" idx="10"/>
          </p:nvPr>
        </p:nvSpPr>
        <p:spPr/>
        <p:txBody>
          <a:bodyPr/>
          <a:lstStyle/>
          <a:p>
            <a:fld id="{FD2766A6-3C10-4AB8-86A1-BB1F0CDA7EFE}" type="datetimeFigureOut">
              <a:rPr lang="en-US" smtClean="0"/>
              <a:t>6/22/2023</a:t>
            </a:fld>
            <a:endParaRPr lang="en-US"/>
          </a:p>
        </p:txBody>
      </p:sp>
      <p:sp>
        <p:nvSpPr>
          <p:cNvPr id="3" name="Footer Placeholder 2">
            <a:extLst>
              <a:ext uri="{FF2B5EF4-FFF2-40B4-BE49-F238E27FC236}">
                <a16:creationId xmlns:a16="http://schemas.microsoft.com/office/drawing/2014/main" id="{FD149D59-0A88-4A14-A740-4CCD9B52649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0A3DEF9-802F-444E-92D2-397862EEAB07}"/>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665924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23C20-3881-4F15-94F7-9D7B9F9E357A}"/>
              </a:ext>
            </a:extLst>
          </p:cNvPr>
          <p:cNvSpPr>
            <a:spLocks noGrp="1"/>
          </p:cNvSpPr>
          <p:nvPr>
            <p:ph type="title"/>
          </p:nvPr>
        </p:nvSpPr>
        <p:spPr>
          <a:xfrm>
            <a:off x="839788" y="457200"/>
            <a:ext cx="4343400" cy="2971800"/>
          </a:xfrm>
        </p:spPr>
        <p:txBody>
          <a:bodyPr anchor="b">
            <a:noAutofit/>
          </a:bodyPr>
          <a:lstStyle>
            <a:lvl1pPr algn="l" defTabSz="914400" rtl="0" eaLnBrk="1" latinLnBrk="0" hangingPunct="1">
              <a:lnSpc>
                <a:spcPct val="100000"/>
              </a:lnSpc>
              <a:spcBef>
                <a:spcPct val="0"/>
              </a:spcBef>
              <a:buNone/>
              <a:defRPr lang="en-US" sz="5400" kern="1200" dirty="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defRPr>
            </a:lvl1pPr>
          </a:lstStyle>
          <a:p>
            <a:r>
              <a:rPr lang="en-US"/>
              <a:t>Click to edit Master title style</a:t>
            </a:r>
          </a:p>
        </p:txBody>
      </p:sp>
      <p:sp>
        <p:nvSpPr>
          <p:cNvPr id="3" name="Content Placeholder 2">
            <a:extLst>
              <a:ext uri="{FF2B5EF4-FFF2-40B4-BE49-F238E27FC236}">
                <a16:creationId xmlns:a16="http://schemas.microsoft.com/office/drawing/2014/main" id="{B268F40F-6C2A-48EC-8F16-DA179A1DA375}"/>
              </a:ext>
            </a:extLst>
          </p:cNvPr>
          <p:cNvSpPr>
            <a:spLocks noGrp="1"/>
          </p:cNvSpPr>
          <p:nvPr>
            <p:ph idx="1"/>
          </p:nvPr>
        </p:nvSpPr>
        <p:spPr>
          <a:xfrm>
            <a:off x="5554638" y="457201"/>
            <a:ext cx="5800749" cy="540385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6736B7E-D33D-48C7-97AC-5C0D9874FE53}"/>
              </a:ext>
            </a:extLst>
          </p:cNvPr>
          <p:cNvSpPr>
            <a:spLocks noGrp="1"/>
          </p:cNvSpPr>
          <p:nvPr>
            <p:ph type="body" sz="half" idx="2"/>
          </p:nvPr>
        </p:nvSpPr>
        <p:spPr>
          <a:xfrm>
            <a:off x="839788" y="3657600"/>
            <a:ext cx="4343400" cy="2211387"/>
          </a:xfrm>
        </p:spPr>
        <p:txBody>
          <a:bodyPr>
            <a:normAutofit/>
          </a:bodyPr>
          <a:lstStyle>
            <a:lvl1pPr marL="0" indent="0">
              <a:buNone/>
              <a:defRPr lang="en-US" sz="240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149BC5-FF58-463A-B4FA-F0F912F1234F}"/>
              </a:ext>
            </a:extLst>
          </p:cNvPr>
          <p:cNvSpPr>
            <a:spLocks noGrp="1"/>
          </p:cNvSpPr>
          <p:nvPr>
            <p:ph type="dt" sz="half" idx="10"/>
          </p:nvPr>
        </p:nvSpPr>
        <p:spPr/>
        <p:txBody>
          <a:bodyPr/>
          <a:lstStyle/>
          <a:p>
            <a:fld id="{FD2766A6-3C10-4AB8-86A1-BB1F0CDA7EFE}" type="datetimeFigureOut">
              <a:rPr lang="en-US" smtClean="0"/>
              <a:t>6/22/2023</a:t>
            </a:fld>
            <a:endParaRPr lang="en-US"/>
          </a:p>
        </p:txBody>
      </p:sp>
      <p:sp>
        <p:nvSpPr>
          <p:cNvPr id="6" name="Footer Placeholder 5">
            <a:extLst>
              <a:ext uri="{FF2B5EF4-FFF2-40B4-BE49-F238E27FC236}">
                <a16:creationId xmlns:a16="http://schemas.microsoft.com/office/drawing/2014/main" id="{947072D7-4A2A-407F-A084-6AE8DD0016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D4C41C-C368-475C-BDC1-DC5B29C7800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1610648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F67B0-865B-44ED-9DFE-36C73B0C8B43}"/>
              </a:ext>
            </a:extLst>
          </p:cNvPr>
          <p:cNvSpPr>
            <a:spLocks noGrp="1"/>
          </p:cNvSpPr>
          <p:nvPr>
            <p:ph type="title"/>
          </p:nvPr>
        </p:nvSpPr>
        <p:spPr>
          <a:xfrm>
            <a:off x="839788" y="457200"/>
            <a:ext cx="4343400" cy="2971800"/>
          </a:xfrm>
        </p:spPr>
        <p:txBody>
          <a:bodyPr anchor="b">
            <a:noAutofit/>
          </a:bodyPr>
          <a:lstStyle>
            <a:lvl1pPr algn="l" defTabSz="914400" rtl="0" eaLnBrk="1" latinLnBrk="0" hangingPunct="1">
              <a:lnSpc>
                <a:spcPct val="100000"/>
              </a:lnSpc>
              <a:spcBef>
                <a:spcPct val="0"/>
              </a:spcBef>
              <a:buNone/>
              <a:defRPr lang="en-US" sz="5400" kern="1200" dirty="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defRPr>
            </a:lvl1pPr>
          </a:lstStyle>
          <a:p>
            <a:r>
              <a:rPr lang="en-US"/>
              <a:t>Click to edit Master title style</a:t>
            </a:r>
          </a:p>
        </p:txBody>
      </p:sp>
      <p:sp>
        <p:nvSpPr>
          <p:cNvPr id="3" name="Picture Placeholder 2">
            <a:extLst>
              <a:ext uri="{FF2B5EF4-FFF2-40B4-BE49-F238E27FC236}">
                <a16:creationId xmlns:a16="http://schemas.microsoft.com/office/drawing/2014/main" id="{B73C5CF7-138A-437C-9E0A-FF4179970319}"/>
              </a:ext>
            </a:extLst>
          </p:cNvPr>
          <p:cNvSpPr>
            <a:spLocks noGrp="1"/>
          </p:cNvSpPr>
          <p:nvPr>
            <p:ph type="pic" idx="1"/>
          </p:nvPr>
        </p:nvSpPr>
        <p:spPr>
          <a:xfrm>
            <a:off x="5561462" y="457201"/>
            <a:ext cx="5793925"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5117822-7770-4117-96A2-8D2FF0A01044}"/>
              </a:ext>
            </a:extLst>
          </p:cNvPr>
          <p:cNvSpPr>
            <a:spLocks noGrp="1"/>
          </p:cNvSpPr>
          <p:nvPr>
            <p:ph type="body" sz="half" idx="2"/>
          </p:nvPr>
        </p:nvSpPr>
        <p:spPr>
          <a:xfrm>
            <a:off x="839788" y="3664424"/>
            <a:ext cx="4343400" cy="2204564"/>
          </a:xfrm>
        </p:spPr>
        <p:txBody>
          <a:bodyPr>
            <a:normAutofit/>
          </a:bodyPr>
          <a:lstStyle>
            <a:lvl1pPr marL="0" indent="0">
              <a:buNone/>
              <a:defRPr lang="en-US" sz="240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11295030-39C7-4814-A766-1A3E094EBA15}"/>
              </a:ext>
            </a:extLst>
          </p:cNvPr>
          <p:cNvSpPr>
            <a:spLocks noGrp="1"/>
          </p:cNvSpPr>
          <p:nvPr>
            <p:ph type="dt" sz="half" idx="10"/>
          </p:nvPr>
        </p:nvSpPr>
        <p:spPr/>
        <p:txBody>
          <a:bodyPr/>
          <a:lstStyle/>
          <a:p>
            <a:fld id="{FD2766A6-3C10-4AB8-86A1-BB1F0CDA7EFE}" type="datetimeFigureOut">
              <a:rPr lang="en-US" smtClean="0"/>
              <a:t>6/22/2023</a:t>
            </a:fld>
            <a:endParaRPr lang="en-US"/>
          </a:p>
        </p:txBody>
      </p:sp>
      <p:sp>
        <p:nvSpPr>
          <p:cNvPr id="6" name="Footer Placeholder 5">
            <a:extLst>
              <a:ext uri="{FF2B5EF4-FFF2-40B4-BE49-F238E27FC236}">
                <a16:creationId xmlns:a16="http://schemas.microsoft.com/office/drawing/2014/main" id="{B91F02CD-DC87-47B6-96C4-F6470B1D8F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CFF531-02C2-4C1D-A692-7040378066C7}"/>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039491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926EC-DC54-4882-9D58-F201EA25C4B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5804E7C-4CBA-49AF-B24C-1A1FF51C21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D3C727-C0C7-4BBA-9CF5-6C1FAC76B10C}"/>
              </a:ext>
            </a:extLst>
          </p:cNvPr>
          <p:cNvSpPr>
            <a:spLocks noGrp="1"/>
          </p:cNvSpPr>
          <p:nvPr>
            <p:ph type="dt" sz="half" idx="10"/>
          </p:nvPr>
        </p:nvSpPr>
        <p:spPr/>
        <p:txBody>
          <a:bodyPr/>
          <a:lstStyle/>
          <a:p>
            <a:fld id="{FD2766A6-3C10-4AB8-86A1-BB1F0CDA7EFE}" type="datetimeFigureOut">
              <a:rPr lang="en-US" smtClean="0"/>
              <a:t>6/22/2023</a:t>
            </a:fld>
            <a:endParaRPr lang="en-US"/>
          </a:p>
        </p:txBody>
      </p:sp>
      <p:sp>
        <p:nvSpPr>
          <p:cNvPr id="5" name="Footer Placeholder 4">
            <a:extLst>
              <a:ext uri="{FF2B5EF4-FFF2-40B4-BE49-F238E27FC236}">
                <a16:creationId xmlns:a16="http://schemas.microsoft.com/office/drawing/2014/main" id="{34603986-C5B4-4956-AC6F-4F36186B8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45F941-E847-4C51-97D6-21066B26EB26}"/>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7615695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E0338D2-D9EE-4B67-97C1-08ABD574530B}"/>
              </a:ext>
            </a:extLst>
          </p:cNvPr>
          <p:cNvSpPr>
            <a:spLocks noGrp="1"/>
          </p:cNvSpPr>
          <p:nvPr>
            <p:ph type="title" orient="vert"/>
          </p:nvPr>
        </p:nvSpPr>
        <p:spPr>
          <a:xfrm>
            <a:off x="7353848" y="365125"/>
            <a:ext cx="3999952"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74B1422-6C1E-4422-80E8-34B0092FBF05}"/>
              </a:ext>
            </a:extLst>
          </p:cNvPr>
          <p:cNvSpPr>
            <a:spLocks noGrp="1"/>
          </p:cNvSpPr>
          <p:nvPr>
            <p:ph type="body" orient="vert" idx="1"/>
          </p:nvPr>
        </p:nvSpPr>
        <p:spPr>
          <a:xfrm>
            <a:off x="838200" y="365125"/>
            <a:ext cx="626546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C8B53C-3084-4BC0-A80E-DB41C04C6258}"/>
              </a:ext>
            </a:extLst>
          </p:cNvPr>
          <p:cNvSpPr>
            <a:spLocks noGrp="1"/>
          </p:cNvSpPr>
          <p:nvPr>
            <p:ph type="dt" sz="half" idx="10"/>
          </p:nvPr>
        </p:nvSpPr>
        <p:spPr/>
        <p:txBody>
          <a:bodyPr/>
          <a:lstStyle/>
          <a:p>
            <a:fld id="{FD2766A6-3C10-4AB8-86A1-BB1F0CDA7EFE}" type="datetimeFigureOut">
              <a:rPr lang="en-US" smtClean="0"/>
              <a:t>6/22/2023</a:t>
            </a:fld>
            <a:endParaRPr lang="en-US"/>
          </a:p>
        </p:txBody>
      </p:sp>
      <p:sp>
        <p:nvSpPr>
          <p:cNvPr id="5" name="Footer Placeholder 4">
            <a:extLst>
              <a:ext uri="{FF2B5EF4-FFF2-40B4-BE49-F238E27FC236}">
                <a16:creationId xmlns:a16="http://schemas.microsoft.com/office/drawing/2014/main" id="{8276BFDE-DC70-4A6E-90B8-337FC47254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C3578F-39AE-4F6F-9614-32EF672E616D}"/>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757062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6818BD-D734-48A1-8CC0-609D11E5560E}"/>
              </a:ext>
            </a:extLst>
          </p:cNvPr>
          <p:cNvSpPr>
            <a:spLocks noGrp="1"/>
          </p:cNvSpPr>
          <p:nvPr>
            <p:ph type="title"/>
          </p:nvPr>
        </p:nvSpPr>
        <p:spPr>
          <a:xfrm>
            <a:off x="838200" y="365125"/>
            <a:ext cx="10515600"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AF9D215A-D2A1-4903-A905-F8B06EF41B4F}"/>
              </a:ext>
            </a:extLst>
          </p:cNvPr>
          <p:cNvSpPr>
            <a:spLocks noGrp="1"/>
          </p:cNvSpPr>
          <p:nvPr>
            <p:ph type="body" idx="1"/>
          </p:nvPr>
        </p:nvSpPr>
        <p:spPr>
          <a:xfrm>
            <a:off x="838200" y="1940875"/>
            <a:ext cx="10515600" cy="42360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42B88A-7A1D-4AA1-8536-28DC13DBA5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FD2766A6-3C10-4AB8-86A1-BB1F0CDA7EFE}" type="datetimeFigureOut">
              <a:rPr lang="en-US" smtClean="0"/>
              <a:pPr/>
              <a:t>6/22/2023</a:t>
            </a:fld>
            <a:endParaRPr lang="en-US"/>
          </a:p>
        </p:txBody>
      </p:sp>
      <p:sp>
        <p:nvSpPr>
          <p:cNvPr id="5" name="Footer Placeholder 4">
            <a:extLst>
              <a:ext uri="{FF2B5EF4-FFF2-40B4-BE49-F238E27FC236}">
                <a16:creationId xmlns:a16="http://schemas.microsoft.com/office/drawing/2014/main" id="{B37FE925-0C4B-4BAE-9799-3A9D46D920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7ADAD54-E5C5-4D48-8592-BB22F0A851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3060201-1C40-4B39-813D-5CD9493BAEED}" type="slidenum">
              <a:rPr lang="en-US" smtClean="0"/>
              <a:pPr/>
              <a:t>‹#›</a:t>
            </a:fld>
            <a:endParaRPr lang="en-US"/>
          </a:p>
        </p:txBody>
      </p:sp>
    </p:spTree>
    <p:extLst>
      <p:ext uri="{BB962C8B-B14F-4D97-AF65-F5344CB8AC3E}">
        <p14:creationId xmlns:p14="http://schemas.microsoft.com/office/powerpoint/2010/main" val="1257771200"/>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1" r:id="rId6"/>
    <p:sldLayoutId id="2147483737" r:id="rId7"/>
    <p:sldLayoutId id="2147483738" r:id="rId8"/>
    <p:sldLayoutId id="2147483739" r:id="rId9"/>
    <p:sldLayoutId id="2147483740" r:id="rId10"/>
    <p:sldLayoutId id="2147483742" r:id="rId11"/>
  </p:sldLayoutIdLst>
  <p:txStyles>
    <p:titleStyle>
      <a:lvl1pPr algn="l" defTabSz="914400" rtl="0" eaLnBrk="1" latinLnBrk="0" hangingPunct="1">
        <a:lnSpc>
          <a:spcPct val="100000"/>
        </a:lnSpc>
        <a:spcBef>
          <a:spcPct val="0"/>
        </a:spcBef>
        <a:buNone/>
        <a:defRPr lang="en-US" sz="5400" kern="1200" smtClean="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defRPr>
      </a:lvl1pPr>
    </p:titleStyle>
    <p:bodyStyle>
      <a:lvl1pPr marL="228600" indent="-228600" algn="l" defTabSz="914400" rtl="0" eaLnBrk="1" latinLnBrk="0" hangingPunct="1">
        <a:lnSpc>
          <a:spcPct val="110000"/>
        </a:lnSpc>
        <a:spcBef>
          <a:spcPts val="1000"/>
        </a:spcBef>
        <a:buClr>
          <a:schemeClr val="tx2"/>
        </a:buClr>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tx2"/>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tx2"/>
        </a:buClr>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tx2"/>
        </a:buClr>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tx2"/>
        </a:buClr>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hyperlink" Target="https://www.theguardian.com/society/2022/jul/22/law-euthanasia-assisted-suicide-uk-graham-mansfiel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1595120" y="381000"/>
            <a:ext cx="5257800" cy="2274888"/>
          </a:xfrm>
        </p:spPr>
        <p:txBody>
          <a:bodyPr vert="horz" lIns="91440" tIns="45720" rIns="91440" bIns="45720" rtlCol="0" anchor="b">
            <a:normAutofit/>
          </a:bodyPr>
          <a:lstStyle/>
          <a:p>
            <a:pPr>
              <a:lnSpc>
                <a:spcPct val="90000"/>
              </a:lnSpc>
            </a:pPr>
            <a:r>
              <a:rPr lang="en-US" sz="4200" b="0" kern="1200" cap="all">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rPr>
              <a:t>Debate on Euthanasia and Assisted Suicide</a:t>
            </a:r>
          </a:p>
        </p:txBody>
      </p:sp>
      <p:sp>
        <p:nvSpPr>
          <p:cNvPr id="3" name="Subtitle 2"/>
          <p:cNvSpPr>
            <a:spLocks noGrp="1"/>
          </p:cNvSpPr>
          <p:nvPr>
            <p:ph type="subTitle" idx="4294967295"/>
          </p:nvPr>
        </p:nvSpPr>
        <p:spPr>
          <a:xfrm>
            <a:off x="0" y="3319463"/>
            <a:ext cx="5257800" cy="2852737"/>
          </a:xfrm>
        </p:spPr>
        <p:txBody>
          <a:bodyPr vert="horz" lIns="91440" tIns="45720" rIns="91440" bIns="45720" rtlCol="0">
            <a:normAutofit/>
          </a:bodyPr>
          <a:lstStyle/>
          <a:p>
            <a:pPr indent="-228600">
              <a:lnSpc>
                <a:spcPct val="100000"/>
              </a:lnSpc>
              <a:buFont typeface="Arial" panose="020B0604020202020204" pitchFamily="34" charset="0"/>
              <a:buChar char="•"/>
            </a:pPr>
            <a:r>
              <a:rPr lang="en-US" sz="2000"/>
              <a:t>By Achia Khan(2026002)  &amp; Ancuta Daniela Tofan (2026253)</a:t>
            </a:r>
          </a:p>
          <a:p>
            <a:pPr indent="-228600">
              <a:lnSpc>
                <a:spcPct val="100000"/>
              </a:lnSpc>
              <a:buFont typeface="Arial" panose="020B0604020202020204" pitchFamily="34" charset="0"/>
              <a:buChar char="•"/>
            </a:pPr>
            <a:r>
              <a:rPr lang="en-US" sz="2000"/>
              <a:t>BMHP6009 </a:t>
            </a:r>
          </a:p>
          <a:p>
            <a:pPr indent="-228600">
              <a:lnSpc>
                <a:spcPct val="100000"/>
              </a:lnSpc>
              <a:buFont typeface="Arial" panose="020B0604020202020204" pitchFamily="34" charset="0"/>
              <a:buChar char="•"/>
            </a:pPr>
            <a:r>
              <a:rPr lang="en-US" sz="2000"/>
              <a:t>Module: Living with care: The Older Person</a:t>
            </a:r>
          </a:p>
          <a:p>
            <a:pPr indent="-228600">
              <a:lnSpc>
                <a:spcPct val="100000"/>
              </a:lnSpc>
              <a:buFont typeface="Arial" panose="020B0604020202020204" pitchFamily="34" charset="0"/>
              <a:buChar char="•"/>
            </a:pPr>
            <a:r>
              <a:rPr lang="en-US" sz="2000"/>
              <a:t>Assessment 1 – Debate Presentation</a:t>
            </a:r>
          </a:p>
          <a:p>
            <a:pPr indent="-228600">
              <a:lnSpc>
                <a:spcPct val="100000"/>
              </a:lnSpc>
              <a:buFont typeface="Arial" panose="020B0604020202020204" pitchFamily="34" charset="0"/>
              <a:buChar char="•"/>
            </a:pPr>
            <a:r>
              <a:rPr lang="en-US" sz="2000"/>
              <a:t>Lecturer: Liz Tilly</a:t>
            </a:r>
          </a:p>
          <a:p>
            <a:pPr indent="-228600">
              <a:lnSpc>
                <a:spcPct val="100000"/>
              </a:lnSpc>
              <a:buFont typeface="Arial" panose="020B0604020202020204" pitchFamily="34" charset="0"/>
              <a:buChar char="•"/>
            </a:pPr>
            <a:endParaRPr lang="en-US" sz="2000"/>
          </a:p>
        </p:txBody>
      </p:sp>
      <p:pic>
        <p:nvPicPr>
          <p:cNvPr id="4" name="Picture 3">
            <a:extLst>
              <a:ext uri="{FF2B5EF4-FFF2-40B4-BE49-F238E27FC236}">
                <a16:creationId xmlns:a16="http://schemas.microsoft.com/office/drawing/2014/main" id="{05DD9F6F-5888-7792-BDF7-552E462D2DAA}"/>
              </a:ext>
            </a:extLst>
          </p:cNvPr>
          <p:cNvPicPr>
            <a:picLocks noChangeAspect="1"/>
          </p:cNvPicPr>
          <p:nvPr/>
        </p:nvPicPr>
        <p:blipFill rotWithShape="1">
          <a:blip r:embed="rId2"/>
          <a:srcRect l="34779" r="-1" b="-1"/>
          <a:stretch/>
        </p:blipFill>
        <p:spPr>
          <a:xfrm>
            <a:off x="6662889" y="596644"/>
            <a:ext cx="4925879" cy="566437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30">
            <a:extLst>
              <a:ext uri="{FF2B5EF4-FFF2-40B4-BE49-F238E27FC236}">
                <a16:creationId xmlns:a16="http://schemas.microsoft.com/office/drawing/2014/main" id="{3761EB98-E0C4-4B95-984A-E7D9DFAD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553D5F-E20C-107F-27BA-C552FB7985AC}"/>
              </a:ext>
            </a:extLst>
          </p:cNvPr>
          <p:cNvSpPr>
            <a:spLocks noGrp="1"/>
          </p:cNvSpPr>
          <p:nvPr>
            <p:ph type="title"/>
          </p:nvPr>
        </p:nvSpPr>
        <p:spPr>
          <a:xfrm>
            <a:off x="838200" y="365125"/>
            <a:ext cx="10668000" cy="1795655"/>
          </a:xfrm>
        </p:spPr>
        <p:txBody>
          <a:bodyPr>
            <a:normAutofit/>
          </a:bodyPr>
          <a:lstStyle/>
          <a:p>
            <a:r>
              <a:rPr lang="en-GB">
                <a:latin typeface="Aharoni"/>
                <a:cs typeface="Angsana New"/>
              </a:rPr>
              <a:t>Introduction </a:t>
            </a:r>
            <a:endParaRPr lang="en-GB"/>
          </a:p>
        </p:txBody>
      </p:sp>
      <p:sp>
        <p:nvSpPr>
          <p:cNvPr id="46" name="Content Placeholder 2">
            <a:extLst>
              <a:ext uri="{FF2B5EF4-FFF2-40B4-BE49-F238E27FC236}">
                <a16:creationId xmlns:a16="http://schemas.microsoft.com/office/drawing/2014/main" id="{A9E8394B-15B6-4685-3F05-1706429E7F8E}"/>
              </a:ext>
            </a:extLst>
          </p:cNvPr>
          <p:cNvSpPr>
            <a:spLocks noGrp="1"/>
          </p:cNvSpPr>
          <p:nvPr>
            <p:ph idx="1"/>
          </p:nvPr>
        </p:nvSpPr>
        <p:spPr>
          <a:xfrm>
            <a:off x="838200" y="2424223"/>
            <a:ext cx="10936069" cy="4092106"/>
          </a:xfrm>
        </p:spPr>
        <p:txBody>
          <a:bodyPr vert="horz" lIns="91440" tIns="45720" rIns="91440" bIns="45720" rtlCol="0" anchor="t">
            <a:normAutofit lnSpcReduction="10000"/>
          </a:bodyPr>
          <a:lstStyle/>
          <a:p>
            <a:pPr>
              <a:lnSpc>
                <a:spcPct val="100000"/>
              </a:lnSpc>
            </a:pPr>
            <a:r>
              <a:rPr lang="en-GB" sz="1600"/>
              <a:t>Definition end of life: </a:t>
            </a:r>
            <a:r>
              <a:rPr lang="en-GB" sz="1600">
                <a:ea typeface="+mn-lt"/>
                <a:cs typeface="+mn-lt"/>
              </a:rPr>
              <a:t>care provided to those who are nearing the end of their lives and have stopped receiving medication to treat or manage their illness. Support for patients and their families on a physical, emotional, social, and spiritual level is part of end-of-life care. For example, they are in care homes, hospices or hospitals at the end-of-life care.</a:t>
            </a:r>
            <a:endParaRPr lang="en-US" sz="1600"/>
          </a:p>
          <a:p>
            <a:pPr>
              <a:lnSpc>
                <a:spcPct val="100000"/>
              </a:lnSpc>
            </a:pPr>
            <a:r>
              <a:rPr lang="en-GB" sz="1600">
                <a:ea typeface="+mn-lt"/>
                <a:cs typeface="+mn-lt"/>
              </a:rPr>
              <a:t>The act of consciously enabling someone to commit suicide is known as assisted suicide. An individual may be judged to have assisted suicide if a family member of someone who was dying received powerful sedatives while aware that the person intended to use them to terminate their own life. (NHS,2020).</a:t>
            </a:r>
            <a:endParaRPr lang="en-GB" sz="1600"/>
          </a:p>
          <a:p>
            <a:pPr>
              <a:lnSpc>
                <a:spcPct val="100000"/>
              </a:lnSpc>
            </a:pPr>
            <a:r>
              <a:rPr lang="en-GB" sz="1600">
                <a:ea typeface="+mn-lt"/>
                <a:cs typeface="+mn-lt"/>
              </a:rPr>
              <a:t>Euthanasia methods</a:t>
            </a:r>
            <a:endParaRPr lang="en-GB" sz="1600"/>
          </a:p>
          <a:p>
            <a:pPr>
              <a:lnSpc>
                <a:spcPct val="100000"/>
              </a:lnSpc>
            </a:pPr>
            <a:r>
              <a:rPr lang="en-GB" sz="1600">
                <a:ea typeface="+mn-lt"/>
                <a:cs typeface="+mn-lt"/>
              </a:rPr>
              <a:t>There are several types of euthanasia:</a:t>
            </a:r>
            <a:endParaRPr lang="en-GB" sz="1600"/>
          </a:p>
          <a:p>
            <a:pPr>
              <a:lnSpc>
                <a:spcPct val="100000"/>
              </a:lnSpc>
            </a:pPr>
            <a:r>
              <a:rPr lang="en-GB" sz="1600">
                <a:ea typeface="+mn-lt"/>
                <a:cs typeface="+mn-lt"/>
              </a:rPr>
              <a:t>When a person consciously chooses to die and requests assistance in doing so, it is known as voluntary euthanasia.</a:t>
            </a:r>
            <a:endParaRPr lang="en-GB" sz="1600"/>
          </a:p>
          <a:p>
            <a:pPr>
              <a:lnSpc>
                <a:spcPct val="100000"/>
              </a:lnSpc>
            </a:pPr>
            <a:r>
              <a:rPr lang="en-GB" sz="1600">
                <a:ea typeface="+mn-lt"/>
                <a:cs typeface="+mn-lt"/>
              </a:rPr>
              <a:t>Non-voluntary euthanasia occurs when a person is unable to provide their consent (for example, because they are in a coma) and someone else makes the decision for them, sometimes because the sick person has previously expressed a request for their life to be ended in such circumstances</a:t>
            </a:r>
            <a:endParaRPr lang="en-GB" sz="1600"/>
          </a:p>
          <a:p>
            <a:pPr>
              <a:lnSpc>
                <a:spcPct val="100000"/>
              </a:lnSpc>
            </a:pPr>
            <a:endParaRPr lang="en-GB" sz="1600"/>
          </a:p>
          <a:p>
            <a:pPr>
              <a:lnSpc>
                <a:spcPct val="100000"/>
              </a:lnSpc>
            </a:pPr>
            <a:endParaRPr lang="en-GB" sz="1600"/>
          </a:p>
        </p:txBody>
      </p:sp>
    </p:spTree>
    <p:extLst>
      <p:ext uri="{BB962C8B-B14F-4D97-AF65-F5344CB8AC3E}">
        <p14:creationId xmlns:p14="http://schemas.microsoft.com/office/powerpoint/2010/main" val="3808720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F63AA5A-E6E1-46DA-AB40-C58233393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TextBox 1">
            <a:extLst>
              <a:ext uri="{FF2B5EF4-FFF2-40B4-BE49-F238E27FC236}">
                <a16:creationId xmlns:a16="http://schemas.microsoft.com/office/drawing/2014/main" id="{DF00F546-8558-19B2-0A12-E49E4EC7BE2D}"/>
              </a:ext>
            </a:extLst>
          </p:cNvPr>
          <p:cNvGraphicFramePr/>
          <p:nvPr>
            <p:extLst>
              <p:ext uri="{D42A27DB-BD31-4B8C-83A1-F6EECF244321}">
                <p14:modId xmlns:p14="http://schemas.microsoft.com/office/powerpoint/2010/main" val="3624181816"/>
              </p:ext>
            </p:extLst>
          </p:nvPr>
        </p:nvGraphicFramePr>
        <p:xfrm>
          <a:off x="2175550" y="118927"/>
          <a:ext cx="7509341" cy="27293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6" name="TextBox 38">
            <a:extLst>
              <a:ext uri="{FF2B5EF4-FFF2-40B4-BE49-F238E27FC236}">
                <a16:creationId xmlns:a16="http://schemas.microsoft.com/office/drawing/2014/main" id="{6D5E46B2-481C-BD26-99C0-65C8015A1F66}"/>
              </a:ext>
            </a:extLst>
          </p:cNvPr>
          <p:cNvGraphicFramePr/>
          <p:nvPr>
            <p:extLst>
              <p:ext uri="{D42A27DB-BD31-4B8C-83A1-F6EECF244321}">
                <p14:modId xmlns:p14="http://schemas.microsoft.com/office/powerpoint/2010/main" val="3193229656"/>
              </p:ext>
            </p:extLst>
          </p:nvPr>
        </p:nvGraphicFramePr>
        <p:xfrm>
          <a:off x="1009118" y="2362693"/>
          <a:ext cx="10166554" cy="495219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557513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702B1F-EB23-D663-20D9-5F949E31ADCD}"/>
              </a:ext>
            </a:extLst>
          </p:cNvPr>
          <p:cNvSpPr txBox="1"/>
          <p:nvPr/>
        </p:nvSpPr>
        <p:spPr>
          <a:xfrm>
            <a:off x="1038532" y="639097"/>
            <a:ext cx="8445909" cy="2031325"/>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The establishment of the Voluntary Euthanasia Legalisation Society in England in 1935 marked the start of the euthanasia movement there. That year, the society conducted its first meeting. C. Killick Millard, the organization's founder, expressed his wish to the British Medical Journal that the BMA would refrain from expressing a viewpoint since it had not done so previously. According to the author, there was no medical reason for the decision to pass away. (Hiatt, 2016)</a:t>
            </a:r>
            <a:endParaRPr lang="en-US"/>
          </a:p>
        </p:txBody>
      </p:sp>
      <p:sp>
        <p:nvSpPr>
          <p:cNvPr id="3" name="TextBox 2">
            <a:extLst>
              <a:ext uri="{FF2B5EF4-FFF2-40B4-BE49-F238E27FC236}">
                <a16:creationId xmlns:a16="http://schemas.microsoft.com/office/drawing/2014/main" id="{A5146C65-E453-E2F0-8C10-D98EC75B7657}"/>
              </a:ext>
            </a:extLst>
          </p:cNvPr>
          <p:cNvSpPr txBox="1"/>
          <p:nvPr/>
        </p:nvSpPr>
        <p:spPr>
          <a:xfrm>
            <a:off x="1038532" y="2992693"/>
            <a:ext cx="45867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1230806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3761EB98-E0C4-4B95-984A-E7D9DFAD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91C42C-30DF-6B6C-0E64-FB4475B0B826}"/>
              </a:ext>
            </a:extLst>
          </p:cNvPr>
          <p:cNvSpPr>
            <a:spLocks noGrp="1"/>
          </p:cNvSpPr>
          <p:nvPr>
            <p:ph type="title"/>
          </p:nvPr>
        </p:nvSpPr>
        <p:spPr>
          <a:xfrm>
            <a:off x="764458" y="131609"/>
            <a:ext cx="10515601" cy="1795655"/>
          </a:xfrm>
        </p:spPr>
        <p:txBody>
          <a:bodyPr>
            <a:normAutofit/>
          </a:bodyPr>
          <a:lstStyle/>
          <a:p>
            <a:r>
              <a:rPr lang="en-GB">
                <a:latin typeface="Aharoni"/>
                <a:cs typeface="Angsana New"/>
              </a:rPr>
              <a:t>Against:</a:t>
            </a:r>
            <a:endParaRPr lang="en-GB" b="1"/>
          </a:p>
        </p:txBody>
      </p:sp>
      <p:graphicFrame>
        <p:nvGraphicFramePr>
          <p:cNvPr id="4" name="Diagram 4">
            <a:extLst>
              <a:ext uri="{FF2B5EF4-FFF2-40B4-BE49-F238E27FC236}">
                <a16:creationId xmlns:a16="http://schemas.microsoft.com/office/drawing/2014/main" id="{710677DE-3146-1B82-8C28-391881C14A99}"/>
              </a:ext>
            </a:extLst>
          </p:cNvPr>
          <p:cNvGraphicFramePr>
            <a:graphicFrameLocks noGrp="1"/>
          </p:cNvGraphicFramePr>
          <p:nvPr>
            <p:ph idx="1"/>
            <p:extLst>
              <p:ext uri="{D42A27DB-BD31-4B8C-83A1-F6EECF244321}">
                <p14:modId xmlns:p14="http://schemas.microsoft.com/office/powerpoint/2010/main" val="2390106052"/>
              </p:ext>
            </p:extLst>
          </p:nvPr>
        </p:nvGraphicFramePr>
        <p:xfrm>
          <a:off x="899651" y="2362701"/>
          <a:ext cx="10454149" cy="38142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760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5D3E2EEE-5E2B-473D-B932-CC1CB6659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TextBox 1">
            <a:extLst>
              <a:ext uri="{FF2B5EF4-FFF2-40B4-BE49-F238E27FC236}">
                <a16:creationId xmlns:a16="http://schemas.microsoft.com/office/drawing/2014/main" id="{8764B811-6826-0CE4-1027-1513358D82EC}"/>
              </a:ext>
            </a:extLst>
          </p:cNvPr>
          <p:cNvGraphicFramePr/>
          <p:nvPr>
            <p:extLst>
              <p:ext uri="{D42A27DB-BD31-4B8C-83A1-F6EECF244321}">
                <p14:modId xmlns:p14="http://schemas.microsoft.com/office/powerpoint/2010/main" val="2342050125"/>
              </p:ext>
            </p:extLst>
          </p:nvPr>
        </p:nvGraphicFramePr>
        <p:xfrm>
          <a:off x="838200" y="1941513"/>
          <a:ext cx="10515600" cy="4235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8" name="Table 48">
            <a:extLst>
              <a:ext uri="{FF2B5EF4-FFF2-40B4-BE49-F238E27FC236}">
                <a16:creationId xmlns:a16="http://schemas.microsoft.com/office/drawing/2014/main" id="{525AB73A-6568-441C-987B-68AD2BC8B665}"/>
              </a:ext>
            </a:extLst>
          </p:cNvPr>
          <p:cNvGraphicFramePr>
            <a:graphicFrameLocks noGrp="1"/>
          </p:cNvGraphicFramePr>
          <p:nvPr>
            <p:extLst>
              <p:ext uri="{D42A27DB-BD31-4B8C-83A1-F6EECF244321}">
                <p14:modId xmlns:p14="http://schemas.microsoft.com/office/powerpoint/2010/main" val="1017114324"/>
              </p:ext>
            </p:extLst>
          </p:nvPr>
        </p:nvGraphicFramePr>
        <p:xfrm>
          <a:off x="2011680" y="722376"/>
          <a:ext cx="8168640" cy="370840"/>
        </p:xfrm>
        <a:graphic>
          <a:graphicData uri="http://schemas.openxmlformats.org/drawingml/2006/table">
            <a:tbl>
              <a:tblPr firstRow="1" bandRow="1">
                <a:tableStyleId>{5C22544A-7EE6-4342-B048-85BDC9FD1C3A}</a:tableStyleId>
              </a:tblPr>
              <a:tblGrid>
                <a:gridCol w="8168640">
                  <a:extLst>
                    <a:ext uri="{9D8B030D-6E8A-4147-A177-3AD203B41FA5}">
                      <a16:colId xmlns:a16="http://schemas.microsoft.com/office/drawing/2014/main" val="1151644187"/>
                    </a:ext>
                  </a:extLst>
                </a:gridCol>
              </a:tblGrid>
              <a:tr h="370840">
                <a:tc>
                  <a:txBody>
                    <a:bodyPr/>
                    <a:lstStyle/>
                    <a:p>
                      <a:r>
                        <a:rPr lang="en-GB"/>
                        <a:t>Against </a:t>
                      </a:r>
                    </a:p>
                  </a:txBody>
                  <a:tcPr/>
                </a:tc>
                <a:extLst>
                  <a:ext uri="{0D108BD9-81ED-4DB2-BD59-A6C34878D82A}">
                    <a16:rowId xmlns:a16="http://schemas.microsoft.com/office/drawing/2014/main" val="2142444114"/>
                  </a:ext>
                </a:extLst>
              </a:tr>
            </a:tbl>
          </a:graphicData>
        </a:graphic>
      </p:graphicFrame>
    </p:spTree>
    <p:extLst>
      <p:ext uri="{BB962C8B-B14F-4D97-AF65-F5344CB8AC3E}">
        <p14:creationId xmlns:p14="http://schemas.microsoft.com/office/powerpoint/2010/main" val="408810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9">
            <a:extLst>
              <a:ext uri="{FF2B5EF4-FFF2-40B4-BE49-F238E27FC236}">
                <a16:creationId xmlns:a16="http://schemas.microsoft.com/office/drawing/2014/main" id="{9B7B6363-B86F-40A3-8902-DFA61F46B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E03811-0DF8-CC77-6573-FFCF4E8E19EB}"/>
              </a:ext>
            </a:extLst>
          </p:cNvPr>
          <p:cNvSpPr>
            <a:spLocks noGrp="1"/>
          </p:cNvSpPr>
          <p:nvPr>
            <p:ph type="title"/>
          </p:nvPr>
        </p:nvSpPr>
        <p:spPr>
          <a:xfrm>
            <a:off x="838200" y="780444"/>
            <a:ext cx="4993769" cy="5391756"/>
          </a:xfrm>
        </p:spPr>
        <p:txBody>
          <a:bodyPr anchor="t">
            <a:normAutofit/>
          </a:bodyPr>
          <a:lstStyle/>
          <a:p>
            <a:r>
              <a:rPr lang="en-GB">
                <a:latin typeface="Aharoni"/>
                <a:cs typeface="Angsana New"/>
              </a:rPr>
              <a:t>against</a:t>
            </a:r>
            <a:endParaRPr lang="en-GB"/>
          </a:p>
        </p:txBody>
      </p:sp>
      <p:graphicFrame>
        <p:nvGraphicFramePr>
          <p:cNvPr id="25" name="Content Placeholder 2">
            <a:extLst>
              <a:ext uri="{FF2B5EF4-FFF2-40B4-BE49-F238E27FC236}">
                <a16:creationId xmlns:a16="http://schemas.microsoft.com/office/drawing/2014/main" id="{8FEC25A9-CD3A-170B-37A7-871E93AE03A0}"/>
              </a:ext>
            </a:extLst>
          </p:cNvPr>
          <p:cNvGraphicFramePr>
            <a:graphicFrameLocks noGrp="1"/>
          </p:cNvGraphicFramePr>
          <p:nvPr>
            <p:ph idx="1"/>
            <p:extLst>
              <p:ext uri="{D42A27DB-BD31-4B8C-83A1-F6EECF244321}">
                <p14:modId xmlns:p14="http://schemas.microsoft.com/office/powerpoint/2010/main" val="553330474"/>
              </p:ext>
            </p:extLst>
          </p:nvPr>
        </p:nvGraphicFramePr>
        <p:xfrm>
          <a:off x="4442740" y="350283"/>
          <a:ext cx="7353509" cy="64166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0746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745BE-A918-8641-4E0E-27FDCF6E92A0}"/>
              </a:ext>
            </a:extLst>
          </p:cNvPr>
          <p:cNvSpPr>
            <a:spLocks noGrp="1"/>
          </p:cNvSpPr>
          <p:nvPr>
            <p:ph type="title"/>
          </p:nvPr>
        </p:nvSpPr>
        <p:spPr/>
        <p:txBody>
          <a:bodyPr/>
          <a:lstStyle/>
          <a:p>
            <a:r>
              <a:rPr lang="en-GB">
                <a:latin typeface="Aharoni"/>
                <a:cs typeface="Angsana New"/>
              </a:rPr>
              <a:t>References </a:t>
            </a:r>
            <a:endParaRPr lang="en-GB"/>
          </a:p>
        </p:txBody>
      </p:sp>
      <p:sp>
        <p:nvSpPr>
          <p:cNvPr id="3" name="Content Placeholder 2">
            <a:extLst>
              <a:ext uri="{FF2B5EF4-FFF2-40B4-BE49-F238E27FC236}">
                <a16:creationId xmlns:a16="http://schemas.microsoft.com/office/drawing/2014/main" id="{CDC7DF3F-18B7-35A0-F3BC-10FF7F5DA9C0}"/>
              </a:ext>
            </a:extLst>
          </p:cNvPr>
          <p:cNvSpPr>
            <a:spLocks noGrp="1"/>
          </p:cNvSpPr>
          <p:nvPr>
            <p:ph idx="1"/>
          </p:nvPr>
        </p:nvSpPr>
        <p:spPr>
          <a:xfrm>
            <a:off x="371167" y="1719650"/>
            <a:ext cx="10515600" cy="4236087"/>
          </a:xfrm>
        </p:spPr>
        <p:txBody>
          <a:bodyPr vert="horz" lIns="91440" tIns="45720" rIns="91440" bIns="45720" rtlCol="0" anchor="t">
            <a:normAutofit fontScale="92500" lnSpcReduction="10000"/>
          </a:bodyPr>
          <a:lstStyle/>
          <a:p>
            <a:pPr marL="0" indent="0">
              <a:buNone/>
            </a:pPr>
            <a:r>
              <a:rPr lang="en-GB" sz="1600">
                <a:solidFill>
                  <a:srgbClr val="222222"/>
                </a:solidFill>
                <a:latin typeface="Arial"/>
                <a:cs typeface="Arial"/>
              </a:rPr>
              <a:t>Harris, J., (1995). Euthanasia and the value of life. </a:t>
            </a:r>
            <a:r>
              <a:rPr lang="en-GB" sz="1600" i="1">
                <a:solidFill>
                  <a:srgbClr val="222222"/>
                </a:solidFill>
                <a:latin typeface="Arial"/>
                <a:cs typeface="Arial"/>
              </a:rPr>
              <a:t>Euthanasia examined: Ethical, clinical and legal perspectives</a:t>
            </a:r>
            <a:r>
              <a:rPr lang="en-GB" sz="1600">
                <a:solidFill>
                  <a:srgbClr val="222222"/>
                </a:solidFill>
                <a:latin typeface="Arial"/>
                <a:cs typeface="Arial"/>
              </a:rPr>
              <a:t>, pp.6-22.</a:t>
            </a:r>
            <a:endParaRPr lang="en-US" sz="1600"/>
          </a:p>
          <a:p>
            <a:pPr marL="0" indent="0">
              <a:buNone/>
            </a:pPr>
            <a:r>
              <a:rPr lang="en-GB" sz="1600">
                <a:latin typeface="Arial"/>
                <a:cs typeface="Arial"/>
              </a:rPr>
              <a:t>Harrop-Stein, C.A., (2014). </a:t>
            </a:r>
            <a:r>
              <a:rPr lang="en-GB" sz="1600" i="1">
                <a:latin typeface="Arial"/>
                <a:cs typeface="Arial"/>
              </a:rPr>
              <a:t>Transitioning from a traditional nursing home environment to Green House homes: What are stakeholders' attitudes toward and satisfaction with the small house care environment?</a:t>
            </a:r>
            <a:r>
              <a:rPr lang="en-GB" sz="1600">
                <a:latin typeface="Arial"/>
                <a:cs typeface="Arial"/>
              </a:rPr>
              <a:t>. Virginia Commonwealth University.</a:t>
            </a:r>
            <a:endParaRPr lang="en-US" sz="1600"/>
          </a:p>
          <a:p>
            <a:pPr marL="0" indent="0">
              <a:buNone/>
            </a:pPr>
            <a:r>
              <a:rPr lang="en-GB" sz="1400">
                <a:solidFill>
                  <a:srgbClr val="2C3E50"/>
                </a:solidFill>
                <a:latin typeface="Calibri"/>
                <a:cs typeface="Calibri"/>
              </a:rPr>
              <a:t>Hiatt, A. (2016). </a:t>
            </a:r>
            <a:r>
              <a:rPr lang="en-GB" sz="1400" i="1">
                <a:solidFill>
                  <a:srgbClr val="2C3E50"/>
                </a:solidFill>
                <a:latin typeface="Calibri"/>
                <a:cs typeface="Calibri"/>
              </a:rPr>
              <a:t>The History of the Euthanasia Movement | JSTORY Daily</a:t>
            </a:r>
            <a:r>
              <a:rPr lang="en-GB" sz="1400">
                <a:solidFill>
                  <a:srgbClr val="2C3E50"/>
                </a:solidFill>
                <a:latin typeface="Calibri"/>
                <a:cs typeface="Calibri"/>
              </a:rPr>
              <a:t>. [online] JSTOR Daily. Available at: https://daily.jstor.org/history-euthanasia-movement/.</a:t>
            </a:r>
            <a:endParaRPr lang="en-GB"/>
          </a:p>
          <a:p>
            <a:pPr marL="0" indent="0">
              <a:buNone/>
            </a:pPr>
            <a:r>
              <a:rPr lang="en-GB" sz="1600">
                <a:latin typeface="Calibri"/>
                <a:cs typeface="Calibri"/>
              </a:rPr>
              <a:t>Hill, A. (2022). </a:t>
            </a:r>
            <a:r>
              <a:rPr lang="en-GB" sz="1600" i="1">
                <a:latin typeface="Calibri"/>
                <a:cs typeface="Calibri"/>
              </a:rPr>
              <a:t>Euthanasia and assisted suicide: what is the law in the UK ?</a:t>
            </a:r>
            <a:r>
              <a:rPr lang="en-GB" sz="1600">
                <a:latin typeface="Calibri"/>
                <a:cs typeface="Calibri"/>
              </a:rPr>
              <a:t> [online] The Guardian. Available at: </a:t>
            </a:r>
            <a:r>
              <a:rPr lang="en-GB" sz="1600">
                <a:latin typeface="Calibri"/>
                <a:cs typeface="Calibri"/>
                <a:hlinkClick r:id="rId3">
                  <a:extLst>
                    <a:ext uri="{A12FA001-AC4F-418D-AE19-62706E023703}">
                      <ahyp:hlinkClr xmlns:ahyp="http://schemas.microsoft.com/office/drawing/2018/hyperlinkcolor" val="tx"/>
                    </a:ext>
                  </a:extLst>
                </a:hlinkClick>
              </a:rPr>
              <a:t>https://www.theguardian.com/society/2022/jul/22/law-euthanasia-assisted-suicide-uk-graham-mansfield</a:t>
            </a:r>
            <a:r>
              <a:rPr lang="en-GB" sz="1600">
                <a:latin typeface="Calibri"/>
                <a:cs typeface="Calibri"/>
              </a:rPr>
              <a:t>.</a:t>
            </a:r>
            <a:endParaRPr lang="en-GB" sz="1600">
              <a:latin typeface="Arial"/>
              <a:cs typeface="Arial"/>
            </a:endParaRPr>
          </a:p>
          <a:p>
            <a:pPr marL="0" indent="0">
              <a:buNone/>
            </a:pPr>
            <a:r>
              <a:rPr lang="en-GB" sz="1600">
                <a:latin typeface="Calibri"/>
                <a:ea typeface="Calibri"/>
                <a:cs typeface="Calibri"/>
              </a:rPr>
              <a:t>Lewis, P. (2015). Assisted dying: What does the law in different countries say? </a:t>
            </a:r>
            <a:r>
              <a:rPr lang="en-GB" sz="1600" i="1">
                <a:latin typeface="Calibri"/>
                <a:ea typeface="Calibri"/>
                <a:cs typeface="Calibri"/>
              </a:rPr>
              <a:t>BBC News</a:t>
            </a:r>
            <a:r>
              <a:rPr lang="en-GB" sz="1600">
                <a:latin typeface="Calibri"/>
                <a:ea typeface="Calibri"/>
                <a:cs typeface="Calibri"/>
              </a:rPr>
              <a:t>. [online] 6 Oct. Available at: https://www.bbc.co.uk/news/world-34445715.</a:t>
            </a:r>
            <a:endParaRPr lang="en-GB" sz="1600"/>
          </a:p>
          <a:p>
            <a:pPr marL="0" indent="0">
              <a:buNone/>
            </a:pPr>
            <a:r>
              <a:rPr lang="en-GB" sz="1600">
                <a:latin typeface="Arial"/>
                <a:cs typeface="Arial"/>
              </a:rPr>
              <a:t>Lynch, S., (2013). Hospice and palliative care access issues in rural areas. </a:t>
            </a:r>
            <a:r>
              <a:rPr lang="en-GB" sz="1600" i="1">
                <a:latin typeface="Arial"/>
                <a:cs typeface="Arial"/>
              </a:rPr>
              <a:t>American Journal of Hospice and Palliative Medicine®</a:t>
            </a:r>
            <a:r>
              <a:rPr lang="en-GB" sz="1600">
                <a:latin typeface="Arial"/>
                <a:cs typeface="Arial"/>
              </a:rPr>
              <a:t>, </a:t>
            </a:r>
            <a:r>
              <a:rPr lang="en-GB" sz="1600" i="1">
                <a:latin typeface="Arial"/>
                <a:cs typeface="Arial"/>
              </a:rPr>
              <a:t>30</a:t>
            </a:r>
            <a:r>
              <a:rPr lang="en-GB" sz="1600">
                <a:latin typeface="Arial"/>
                <a:cs typeface="Arial"/>
              </a:rPr>
              <a:t>(2), pp.172-177.</a:t>
            </a:r>
            <a:endParaRPr lang="en-US" sz="1600">
              <a:latin typeface="Arial"/>
              <a:cs typeface="Arial"/>
            </a:endParaRPr>
          </a:p>
          <a:p>
            <a:pPr marL="0" indent="0">
              <a:buNone/>
            </a:pPr>
            <a:r>
              <a:rPr lang="en-GB" sz="1600">
                <a:latin typeface="Calibri"/>
                <a:cs typeface="Calibri"/>
              </a:rPr>
              <a:t>NHS (2020). </a:t>
            </a:r>
            <a:r>
              <a:rPr lang="en-GB" sz="1600" i="1">
                <a:latin typeface="Calibri"/>
                <a:cs typeface="Calibri"/>
              </a:rPr>
              <a:t>Euthanasia and Assisted Suicide</a:t>
            </a:r>
            <a:r>
              <a:rPr lang="en-GB" sz="1600">
                <a:latin typeface="Calibri"/>
                <a:cs typeface="Calibri"/>
              </a:rPr>
              <a:t>. [online] NHS. Available at: https://www.nhs.uk/conditions/euthanasia-and-assisted-suicide/.</a:t>
            </a:r>
            <a:endParaRPr lang="en-GB" sz="1600">
              <a:latin typeface="Calibri"/>
              <a:ea typeface="Calibri"/>
              <a:cs typeface="Calibri"/>
            </a:endParaRPr>
          </a:p>
        </p:txBody>
      </p:sp>
    </p:spTree>
    <p:extLst>
      <p:ext uri="{BB962C8B-B14F-4D97-AF65-F5344CB8AC3E}">
        <p14:creationId xmlns:p14="http://schemas.microsoft.com/office/powerpoint/2010/main" val="831215786"/>
      </p:ext>
    </p:extLst>
  </p:cSld>
  <p:clrMapOvr>
    <a:masterClrMapping/>
  </p:clrMapOvr>
</p:sld>
</file>

<file path=ppt/theme/theme1.xml><?xml version="1.0" encoding="utf-8"?>
<a:theme xmlns:a="http://schemas.openxmlformats.org/drawingml/2006/main" name="FadeVTI">
  <a:themeElements>
    <a:clrScheme name="gradient">
      <a:dk1>
        <a:sysClr val="windowText" lastClr="000000"/>
      </a:dk1>
      <a:lt1>
        <a:sysClr val="window" lastClr="FFFFFF"/>
      </a:lt1>
      <a:dk2>
        <a:srgbClr val="203040"/>
      </a:dk2>
      <a:lt2>
        <a:srgbClr val="ECF0F0"/>
      </a:lt2>
      <a:accent1>
        <a:srgbClr val="00BAC8"/>
      </a:accent1>
      <a:accent2>
        <a:srgbClr val="794DFF"/>
      </a:accent2>
      <a:accent3>
        <a:srgbClr val="00D17D"/>
      </a:accent3>
      <a:accent4>
        <a:srgbClr val="E69500"/>
      </a:accent4>
      <a:accent5>
        <a:srgbClr val="FE5D21"/>
      </a:accent5>
      <a:accent6>
        <a:srgbClr val="DA2A69"/>
      </a:accent6>
      <a:hlink>
        <a:srgbClr val="3E8FF1"/>
      </a:hlink>
      <a:folHlink>
        <a:srgbClr val="939393"/>
      </a:folHlink>
    </a:clrScheme>
    <a:fontScheme name="Custom 49">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adeVTI" id="{1194088A-B135-4437-9FD8-7466BBC13A13}" vid="{B787DE2F-1995-45D8-A8E2-6B5CC521AC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4" ma:contentTypeDescription="Create a new document." ma:contentTypeScope="" ma:versionID="c030f704fdabbb0ad31b4c22cb8886ba">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0f7256b98d37ac73f84bf4d861b780b3"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element ref="ns3:MediaServiceDateTaken" minOccurs="0"/>
                <xsd:element ref="ns3:MediaServiceAutoTags" minOccurs="0"/>
                <xsd:element ref="ns3:MediaServiceGenerationTime" minOccurs="0"/>
                <xsd:element ref="ns3:MediaServiceEventHashCode"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LengthInSeconds" ma:index="15" nillable="true" ma:displayName="Length (seconds)" ma:internalName="MediaLengthInSeconds" ma:readOnly="true">
      <xsd:simpleType>
        <xsd:restriction base="dms:Unknown"/>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b5bd684-8631-4d35-bdcf-c9e38c7d488d" xsi:nil="true"/>
  </documentManagement>
</p:properties>
</file>

<file path=customXml/itemProps1.xml><?xml version="1.0" encoding="utf-8"?>
<ds:datastoreItem xmlns:ds="http://schemas.openxmlformats.org/officeDocument/2006/customXml" ds:itemID="{D444D5B4-0D53-40F8-A07B-0D2594315CF7}">
  <ds:schemaRefs>
    <ds:schemaRef ds:uri="37708af0-49d6-4626-adf7-ee8f7f4cc1b8"/>
    <ds:schemaRef ds:uri="6b5bd684-8631-4d35-bdcf-c9e38c7d488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97B8CAF-489F-4E3C-BAB4-B6D6529F0433}">
  <ds:schemaRefs>
    <ds:schemaRef ds:uri="http://schemas.microsoft.com/sharepoint/v3/contenttype/forms"/>
  </ds:schemaRefs>
</ds:datastoreItem>
</file>

<file path=customXml/itemProps3.xml><?xml version="1.0" encoding="utf-8"?>
<ds:datastoreItem xmlns:ds="http://schemas.openxmlformats.org/officeDocument/2006/customXml" ds:itemID="{A3EA8265-85CF-4595-A72E-94C2DD7D067A}">
  <ds:schemaRefs>
    <ds:schemaRef ds:uri="37708af0-49d6-4626-adf7-ee8f7f4cc1b8"/>
    <ds:schemaRef ds:uri="6b5bd684-8631-4d35-bdcf-c9e38c7d488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1</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FadeVTI</vt:lpstr>
      <vt:lpstr>Debate on Euthanasia and Assisted Suicide</vt:lpstr>
      <vt:lpstr>Introduction </vt:lpstr>
      <vt:lpstr>PowerPoint Presentation</vt:lpstr>
      <vt:lpstr>PowerPoint Presentation</vt:lpstr>
      <vt:lpstr>Against:</vt:lpstr>
      <vt:lpstr>PowerPoint Presentation</vt:lpstr>
      <vt:lpstr>against</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2023-06-09T11:05:10Z</dcterms:created>
  <dcterms:modified xsi:type="dcterms:W3CDTF">2023-06-22T18:06:28Z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