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2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325A32-0262-443A-96DA-92AF18ECFB9E}" v="15" dt="2026-06-19T18:40:40.8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9" d="100"/>
          <a:sy n="109" d="100"/>
        </p:scale>
        <p:origin x="70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ndrej Dzobak" userId="7e6d02eea33cf5ac" providerId="LiveId" clId="{23C0DE52-125E-492D-BEB0-70EC53C23943}"/>
    <pc:docChg chg="undo custSel addSld delSld modSld sldOrd">
      <pc:chgData name="Ondrej Dzobak" userId="7e6d02eea33cf5ac" providerId="LiveId" clId="{23C0DE52-125E-492D-BEB0-70EC53C23943}" dt="2026-06-19T19:34:56.805" v="431" actId="207"/>
      <pc:docMkLst>
        <pc:docMk/>
      </pc:docMkLst>
      <pc:sldChg chg="addSp delSp modSp mod">
        <pc:chgData name="Ondrej Dzobak" userId="7e6d02eea33cf5ac" providerId="LiveId" clId="{23C0DE52-125E-492D-BEB0-70EC53C23943}" dt="2026-06-19T18:57:46.940" v="216" actId="21"/>
        <pc:sldMkLst>
          <pc:docMk/>
          <pc:sldMk cId="0" sldId="256"/>
        </pc:sldMkLst>
        <pc:spChg chg="mod">
          <ac:chgData name="Ondrej Dzobak" userId="7e6d02eea33cf5ac" providerId="LiveId" clId="{23C0DE52-125E-492D-BEB0-70EC53C23943}" dt="2026-06-19T17:57:05.879" v="33" actId="2711"/>
          <ac:spMkLst>
            <pc:docMk/>
            <pc:sldMk cId="0" sldId="256"/>
            <ac:spMk id="4" creationId="{00000000-0000-0000-0000-000000000000}"/>
          </ac:spMkLst>
        </pc:spChg>
        <pc:picChg chg="add del mod">
          <ac:chgData name="Ondrej Dzobak" userId="7e6d02eea33cf5ac" providerId="LiveId" clId="{23C0DE52-125E-492D-BEB0-70EC53C23943}" dt="2026-06-19T18:57:46.940" v="216" actId="21"/>
          <ac:picMkLst>
            <pc:docMk/>
            <pc:sldMk cId="0" sldId="256"/>
            <ac:picMk id="6" creationId="{F881092D-F61B-E037-F619-17E9587D870B}"/>
          </ac:picMkLst>
        </pc:picChg>
      </pc:sldChg>
      <pc:sldChg chg="addSp delSp modSp mod setBg delDesignElem">
        <pc:chgData name="Ondrej Dzobak" userId="7e6d02eea33cf5ac" providerId="LiveId" clId="{23C0DE52-125E-492D-BEB0-70EC53C23943}" dt="2026-06-19T18:58:10.847" v="219" actId="120"/>
        <pc:sldMkLst>
          <pc:docMk/>
          <pc:sldMk cId="0" sldId="257"/>
        </pc:sldMkLst>
        <pc:spChg chg="mod">
          <ac:chgData name="Ondrej Dzobak" userId="7e6d02eea33cf5ac" providerId="LiveId" clId="{23C0DE52-125E-492D-BEB0-70EC53C23943}" dt="2026-06-19T18:58:10.847" v="219" actId="120"/>
          <ac:spMkLst>
            <pc:docMk/>
            <pc:sldMk cId="0" sldId="257"/>
            <ac:spMk id="2" creationId="{00000000-0000-0000-0000-000000000000}"/>
          </ac:spMkLst>
        </pc:spChg>
        <pc:spChg chg="mod">
          <ac:chgData name="Ondrej Dzobak" userId="7e6d02eea33cf5ac" providerId="LiveId" clId="{23C0DE52-125E-492D-BEB0-70EC53C23943}" dt="2026-06-19T18:57:59.070" v="217" actId="14100"/>
          <ac:spMkLst>
            <pc:docMk/>
            <pc:sldMk cId="0" sldId="257"/>
            <ac:spMk id="3" creationId="{00000000-0000-0000-0000-000000000000}"/>
          </ac:spMkLst>
        </pc:spChg>
        <pc:spChg chg="del">
          <ac:chgData name="Ondrej Dzobak" userId="7e6d02eea33cf5ac" providerId="LiveId" clId="{23C0DE52-125E-492D-BEB0-70EC53C23943}" dt="2026-06-19T17:51:08.660" v="5"/>
          <ac:spMkLst>
            <pc:docMk/>
            <pc:sldMk cId="0" sldId="257"/>
            <ac:spMk id="8" creationId="{23522FE7-5A29-4EF6-B1EF-2CA55748A772}"/>
          </ac:spMkLst>
        </pc:spChg>
        <pc:spChg chg="del">
          <ac:chgData name="Ondrej Dzobak" userId="7e6d02eea33cf5ac" providerId="LiveId" clId="{23C0DE52-125E-492D-BEB0-70EC53C23943}" dt="2026-06-19T17:51:08.660" v="5"/>
          <ac:spMkLst>
            <pc:docMk/>
            <pc:sldMk cId="0" sldId="257"/>
            <ac:spMk id="16" creationId="{29C51009-A09A-4689-8E6C-F8FC99E6A840}"/>
          </ac:spMkLst>
        </pc:spChg>
        <pc:spChg chg="add del">
          <ac:chgData name="Ondrej Dzobak" userId="7e6d02eea33cf5ac" providerId="LiveId" clId="{23C0DE52-125E-492D-BEB0-70EC53C23943}" dt="2026-06-19T17:53:17.675" v="12" actId="26606"/>
          <ac:spMkLst>
            <pc:docMk/>
            <pc:sldMk cId="0" sldId="257"/>
            <ac:spMk id="36" creationId="{CE6C63DC-BAE4-42B6-8FDF-F6467C2D23AC}"/>
          </ac:spMkLst>
        </pc:spChg>
        <pc:spChg chg="add del">
          <ac:chgData name="Ondrej Dzobak" userId="7e6d02eea33cf5ac" providerId="LiveId" clId="{23C0DE52-125E-492D-BEB0-70EC53C23943}" dt="2026-06-19T17:53:17.675" v="12" actId="26606"/>
          <ac:spMkLst>
            <pc:docMk/>
            <pc:sldMk cId="0" sldId="257"/>
            <ac:spMk id="38" creationId="{BFE4781A-41C7-4F27-8792-A74EFB8E5CF1}"/>
          </ac:spMkLst>
        </pc:spChg>
        <pc:spChg chg="add del">
          <ac:chgData name="Ondrej Dzobak" userId="7e6d02eea33cf5ac" providerId="LiveId" clId="{23C0DE52-125E-492D-BEB0-70EC53C23943}" dt="2026-06-19T17:53:17.675" v="12" actId="26606"/>
          <ac:spMkLst>
            <pc:docMk/>
            <pc:sldMk cId="0" sldId="257"/>
            <ac:spMk id="40" creationId="{0B0685DC-0CEE-482C-8A89-7A85EECA3D93}"/>
          </ac:spMkLst>
        </pc:spChg>
        <pc:spChg chg="add del">
          <ac:chgData name="Ondrej Dzobak" userId="7e6d02eea33cf5ac" providerId="LiveId" clId="{23C0DE52-125E-492D-BEB0-70EC53C23943}" dt="2026-06-19T17:53:17.675" v="12" actId="26606"/>
          <ac:spMkLst>
            <pc:docMk/>
            <pc:sldMk cId="0" sldId="257"/>
            <ac:spMk id="42" creationId="{A31628A5-06CF-426B-948A-59ED234C9D1A}"/>
          </ac:spMkLst>
        </pc:spChg>
        <pc:spChg chg="add del">
          <ac:chgData name="Ondrej Dzobak" userId="7e6d02eea33cf5ac" providerId="LiveId" clId="{23C0DE52-125E-492D-BEB0-70EC53C23943}" dt="2026-06-19T17:53:30.660" v="15"/>
          <ac:spMkLst>
            <pc:docMk/>
            <pc:sldMk cId="0" sldId="257"/>
            <ac:spMk id="72" creationId="{91328346-8BAD-4616-B50B-5CFDA5648D6A}"/>
          </ac:spMkLst>
        </pc:spChg>
        <pc:spChg chg="add del">
          <ac:chgData name="Ondrej Dzobak" userId="7e6d02eea33cf5ac" providerId="LiveId" clId="{23C0DE52-125E-492D-BEB0-70EC53C23943}" dt="2026-06-19T17:53:30.660" v="15"/>
          <ac:spMkLst>
            <pc:docMk/>
            <pc:sldMk cId="0" sldId="257"/>
            <ac:spMk id="97" creationId="{CE6C63DC-BAE4-42B6-8FDF-F6467C2D23AC}"/>
          </ac:spMkLst>
        </pc:spChg>
        <pc:spChg chg="add del">
          <ac:chgData name="Ondrej Dzobak" userId="7e6d02eea33cf5ac" providerId="LiveId" clId="{23C0DE52-125E-492D-BEB0-70EC53C23943}" dt="2026-06-19T17:53:30.660" v="15"/>
          <ac:spMkLst>
            <pc:docMk/>
            <pc:sldMk cId="0" sldId="257"/>
            <ac:spMk id="98" creationId="{BFE4781A-41C7-4F27-8792-A74EFB8E5CF1}"/>
          </ac:spMkLst>
        </pc:spChg>
        <pc:spChg chg="add del">
          <ac:chgData name="Ondrej Dzobak" userId="7e6d02eea33cf5ac" providerId="LiveId" clId="{23C0DE52-125E-492D-BEB0-70EC53C23943}" dt="2026-06-19T17:53:30.660" v="15"/>
          <ac:spMkLst>
            <pc:docMk/>
            <pc:sldMk cId="0" sldId="257"/>
            <ac:spMk id="99" creationId="{0A46F010-D160-4609-8979-FFD8C1EA6C43}"/>
          </ac:spMkLst>
        </pc:spChg>
        <pc:spChg chg="add del">
          <ac:chgData name="Ondrej Dzobak" userId="7e6d02eea33cf5ac" providerId="LiveId" clId="{23C0DE52-125E-492D-BEB0-70EC53C23943}" dt="2026-06-19T17:53:30.660" v="15"/>
          <ac:spMkLst>
            <pc:docMk/>
            <pc:sldMk cId="0" sldId="257"/>
            <ac:spMk id="100" creationId="{81B8C4F6-C3AC-4C94-8EC7-E4F7B7E9CDB6}"/>
          </ac:spMkLst>
        </pc:spChg>
        <pc:grpChg chg="add del">
          <ac:chgData name="Ondrej Dzobak" userId="7e6d02eea33cf5ac" providerId="LiveId" clId="{23C0DE52-125E-492D-BEB0-70EC53C23943}" dt="2026-06-19T17:53:17.675" v="12" actId="26606"/>
          <ac:grpSpMkLst>
            <pc:docMk/>
            <pc:sldMk cId="0" sldId="257"/>
            <ac:grpSpMk id="5" creationId="{8CD25866-F15D-40A4-AEC5-47C044637AB7}"/>
          </ac:grpSpMkLst>
        </pc:grpChg>
        <pc:grpChg chg="add del">
          <ac:chgData name="Ondrej Dzobak" userId="7e6d02eea33cf5ac" providerId="LiveId" clId="{23C0DE52-125E-492D-BEB0-70EC53C23943}" dt="2026-06-19T17:53:17.675" v="12" actId="26606"/>
          <ac:grpSpMkLst>
            <pc:docMk/>
            <pc:sldMk cId="0" sldId="257"/>
            <ac:grpSpMk id="22" creationId="{0C4A17ED-96AA-44A6-A050-E1A7A1CDD9E7}"/>
          </ac:grpSpMkLst>
        </pc:grpChg>
        <pc:grpChg chg="add del">
          <ac:chgData name="Ondrej Dzobak" userId="7e6d02eea33cf5ac" providerId="LiveId" clId="{23C0DE52-125E-492D-BEB0-70EC53C23943}" dt="2026-06-19T17:53:30.660" v="15"/>
          <ac:grpSpMkLst>
            <pc:docMk/>
            <pc:sldMk cId="0" sldId="257"/>
            <ac:grpSpMk id="57" creationId="{8CD25866-F15D-40A4-AEC5-47C044637AB7}"/>
          </ac:grpSpMkLst>
        </pc:grpChg>
        <pc:grpChg chg="add del">
          <ac:chgData name="Ondrej Dzobak" userId="7e6d02eea33cf5ac" providerId="LiveId" clId="{23C0DE52-125E-492D-BEB0-70EC53C23943}" dt="2026-06-19T17:53:30.660" v="15"/>
          <ac:grpSpMkLst>
            <pc:docMk/>
            <pc:sldMk cId="0" sldId="257"/>
            <ac:grpSpMk id="58" creationId="{6F1CEC7A-E419-4950-AA57-B00546C29CAF}"/>
          </ac:grpSpMkLst>
        </pc:grpChg>
        <pc:grpChg chg="del">
          <ac:chgData name="Ondrej Dzobak" userId="7e6d02eea33cf5ac" providerId="LiveId" clId="{23C0DE52-125E-492D-BEB0-70EC53C23943}" dt="2026-06-19T17:53:30.660" v="15"/>
          <ac:grpSpMkLst>
            <pc:docMk/>
            <pc:sldMk cId="0" sldId="257"/>
            <ac:grpSpMk id="84" creationId="{0C4A17ED-96AA-44A6-A050-E1A7A1CDD9E7}"/>
          </ac:grpSpMkLst>
        </pc:grpChg>
        <pc:grpChg chg="add del">
          <ac:chgData name="Ondrej Dzobak" userId="7e6d02eea33cf5ac" providerId="LiveId" clId="{23C0DE52-125E-492D-BEB0-70EC53C23943}" dt="2026-06-19T17:53:30.660" v="15"/>
          <ac:grpSpMkLst>
            <pc:docMk/>
            <pc:sldMk cId="0" sldId="257"/>
            <ac:grpSpMk id="101" creationId="{0B789310-9859-4942-98C8-3D2F12AAAE73}"/>
          </ac:grpSpMkLst>
        </pc:grpChg>
        <pc:picChg chg="del">
          <ac:chgData name="Ondrej Dzobak" userId="7e6d02eea33cf5ac" providerId="LiveId" clId="{23C0DE52-125E-492D-BEB0-70EC53C23943}" dt="2026-06-19T17:51:08.660" v="5"/>
          <ac:picMkLst>
            <pc:docMk/>
            <pc:sldMk cId="0" sldId="257"/>
            <ac:picMk id="10" creationId="{C2192E09-EBC7-416C-B887-DFF915D7F43D}"/>
          </ac:picMkLst>
        </pc:picChg>
        <pc:cxnChg chg="del">
          <ac:chgData name="Ondrej Dzobak" userId="7e6d02eea33cf5ac" providerId="LiveId" clId="{23C0DE52-125E-492D-BEB0-70EC53C23943}" dt="2026-06-19T17:51:08.660" v="5"/>
          <ac:cxnSpMkLst>
            <pc:docMk/>
            <pc:sldMk cId="0" sldId="257"/>
            <ac:cxnSpMk id="12" creationId="{2924498D-E084-44BE-A196-CFCE35564350}"/>
          </ac:cxnSpMkLst>
        </pc:cxnChg>
        <pc:cxnChg chg="del">
          <ac:chgData name="Ondrej Dzobak" userId="7e6d02eea33cf5ac" providerId="LiveId" clId="{23C0DE52-125E-492D-BEB0-70EC53C23943}" dt="2026-06-19T17:51:08.660" v="5"/>
          <ac:cxnSpMkLst>
            <pc:docMk/>
            <pc:sldMk cId="0" sldId="257"/>
            <ac:cxnSpMk id="14" creationId="{14C12901-9FCC-461E-A64A-89B4791235E9}"/>
          </ac:cxnSpMkLst>
        </pc:cxnChg>
        <pc:cxnChg chg="del">
          <ac:chgData name="Ondrej Dzobak" userId="7e6d02eea33cf5ac" providerId="LiveId" clId="{23C0DE52-125E-492D-BEB0-70EC53C23943}" dt="2026-06-19T17:51:08.660" v="5"/>
          <ac:cxnSpMkLst>
            <pc:docMk/>
            <pc:sldMk cId="0" sldId="257"/>
            <ac:cxnSpMk id="18" creationId="{9EC65442-F244-409C-BF44-C5D6472E810A}"/>
          </ac:cxnSpMkLst>
        </pc:cxnChg>
        <pc:cxnChg chg="add del">
          <ac:chgData name="Ondrej Dzobak" userId="7e6d02eea33cf5ac" providerId="LiveId" clId="{23C0DE52-125E-492D-BEB0-70EC53C23943}" dt="2026-06-19T17:53:17.675" v="12" actId="26606"/>
          <ac:cxnSpMkLst>
            <pc:docMk/>
            <pc:sldMk cId="0" sldId="257"/>
            <ac:cxnSpMk id="44" creationId="{2D902729-F83B-46AA-B572-057BD32A6991}"/>
          </ac:cxnSpMkLst>
        </pc:cxnChg>
      </pc:sldChg>
      <pc:sldChg chg="addSp delSp modSp mod setBg delDesignElem">
        <pc:chgData name="Ondrej Dzobak" userId="7e6d02eea33cf5ac" providerId="LiveId" clId="{23C0DE52-125E-492D-BEB0-70EC53C23943}" dt="2026-06-19T19:09:59.902" v="299" actId="113"/>
        <pc:sldMkLst>
          <pc:docMk/>
          <pc:sldMk cId="0" sldId="261"/>
        </pc:sldMkLst>
        <pc:spChg chg="mod">
          <ac:chgData name="Ondrej Dzobak" userId="7e6d02eea33cf5ac" providerId="LiveId" clId="{23C0DE52-125E-492D-BEB0-70EC53C23943}" dt="2026-06-19T17:58:02.107" v="42" actId="403"/>
          <ac:spMkLst>
            <pc:docMk/>
            <pc:sldMk cId="0" sldId="261"/>
            <ac:spMk id="2" creationId="{00000000-0000-0000-0000-000000000000}"/>
          </ac:spMkLst>
        </pc:spChg>
        <pc:spChg chg="mod">
          <ac:chgData name="Ondrej Dzobak" userId="7e6d02eea33cf5ac" providerId="LiveId" clId="{23C0DE52-125E-492D-BEB0-70EC53C23943}" dt="2026-06-19T19:09:59.902" v="299" actId="113"/>
          <ac:spMkLst>
            <pc:docMk/>
            <pc:sldMk cId="0" sldId="261"/>
            <ac:spMk id="3" creationId="{00000000-0000-0000-0000-000000000000}"/>
          </ac:spMkLst>
        </pc:spChg>
        <pc:spChg chg="add del">
          <ac:chgData name="Ondrej Dzobak" userId="7e6d02eea33cf5ac" providerId="LiveId" clId="{23C0DE52-125E-492D-BEB0-70EC53C23943}" dt="2026-06-19T17:54:31.290" v="18"/>
          <ac:spMkLst>
            <pc:docMk/>
            <pc:sldMk cId="0" sldId="261"/>
            <ac:spMk id="16" creationId="{EE002732-CBB5-405C-BDDC-37C39BF6E9E0}"/>
          </ac:spMkLst>
        </pc:spChg>
        <pc:spChg chg="add del">
          <ac:chgData name="Ondrej Dzobak" userId="7e6d02eea33cf5ac" providerId="LiveId" clId="{23C0DE52-125E-492D-BEB0-70EC53C23943}" dt="2026-06-19T17:54:31.290" v="18"/>
          <ac:spMkLst>
            <pc:docMk/>
            <pc:sldMk cId="0" sldId="261"/>
            <ac:spMk id="18" creationId="{3AA492AF-9B08-416A-9BEC-1EC284C5B2B6}"/>
          </ac:spMkLst>
        </pc:spChg>
        <pc:spChg chg="add del">
          <ac:chgData name="Ondrej Dzobak" userId="7e6d02eea33cf5ac" providerId="LiveId" clId="{23C0DE52-125E-492D-BEB0-70EC53C23943}" dt="2026-06-19T17:54:31.290" v="18"/>
          <ac:spMkLst>
            <pc:docMk/>
            <pc:sldMk cId="0" sldId="261"/>
            <ac:spMk id="20" creationId="{CBAE770C-2B15-4943-A508-EA2408AB98E4}"/>
          </ac:spMkLst>
        </pc:spChg>
        <pc:grpChg chg="add del">
          <ac:chgData name="Ondrej Dzobak" userId="7e6d02eea33cf5ac" providerId="LiveId" clId="{23C0DE52-125E-492D-BEB0-70EC53C23943}" dt="2026-06-19T17:54:31.290" v="18"/>
          <ac:grpSpMkLst>
            <pc:docMk/>
            <pc:sldMk cId="0" sldId="261"/>
            <ac:grpSpMk id="8" creationId="{614F7DB2-2747-44B1-8CCD-EA4CF6EABA54}"/>
          </ac:grpSpMkLst>
        </pc:grpChg>
        <pc:cxnChg chg="add del">
          <ac:chgData name="Ondrej Dzobak" userId="7e6d02eea33cf5ac" providerId="LiveId" clId="{23C0DE52-125E-492D-BEB0-70EC53C23943}" dt="2026-06-19T17:54:31.290" v="18"/>
          <ac:cxnSpMkLst>
            <pc:docMk/>
            <pc:sldMk cId="0" sldId="261"/>
            <ac:cxnSpMk id="14" creationId="{2C02D87C-1E23-4B24-AFE6-A85743C72FDD}"/>
          </ac:cxnSpMkLst>
        </pc:cxnChg>
        <pc:cxnChg chg="add del">
          <ac:chgData name="Ondrej Dzobak" userId="7e6d02eea33cf5ac" providerId="LiveId" clId="{23C0DE52-125E-492D-BEB0-70EC53C23943}" dt="2026-06-19T17:54:31.290" v="18"/>
          <ac:cxnSpMkLst>
            <pc:docMk/>
            <pc:sldMk cId="0" sldId="261"/>
            <ac:cxnSpMk id="22" creationId="{7955E33A-07BE-426F-B937-739F88BFB02F}"/>
          </ac:cxnSpMkLst>
        </pc:cxnChg>
      </pc:sldChg>
      <pc:sldChg chg="modSp del mod">
        <pc:chgData name="Ondrej Dzobak" userId="7e6d02eea33cf5ac" providerId="LiveId" clId="{23C0DE52-125E-492D-BEB0-70EC53C23943}" dt="2026-06-19T19:07:44.727" v="297" actId="2696"/>
        <pc:sldMkLst>
          <pc:docMk/>
          <pc:sldMk cId="0" sldId="264"/>
        </pc:sldMkLst>
        <pc:spChg chg="mod">
          <ac:chgData name="Ondrej Dzobak" userId="7e6d02eea33cf5ac" providerId="LiveId" clId="{23C0DE52-125E-492D-BEB0-70EC53C23943}" dt="2026-06-19T19:07:38.495" v="296" actId="20577"/>
          <ac:spMkLst>
            <pc:docMk/>
            <pc:sldMk cId="0" sldId="264"/>
            <ac:spMk id="2" creationId="{00000000-0000-0000-0000-000000000000}"/>
          </ac:spMkLst>
        </pc:spChg>
        <pc:spChg chg="mod">
          <ac:chgData name="Ondrej Dzobak" userId="7e6d02eea33cf5ac" providerId="LiveId" clId="{23C0DE52-125E-492D-BEB0-70EC53C23943}" dt="2026-06-19T19:06:34.622" v="257" actId="20577"/>
          <ac:spMkLst>
            <pc:docMk/>
            <pc:sldMk cId="0" sldId="264"/>
            <ac:spMk id="3" creationId="{00000000-0000-0000-0000-000000000000}"/>
          </ac:spMkLst>
        </pc:spChg>
        <pc:spChg chg="mod">
          <ac:chgData name="Ondrej Dzobak" userId="7e6d02eea33cf5ac" providerId="LiveId" clId="{23C0DE52-125E-492D-BEB0-70EC53C23943}" dt="2026-06-19T18:36:31.998" v="132" actId="20577"/>
          <ac:spMkLst>
            <pc:docMk/>
            <pc:sldMk cId="0" sldId="264"/>
            <ac:spMk id="4" creationId="{00000000-0000-0000-0000-000000000000}"/>
          </ac:spMkLst>
        </pc:spChg>
      </pc:sldChg>
      <pc:sldChg chg="addSp delSp modSp add mod">
        <pc:chgData name="Ondrej Dzobak" userId="7e6d02eea33cf5ac" providerId="LiveId" clId="{23C0DE52-125E-492D-BEB0-70EC53C23943}" dt="2026-06-19T19:33:24.634" v="423" actId="14100"/>
        <pc:sldMkLst>
          <pc:docMk/>
          <pc:sldMk cId="673595119" sldId="264"/>
        </pc:sldMkLst>
        <pc:spChg chg="mod">
          <ac:chgData name="Ondrej Dzobak" userId="7e6d02eea33cf5ac" providerId="LiveId" clId="{23C0DE52-125E-492D-BEB0-70EC53C23943}" dt="2026-06-19T19:29:42.880" v="324" actId="20577"/>
          <ac:spMkLst>
            <pc:docMk/>
            <pc:sldMk cId="673595119" sldId="264"/>
            <ac:spMk id="2" creationId="{CB44211E-AEBE-E1ED-A83B-721103EF870B}"/>
          </ac:spMkLst>
        </pc:spChg>
        <pc:spChg chg="mod">
          <ac:chgData name="Ondrej Dzobak" userId="7e6d02eea33cf5ac" providerId="LiveId" clId="{23C0DE52-125E-492D-BEB0-70EC53C23943}" dt="2026-06-19T19:33:24.634" v="423" actId="14100"/>
          <ac:spMkLst>
            <pc:docMk/>
            <pc:sldMk cId="673595119" sldId="264"/>
            <ac:spMk id="3" creationId="{3A22A008-FC4F-C42F-26B7-78B29296A182}"/>
          </ac:spMkLst>
        </pc:spChg>
        <pc:picChg chg="add del mod">
          <ac:chgData name="Ondrej Dzobak" userId="7e6d02eea33cf5ac" providerId="LiveId" clId="{23C0DE52-125E-492D-BEB0-70EC53C23943}" dt="2026-06-19T19:29:40.832" v="322" actId="22"/>
          <ac:picMkLst>
            <pc:docMk/>
            <pc:sldMk cId="673595119" sldId="264"/>
            <ac:picMk id="6" creationId="{A51CA8D1-AF12-1F49-FA4D-373D45F7B27A}"/>
          </ac:picMkLst>
        </pc:picChg>
      </pc:sldChg>
      <pc:sldChg chg="modSp add del mod">
        <pc:chgData name="Ondrej Dzobak" userId="7e6d02eea33cf5ac" providerId="LiveId" clId="{23C0DE52-125E-492D-BEB0-70EC53C23943}" dt="2026-06-19T19:20:29.596" v="301" actId="2696"/>
        <pc:sldMkLst>
          <pc:docMk/>
          <pc:sldMk cId="235985290" sldId="265"/>
        </pc:sldMkLst>
        <pc:spChg chg="mod">
          <ac:chgData name="Ondrej Dzobak" userId="7e6d02eea33cf5ac" providerId="LiveId" clId="{23C0DE52-125E-492D-BEB0-70EC53C23943}" dt="2026-06-19T19:04:31.450" v="224"/>
          <ac:spMkLst>
            <pc:docMk/>
            <pc:sldMk cId="235985290" sldId="265"/>
            <ac:spMk id="3" creationId="{FB23D323-F9D1-107B-16FD-44661C599B32}"/>
          </ac:spMkLst>
        </pc:spChg>
      </pc:sldChg>
      <pc:sldChg chg="modSp add mod">
        <pc:chgData name="Ondrej Dzobak" userId="7e6d02eea33cf5ac" providerId="LiveId" clId="{23C0DE52-125E-492D-BEB0-70EC53C23943}" dt="2026-06-19T19:34:56.805" v="431" actId="207"/>
        <pc:sldMkLst>
          <pc:docMk/>
          <pc:sldMk cId="587771886" sldId="265"/>
        </pc:sldMkLst>
        <pc:spChg chg="mod">
          <ac:chgData name="Ondrej Dzobak" userId="7e6d02eea33cf5ac" providerId="LiveId" clId="{23C0DE52-125E-492D-BEB0-70EC53C23943}" dt="2026-06-19T19:34:56.805" v="431" actId="207"/>
          <ac:spMkLst>
            <pc:docMk/>
            <pc:sldMk cId="587771886" sldId="265"/>
            <ac:spMk id="3" creationId="{424CDAD7-7048-1F1E-A884-A9CDA72D1EE1}"/>
          </ac:spMkLst>
        </pc:spChg>
      </pc:sldChg>
      <pc:sldChg chg="modSp new del mod">
        <pc:chgData name="Ondrej Dzobak" userId="7e6d02eea33cf5ac" providerId="LiveId" clId="{23C0DE52-125E-492D-BEB0-70EC53C23943}" dt="2026-06-19T18:41:39.791" v="178" actId="2696"/>
        <pc:sldMkLst>
          <pc:docMk/>
          <pc:sldMk cId="1093894785" sldId="265"/>
        </pc:sldMkLst>
        <pc:spChg chg="mod">
          <ac:chgData name="Ondrej Dzobak" userId="7e6d02eea33cf5ac" providerId="LiveId" clId="{23C0DE52-125E-492D-BEB0-70EC53C23943}" dt="2026-06-19T18:41:08.874" v="176" actId="122"/>
          <ac:spMkLst>
            <pc:docMk/>
            <pc:sldMk cId="1093894785" sldId="265"/>
            <ac:spMk id="2" creationId="{7378C82E-8F27-22FF-8466-106F33128BA9}"/>
          </ac:spMkLst>
        </pc:spChg>
        <pc:spChg chg="mod">
          <ac:chgData name="Ondrej Dzobak" userId="7e6d02eea33cf5ac" providerId="LiveId" clId="{23C0DE52-125E-492D-BEB0-70EC53C23943}" dt="2026-06-19T18:41:14.450" v="177" actId="14100"/>
          <ac:spMkLst>
            <pc:docMk/>
            <pc:sldMk cId="1093894785" sldId="265"/>
            <ac:spMk id="3" creationId="{C6ECD9DB-7A6C-8E07-03AF-87FB2F6D039E}"/>
          </ac:spMkLst>
        </pc:spChg>
      </pc:sldChg>
      <pc:sldChg chg="delSp new del mod">
        <pc:chgData name="Ondrej Dzobak" userId="7e6d02eea33cf5ac" providerId="LiveId" clId="{23C0DE52-125E-492D-BEB0-70EC53C23943}" dt="2026-06-19T18:42:54.786" v="186" actId="2696"/>
        <pc:sldMkLst>
          <pc:docMk/>
          <pc:sldMk cId="1156252256" sldId="265"/>
        </pc:sldMkLst>
        <pc:spChg chg="del">
          <ac:chgData name="Ondrej Dzobak" userId="7e6d02eea33cf5ac" providerId="LiveId" clId="{23C0DE52-125E-492D-BEB0-70EC53C23943}" dt="2026-06-19T18:42:42.228" v="184" actId="21"/>
          <ac:spMkLst>
            <pc:docMk/>
            <pc:sldMk cId="1156252256" sldId="265"/>
            <ac:spMk id="2" creationId="{46A1E28B-B251-08A0-9C27-A13E0F610EC8}"/>
          </ac:spMkLst>
        </pc:spChg>
        <pc:spChg chg="del">
          <ac:chgData name="Ondrej Dzobak" userId="7e6d02eea33cf5ac" providerId="LiveId" clId="{23C0DE52-125E-492D-BEB0-70EC53C23943}" dt="2026-06-19T18:42:46.586" v="185" actId="21"/>
          <ac:spMkLst>
            <pc:docMk/>
            <pc:sldMk cId="1156252256" sldId="265"/>
            <ac:spMk id="3" creationId="{5BF900BC-29E0-784D-28B6-3742440D68F5}"/>
          </ac:spMkLst>
        </pc:spChg>
      </pc:sldChg>
      <pc:sldChg chg="new del">
        <pc:chgData name="Ondrej Dzobak" userId="7e6d02eea33cf5ac" providerId="LiveId" clId="{23C0DE52-125E-492D-BEB0-70EC53C23943}" dt="2026-06-19T18:42:14.665" v="180" actId="2696"/>
        <pc:sldMkLst>
          <pc:docMk/>
          <pc:sldMk cId="3423332637" sldId="265"/>
        </pc:sldMkLst>
      </pc:sldChg>
      <pc:sldChg chg="new del">
        <pc:chgData name="Ondrej Dzobak" userId="7e6d02eea33cf5ac" providerId="LiveId" clId="{23C0DE52-125E-492D-BEB0-70EC53C23943}" dt="2026-06-19T18:42:34.886" v="182" actId="2696"/>
        <pc:sldMkLst>
          <pc:docMk/>
          <pc:sldMk cId="3716651346" sldId="265"/>
        </pc:sldMkLst>
      </pc:sldChg>
      <pc:sldChg chg="add del">
        <pc:chgData name="Ondrej Dzobak" userId="7e6d02eea33cf5ac" providerId="LiveId" clId="{23C0DE52-125E-492D-BEB0-70EC53C23943}" dt="2026-06-19T19:20:24.972" v="300" actId="2696"/>
        <pc:sldMkLst>
          <pc:docMk/>
          <pc:sldMk cId="3113411045" sldId="266"/>
        </pc:sldMkLst>
      </pc:sldChg>
      <pc:sldChg chg="modSp new del mod ord">
        <pc:chgData name="Ondrej Dzobak" userId="7e6d02eea33cf5ac" providerId="LiveId" clId="{23C0DE52-125E-492D-BEB0-70EC53C23943}" dt="2026-06-19T19:06:05.047" v="255" actId="2696"/>
        <pc:sldMkLst>
          <pc:docMk/>
          <pc:sldMk cId="3808834572" sldId="266"/>
        </pc:sldMkLst>
        <pc:spChg chg="mod">
          <ac:chgData name="Ondrej Dzobak" userId="7e6d02eea33cf5ac" providerId="LiveId" clId="{23C0DE52-125E-492D-BEB0-70EC53C23943}" dt="2026-06-19T19:05:52.994" v="254" actId="20577"/>
          <ac:spMkLst>
            <pc:docMk/>
            <pc:sldMk cId="3808834572" sldId="266"/>
            <ac:spMk id="2" creationId="{63C099A6-2240-DD07-9A6E-988E714570D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9111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7F9D6-4D30-0CCC-4DA5-58C88B908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994DC0-E2ED-79AF-1292-BB03CEF9EE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FF9A54-7BE9-9558-7860-DC27AE3487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807620-F60C-D3D8-5939-6FA3FC6F8D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778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D6F3C7-757D-1B9A-0C8A-ADC8E3E41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CF24BB-1454-8D46-D838-C6DA1E9736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831BE0-8C55-0635-C612-57AEFAA200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8339D0-4D86-6111-9D83-0FE1A4E067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262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01724"/>
            <a:ext cx="6477805" cy="1906073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648403"/>
            <a:ext cx="6477804" cy="733216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46981"/>
            <a:ext cx="3730436" cy="2319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599230"/>
            <a:ext cx="608264" cy="377684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646407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23999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36399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317097"/>
            <a:ext cx="6482366" cy="1415963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2854647"/>
            <a:ext cx="6472835" cy="759697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2853739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380514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03667"/>
            <a:ext cx="7204226" cy="7944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508159"/>
            <a:ext cx="3483864" cy="258644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513007"/>
            <a:ext cx="3483864" cy="25811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769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03123"/>
            <a:ext cx="7205746" cy="79223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514662"/>
            <a:ext cx="3483864" cy="60145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118202"/>
            <a:ext cx="3483864" cy="19833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517253"/>
            <a:ext cx="3483864" cy="601678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116119"/>
            <a:ext cx="3483864" cy="19780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560819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96489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87170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599230"/>
            <a:ext cx="2454824" cy="168533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599230"/>
            <a:ext cx="4509353" cy="349412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404119"/>
            <a:ext cx="2456260" cy="1686136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404118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84473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361628"/>
            <a:ext cx="3055900" cy="3861826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847135"/>
            <a:ext cx="4149246" cy="1372938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841907"/>
            <a:ext cx="2093378" cy="2899745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359494"/>
            <a:ext cx="4143303" cy="1502807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102393"/>
            <a:ext cx="4145513" cy="240092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6/19/2026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38981"/>
            <a:ext cx="4155753" cy="24069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357704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375980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385316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712028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599230"/>
            <a:ext cx="1211807" cy="3494917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599230"/>
            <a:ext cx="5871623" cy="34949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599230"/>
            <a:ext cx="0" cy="3494917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339779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7680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514607"/>
            <a:ext cx="9144000" cy="3079456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4594860"/>
            <a:ext cx="9144000" cy="55721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03390"/>
            <a:ext cx="7202456" cy="7869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511799"/>
            <a:ext cx="7202456" cy="2587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47778"/>
            <a:ext cx="2625536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46981"/>
            <a:ext cx="4454127" cy="231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599230"/>
            <a:ext cx="608264" cy="37768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4596310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0392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834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hs.uk/healthier-families/" TargetMode="External"/><Relationship Id="rId3" Type="http://schemas.openxmlformats.org/officeDocument/2006/relationships/hyperlink" Target="https://www.legislation.gov.uk/ukpga/2014/23/contents" TargetMode="External"/><Relationship Id="rId7" Type="http://schemas.openxmlformats.org/officeDocument/2006/relationships/hyperlink" Target="https://www.instituteofhealthequity.org/resources-reports/marmot-review-10-years-on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www.instituteofhealthequity.org/resources-reports/fair-society-healthy-lives-the-marmot-review" TargetMode="External"/><Relationship Id="rId5" Type="http://schemas.openxmlformats.org/officeDocument/2006/relationships/hyperlink" Target="https://doi.org/10.1126/science.847460" TargetMode="External"/><Relationship Id="rId10" Type="http://schemas.openxmlformats.org/officeDocument/2006/relationships/hyperlink" Target="https://www.england.nhs.uk/diabetes/diabetes-prevention/" TargetMode="External"/><Relationship Id="rId4" Type="http://schemas.openxmlformats.org/officeDocument/2006/relationships/hyperlink" Target="https://www.gov.uk/government/publications/levelling-up-the-united-kingdom" TargetMode="External"/><Relationship Id="rId9" Type="http://schemas.openxmlformats.org/officeDocument/2006/relationships/hyperlink" Target="https://www.longtermplan.nhs.uk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ho.int/publications/i/item/health-in-all-policies-helsinki-statement" TargetMode="External"/><Relationship Id="rId3" Type="http://schemas.openxmlformats.org/officeDocument/2006/relationships/hyperlink" Target="https://www.ons.gov.uk/" TargetMode="External"/><Relationship Id="rId7" Type="http://schemas.openxmlformats.org/officeDocument/2006/relationships/hyperlink" Target="https://www.who.int/about/governance/constitution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sdgs.un.org/2030agenda" TargetMode="External"/><Relationship Id="rId5" Type="http://schemas.openxmlformats.org/officeDocument/2006/relationships/hyperlink" Target="https://www.gov.uk/government/news/first-national-evaluation-of-nhs-health-check-programme-published" TargetMode="External"/><Relationship Id="rId4" Type="http://schemas.openxmlformats.org/officeDocument/2006/relationships/hyperlink" Target="https://www.gov.uk/government/publications/covid-19-understanding-the-impact-on-bame-communit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8229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u="sng" dirty="0">
                <a:solidFill>
                  <a:srgbClr val="1E3A5F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Health, Wellbeing &amp; Sustainable Development</a:t>
            </a:r>
            <a:endParaRPr lang="en-US" sz="3600" u="sng" dirty="0">
              <a:latin typeface="Arial Nova" panose="020B05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246888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u="sng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Integration in Health and Social Care Service Delivery</a:t>
            </a:r>
            <a:endParaRPr lang="en-US" sz="1800" u="sng" dirty="0">
              <a:latin typeface="Arial Nova" panose="020B05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7200" y="2571750"/>
            <a:ext cx="8229600" cy="20078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30000"/>
              </a:lnSpc>
              <a:buNone/>
            </a:pPr>
            <a:endParaRPr lang="en-US" sz="1400" dirty="0">
              <a:solidFill>
                <a:srgbClr val="222222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30000"/>
              </a:lnSpc>
              <a:buNone/>
            </a:pPr>
            <a:endParaRPr lang="en-US" sz="1400" dirty="0">
              <a:solidFill>
                <a:srgbClr val="222222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Assignment Title: Component 1: Presentation</a:t>
            </a:r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Module code: BMHP6030</a:t>
            </a:r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Student Name: Ondrej Dzobak</a:t>
            </a:r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Student ID: 2313079</a:t>
            </a:r>
          </a:p>
          <a:p>
            <a:pPr marL="0" indent="0" algn="ctr">
              <a:lnSpc>
                <a:spcPct val="130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Lecturer: Philip Jones</a:t>
            </a:r>
            <a:endParaRPr lang="en-US" sz="1400" dirty="0">
              <a:latin typeface="Arial Nova" panose="020B0504020202020204" pitchFamily="34" charset="0"/>
            </a:endParaRPr>
          </a:p>
          <a:p>
            <a:pPr marL="0" indent="0" algn="ctr">
              <a:lnSpc>
                <a:spcPct val="130000"/>
              </a:lnSpc>
              <a:buNone/>
            </a:pP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529796" y="468082"/>
            <a:ext cx="6098663" cy="96066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spcBef>
                <a:spcPct val="0"/>
              </a:spcBef>
              <a:spcAft>
                <a:spcPts val="600"/>
              </a:spcAft>
            </a:pPr>
            <a:r>
              <a:rPr lang="en-US" sz="3600" b="1" i="0" cap="all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rPr>
              <a:t> </a:t>
            </a:r>
            <a:r>
              <a:rPr lang="en-US" sz="3600" b="1" i="0" u="sng" cap="all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rial Nova" panose="020B0504020202020204" pitchFamily="34" charset="0"/>
                <a:ea typeface="+mj-ea"/>
                <a:cs typeface="+mj-cs"/>
              </a:rPr>
              <a:t>Introduction</a:t>
            </a:r>
          </a:p>
        </p:txBody>
      </p:sp>
      <p:sp>
        <p:nvSpPr>
          <p:cNvPr id="3" name="Text 1"/>
          <p:cNvSpPr/>
          <p:nvPr/>
        </p:nvSpPr>
        <p:spPr>
          <a:xfrm>
            <a:off x="218050" y="1234440"/>
            <a:ext cx="8410410" cy="31989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100000"/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Why this topic matters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100000"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Health and wellbeing are central to thriving communities. Sustainable development means meeting today's needs without compromising future generations (United Nations, 2015).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100000"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
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The challenge</a:t>
            </a:r>
            <a:r>
              <a:rPr 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Health inequalities persist across the UK. Rising demand, limited resources, and complex needs require integrated, sustainable approaches to care delivery.
</a:t>
            </a: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This presentation</a:t>
            </a:r>
            <a:r>
              <a:rPr lang="en-US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ova" panose="020B0504020202020204" pitchFamily="34" charset="0"/>
              </a:rPr>
              <a:t>Examines how health, wellbeing, and sustainable development are integrated in UK health and social care, using policy, theory, and real-world case studies.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u="sng" dirty="0">
                <a:solidFill>
                  <a:srgbClr val="1E3A5F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Definitions, Concepts &amp; Theoretical Models</a:t>
            </a:r>
            <a:endParaRPr lang="en-US" sz="2600" u="sng" dirty="0">
              <a:latin typeface="Arial Nova" panose="020B05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4023360" cy="3550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Health</a:t>
            </a:r>
            <a:r>
              <a:rPr lang="en-US" sz="13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
</a:t>
            </a:r>
            <a:r>
              <a:rPr lang="en-US" sz="13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A state of complete physical, mental and social wellbeing, not merely the absence of disease (World Health Organization, 1948).
</a:t>
            </a:r>
            <a:r>
              <a:rPr lang="en-US" sz="14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Wellbeing</a:t>
            </a:r>
            <a:r>
              <a:rPr lang="en-US" sz="13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
</a:t>
            </a:r>
            <a:r>
              <a:rPr lang="en-US" sz="13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Subjective (life satisfaction, happiness) and objective (income, education, health outcomes) dimensions combined (Office for National Statistics, 2023).
</a:t>
            </a:r>
            <a:r>
              <a:rPr lang="en-US" sz="14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Sustainable Development</a:t>
            </a:r>
            <a:r>
              <a:rPr lang="en-US" sz="13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
</a:t>
            </a:r>
            <a:r>
              <a:rPr lang="en-US" sz="13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Meeting the needs of the present without compromising the ability of future generations to meet their own needs (World Commission on Environment and Development, 1987).</a:t>
            </a:r>
            <a:endParaRPr lang="en-US" sz="1300" dirty="0">
              <a:latin typeface="Arial Nova" panose="020B05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4663440" y="1097280"/>
            <a:ext cx="4023360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Biopsychosocial Model
</a:t>
            </a: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Integrates biological, psychological, and social factors. Underpins holistic NHS care (Engel, 1977).
</a:t>
            </a:r>
            <a:r>
              <a:rPr lang="en-US" sz="14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Ecological Model
</a:t>
            </a: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Individual behaviour is shaped by interpersonal, community, and societal environments. Informs public health strategy (Bronfenbrenner, 1979).
</a:t>
            </a:r>
            <a:r>
              <a:rPr lang="en-US" sz="14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Holistic Model
</a:t>
            </a: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Considers the whole person — mind, body, spirit, social context. Reflects person-centred care values (NHS England, 2019).</a:t>
            </a:r>
            <a:endParaRPr lang="en-US" sz="1400" dirty="0">
              <a:latin typeface="Arial Nova" panose="020B05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u="sng" dirty="0">
                <a:solidFill>
                  <a:srgbClr val="1E3A5F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Sustainable Development Goals</a:t>
            </a:r>
            <a:endParaRPr lang="en-US" sz="2800" u="sng" dirty="0">
              <a:latin typeface="Arial Nova" panose="020B05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960120"/>
            <a:ext cx="8229600" cy="4069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14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The UN's 17 SDGs (2015–2030) provide a global blueprint for a better future (United Nations, 2015).
</a:t>
            </a:r>
            <a:r>
              <a:rPr lang="en-US" sz="1600" b="1" u="sng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SDG 3 — Good Health and Well-being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
</a:t>
            </a:r>
            <a:endParaRPr lang="en-US" sz="1400" dirty="0">
              <a:latin typeface="Arial Nova" panose="020B0504020202020204" pitchFamily="34" charset="0"/>
            </a:endParaRPr>
          </a:p>
          <a:p>
            <a:pPr marL="342900" indent="-342900">
              <a:lnSpc>
                <a:spcPct val="105000"/>
              </a:lnSpc>
              <a:buSzPct val="100000"/>
              <a:buChar char="•"/>
            </a:pPr>
            <a:r>
              <a:rPr lang="en-US" sz="13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Reduce maternal and infant mortality
Tackle communicable and non-communicable diseases
Achieve Universal Health Coverage (UHC)
Strengthen health workforce and systems
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Related SDGs in UK Health Context
</a:t>
            </a:r>
            <a:r>
              <a:rPr lang="en-US" sz="13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SDG 1 (No Poverty), SDG 2 (Zero Hunger), SDG 10 (Reduced Inequalities), SDG 11 (Sustainable Cities) all directly affect health outcomes.</a:t>
            </a:r>
          </a:p>
          <a:p>
            <a:pPr marL="342900" indent="-342900">
              <a:lnSpc>
                <a:spcPct val="105000"/>
              </a:lnSpc>
              <a:buSzPct val="100000"/>
              <a:buChar char="•"/>
            </a:pPr>
            <a:r>
              <a:rPr lang="en-US" sz="13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
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UK Example: NHS Diabetes Prevention Programme
</a:t>
            </a:r>
            <a:r>
              <a:rPr lang="en-US" sz="13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Aligns with SDG 3 by reducing incidence of Type 2 diabetes through lifestyle interventions. Over 1.2 million people referred since 2016 (NHS England, 2024).</a:t>
            </a:r>
            <a:endParaRPr lang="en-US" sz="1400" dirty="0">
              <a:latin typeface="Arial Nova" panose="020B05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200" b="1" u="sng" dirty="0">
                <a:solidFill>
                  <a:srgbClr val="1E3A5F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Policy &amp; Governance</a:t>
            </a:r>
            <a:endParaRPr lang="en-US" sz="3200" u="sng" dirty="0">
              <a:latin typeface="Arial Nova" panose="020B05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990600"/>
            <a:ext cx="8229600" cy="36195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0000"/>
              </a:lnSpc>
              <a:buNone/>
            </a:pP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WHO Health in All Policies (HiAP)
</a:t>
            </a:r>
            <a:r>
              <a:rPr lang="en-US" sz="135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Integrates health into decisions across all sectors; addresses social determinants of health (World Health Organization, 2013).
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NHS Long Term Plan (2019)
</a:t>
            </a:r>
            <a:r>
              <a:rPr lang="en-US" sz="135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Commits to prevention-focused care, integration of primary and community services, and targets for cancer, mental health, and cardiovascular disease (NHS England, 2019).
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Care Act 2014
</a:t>
            </a:r>
            <a:r>
              <a:rPr lang="en-US" sz="135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Placed wellbeing at the heart of adult social care; introduced personalisation and strengths-based approaches (Care Act 2014).
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Levelling Up the United Kingdom (2022)
</a:t>
            </a:r>
            <a:r>
              <a:rPr lang="en-US" sz="135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White paper setting out 12 UK-wide missions to 2030, including narrowing the gap in healthy life expectancy (Department for Levelling Up, Housing and Communities, 2022).</a:t>
            </a:r>
            <a:endParaRPr lang="en-US" sz="1600" dirty="0">
              <a:latin typeface="Arial Nova" panose="020B05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71551" y="736599"/>
            <a:ext cx="7200897" cy="977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u="sng" dirty="0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  <a:ea typeface="+mj-ea"/>
                <a:cs typeface="+mj-cs"/>
              </a:rPr>
              <a:t>Case Studies: NHS Health Checks &amp; Change4Life</a:t>
            </a:r>
            <a:endParaRPr lang="en-US" sz="2800" u="sng" dirty="0">
              <a:ln w="3175" cmpd="sng"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latin typeface="Arial Nova" panose="020B0504020202020204" pitchFamily="34" charset="0"/>
              <a:ea typeface="+mj-ea"/>
              <a:cs typeface="+mj-cs"/>
            </a:endParaRPr>
          </a:p>
        </p:txBody>
      </p:sp>
      <p:sp>
        <p:nvSpPr>
          <p:cNvPr id="3" name="Text 1"/>
          <p:cNvSpPr/>
          <p:nvPr/>
        </p:nvSpPr>
        <p:spPr>
          <a:xfrm>
            <a:off x="971550" y="1615440"/>
            <a:ext cx="7200897" cy="29260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</a:pPr>
            <a:r>
              <a:rPr 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NHS Health Checks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Free checks offered to adults aged 40–74 every five years (NHS England, 2024). Applying the Health Belief Model: targets those at risk (susceptibility), educates on consequences (severity), highlights benefits of early detection, addresses access barriers, and uses GP letters as cues to action (Rosenstock, 1974).</a:t>
            </a:r>
            <a:r>
              <a:rPr 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Around 1.3 million checks delivered per year, identifying an estimated 44,000 new hypertension cases annually, and preventing approximately 2,500 strokes/heart attacks over five years (Robson et al., 2017; NHS England, 2023).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Change4Life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A Public Health England social marketing campaign (now part of NHS Better Health/Healthier Families) promoting healthy eating and physical activity, reaching over 530,000 families (NHS, 2025).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Successes &amp; Challenges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
</a:t>
            </a:r>
            <a:r>
              <a:rPr 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Successes:</a:t>
            </a:r>
            <a:r>
              <a:rPr 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 early detection of risk factors; cost-effective prevention. </a:t>
            </a:r>
            <a:r>
              <a:rPr 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Challenges:</a:t>
            </a:r>
            <a:r>
              <a:rPr 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" panose="020B0504020202020204" pitchFamily="34" charset="0"/>
              </a:rPr>
              <a:t> low uptake in deprived areas, modest effect size per individual check.</a:t>
            </a:r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Arial Nova" panose="020B05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u="sng" dirty="0">
                <a:solidFill>
                  <a:srgbClr val="1E3A5F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Equity &amp; Access</a:t>
            </a:r>
            <a:endParaRPr lang="en-US" sz="2800" u="sng" dirty="0">
              <a:latin typeface="Arial Nova" panose="020B05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8229600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Health Inequalities
</a:t>
            </a:r>
            <a:r>
              <a:rPr lang="en-US" sz="135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People in the most deprived areas live up to 18–19 fewer years in good health than those in the least deprived (Marmot et al., 2020). BAME communities faced disproportionate COVID-19 risk, exposing structural inequalities (Public Health England, 2020). Millions of UK adults lack basic digital skills, risking exclusion from digital-first services (Office for National Statistics, 2023).
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Key Barriers to Access
</a:t>
            </a:r>
            <a:r>
              <a:rPr lang="en-US" sz="135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Language and cultural barriers, geographic isolation, financial cost (travel, time off work), and stigma (especially in mental health).
</a:t>
            </a:r>
            <a:r>
              <a:rPr lang="en-US" sz="1600" b="1" dirty="0">
                <a:solidFill>
                  <a:srgbClr val="028090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Future Recommendations
</a:t>
            </a:r>
            <a:r>
              <a:rPr lang="en-US" sz="135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Culturally competent service design; proportionate universalism — investing more where need is greater (Marmot et al., 2020); hybrid digital/face-to-face models; closer policy alignment with SDG 10 (United Nations, 2015).</a:t>
            </a:r>
            <a:endParaRPr lang="en-US" sz="1600" dirty="0">
              <a:latin typeface="Arial Nova" panose="020B05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u="sng" dirty="0">
                <a:solidFill>
                  <a:srgbClr val="1E3A5F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2800" u="sng" dirty="0">
              <a:latin typeface="Arial Nova" panose="020B05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457200" y="1097280"/>
            <a:ext cx="822960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Health, wellbeing and sustainable development are inseparably linked in UK health and social care.</a:t>
            </a:r>
            <a:endParaRPr lang="en-US" sz="1500" dirty="0">
              <a:latin typeface="Arial Nova" panose="020B0504020202020204" pitchFamily="34" charset="0"/>
            </a:endParaRPr>
          </a:p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Theoretical models (Biopsychosocial, Ecological, Holistic) guide person-centred, integrated service delivery.</a:t>
            </a:r>
            <a:endParaRPr lang="en-US" sz="1500" dirty="0">
              <a:latin typeface="Arial Nova" panose="020B0504020202020204" pitchFamily="34" charset="0"/>
            </a:endParaRPr>
          </a:p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SDG 3 and the NHS Long Term Plan provide aligned frameworks for sustainable health outcomes.</a:t>
            </a:r>
            <a:endParaRPr lang="en-US" sz="1500" dirty="0">
              <a:latin typeface="Arial Nova" panose="020B0504020202020204" pitchFamily="34" charset="0"/>
            </a:endParaRPr>
          </a:p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The NHS Health Checks programme demonstrates effective prevention — but inequalities persist.</a:t>
            </a:r>
            <a:endParaRPr lang="en-US" sz="1500" dirty="0">
              <a:latin typeface="Arial Nova" panose="020B0504020202020204" pitchFamily="34" charset="0"/>
            </a:endParaRPr>
          </a:p>
          <a:p>
            <a:pPr marL="342900" indent="-342900">
              <a:lnSpc>
                <a:spcPct val="115000"/>
              </a:lnSpc>
              <a:spcAft>
                <a:spcPts val="800"/>
              </a:spcAft>
              <a:buSzPct val="100000"/>
              <a:buChar char="•"/>
            </a:pPr>
            <a:r>
              <a:rPr lang="en-US" sz="1500" dirty="0">
                <a:solidFill>
                  <a:srgbClr val="222222"/>
                </a:solidFill>
                <a:latin typeface="Arial Nova" panose="020B0504020202020204" pitchFamily="34" charset="0"/>
                <a:ea typeface="Calibri" pitchFamily="34" charset="-122"/>
                <a:cs typeface="Calibri" pitchFamily="34" charset="-120"/>
              </a:rPr>
              <a:t>Equity must be embedded in policy, practice and future service design to achieve SDG goals.</a:t>
            </a:r>
            <a:endParaRPr lang="en-US" sz="1500" dirty="0">
              <a:latin typeface="Arial Nova" panose="020B05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457200" y="47091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161BB-B29E-C9D6-36B4-DE453C072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CB44211E-AEBE-E1ED-A83B-721103EF870B}"/>
              </a:ext>
            </a:extLst>
          </p:cNvPr>
          <p:cNvSpPr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800" b="1" u="sng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References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3A22A008-FC4F-C42F-26B7-78B29296A182}"/>
              </a:ext>
            </a:extLst>
          </p:cNvPr>
          <p:cNvSpPr/>
          <p:nvPr/>
        </p:nvSpPr>
        <p:spPr>
          <a:xfrm>
            <a:off x="253218" y="914400"/>
            <a:ext cx="8433582" cy="343251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Bronfenbrenner, U. (1979) The ecology of human development: Experiments by nature and design. Cambridge, MA: Harvard University Press.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0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Care Act 2014, c.23. Available at: </a:t>
            </a:r>
            <a:r>
              <a:rPr lang="en-GB" sz="100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https://www.legislation.gov.uk/ukpga/2014/23/contents</a:t>
            </a:r>
            <a:r>
              <a:rPr lang="en-GB" sz="100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0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0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Department for Levelling Up, Housing and Communities (2022) Levelling up the United Kingdom. CP 604. London: HM Government. Available at: </a:t>
            </a:r>
            <a:r>
              <a:rPr lang="en-GB" sz="100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https://www.gov.uk/government/publications/levelling-up-the-united-kingdom</a:t>
            </a:r>
            <a:r>
              <a:rPr lang="en-GB" sz="100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0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Engel, G.L. (1977) ‘The need for a new medical model: a challenge for biomedicine’, Science, 196(4286), pp. 129–136.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https://doi.org/10.1126/science.847460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Marmot, M. (2010) Fair society, healthy lives</a:t>
            </a:r>
            <a:r>
              <a:rPr lang="en-GB" sz="1050" i="1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Marmot Review. London: Institute of Health Equity.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https://www.instituteofhealthequity.org/resources-reports/fair-society-healthy-lives-the-marmot-review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Marmot, M., Allen, J., Boyce, T., Goldblatt, P. and Morrison, J. (2020) Health equity in</a:t>
            </a:r>
            <a:r>
              <a:rPr lang="en-GB" sz="1050" i="1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England</a:t>
            </a:r>
            <a:r>
              <a:rPr lang="en-GB" sz="1050" i="1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: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The Marmot Review 10 years on. London: Institute of Health Equity.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https://www.instituteofhealthequity.org/resources-reports/marmot-review-10-years-on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16 June 2026).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NHS (2025) Healthier Families.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https://www.nhs.uk/healthier-families/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NHS England (2019) The NHS Long Term Plan.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https://www.longtermplan.nhs.uk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</a:p>
          <a:p>
            <a:pPr>
              <a:buNone/>
            </a:pPr>
            <a:r>
              <a:rPr lang="en-GB" sz="105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NHS England (2024) NHS Diabetes Prevention Programme. Available at: </a:t>
            </a:r>
            <a:r>
              <a:rPr lang="en-GB" sz="1050" u="sng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https://www.england.nhs.uk/diabetes/diabetes-prevention/</a:t>
            </a:r>
            <a:r>
              <a:rPr lang="en-GB" sz="105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  <a:endParaRPr lang="en-US" sz="1050" dirty="0">
              <a:solidFill>
                <a:srgbClr val="222222"/>
              </a:solidFill>
              <a:latin typeface="Arial Nova" panose="020B0504020202020204" pitchFamily="34" charset="0"/>
              <a:ea typeface="Calibri" pitchFamily="34" charset="-122"/>
              <a:cs typeface="Calibri" pitchFamily="34" charset="-12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SzPct val="100000"/>
            </a:pPr>
            <a:endParaRPr lang="en-US" sz="1500" dirty="0">
              <a:solidFill>
                <a:srgbClr val="222222"/>
              </a:solidFill>
              <a:latin typeface="Arial Nova" panose="020B0504020202020204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060AFE90-80A1-9989-E557-732D34618D5A}"/>
              </a:ext>
            </a:extLst>
          </p:cNvPr>
          <p:cNvSpPr/>
          <p:nvPr/>
        </p:nvSpPr>
        <p:spPr>
          <a:xfrm>
            <a:off x="457200" y="47091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673595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B9123-FBC5-8C9B-A135-DB0BECBEE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80E2B782-D471-0A64-2A0D-1A65CE9030BC}"/>
              </a:ext>
            </a:extLst>
          </p:cNvPr>
          <p:cNvSpPr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800" b="1" u="sng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References</a:t>
            </a:r>
            <a:endParaRPr lang="en-GB" sz="2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424CDAD7-7048-1F1E-A884-A9CDA72D1EE1}"/>
              </a:ext>
            </a:extLst>
          </p:cNvPr>
          <p:cNvSpPr/>
          <p:nvPr/>
        </p:nvSpPr>
        <p:spPr>
          <a:xfrm>
            <a:off x="253218" y="914400"/>
            <a:ext cx="8433582" cy="343251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Office for National Statistics (2023) Review of the UK measures of national well-being</a:t>
            </a:r>
            <a:r>
              <a:rPr lang="en-GB" sz="1050" i="1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October 2022 to March 2023.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https://www.ons.gov.uk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Public Health England (2020) COVID-19: Understanding the impact on BAME communities. London: Public Health England.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https://www.gov.uk/government/publications/covid-19-understanding-the-impact-on-bame-communities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Rosenstock, I.M. (1974) ‘Historical origins of the Health Belief Model’, Health Education Monographs, 2(4), pp. 328–335.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Robson, J. </a:t>
            </a:r>
            <a:r>
              <a:rPr lang="en-GB" sz="1050" i="1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et al.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(2017) First national evaluation of NHS Health Check programme published.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https://www.gov.uk/government/news/first-national-evaluation-of-nhs-health-check-programme-published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16 June 2026).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United Nations (2015) Transforming our world: The 2030 Agenda for Sustainable Development. New York: United Nations.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https://sdgs.un.org/2030agenda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World Commission on Environment and Development (1987) Our common future. Oxford: Oxford University Press.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World Health Organization (1948) Constitution of the World Health Organization. Geneva: World Health Organization.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https://www.who.int/about/governance/constitution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World Health Organization (2013) Health in all policies: Helsinki statement. Framework for country action. Geneva: World Health Organization. Available at: </a:t>
            </a:r>
            <a:r>
              <a:rPr lang="en-GB" sz="1050" u="sng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https://www.who.int/publications/i/item/health-in-all-policies-helsinki-statement</a:t>
            </a:r>
            <a:r>
              <a:rPr lang="en-GB" sz="1050" kern="100" dirty="0">
                <a:solidFill>
                  <a:srgbClr val="0070C0"/>
                </a:solidFill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en-GB" sz="1050" kern="100" dirty="0">
                <a:effectLst/>
                <a:latin typeface="Arial Nova" panose="020B05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16 June 2026).</a:t>
            </a:r>
            <a:endParaRPr lang="en-GB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SzPct val="100000"/>
            </a:pPr>
            <a:endParaRPr lang="en-US" sz="1500" dirty="0">
              <a:solidFill>
                <a:srgbClr val="222222"/>
              </a:solidFill>
              <a:latin typeface="Arial Nova" panose="020B0504020202020204" pitchFamily="34" charset="0"/>
              <a:ea typeface="Calibri" pitchFamily="34" charset="-122"/>
              <a:cs typeface="Calibri" pitchFamily="34" charset="-120"/>
            </a:endParaRPr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1302E60E-8A2C-24BF-8965-24EC296C7334}"/>
              </a:ext>
            </a:extLst>
          </p:cNvPr>
          <p:cNvSpPr/>
          <p:nvPr/>
        </p:nvSpPr>
        <p:spPr>
          <a:xfrm>
            <a:off x="457200" y="470916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2809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58777188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139</TotalTime>
  <Words>1669</Words>
  <Application>Microsoft Office PowerPoint</Application>
  <PresentationFormat>On-screen Show (16:9)</PresentationFormat>
  <Paragraphs>64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Arial Nova</vt:lpstr>
      <vt:lpstr>Calibri</vt:lpstr>
      <vt:lpstr>Gill Sans MT</vt:lpstr>
      <vt:lpstr>Gallery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Health, Wellbeing &amp; Sustainable Development in Health and Social Care</dc:title>
  <dc:subject>PptxGenJS Presentation</dc:subject>
  <dc:creator>PptxGenJS</dc:creator>
  <cp:lastModifiedBy>Ondrej Dzobak</cp:lastModifiedBy>
  <cp:revision>2</cp:revision>
  <dcterms:created xsi:type="dcterms:W3CDTF">2026-06-16T16:37:07Z</dcterms:created>
  <dcterms:modified xsi:type="dcterms:W3CDTF">2026-06-19T19:35:04Z</dcterms:modified>
</cp:coreProperties>
</file>