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9"/>
  </p:notesMasterIdLst>
  <p:sldIdLst>
    <p:sldId id="256" r:id="rId2"/>
    <p:sldId id="258" r:id="rId3"/>
    <p:sldId id="265" r:id="rId4"/>
    <p:sldId id="268" r:id="rId5"/>
    <p:sldId id="260" r:id="rId6"/>
    <p:sldId id="270" r:id="rId7"/>
    <p:sldId id="263" r:id="rId8"/>
    <p:sldId id="264" r:id="rId9"/>
    <p:sldId id="271" r:id="rId10"/>
    <p:sldId id="275" r:id="rId11"/>
    <p:sldId id="257" r:id="rId12"/>
    <p:sldId id="276" r:id="rId13"/>
    <p:sldId id="277" r:id="rId14"/>
    <p:sldId id="278" r:id="rId15"/>
    <p:sldId id="280" r:id="rId16"/>
    <p:sldId id="262" r:id="rId17"/>
    <p:sldId id="27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E03032-11FC-3154-33E1-00365442AD99}" v="314" dt="2026-02-08T12:28:07.411"/>
    <p1510:client id="{2F847B3C-D9F3-1039-7DF6-F3484D3C8A17}" v="5" dt="2026-02-08T19:05:42.347"/>
    <p1510:client id="{3401B536-F5B3-624F-9C65-31DF68A7EF21}" v="487" dt="2026-02-09T10:12:14.812"/>
    <p1510:client id="{3EE4259E-CA64-68E6-CAA4-F4F23C5B15EE}" v="1285" dt="2026-02-08T19:50:39.913"/>
    <p1510:client id="{40AA6B58-35A3-2D13-2C1D-B04661C0DA36}" v="533" dt="2026-02-08T14:54:25.536"/>
    <p1510:client id="{5D26D0E4-3BDC-0DB2-8911-5DF723C62EC5}" v="36" dt="2026-02-08T21:56:58.618"/>
    <p1510:client id="{7A76BD45-B642-0F79-1CC1-544222411ECB}" v="250" dt="2026-02-08T17:40:38.220"/>
    <p1510:client id="{7DE74C0D-5C8B-3631-AACB-1E8F8577C162}" v="8" dt="2026-02-08T11:00:34.618"/>
    <p1510:client id="{87373B8E-A20A-EF61-274C-423424E84738}" v="2" dt="2026-02-08T19:24:36.505"/>
    <p1510:client id="{A7D54378-4B1B-0E40-8C22-E0697B824086}" v="51" dt="2026-02-08T20:36:28.707"/>
    <p1510:client id="{CE4D6322-DC64-1A92-A863-94C6CDFE53DB}" v="225" dt="2026-02-08T18:33:58.154"/>
    <p1510:client id="{D5962862-B851-8E36-4370-6274B9E007C1}" v="2" dt="2026-02-08T18:36:01.550"/>
    <p1510:client id="{F64E6F6B-8A33-6AD3-9504-F42C63667CBA}" v="12" dt="2026-02-08T18:42:37.5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98CD56-F8CD-499C-968E-6893F98295D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04E5C6C7-9155-4336-A289-747CAE343D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Edit formulas to meet company requirements</a:t>
          </a:r>
          <a:endParaRPr lang="en-US"/>
        </a:p>
      </dgm:t>
    </dgm:pt>
    <dgm:pt modelId="{54848F18-D77A-4AAA-86E4-FCB61031E404}" type="parTrans" cxnId="{B12B73AD-AC9D-4CEE-B11B-1EFDF46E2AF4}">
      <dgm:prSet/>
      <dgm:spPr/>
      <dgm:t>
        <a:bodyPr/>
        <a:lstStyle/>
        <a:p>
          <a:endParaRPr lang="en-US"/>
        </a:p>
      </dgm:t>
    </dgm:pt>
    <dgm:pt modelId="{26386AB2-4EE3-4E62-A837-A7A8DD5F914D}" type="sibTrans" cxnId="{B12B73AD-AC9D-4CEE-B11B-1EFDF46E2AF4}">
      <dgm:prSet/>
      <dgm:spPr/>
      <dgm:t>
        <a:bodyPr/>
        <a:lstStyle/>
        <a:p>
          <a:endParaRPr lang="en-US"/>
        </a:p>
      </dgm:t>
    </dgm:pt>
    <dgm:pt modelId="{C1335A65-B2B0-4D2F-B8AD-F81D0156CD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Files saved on OneDrive or SharePoint </a:t>
          </a:r>
          <a:endParaRPr lang="en-US"/>
        </a:p>
      </dgm:t>
    </dgm:pt>
    <dgm:pt modelId="{40E8B674-F7A2-4AF0-838F-9D9F8205FC06}" type="parTrans" cxnId="{9D84EE04-82C3-49D4-8379-B2E3624D1D0F}">
      <dgm:prSet/>
      <dgm:spPr/>
      <dgm:t>
        <a:bodyPr/>
        <a:lstStyle/>
        <a:p>
          <a:endParaRPr lang="en-US"/>
        </a:p>
      </dgm:t>
    </dgm:pt>
    <dgm:pt modelId="{5EF29E5E-8A60-4D26-96AB-43ADB82AC80D}" type="sibTrans" cxnId="{9D84EE04-82C3-49D4-8379-B2E3624D1D0F}">
      <dgm:prSet/>
      <dgm:spPr/>
      <dgm:t>
        <a:bodyPr/>
        <a:lstStyle/>
        <a:p>
          <a:endParaRPr lang="en-US"/>
        </a:p>
      </dgm:t>
    </dgm:pt>
    <dgm:pt modelId="{7560EF14-E15B-4228-9044-F04FEB5FC8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Staff can update the same documents in real time (</a:t>
          </a:r>
          <a:r>
            <a:rPr lang="en-GB">
              <a:latin typeface="Gill Sans MT" panose="020B0502020104020203"/>
            </a:rPr>
            <a:t>Insight</a:t>
          </a:r>
          <a:r>
            <a:rPr lang="en-GB"/>
            <a:t> </a:t>
          </a:r>
          <a:r>
            <a:rPr lang="en-GB">
              <a:latin typeface="Gill Sans MT" panose="020B0502020104020203"/>
            </a:rPr>
            <a:t>software</a:t>
          </a:r>
          <a:r>
            <a:rPr lang="en-GB"/>
            <a:t>, 2023)</a:t>
          </a:r>
          <a:endParaRPr lang="en-US"/>
        </a:p>
      </dgm:t>
    </dgm:pt>
    <dgm:pt modelId="{8B1C33B3-335E-4DD5-872F-7C1AD3E6ED24}" type="parTrans" cxnId="{D6152E55-8607-48D9-B9C6-132E721F9031}">
      <dgm:prSet/>
      <dgm:spPr/>
      <dgm:t>
        <a:bodyPr/>
        <a:lstStyle/>
        <a:p>
          <a:endParaRPr lang="en-US"/>
        </a:p>
      </dgm:t>
    </dgm:pt>
    <dgm:pt modelId="{0F72FF8D-67AA-4BBA-BE56-14F0EA068D07}" type="sibTrans" cxnId="{D6152E55-8607-48D9-B9C6-132E721F9031}">
      <dgm:prSet/>
      <dgm:spPr/>
      <dgm:t>
        <a:bodyPr/>
        <a:lstStyle/>
        <a:p>
          <a:endParaRPr lang="en-US"/>
        </a:p>
      </dgm:t>
    </dgm:pt>
    <dgm:pt modelId="{59AD9918-D83A-4EEA-AC79-C219BA5AA1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Easy access </a:t>
          </a:r>
          <a:endParaRPr lang="en-US"/>
        </a:p>
      </dgm:t>
    </dgm:pt>
    <dgm:pt modelId="{4CC9212C-51F4-4CBC-A4E0-476C9CC98878}" type="parTrans" cxnId="{DDBE9DDD-8DC8-40C4-AD95-60821278AA4C}">
      <dgm:prSet/>
      <dgm:spPr/>
      <dgm:t>
        <a:bodyPr/>
        <a:lstStyle/>
        <a:p>
          <a:endParaRPr lang="en-US"/>
        </a:p>
      </dgm:t>
    </dgm:pt>
    <dgm:pt modelId="{2297AB73-01F6-419A-9010-79E9956B0B98}" type="sibTrans" cxnId="{DDBE9DDD-8DC8-40C4-AD95-60821278AA4C}">
      <dgm:prSet/>
      <dgm:spPr/>
      <dgm:t>
        <a:bodyPr/>
        <a:lstStyle/>
        <a:p>
          <a:endParaRPr lang="en-US"/>
        </a:p>
      </dgm:t>
    </dgm:pt>
    <dgm:pt modelId="{70BF77B6-4CB2-4748-B632-C41F6CE6EF9F}" type="pres">
      <dgm:prSet presAssocID="{7E98CD56-F8CD-499C-968E-6893F98295D3}" presName="root" presStyleCnt="0">
        <dgm:presLayoutVars>
          <dgm:dir/>
          <dgm:resizeHandles val="exact"/>
        </dgm:presLayoutVars>
      </dgm:prSet>
      <dgm:spPr/>
    </dgm:pt>
    <dgm:pt modelId="{F2F769C6-E59D-4DDA-8C0E-F39865912C5A}" type="pres">
      <dgm:prSet presAssocID="{04E5C6C7-9155-4336-A289-747CAE343D56}" presName="compNode" presStyleCnt="0"/>
      <dgm:spPr/>
    </dgm:pt>
    <dgm:pt modelId="{AFFEBA24-9950-4FB8-B4F8-59AC743D067C}" type="pres">
      <dgm:prSet presAssocID="{04E5C6C7-9155-4336-A289-747CAE343D5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AC22E12-CF45-4E15-B908-F1866B62831F}" type="pres">
      <dgm:prSet presAssocID="{04E5C6C7-9155-4336-A289-747CAE343D56}" presName="spaceRect" presStyleCnt="0"/>
      <dgm:spPr/>
    </dgm:pt>
    <dgm:pt modelId="{03A0EDFB-EA5A-4E20-9115-2BC43D6AE685}" type="pres">
      <dgm:prSet presAssocID="{04E5C6C7-9155-4336-A289-747CAE343D56}" presName="textRect" presStyleLbl="revTx" presStyleIdx="0" presStyleCnt="4">
        <dgm:presLayoutVars>
          <dgm:chMax val="1"/>
          <dgm:chPref val="1"/>
        </dgm:presLayoutVars>
      </dgm:prSet>
      <dgm:spPr/>
    </dgm:pt>
    <dgm:pt modelId="{189EF7BC-49B0-4E69-83A6-4837CAC6558D}" type="pres">
      <dgm:prSet presAssocID="{26386AB2-4EE3-4E62-A837-A7A8DD5F914D}" presName="sibTrans" presStyleCnt="0"/>
      <dgm:spPr/>
    </dgm:pt>
    <dgm:pt modelId="{A208C463-3B62-4765-8252-A71D1F3ADC31}" type="pres">
      <dgm:prSet presAssocID="{C1335A65-B2B0-4D2F-B8AD-F81D0156CD6C}" presName="compNode" presStyleCnt="0"/>
      <dgm:spPr/>
    </dgm:pt>
    <dgm:pt modelId="{8A442F6E-D822-4D5B-91E3-1CD10E940827}" type="pres">
      <dgm:prSet presAssocID="{C1335A65-B2B0-4D2F-B8AD-F81D0156CD6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497FA832-A243-4B72-B9E7-CF9776E54AAD}" type="pres">
      <dgm:prSet presAssocID="{C1335A65-B2B0-4D2F-B8AD-F81D0156CD6C}" presName="spaceRect" presStyleCnt="0"/>
      <dgm:spPr/>
    </dgm:pt>
    <dgm:pt modelId="{B03F35A2-E8D0-496C-A42E-20F74C59CC58}" type="pres">
      <dgm:prSet presAssocID="{C1335A65-B2B0-4D2F-B8AD-F81D0156CD6C}" presName="textRect" presStyleLbl="revTx" presStyleIdx="1" presStyleCnt="4">
        <dgm:presLayoutVars>
          <dgm:chMax val="1"/>
          <dgm:chPref val="1"/>
        </dgm:presLayoutVars>
      </dgm:prSet>
      <dgm:spPr/>
    </dgm:pt>
    <dgm:pt modelId="{E30ECE2D-E14D-4DA3-AFA1-847BBA2C1131}" type="pres">
      <dgm:prSet presAssocID="{5EF29E5E-8A60-4D26-96AB-43ADB82AC80D}" presName="sibTrans" presStyleCnt="0"/>
      <dgm:spPr/>
    </dgm:pt>
    <dgm:pt modelId="{41402129-C298-4DD5-A6A0-A55CD4B19AA0}" type="pres">
      <dgm:prSet presAssocID="{7560EF14-E15B-4228-9044-F04FEB5FC879}" presName="compNode" presStyleCnt="0"/>
      <dgm:spPr/>
    </dgm:pt>
    <dgm:pt modelId="{2DBD63BB-1EAB-423F-9691-6846D44C7B31}" type="pres">
      <dgm:prSet presAssocID="{7560EF14-E15B-4228-9044-F04FEB5FC87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98CAD82-099A-4884-849C-C662C59422D3}" type="pres">
      <dgm:prSet presAssocID="{7560EF14-E15B-4228-9044-F04FEB5FC879}" presName="spaceRect" presStyleCnt="0"/>
      <dgm:spPr/>
    </dgm:pt>
    <dgm:pt modelId="{6158CBEB-4F5D-4D62-871E-5CA961AA2D03}" type="pres">
      <dgm:prSet presAssocID="{7560EF14-E15B-4228-9044-F04FEB5FC879}" presName="textRect" presStyleLbl="revTx" presStyleIdx="2" presStyleCnt="4">
        <dgm:presLayoutVars>
          <dgm:chMax val="1"/>
          <dgm:chPref val="1"/>
        </dgm:presLayoutVars>
      </dgm:prSet>
      <dgm:spPr/>
    </dgm:pt>
    <dgm:pt modelId="{10D6DAC4-241C-4895-AEB2-E09B95887500}" type="pres">
      <dgm:prSet presAssocID="{0F72FF8D-67AA-4BBA-BE56-14F0EA068D07}" presName="sibTrans" presStyleCnt="0"/>
      <dgm:spPr/>
    </dgm:pt>
    <dgm:pt modelId="{C02EF504-805B-4AE8-A2BB-0D2860474D93}" type="pres">
      <dgm:prSet presAssocID="{59AD9918-D83A-4EEA-AC79-C219BA5AA1EE}" presName="compNode" presStyleCnt="0"/>
      <dgm:spPr/>
    </dgm:pt>
    <dgm:pt modelId="{A9E05EBA-4E02-4018-8469-8024EDC83654}" type="pres">
      <dgm:prSet presAssocID="{59AD9918-D83A-4EEA-AC79-C219BA5AA1E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E561821C-9C62-4300-8023-17C7F308AA94}" type="pres">
      <dgm:prSet presAssocID="{59AD9918-D83A-4EEA-AC79-C219BA5AA1EE}" presName="spaceRect" presStyleCnt="0"/>
      <dgm:spPr/>
    </dgm:pt>
    <dgm:pt modelId="{A038786A-2257-4AB3-B9F2-EF3C21FBFB2E}" type="pres">
      <dgm:prSet presAssocID="{59AD9918-D83A-4EEA-AC79-C219BA5AA1E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D84EE04-82C3-49D4-8379-B2E3624D1D0F}" srcId="{7E98CD56-F8CD-499C-968E-6893F98295D3}" destId="{C1335A65-B2B0-4D2F-B8AD-F81D0156CD6C}" srcOrd="1" destOrd="0" parTransId="{40E8B674-F7A2-4AF0-838F-9D9F8205FC06}" sibTransId="{5EF29E5E-8A60-4D26-96AB-43ADB82AC80D}"/>
    <dgm:cxn modelId="{4946004C-D43D-4AE7-9377-F04AA01EACEB}" type="presOf" srcId="{7E98CD56-F8CD-499C-968E-6893F98295D3}" destId="{70BF77B6-4CB2-4748-B632-C41F6CE6EF9F}" srcOrd="0" destOrd="0" presId="urn:microsoft.com/office/officeart/2018/2/layout/IconLabelList"/>
    <dgm:cxn modelId="{BE14B172-67AF-4605-954E-4F4E6821E748}" type="presOf" srcId="{C1335A65-B2B0-4D2F-B8AD-F81D0156CD6C}" destId="{B03F35A2-E8D0-496C-A42E-20F74C59CC58}" srcOrd="0" destOrd="0" presId="urn:microsoft.com/office/officeart/2018/2/layout/IconLabelList"/>
    <dgm:cxn modelId="{D6152E55-8607-48D9-B9C6-132E721F9031}" srcId="{7E98CD56-F8CD-499C-968E-6893F98295D3}" destId="{7560EF14-E15B-4228-9044-F04FEB5FC879}" srcOrd="2" destOrd="0" parTransId="{8B1C33B3-335E-4DD5-872F-7C1AD3E6ED24}" sibTransId="{0F72FF8D-67AA-4BBA-BE56-14F0EA068D07}"/>
    <dgm:cxn modelId="{D958F887-753E-4077-B92D-5922593B847A}" type="presOf" srcId="{59AD9918-D83A-4EEA-AC79-C219BA5AA1EE}" destId="{A038786A-2257-4AB3-B9F2-EF3C21FBFB2E}" srcOrd="0" destOrd="0" presId="urn:microsoft.com/office/officeart/2018/2/layout/IconLabelList"/>
    <dgm:cxn modelId="{ECA7DB98-18C9-4651-8202-F91E50817A08}" type="presOf" srcId="{7560EF14-E15B-4228-9044-F04FEB5FC879}" destId="{6158CBEB-4F5D-4D62-871E-5CA961AA2D03}" srcOrd="0" destOrd="0" presId="urn:microsoft.com/office/officeart/2018/2/layout/IconLabelList"/>
    <dgm:cxn modelId="{B12B73AD-AC9D-4CEE-B11B-1EFDF46E2AF4}" srcId="{7E98CD56-F8CD-499C-968E-6893F98295D3}" destId="{04E5C6C7-9155-4336-A289-747CAE343D56}" srcOrd="0" destOrd="0" parTransId="{54848F18-D77A-4AAA-86E4-FCB61031E404}" sibTransId="{26386AB2-4EE3-4E62-A837-A7A8DD5F914D}"/>
    <dgm:cxn modelId="{E45533CA-21A2-4266-85E4-3E2A4E7C74E5}" type="presOf" srcId="{04E5C6C7-9155-4336-A289-747CAE343D56}" destId="{03A0EDFB-EA5A-4E20-9115-2BC43D6AE685}" srcOrd="0" destOrd="0" presId="urn:microsoft.com/office/officeart/2018/2/layout/IconLabelList"/>
    <dgm:cxn modelId="{DDBE9DDD-8DC8-40C4-AD95-60821278AA4C}" srcId="{7E98CD56-F8CD-499C-968E-6893F98295D3}" destId="{59AD9918-D83A-4EEA-AC79-C219BA5AA1EE}" srcOrd="3" destOrd="0" parTransId="{4CC9212C-51F4-4CBC-A4E0-476C9CC98878}" sibTransId="{2297AB73-01F6-419A-9010-79E9956B0B98}"/>
    <dgm:cxn modelId="{25339A6B-7EA2-4F02-B57D-336EC7A9221E}" type="presParOf" srcId="{70BF77B6-4CB2-4748-B632-C41F6CE6EF9F}" destId="{F2F769C6-E59D-4DDA-8C0E-F39865912C5A}" srcOrd="0" destOrd="0" presId="urn:microsoft.com/office/officeart/2018/2/layout/IconLabelList"/>
    <dgm:cxn modelId="{2D87BF13-4558-49F7-9B15-D309D33555F6}" type="presParOf" srcId="{F2F769C6-E59D-4DDA-8C0E-F39865912C5A}" destId="{AFFEBA24-9950-4FB8-B4F8-59AC743D067C}" srcOrd="0" destOrd="0" presId="urn:microsoft.com/office/officeart/2018/2/layout/IconLabelList"/>
    <dgm:cxn modelId="{B65AB96B-7A79-40DF-A6A8-96F89E3120DB}" type="presParOf" srcId="{F2F769C6-E59D-4DDA-8C0E-F39865912C5A}" destId="{AAC22E12-CF45-4E15-B908-F1866B62831F}" srcOrd="1" destOrd="0" presId="urn:microsoft.com/office/officeart/2018/2/layout/IconLabelList"/>
    <dgm:cxn modelId="{5E6D8E38-B450-4011-8C4D-D8A5BA98FD8E}" type="presParOf" srcId="{F2F769C6-E59D-4DDA-8C0E-F39865912C5A}" destId="{03A0EDFB-EA5A-4E20-9115-2BC43D6AE685}" srcOrd="2" destOrd="0" presId="urn:microsoft.com/office/officeart/2018/2/layout/IconLabelList"/>
    <dgm:cxn modelId="{D6E21F5B-C5B6-474E-B859-1A5870E2E69C}" type="presParOf" srcId="{70BF77B6-4CB2-4748-B632-C41F6CE6EF9F}" destId="{189EF7BC-49B0-4E69-83A6-4837CAC6558D}" srcOrd="1" destOrd="0" presId="urn:microsoft.com/office/officeart/2018/2/layout/IconLabelList"/>
    <dgm:cxn modelId="{89B78B42-6514-430F-AC68-8F91F1737EFC}" type="presParOf" srcId="{70BF77B6-4CB2-4748-B632-C41F6CE6EF9F}" destId="{A208C463-3B62-4765-8252-A71D1F3ADC31}" srcOrd="2" destOrd="0" presId="urn:microsoft.com/office/officeart/2018/2/layout/IconLabelList"/>
    <dgm:cxn modelId="{D78EE363-3EE7-4B45-A84D-1323A53BF217}" type="presParOf" srcId="{A208C463-3B62-4765-8252-A71D1F3ADC31}" destId="{8A442F6E-D822-4D5B-91E3-1CD10E940827}" srcOrd="0" destOrd="0" presId="urn:microsoft.com/office/officeart/2018/2/layout/IconLabelList"/>
    <dgm:cxn modelId="{43BBFEF2-A3C3-44C8-8160-DC62387563AA}" type="presParOf" srcId="{A208C463-3B62-4765-8252-A71D1F3ADC31}" destId="{497FA832-A243-4B72-B9E7-CF9776E54AAD}" srcOrd="1" destOrd="0" presId="urn:microsoft.com/office/officeart/2018/2/layout/IconLabelList"/>
    <dgm:cxn modelId="{9200AA15-32B2-427A-81ED-C19B2E5083B0}" type="presParOf" srcId="{A208C463-3B62-4765-8252-A71D1F3ADC31}" destId="{B03F35A2-E8D0-496C-A42E-20F74C59CC58}" srcOrd="2" destOrd="0" presId="urn:microsoft.com/office/officeart/2018/2/layout/IconLabelList"/>
    <dgm:cxn modelId="{5B64EA28-5500-4111-BBCE-2575B08A5051}" type="presParOf" srcId="{70BF77B6-4CB2-4748-B632-C41F6CE6EF9F}" destId="{E30ECE2D-E14D-4DA3-AFA1-847BBA2C1131}" srcOrd="3" destOrd="0" presId="urn:microsoft.com/office/officeart/2018/2/layout/IconLabelList"/>
    <dgm:cxn modelId="{035915F9-7DA8-4291-97D5-5A4D5A89D46E}" type="presParOf" srcId="{70BF77B6-4CB2-4748-B632-C41F6CE6EF9F}" destId="{41402129-C298-4DD5-A6A0-A55CD4B19AA0}" srcOrd="4" destOrd="0" presId="urn:microsoft.com/office/officeart/2018/2/layout/IconLabelList"/>
    <dgm:cxn modelId="{A3259692-3101-4910-BBA9-9C03318DABF3}" type="presParOf" srcId="{41402129-C298-4DD5-A6A0-A55CD4B19AA0}" destId="{2DBD63BB-1EAB-423F-9691-6846D44C7B31}" srcOrd="0" destOrd="0" presId="urn:microsoft.com/office/officeart/2018/2/layout/IconLabelList"/>
    <dgm:cxn modelId="{36D648E4-6A98-4B1D-97F6-0FB16C133CDB}" type="presParOf" srcId="{41402129-C298-4DD5-A6A0-A55CD4B19AA0}" destId="{E98CAD82-099A-4884-849C-C662C59422D3}" srcOrd="1" destOrd="0" presId="urn:microsoft.com/office/officeart/2018/2/layout/IconLabelList"/>
    <dgm:cxn modelId="{8C7CA468-C8DA-421C-B90D-58466557F48C}" type="presParOf" srcId="{41402129-C298-4DD5-A6A0-A55CD4B19AA0}" destId="{6158CBEB-4F5D-4D62-871E-5CA961AA2D03}" srcOrd="2" destOrd="0" presId="urn:microsoft.com/office/officeart/2018/2/layout/IconLabelList"/>
    <dgm:cxn modelId="{071EA569-28CE-4700-8570-55BA804A1816}" type="presParOf" srcId="{70BF77B6-4CB2-4748-B632-C41F6CE6EF9F}" destId="{10D6DAC4-241C-4895-AEB2-E09B95887500}" srcOrd="5" destOrd="0" presId="urn:microsoft.com/office/officeart/2018/2/layout/IconLabelList"/>
    <dgm:cxn modelId="{53395F8F-A913-4852-92B1-95FAB3239D16}" type="presParOf" srcId="{70BF77B6-4CB2-4748-B632-C41F6CE6EF9F}" destId="{C02EF504-805B-4AE8-A2BB-0D2860474D93}" srcOrd="6" destOrd="0" presId="urn:microsoft.com/office/officeart/2018/2/layout/IconLabelList"/>
    <dgm:cxn modelId="{8A37D489-73C9-4DB7-A693-0D30043B8155}" type="presParOf" srcId="{C02EF504-805B-4AE8-A2BB-0D2860474D93}" destId="{A9E05EBA-4E02-4018-8469-8024EDC83654}" srcOrd="0" destOrd="0" presId="urn:microsoft.com/office/officeart/2018/2/layout/IconLabelList"/>
    <dgm:cxn modelId="{9EA4949F-AC9C-4969-B3E0-BB2E5996D5B6}" type="presParOf" srcId="{C02EF504-805B-4AE8-A2BB-0D2860474D93}" destId="{E561821C-9C62-4300-8023-17C7F308AA94}" srcOrd="1" destOrd="0" presId="urn:microsoft.com/office/officeart/2018/2/layout/IconLabelList"/>
    <dgm:cxn modelId="{6D665C8C-F4C7-4DFE-B50F-D091AEAA82A4}" type="presParOf" srcId="{C02EF504-805B-4AE8-A2BB-0D2860474D93}" destId="{A038786A-2257-4AB3-B9F2-EF3C21FBFB2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D91DBE-1BD0-704A-8CD0-4ADB0B6C7DDF}" type="doc">
      <dgm:prSet loTypeId="urn:microsoft.com/office/officeart/2005/8/layout/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F21BFA8-FEB5-1B4B-BE06-6690840A1D1E}">
      <dgm:prSet custT="1"/>
      <dgm:spPr/>
      <dgm:t>
        <a:bodyPr/>
        <a:lstStyle/>
        <a:p>
          <a:pPr>
            <a:buNone/>
          </a:pPr>
          <a:r>
            <a:rPr lang="en-GB" sz="2400" b="0" i="0" u="none"/>
            <a:t>Searchable messages</a:t>
          </a:r>
          <a:endParaRPr lang="en-GB" sz="2400"/>
        </a:p>
      </dgm:t>
    </dgm:pt>
    <dgm:pt modelId="{42E39F0B-2C1C-F64E-8763-8F3D74A1791C}" type="parTrans" cxnId="{D3E39E3C-3F15-074F-8430-68B59428294C}">
      <dgm:prSet/>
      <dgm:spPr/>
      <dgm:t>
        <a:bodyPr/>
        <a:lstStyle/>
        <a:p>
          <a:endParaRPr lang="en-GB"/>
        </a:p>
      </dgm:t>
    </dgm:pt>
    <dgm:pt modelId="{DF24ED6C-2FC4-8846-858C-480B7694BB08}" type="sibTrans" cxnId="{D3E39E3C-3F15-074F-8430-68B59428294C}">
      <dgm:prSet/>
      <dgm:spPr/>
      <dgm:t>
        <a:bodyPr/>
        <a:lstStyle/>
        <a:p>
          <a:endParaRPr lang="en-GB"/>
        </a:p>
      </dgm:t>
    </dgm:pt>
    <dgm:pt modelId="{7911594B-B30D-7147-A84C-3C418BEF3D27}">
      <dgm:prSet custT="1"/>
      <dgm:spPr/>
      <dgm:t>
        <a:bodyPr/>
        <a:lstStyle/>
        <a:p>
          <a:pPr>
            <a:buNone/>
          </a:pPr>
          <a:r>
            <a:rPr lang="en-GB" sz="2400" b="0" i="0" u="none"/>
            <a:t>Fail safe collaboration</a:t>
          </a:r>
          <a:endParaRPr lang="en-GB" sz="2400"/>
        </a:p>
      </dgm:t>
    </dgm:pt>
    <dgm:pt modelId="{FE173B33-0C59-104C-BB63-11B81930A34B}" type="parTrans" cxnId="{849E43EE-7D78-7C48-A322-9E8D1554B463}">
      <dgm:prSet/>
      <dgm:spPr/>
      <dgm:t>
        <a:bodyPr/>
        <a:lstStyle/>
        <a:p>
          <a:endParaRPr lang="en-GB"/>
        </a:p>
      </dgm:t>
    </dgm:pt>
    <dgm:pt modelId="{E74F55DD-F2F4-5F40-B288-8DE2E4247909}" type="sibTrans" cxnId="{849E43EE-7D78-7C48-A322-9E8D1554B463}">
      <dgm:prSet/>
      <dgm:spPr/>
      <dgm:t>
        <a:bodyPr/>
        <a:lstStyle/>
        <a:p>
          <a:endParaRPr lang="en-GB"/>
        </a:p>
      </dgm:t>
    </dgm:pt>
    <dgm:pt modelId="{C80603CE-E9C8-0C46-A78C-DCF0B7797036}">
      <dgm:prSet custT="1"/>
      <dgm:spPr/>
      <dgm:t>
        <a:bodyPr/>
        <a:lstStyle/>
        <a:p>
          <a:pPr>
            <a:buNone/>
          </a:pPr>
          <a:r>
            <a:rPr lang="en-US" sz="2400" b="0" i="0" u="none"/>
            <a:t>Group archives</a:t>
          </a:r>
          <a:endParaRPr lang="en-US" sz="2400"/>
        </a:p>
      </dgm:t>
    </dgm:pt>
    <dgm:pt modelId="{BAD8D1E6-9486-8047-AD94-7249AF1D30EE}" type="parTrans" cxnId="{068C92AB-8E9D-7642-9DC3-05AADD31B8C4}">
      <dgm:prSet/>
      <dgm:spPr/>
      <dgm:t>
        <a:bodyPr/>
        <a:lstStyle/>
        <a:p>
          <a:endParaRPr lang="en-GB"/>
        </a:p>
      </dgm:t>
    </dgm:pt>
    <dgm:pt modelId="{36F1A0BD-3B56-7B42-9873-3946AD7E5B8D}" type="sibTrans" cxnId="{068C92AB-8E9D-7642-9DC3-05AADD31B8C4}">
      <dgm:prSet/>
      <dgm:spPr/>
      <dgm:t>
        <a:bodyPr/>
        <a:lstStyle/>
        <a:p>
          <a:endParaRPr lang="en-GB"/>
        </a:p>
      </dgm:t>
    </dgm:pt>
    <dgm:pt modelId="{D94E25FB-14D9-DC4B-A717-960FDC958BBE}">
      <dgm:prSet custT="1"/>
      <dgm:spPr/>
      <dgm:t>
        <a:bodyPr/>
        <a:lstStyle/>
        <a:p>
          <a:pPr>
            <a:buNone/>
          </a:pPr>
          <a:r>
            <a:rPr lang="en-US" sz="2400" b="0" i="0" u="none"/>
            <a:t>Adding tabs</a:t>
          </a:r>
          <a:endParaRPr lang="en-US" sz="2400"/>
        </a:p>
      </dgm:t>
    </dgm:pt>
    <dgm:pt modelId="{BAE66830-71E1-6649-AEF7-08E4F4A384A5}" type="parTrans" cxnId="{079F573A-5E35-9D41-A233-283B3A299930}">
      <dgm:prSet/>
      <dgm:spPr/>
      <dgm:t>
        <a:bodyPr/>
        <a:lstStyle/>
        <a:p>
          <a:endParaRPr lang="en-GB"/>
        </a:p>
      </dgm:t>
    </dgm:pt>
    <dgm:pt modelId="{CA51C70D-7CDC-4E4B-BD1C-EAD334307764}" type="sibTrans" cxnId="{079F573A-5E35-9D41-A233-283B3A299930}">
      <dgm:prSet/>
      <dgm:spPr/>
      <dgm:t>
        <a:bodyPr/>
        <a:lstStyle/>
        <a:p>
          <a:endParaRPr lang="en-GB"/>
        </a:p>
      </dgm:t>
    </dgm:pt>
    <dgm:pt modelId="{8710DE11-C916-394F-807E-0492146C4D7D}">
      <dgm:prSet custT="1"/>
      <dgm:spPr/>
      <dgm:t>
        <a:bodyPr/>
        <a:lstStyle/>
        <a:p>
          <a:pPr>
            <a:buNone/>
          </a:pPr>
          <a:r>
            <a:rPr lang="en-GB" sz="2400" b="0" i="0" u="none"/>
            <a:t>Tagged conversation</a:t>
          </a:r>
          <a:endParaRPr lang="en-GB" sz="2400"/>
        </a:p>
      </dgm:t>
    </dgm:pt>
    <dgm:pt modelId="{5D64EA7A-DAD1-FD4F-B2A9-A86DB36AEA3E}" type="parTrans" cxnId="{35D86969-63D1-4C44-B141-ABE790C6D9A8}">
      <dgm:prSet/>
      <dgm:spPr/>
      <dgm:t>
        <a:bodyPr/>
        <a:lstStyle/>
        <a:p>
          <a:endParaRPr lang="en-GB"/>
        </a:p>
      </dgm:t>
    </dgm:pt>
    <dgm:pt modelId="{8D022A1F-5983-9D4B-A624-3923590DADE3}" type="sibTrans" cxnId="{35D86969-63D1-4C44-B141-ABE790C6D9A8}">
      <dgm:prSet/>
      <dgm:spPr/>
      <dgm:t>
        <a:bodyPr/>
        <a:lstStyle/>
        <a:p>
          <a:endParaRPr lang="en-GB"/>
        </a:p>
      </dgm:t>
    </dgm:pt>
    <dgm:pt modelId="{96798EED-973C-0840-8C2D-53CB52BD0831}">
      <dgm:prSet custT="1"/>
      <dgm:spPr/>
      <dgm:t>
        <a:bodyPr/>
        <a:lstStyle/>
        <a:p>
          <a:pPr>
            <a:buNone/>
          </a:pPr>
          <a:r>
            <a:rPr lang="en-GB" sz="2400" b="0" i="0" u="none"/>
            <a:t>Create group meeting archives</a:t>
          </a:r>
          <a:endParaRPr lang="en-GB" sz="2400"/>
        </a:p>
      </dgm:t>
    </dgm:pt>
    <dgm:pt modelId="{11803DC8-50DA-0B4C-B6DB-982FE52A0C6F}" type="parTrans" cxnId="{914EE44F-D7BD-4345-BC81-300E3209FBD7}">
      <dgm:prSet/>
      <dgm:spPr/>
      <dgm:t>
        <a:bodyPr/>
        <a:lstStyle/>
        <a:p>
          <a:endParaRPr lang="en-GB"/>
        </a:p>
      </dgm:t>
    </dgm:pt>
    <dgm:pt modelId="{84C258BB-1C29-E744-8278-DBA5A0D8DE96}" type="sibTrans" cxnId="{914EE44F-D7BD-4345-BC81-300E3209FBD7}">
      <dgm:prSet/>
      <dgm:spPr/>
      <dgm:t>
        <a:bodyPr/>
        <a:lstStyle/>
        <a:p>
          <a:endParaRPr lang="en-GB"/>
        </a:p>
      </dgm:t>
    </dgm:pt>
    <dgm:pt modelId="{1FB086BD-F5A4-D14B-861F-52B254048B84}" type="pres">
      <dgm:prSet presAssocID="{E2D91DBE-1BD0-704A-8CD0-4ADB0B6C7DDF}" presName="linear" presStyleCnt="0">
        <dgm:presLayoutVars>
          <dgm:dir/>
          <dgm:animLvl val="lvl"/>
          <dgm:resizeHandles val="exact"/>
        </dgm:presLayoutVars>
      </dgm:prSet>
      <dgm:spPr/>
    </dgm:pt>
    <dgm:pt modelId="{21F72C11-08A0-A84C-BBE0-C550FCE5E49E}" type="pres">
      <dgm:prSet presAssocID="{2F21BFA8-FEB5-1B4B-BE06-6690840A1D1E}" presName="parentLin" presStyleCnt="0"/>
      <dgm:spPr/>
    </dgm:pt>
    <dgm:pt modelId="{F6ADE696-7EBB-114E-9FBB-427F62DE0A92}" type="pres">
      <dgm:prSet presAssocID="{2F21BFA8-FEB5-1B4B-BE06-6690840A1D1E}" presName="parentLeftMargin" presStyleLbl="node1" presStyleIdx="0" presStyleCnt="6"/>
      <dgm:spPr/>
    </dgm:pt>
    <dgm:pt modelId="{42DD8C97-CDB2-0744-9EB2-2284A2EFA0B3}" type="pres">
      <dgm:prSet presAssocID="{2F21BFA8-FEB5-1B4B-BE06-6690840A1D1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EF27E1A-4C31-1D4F-ADC5-21866D4EDF89}" type="pres">
      <dgm:prSet presAssocID="{2F21BFA8-FEB5-1B4B-BE06-6690840A1D1E}" presName="negativeSpace" presStyleCnt="0"/>
      <dgm:spPr/>
    </dgm:pt>
    <dgm:pt modelId="{EE9D3D97-72B9-634A-B66F-177D185A0AF5}" type="pres">
      <dgm:prSet presAssocID="{2F21BFA8-FEB5-1B4B-BE06-6690840A1D1E}" presName="childText" presStyleLbl="conFgAcc1" presStyleIdx="0" presStyleCnt="6">
        <dgm:presLayoutVars>
          <dgm:bulletEnabled val="1"/>
        </dgm:presLayoutVars>
      </dgm:prSet>
      <dgm:spPr/>
    </dgm:pt>
    <dgm:pt modelId="{632B8E98-E399-F447-B177-D8E26D3DF7D7}" type="pres">
      <dgm:prSet presAssocID="{DF24ED6C-2FC4-8846-858C-480B7694BB08}" presName="spaceBetweenRectangles" presStyleCnt="0"/>
      <dgm:spPr/>
    </dgm:pt>
    <dgm:pt modelId="{48AFACD0-432B-8E45-8CCD-3473F7E614B4}" type="pres">
      <dgm:prSet presAssocID="{7911594B-B30D-7147-A84C-3C418BEF3D27}" presName="parentLin" presStyleCnt="0"/>
      <dgm:spPr/>
    </dgm:pt>
    <dgm:pt modelId="{58E7D3CF-5294-BC4A-A9D7-F5371D35BE37}" type="pres">
      <dgm:prSet presAssocID="{7911594B-B30D-7147-A84C-3C418BEF3D27}" presName="parentLeftMargin" presStyleLbl="node1" presStyleIdx="0" presStyleCnt="6"/>
      <dgm:spPr/>
    </dgm:pt>
    <dgm:pt modelId="{9957F34B-5D29-6348-A605-3A21381CE64E}" type="pres">
      <dgm:prSet presAssocID="{7911594B-B30D-7147-A84C-3C418BEF3D2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6BB80EE-A1BC-7745-9449-1BC2F1FD1ED6}" type="pres">
      <dgm:prSet presAssocID="{7911594B-B30D-7147-A84C-3C418BEF3D27}" presName="negativeSpace" presStyleCnt="0"/>
      <dgm:spPr/>
    </dgm:pt>
    <dgm:pt modelId="{48F18430-63EC-FE4C-87EB-E5266715446C}" type="pres">
      <dgm:prSet presAssocID="{7911594B-B30D-7147-A84C-3C418BEF3D27}" presName="childText" presStyleLbl="conFgAcc1" presStyleIdx="1" presStyleCnt="6">
        <dgm:presLayoutVars>
          <dgm:bulletEnabled val="1"/>
        </dgm:presLayoutVars>
      </dgm:prSet>
      <dgm:spPr/>
    </dgm:pt>
    <dgm:pt modelId="{1C453427-ADC8-194E-AB1C-EE0519F69F06}" type="pres">
      <dgm:prSet presAssocID="{E74F55DD-F2F4-5F40-B288-8DE2E4247909}" presName="spaceBetweenRectangles" presStyleCnt="0"/>
      <dgm:spPr/>
    </dgm:pt>
    <dgm:pt modelId="{73A8C56D-D1A4-BD4C-A293-C7067E367F47}" type="pres">
      <dgm:prSet presAssocID="{C80603CE-E9C8-0C46-A78C-DCF0B7797036}" presName="parentLin" presStyleCnt="0"/>
      <dgm:spPr/>
    </dgm:pt>
    <dgm:pt modelId="{BF9B4F3B-E4C9-8F4C-8857-9CB41015775E}" type="pres">
      <dgm:prSet presAssocID="{C80603CE-E9C8-0C46-A78C-DCF0B7797036}" presName="parentLeftMargin" presStyleLbl="node1" presStyleIdx="1" presStyleCnt="6"/>
      <dgm:spPr/>
    </dgm:pt>
    <dgm:pt modelId="{724A2429-C4CF-8942-87BA-58F86B7F248D}" type="pres">
      <dgm:prSet presAssocID="{C80603CE-E9C8-0C46-A78C-DCF0B779703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973E306-A729-A64C-A5C7-0AD310390465}" type="pres">
      <dgm:prSet presAssocID="{C80603CE-E9C8-0C46-A78C-DCF0B7797036}" presName="negativeSpace" presStyleCnt="0"/>
      <dgm:spPr/>
    </dgm:pt>
    <dgm:pt modelId="{AB266CF4-0CA7-8547-AC71-965BDD46C64C}" type="pres">
      <dgm:prSet presAssocID="{C80603CE-E9C8-0C46-A78C-DCF0B7797036}" presName="childText" presStyleLbl="conFgAcc1" presStyleIdx="2" presStyleCnt="6">
        <dgm:presLayoutVars>
          <dgm:bulletEnabled val="1"/>
        </dgm:presLayoutVars>
      </dgm:prSet>
      <dgm:spPr/>
    </dgm:pt>
    <dgm:pt modelId="{9F3D7F15-D4BC-BC46-A829-6F1005FCE568}" type="pres">
      <dgm:prSet presAssocID="{36F1A0BD-3B56-7B42-9873-3946AD7E5B8D}" presName="spaceBetweenRectangles" presStyleCnt="0"/>
      <dgm:spPr/>
    </dgm:pt>
    <dgm:pt modelId="{E9F265A0-C846-B64A-AB85-78F7E72D2730}" type="pres">
      <dgm:prSet presAssocID="{D94E25FB-14D9-DC4B-A717-960FDC958BBE}" presName="parentLin" presStyleCnt="0"/>
      <dgm:spPr/>
    </dgm:pt>
    <dgm:pt modelId="{DF9E1193-118E-E94B-ABE8-380E27EC4EEA}" type="pres">
      <dgm:prSet presAssocID="{D94E25FB-14D9-DC4B-A717-960FDC958BBE}" presName="parentLeftMargin" presStyleLbl="node1" presStyleIdx="2" presStyleCnt="6"/>
      <dgm:spPr/>
    </dgm:pt>
    <dgm:pt modelId="{3636D069-0FAE-3E41-878A-0AF47475C9F3}" type="pres">
      <dgm:prSet presAssocID="{D94E25FB-14D9-DC4B-A717-960FDC958BB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087ABFB-9902-0340-A2C2-6DF266980A82}" type="pres">
      <dgm:prSet presAssocID="{D94E25FB-14D9-DC4B-A717-960FDC958BBE}" presName="negativeSpace" presStyleCnt="0"/>
      <dgm:spPr/>
    </dgm:pt>
    <dgm:pt modelId="{D78DD755-662E-804F-AF56-F82915BA2EA8}" type="pres">
      <dgm:prSet presAssocID="{D94E25FB-14D9-DC4B-A717-960FDC958BBE}" presName="childText" presStyleLbl="conFgAcc1" presStyleIdx="3" presStyleCnt="6">
        <dgm:presLayoutVars>
          <dgm:bulletEnabled val="1"/>
        </dgm:presLayoutVars>
      </dgm:prSet>
      <dgm:spPr/>
    </dgm:pt>
    <dgm:pt modelId="{25734ACD-E994-C34D-A500-7511E3E4C16E}" type="pres">
      <dgm:prSet presAssocID="{CA51C70D-7CDC-4E4B-BD1C-EAD334307764}" presName="spaceBetweenRectangles" presStyleCnt="0"/>
      <dgm:spPr/>
    </dgm:pt>
    <dgm:pt modelId="{7A3CB3A6-40B2-4C4C-82E7-634ACDF56820}" type="pres">
      <dgm:prSet presAssocID="{8710DE11-C916-394F-807E-0492146C4D7D}" presName="parentLin" presStyleCnt="0"/>
      <dgm:spPr/>
    </dgm:pt>
    <dgm:pt modelId="{2F026261-DB4A-DC44-9F7C-BCFDBE04403A}" type="pres">
      <dgm:prSet presAssocID="{8710DE11-C916-394F-807E-0492146C4D7D}" presName="parentLeftMargin" presStyleLbl="node1" presStyleIdx="3" presStyleCnt="6"/>
      <dgm:spPr/>
    </dgm:pt>
    <dgm:pt modelId="{72357220-3A4A-F84F-86FD-54C2CB4A27BD}" type="pres">
      <dgm:prSet presAssocID="{8710DE11-C916-394F-807E-0492146C4D7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9BCE4CA-0721-8F4C-9ED0-2C2F1E043D0E}" type="pres">
      <dgm:prSet presAssocID="{8710DE11-C916-394F-807E-0492146C4D7D}" presName="negativeSpace" presStyleCnt="0"/>
      <dgm:spPr/>
    </dgm:pt>
    <dgm:pt modelId="{F597C05A-882B-184B-B556-4E18FC0DB9C9}" type="pres">
      <dgm:prSet presAssocID="{8710DE11-C916-394F-807E-0492146C4D7D}" presName="childText" presStyleLbl="conFgAcc1" presStyleIdx="4" presStyleCnt="6">
        <dgm:presLayoutVars>
          <dgm:bulletEnabled val="1"/>
        </dgm:presLayoutVars>
      </dgm:prSet>
      <dgm:spPr/>
    </dgm:pt>
    <dgm:pt modelId="{2FCE0AC9-C03A-C848-B889-C48227DECF43}" type="pres">
      <dgm:prSet presAssocID="{8D022A1F-5983-9D4B-A624-3923590DADE3}" presName="spaceBetweenRectangles" presStyleCnt="0"/>
      <dgm:spPr/>
    </dgm:pt>
    <dgm:pt modelId="{7A5ED76E-70AE-2A4A-912F-33B6F6A31F6C}" type="pres">
      <dgm:prSet presAssocID="{96798EED-973C-0840-8C2D-53CB52BD0831}" presName="parentLin" presStyleCnt="0"/>
      <dgm:spPr/>
    </dgm:pt>
    <dgm:pt modelId="{AD5C5752-32A0-D74A-8453-461EA0711808}" type="pres">
      <dgm:prSet presAssocID="{96798EED-973C-0840-8C2D-53CB52BD0831}" presName="parentLeftMargin" presStyleLbl="node1" presStyleIdx="4" presStyleCnt="6"/>
      <dgm:spPr/>
    </dgm:pt>
    <dgm:pt modelId="{24F14868-57E2-0249-B9B7-C1BA614CF083}" type="pres">
      <dgm:prSet presAssocID="{96798EED-973C-0840-8C2D-53CB52BD0831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A20E0805-BB8F-8949-8595-A67BEBB34F33}" type="pres">
      <dgm:prSet presAssocID="{96798EED-973C-0840-8C2D-53CB52BD0831}" presName="negativeSpace" presStyleCnt="0"/>
      <dgm:spPr/>
    </dgm:pt>
    <dgm:pt modelId="{577851E0-A364-D948-976E-9AC5012B8C17}" type="pres">
      <dgm:prSet presAssocID="{96798EED-973C-0840-8C2D-53CB52BD0831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7E006203-96DF-BA44-8B98-B5AA4A78ABC3}" type="presOf" srcId="{C80603CE-E9C8-0C46-A78C-DCF0B7797036}" destId="{BF9B4F3B-E4C9-8F4C-8857-9CB41015775E}" srcOrd="0" destOrd="0" presId="urn:microsoft.com/office/officeart/2005/8/layout/list1"/>
    <dgm:cxn modelId="{99F2E105-7AE8-8C40-9BF0-C5B4E1658248}" type="presOf" srcId="{96798EED-973C-0840-8C2D-53CB52BD0831}" destId="{AD5C5752-32A0-D74A-8453-461EA0711808}" srcOrd="0" destOrd="0" presId="urn:microsoft.com/office/officeart/2005/8/layout/list1"/>
    <dgm:cxn modelId="{0315BE12-BFEA-8944-B24B-27203F2C95C7}" type="presOf" srcId="{C80603CE-E9C8-0C46-A78C-DCF0B7797036}" destId="{724A2429-C4CF-8942-87BA-58F86B7F248D}" srcOrd="1" destOrd="0" presId="urn:microsoft.com/office/officeart/2005/8/layout/list1"/>
    <dgm:cxn modelId="{C0ED5C1C-BEC5-2149-B300-D3BE94B2E615}" type="presOf" srcId="{2F21BFA8-FEB5-1B4B-BE06-6690840A1D1E}" destId="{F6ADE696-7EBB-114E-9FBB-427F62DE0A92}" srcOrd="0" destOrd="0" presId="urn:microsoft.com/office/officeart/2005/8/layout/list1"/>
    <dgm:cxn modelId="{079F573A-5E35-9D41-A233-283B3A299930}" srcId="{E2D91DBE-1BD0-704A-8CD0-4ADB0B6C7DDF}" destId="{D94E25FB-14D9-DC4B-A717-960FDC958BBE}" srcOrd="3" destOrd="0" parTransId="{BAE66830-71E1-6649-AEF7-08E4F4A384A5}" sibTransId="{CA51C70D-7CDC-4E4B-BD1C-EAD334307764}"/>
    <dgm:cxn modelId="{D3E39E3C-3F15-074F-8430-68B59428294C}" srcId="{E2D91DBE-1BD0-704A-8CD0-4ADB0B6C7DDF}" destId="{2F21BFA8-FEB5-1B4B-BE06-6690840A1D1E}" srcOrd="0" destOrd="0" parTransId="{42E39F0B-2C1C-F64E-8763-8F3D74A1791C}" sibTransId="{DF24ED6C-2FC4-8846-858C-480B7694BB08}"/>
    <dgm:cxn modelId="{F0B3FA3F-D281-5F4B-8DC8-375F92337D2D}" type="presOf" srcId="{96798EED-973C-0840-8C2D-53CB52BD0831}" destId="{24F14868-57E2-0249-B9B7-C1BA614CF083}" srcOrd="1" destOrd="0" presId="urn:microsoft.com/office/officeart/2005/8/layout/list1"/>
    <dgm:cxn modelId="{6CE45763-275F-0946-B28D-4D547BF20774}" type="presOf" srcId="{2F21BFA8-FEB5-1B4B-BE06-6690840A1D1E}" destId="{42DD8C97-CDB2-0744-9EB2-2284A2EFA0B3}" srcOrd="1" destOrd="0" presId="urn:microsoft.com/office/officeart/2005/8/layout/list1"/>
    <dgm:cxn modelId="{35D86969-63D1-4C44-B141-ABE790C6D9A8}" srcId="{E2D91DBE-1BD0-704A-8CD0-4ADB0B6C7DDF}" destId="{8710DE11-C916-394F-807E-0492146C4D7D}" srcOrd="4" destOrd="0" parTransId="{5D64EA7A-DAD1-FD4F-B2A9-A86DB36AEA3E}" sibTransId="{8D022A1F-5983-9D4B-A624-3923590DADE3}"/>
    <dgm:cxn modelId="{D0B3916A-5AB0-394C-8A05-50BB69A6447A}" type="presOf" srcId="{8710DE11-C916-394F-807E-0492146C4D7D}" destId="{2F026261-DB4A-DC44-9F7C-BCFDBE04403A}" srcOrd="0" destOrd="0" presId="urn:microsoft.com/office/officeart/2005/8/layout/list1"/>
    <dgm:cxn modelId="{914EE44F-D7BD-4345-BC81-300E3209FBD7}" srcId="{E2D91DBE-1BD0-704A-8CD0-4ADB0B6C7DDF}" destId="{96798EED-973C-0840-8C2D-53CB52BD0831}" srcOrd="5" destOrd="0" parTransId="{11803DC8-50DA-0B4C-B6DB-982FE52A0C6F}" sibTransId="{84C258BB-1C29-E744-8278-DBA5A0D8DE96}"/>
    <dgm:cxn modelId="{229E9150-822E-0B4E-AFCF-7D37C2F21E78}" type="presOf" srcId="{7911594B-B30D-7147-A84C-3C418BEF3D27}" destId="{58E7D3CF-5294-BC4A-A9D7-F5371D35BE37}" srcOrd="0" destOrd="0" presId="urn:microsoft.com/office/officeart/2005/8/layout/list1"/>
    <dgm:cxn modelId="{9247D784-EDAB-8748-806E-ED54893C7A0A}" type="presOf" srcId="{D94E25FB-14D9-DC4B-A717-960FDC958BBE}" destId="{DF9E1193-118E-E94B-ABE8-380E27EC4EEA}" srcOrd="0" destOrd="0" presId="urn:microsoft.com/office/officeart/2005/8/layout/list1"/>
    <dgm:cxn modelId="{068C92AB-8E9D-7642-9DC3-05AADD31B8C4}" srcId="{E2D91DBE-1BD0-704A-8CD0-4ADB0B6C7DDF}" destId="{C80603CE-E9C8-0C46-A78C-DCF0B7797036}" srcOrd="2" destOrd="0" parTransId="{BAD8D1E6-9486-8047-AD94-7249AF1D30EE}" sibTransId="{36F1A0BD-3B56-7B42-9873-3946AD7E5B8D}"/>
    <dgm:cxn modelId="{BDCE77C4-D86E-7744-AD92-C4C648623F74}" type="presOf" srcId="{E2D91DBE-1BD0-704A-8CD0-4ADB0B6C7DDF}" destId="{1FB086BD-F5A4-D14B-861F-52B254048B84}" srcOrd="0" destOrd="0" presId="urn:microsoft.com/office/officeart/2005/8/layout/list1"/>
    <dgm:cxn modelId="{25CC70EB-3D82-A54C-BEB5-6CA969B4AAE0}" type="presOf" srcId="{D94E25FB-14D9-DC4B-A717-960FDC958BBE}" destId="{3636D069-0FAE-3E41-878A-0AF47475C9F3}" srcOrd="1" destOrd="0" presId="urn:microsoft.com/office/officeart/2005/8/layout/list1"/>
    <dgm:cxn modelId="{849E43EE-7D78-7C48-A322-9E8D1554B463}" srcId="{E2D91DBE-1BD0-704A-8CD0-4ADB0B6C7DDF}" destId="{7911594B-B30D-7147-A84C-3C418BEF3D27}" srcOrd="1" destOrd="0" parTransId="{FE173B33-0C59-104C-BB63-11B81930A34B}" sibTransId="{E74F55DD-F2F4-5F40-B288-8DE2E4247909}"/>
    <dgm:cxn modelId="{1AFB3DF3-8C23-9B4B-8557-03C7AD8E6624}" type="presOf" srcId="{8710DE11-C916-394F-807E-0492146C4D7D}" destId="{72357220-3A4A-F84F-86FD-54C2CB4A27BD}" srcOrd="1" destOrd="0" presId="urn:microsoft.com/office/officeart/2005/8/layout/list1"/>
    <dgm:cxn modelId="{01813FF4-59EC-1D4B-8C71-AD78F106334F}" type="presOf" srcId="{7911594B-B30D-7147-A84C-3C418BEF3D27}" destId="{9957F34B-5D29-6348-A605-3A21381CE64E}" srcOrd="1" destOrd="0" presId="urn:microsoft.com/office/officeart/2005/8/layout/list1"/>
    <dgm:cxn modelId="{0CC8FDC3-F3CC-834A-B7E1-417A64CA7814}" type="presParOf" srcId="{1FB086BD-F5A4-D14B-861F-52B254048B84}" destId="{21F72C11-08A0-A84C-BBE0-C550FCE5E49E}" srcOrd="0" destOrd="0" presId="urn:microsoft.com/office/officeart/2005/8/layout/list1"/>
    <dgm:cxn modelId="{CFE97767-AA0F-9447-9E26-B7D0355696E8}" type="presParOf" srcId="{21F72C11-08A0-A84C-BBE0-C550FCE5E49E}" destId="{F6ADE696-7EBB-114E-9FBB-427F62DE0A92}" srcOrd="0" destOrd="0" presId="urn:microsoft.com/office/officeart/2005/8/layout/list1"/>
    <dgm:cxn modelId="{2D3E0E83-8800-534F-AC6E-89C176C4BAC1}" type="presParOf" srcId="{21F72C11-08A0-A84C-BBE0-C550FCE5E49E}" destId="{42DD8C97-CDB2-0744-9EB2-2284A2EFA0B3}" srcOrd="1" destOrd="0" presId="urn:microsoft.com/office/officeart/2005/8/layout/list1"/>
    <dgm:cxn modelId="{796C3758-485B-2C49-A5B3-AA0101E61B39}" type="presParOf" srcId="{1FB086BD-F5A4-D14B-861F-52B254048B84}" destId="{FEF27E1A-4C31-1D4F-ADC5-21866D4EDF89}" srcOrd="1" destOrd="0" presId="urn:microsoft.com/office/officeart/2005/8/layout/list1"/>
    <dgm:cxn modelId="{0525A64C-1261-6540-9C09-A1F3634E9665}" type="presParOf" srcId="{1FB086BD-F5A4-D14B-861F-52B254048B84}" destId="{EE9D3D97-72B9-634A-B66F-177D185A0AF5}" srcOrd="2" destOrd="0" presId="urn:microsoft.com/office/officeart/2005/8/layout/list1"/>
    <dgm:cxn modelId="{70D4208A-06B0-5F4E-B820-6D44CBBD5DD8}" type="presParOf" srcId="{1FB086BD-F5A4-D14B-861F-52B254048B84}" destId="{632B8E98-E399-F447-B177-D8E26D3DF7D7}" srcOrd="3" destOrd="0" presId="urn:microsoft.com/office/officeart/2005/8/layout/list1"/>
    <dgm:cxn modelId="{550B7477-1601-2745-B253-77D96377F25C}" type="presParOf" srcId="{1FB086BD-F5A4-D14B-861F-52B254048B84}" destId="{48AFACD0-432B-8E45-8CCD-3473F7E614B4}" srcOrd="4" destOrd="0" presId="urn:microsoft.com/office/officeart/2005/8/layout/list1"/>
    <dgm:cxn modelId="{10D9BAAF-D641-9442-AF2C-E3DCB99504E8}" type="presParOf" srcId="{48AFACD0-432B-8E45-8CCD-3473F7E614B4}" destId="{58E7D3CF-5294-BC4A-A9D7-F5371D35BE37}" srcOrd="0" destOrd="0" presId="urn:microsoft.com/office/officeart/2005/8/layout/list1"/>
    <dgm:cxn modelId="{567446AA-5640-3340-ADA9-E79034D17AB3}" type="presParOf" srcId="{48AFACD0-432B-8E45-8CCD-3473F7E614B4}" destId="{9957F34B-5D29-6348-A605-3A21381CE64E}" srcOrd="1" destOrd="0" presId="urn:microsoft.com/office/officeart/2005/8/layout/list1"/>
    <dgm:cxn modelId="{6C2E54DE-215C-C449-A956-8110E8E1EB45}" type="presParOf" srcId="{1FB086BD-F5A4-D14B-861F-52B254048B84}" destId="{A6BB80EE-A1BC-7745-9449-1BC2F1FD1ED6}" srcOrd="5" destOrd="0" presId="urn:microsoft.com/office/officeart/2005/8/layout/list1"/>
    <dgm:cxn modelId="{01D7532A-20D4-6F46-BBE5-C48C4C850E86}" type="presParOf" srcId="{1FB086BD-F5A4-D14B-861F-52B254048B84}" destId="{48F18430-63EC-FE4C-87EB-E5266715446C}" srcOrd="6" destOrd="0" presId="urn:microsoft.com/office/officeart/2005/8/layout/list1"/>
    <dgm:cxn modelId="{52E09FE9-9E6A-D341-9F2E-BE8955A77F7B}" type="presParOf" srcId="{1FB086BD-F5A4-D14B-861F-52B254048B84}" destId="{1C453427-ADC8-194E-AB1C-EE0519F69F06}" srcOrd="7" destOrd="0" presId="urn:microsoft.com/office/officeart/2005/8/layout/list1"/>
    <dgm:cxn modelId="{6FD4D2CC-D51F-3643-AD9F-BF1675708046}" type="presParOf" srcId="{1FB086BD-F5A4-D14B-861F-52B254048B84}" destId="{73A8C56D-D1A4-BD4C-A293-C7067E367F47}" srcOrd="8" destOrd="0" presId="urn:microsoft.com/office/officeart/2005/8/layout/list1"/>
    <dgm:cxn modelId="{33EDEC48-BC13-2544-B18D-2EF50A605ADB}" type="presParOf" srcId="{73A8C56D-D1A4-BD4C-A293-C7067E367F47}" destId="{BF9B4F3B-E4C9-8F4C-8857-9CB41015775E}" srcOrd="0" destOrd="0" presId="urn:microsoft.com/office/officeart/2005/8/layout/list1"/>
    <dgm:cxn modelId="{FD168EF1-D02C-764D-85A1-B910241F58AC}" type="presParOf" srcId="{73A8C56D-D1A4-BD4C-A293-C7067E367F47}" destId="{724A2429-C4CF-8942-87BA-58F86B7F248D}" srcOrd="1" destOrd="0" presId="urn:microsoft.com/office/officeart/2005/8/layout/list1"/>
    <dgm:cxn modelId="{B1E768B0-8464-294D-8E8D-2FA5CC99B850}" type="presParOf" srcId="{1FB086BD-F5A4-D14B-861F-52B254048B84}" destId="{F973E306-A729-A64C-A5C7-0AD310390465}" srcOrd="9" destOrd="0" presId="urn:microsoft.com/office/officeart/2005/8/layout/list1"/>
    <dgm:cxn modelId="{508E3653-AAEE-624D-BF5C-774B69667F19}" type="presParOf" srcId="{1FB086BD-F5A4-D14B-861F-52B254048B84}" destId="{AB266CF4-0CA7-8547-AC71-965BDD46C64C}" srcOrd="10" destOrd="0" presId="urn:microsoft.com/office/officeart/2005/8/layout/list1"/>
    <dgm:cxn modelId="{512EAD44-73DD-1F43-AACE-CDA17226F7AE}" type="presParOf" srcId="{1FB086BD-F5A4-D14B-861F-52B254048B84}" destId="{9F3D7F15-D4BC-BC46-A829-6F1005FCE568}" srcOrd="11" destOrd="0" presId="urn:microsoft.com/office/officeart/2005/8/layout/list1"/>
    <dgm:cxn modelId="{CB096875-36A0-9B4D-9763-F868BA67E4FA}" type="presParOf" srcId="{1FB086BD-F5A4-D14B-861F-52B254048B84}" destId="{E9F265A0-C846-B64A-AB85-78F7E72D2730}" srcOrd="12" destOrd="0" presId="urn:microsoft.com/office/officeart/2005/8/layout/list1"/>
    <dgm:cxn modelId="{D69C4B26-80E3-8348-B7D4-ECE1F4289CEC}" type="presParOf" srcId="{E9F265A0-C846-B64A-AB85-78F7E72D2730}" destId="{DF9E1193-118E-E94B-ABE8-380E27EC4EEA}" srcOrd="0" destOrd="0" presId="urn:microsoft.com/office/officeart/2005/8/layout/list1"/>
    <dgm:cxn modelId="{24C254FF-CEB6-1948-B9C3-96CA703C9561}" type="presParOf" srcId="{E9F265A0-C846-B64A-AB85-78F7E72D2730}" destId="{3636D069-0FAE-3E41-878A-0AF47475C9F3}" srcOrd="1" destOrd="0" presId="urn:microsoft.com/office/officeart/2005/8/layout/list1"/>
    <dgm:cxn modelId="{C89CB184-E764-834F-9EEA-E1FACD17CBBC}" type="presParOf" srcId="{1FB086BD-F5A4-D14B-861F-52B254048B84}" destId="{D087ABFB-9902-0340-A2C2-6DF266980A82}" srcOrd="13" destOrd="0" presId="urn:microsoft.com/office/officeart/2005/8/layout/list1"/>
    <dgm:cxn modelId="{2E15A693-D112-1D49-866F-D06E3673DEF1}" type="presParOf" srcId="{1FB086BD-F5A4-D14B-861F-52B254048B84}" destId="{D78DD755-662E-804F-AF56-F82915BA2EA8}" srcOrd="14" destOrd="0" presId="urn:microsoft.com/office/officeart/2005/8/layout/list1"/>
    <dgm:cxn modelId="{1A13041A-3CB2-B348-B7C8-DD70095DC5E9}" type="presParOf" srcId="{1FB086BD-F5A4-D14B-861F-52B254048B84}" destId="{25734ACD-E994-C34D-A500-7511E3E4C16E}" srcOrd="15" destOrd="0" presId="urn:microsoft.com/office/officeart/2005/8/layout/list1"/>
    <dgm:cxn modelId="{2410517A-DACC-A54C-84E6-3764FFF83E8E}" type="presParOf" srcId="{1FB086BD-F5A4-D14B-861F-52B254048B84}" destId="{7A3CB3A6-40B2-4C4C-82E7-634ACDF56820}" srcOrd="16" destOrd="0" presId="urn:microsoft.com/office/officeart/2005/8/layout/list1"/>
    <dgm:cxn modelId="{0A7608D0-66A5-D14D-96D1-E7DC7B543494}" type="presParOf" srcId="{7A3CB3A6-40B2-4C4C-82E7-634ACDF56820}" destId="{2F026261-DB4A-DC44-9F7C-BCFDBE04403A}" srcOrd="0" destOrd="0" presId="urn:microsoft.com/office/officeart/2005/8/layout/list1"/>
    <dgm:cxn modelId="{F2638B72-337F-824D-8D19-43E9BD9464B7}" type="presParOf" srcId="{7A3CB3A6-40B2-4C4C-82E7-634ACDF56820}" destId="{72357220-3A4A-F84F-86FD-54C2CB4A27BD}" srcOrd="1" destOrd="0" presId="urn:microsoft.com/office/officeart/2005/8/layout/list1"/>
    <dgm:cxn modelId="{5FB6814A-B542-8B4E-B22B-93F001042DB6}" type="presParOf" srcId="{1FB086BD-F5A4-D14B-861F-52B254048B84}" destId="{D9BCE4CA-0721-8F4C-9ED0-2C2F1E043D0E}" srcOrd="17" destOrd="0" presId="urn:microsoft.com/office/officeart/2005/8/layout/list1"/>
    <dgm:cxn modelId="{65FFFBD6-456B-934F-820A-19B8341CC2E0}" type="presParOf" srcId="{1FB086BD-F5A4-D14B-861F-52B254048B84}" destId="{F597C05A-882B-184B-B556-4E18FC0DB9C9}" srcOrd="18" destOrd="0" presId="urn:microsoft.com/office/officeart/2005/8/layout/list1"/>
    <dgm:cxn modelId="{D8EBCC6F-16F6-1B45-BCF4-85936123A3B2}" type="presParOf" srcId="{1FB086BD-F5A4-D14B-861F-52B254048B84}" destId="{2FCE0AC9-C03A-C848-B889-C48227DECF43}" srcOrd="19" destOrd="0" presId="urn:microsoft.com/office/officeart/2005/8/layout/list1"/>
    <dgm:cxn modelId="{50245F96-CEC0-F642-A3BE-B75870662539}" type="presParOf" srcId="{1FB086BD-F5A4-D14B-861F-52B254048B84}" destId="{7A5ED76E-70AE-2A4A-912F-33B6F6A31F6C}" srcOrd="20" destOrd="0" presId="urn:microsoft.com/office/officeart/2005/8/layout/list1"/>
    <dgm:cxn modelId="{ADD1D02A-D3E3-8D47-8857-D6560D7139C3}" type="presParOf" srcId="{7A5ED76E-70AE-2A4A-912F-33B6F6A31F6C}" destId="{AD5C5752-32A0-D74A-8453-461EA0711808}" srcOrd="0" destOrd="0" presId="urn:microsoft.com/office/officeart/2005/8/layout/list1"/>
    <dgm:cxn modelId="{4070C8D9-A34A-6D4C-A575-BF92E39B32D9}" type="presParOf" srcId="{7A5ED76E-70AE-2A4A-912F-33B6F6A31F6C}" destId="{24F14868-57E2-0249-B9B7-C1BA614CF083}" srcOrd="1" destOrd="0" presId="urn:microsoft.com/office/officeart/2005/8/layout/list1"/>
    <dgm:cxn modelId="{43A9CBF5-4973-D447-8925-03CC245F625A}" type="presParOf" srcId="{1FB086BD-F5A4-D14B-861F-52B254048B84}" destId="{A20E0805-BB8F-8949-8595-A67BEBB34F33}" srcOrd="21" destOrd="0" presId="urn:microsoft.com/office/officeart/2005/8/layout/list1"/>
    <dgm:cxn modelId="{F2DFB8C0-AB9E-BE4B-9AB4-5468267A7508}" type="presParOf" srcId="{1FB086BD-F5A4-D14B-861F-52B254048B84}" destId="{577851E0-A364-D948-976E-9AC5012B8C17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17FA4B-6DE4-41FD-8A6D-73E2C27C6475}" type="doc">
      <dgm:prSet loTypeId="urn:microsoft.com/office/officeart/2005/8/layout/list1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3C6CC2F-6DD3-4E7B-8D54-DA8A9B541184}">
      <dgm:prSet phldrT="[Text]" phldr="0"/>
      <dgm:spPr/>
      <dgm:t>
        <a:bodyPr/>
        <a:lstStyle/>
        <a:p>
          <a:pPr rtl="0"/>
          <a:r>
            <a:rPr lang="en-GB" sz="1800">
              <a:latin typeface="Gill Sans MT" panose="020B0502020104020203"/>
            </a:rPr>
            <a:t>Access limited to job roles</a:t>
          </a:r>
        </a:p>
      </dgm:t>
    </dgm:pt>
    <dgm:pt modelId="{58887D81-1A4B-4017-9E3A-8A48AED092FF}" type="parTrans" cxnId="{13CEFBC6-BDEE-4F30-AD97-CEC5411DBF5F}">
      <dgm:prSet/>
      <dgm:spPr/>
      <dgm:t>
        <a:bodyPr/>
        <a:lstStyle/>
        <a:p>
          <a:endParaRPr lang="en-GB"/>
        </a:p>
      </dgm:t>
    </dgm:pt>
    <dgm:pt modelId="{404EACBF-235C-44E6-80D9-984DA5417BAE}" type="sibTrans" cxnId="{13CEFBC6-BDEE-4F30-AD97-CEC5411DBF5F}">
      <dgm:prSet/>
      <dgm:spPr/>
      <dgm:t>
        <a:bodyPr/>
        <a:lstStyle/>
        <a:p>
          <a:endParaRPr lang="en-GB"/>
        </a:p>
      </dgm:t>
    </dgm:pt>
    <dgm:pt modelId="{D82EEFD3-7BEF-4B2A-B144-FB59045C6AA0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Store data on OneDrive or sharepoint</a:t>
          </a:r>
        </a:p>
      </dgm:t>
    </dgm:pt>
    <dgm:pt modelId="{E2253508-DCC8-4289-B388-43B29E274F22}" type="parTrans" cxnId="{24107313-8B97-41C4-97B5-7DAF6CF75BBE}">
      <dgm:prSet/>
      <dgm:spPr/>
    </dgm:pt>
    <dgm:pt modelId="{AB16D0F6-A237-4D2E-8226-70BD274D0D2E}" type="sibTrans" cxnId="{24107313-8B97-41C4-97B5-7DAF6CF75BBE}">
      <dgm:prSet/>
      <dgm:spPr/>
    </dgm:pt>
    <dgm:pt modelId="{1248C777-0E65-4370-8519-7FE886DC0A52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No personal devices or USB's</a:t>
          </a:r>
          <a:endParaRPr lang="en-GB"/>
        </a:p>
      </dgm:t>
    </dgm:pt>
    <dgm:pt modelId="{85B93F64-AB26-4CBD-9548-AA642A9E2492}" type="parTrans" cxnId="{22E5FA90-B25C-474F-AAC4-E92892EC21C4}">
      <dgm:prSet/>
      <dgm:spPr/>
    </dgm:pt>
    <dgm:pt modelId="{130A6A9E-0E61-4851-A505-A867CF55737E}" type="sibTrans" cxnId="{22E5FA90-B25C-474F-AAC4-E92892EC21C4}">
      <dgm:prSet/>
      <dgm:spPr/>
    </dgm:pt>
    <dgm:pt modelId="{05A8CE35-55DF-4BB7-B1D0-E6A116047DEA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Regular backups and updates</a:t>
          </a:r>
          <a:endParaRPr lang="en-GB"/>
        </a:p>
      </dgm:t>
    </dgm:pt>
    <dgm:pt modelId="{5A1986EF-9FDF-4622-9C6F-FF1A39BB6FBF}" type="parTrans" cxnId="{5DBA6340-27E0-4BDB-BB87-4B58FE3978D5}">
      <dgm:prSet/>
      <dgm:spPr/>
    </dgm:pt>
    <dgm:pt modelId="{C86F943F-340A-49F1-8674-322174B1E05B}" type="sibTrans" cxnId="{5DBA6340-27E0-4BDB-BB87-4B58FE3978D5}">
      <dgm:prSet/>
      <dgm:spPr/>
    </dgm:pt>
    <dgm:pt modelId="{A32D60C9-EACD-470B-9E25-B6899D18ECBC}" type="pres">
      <dgm:prSet presAssocID="{F917FA4B-6DE4-41FD-8A6D-73E2C27C6475}" presName="linear" presStyleCnt="0">
        <dgm:presLayoutVars>
          <dgm:dir/>
          <dgm:animLvl val="lvl"/>
          <dgm:resizeHandles val="exact"/>
        </dgm:presLayoutVars>
      </dgm:prSet>
      <dgm:spPr/>
    </dgm:pt>
    <dgm:pt modelId="{D5DD51FB-B19B-4436-AEF3-E53D2418EDC4}" type="pres">
      <dgm:prSet presAssocID="{D82EEFD3-7BEF-4B2A-B144-FB59045C6AA0}" presName="parentLin" presStyleCnt="0"/>
      <dgm:spPr/>
    </dgm:pt>
    <dgm:pt modelId="{BB00DF57-ACC4-4CE7-B070-3EAFFA1254AC}" type="pres">
      <dgm:prSet presAssocID="{D82EEFD3-7BEF-4B2A-B144-FB59045C6AA0}" presName="parentLeftMargin" presStyleLbl="node1" presStyleIdx="0" presStyleCnt="4"/>
      <dgm:spPr/>
    </dgm:pt>
    <dgm:pt modelId="{3D1A9851-BDB7-4872-A42F-3C91A0251B65}" type="pres">
      <dgm:prSet presAssocID="{D82EEFD3-7BEF-4B2A-B144-FB59045C6AA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C2A358A-19C4-42D6-A3C3-4C15429F313F}" type="pres">
      <dgm:prSet presAssocID="{D82EEFD3-7BEF-4B2A-B144-FB59045C6AA0}" presName="negativeSpace" presStyleCnt="0"/>
      <dgm:spPr/>
    </dgm:pt>
    <dgm:pt modelId="{1193CE90-15C8-4AEA-8092-7BCAEBA55884}" type="pres">
      <dgm:prSet presAssocID="{D82EEFD3-7BEF-4B2A-B144-FB59045C6AA0}" presName="childText" presStyleLbl="conFgAcc1" presStyleIdx="0" presStyleCnt="4">
        <dgm:presLayoutVars>
          <dgm:bulletEnabled val="1"/>
        </dgm:presLayoutVars>
      </dgm:prSet>
      <dgm:spPr/>
    </dgm:pt>
    <dgm:pt modelId="{6B330CD6-5490-4A5A-A32E-F2CA23D5A67E}" type="pres">
      <dgm:prSet presAssocID="{AB16D0F6-A237-4D2E-8226-70BD274D0D2E}" presName="spaceBetweenRectangles" presStyleCnt="0"/>
      <dgm:spPr/>
    </dgm:pt>
    <dgm:pt modelId="{9B36666E-106C-4966-A8E4-A7ABF641EF57}" type="pres">
      <dgm:prSet presAssocID="{1248C777-0E65-4370-8519-7FE886DC0A52}" presName="parentLin" presStyleCnt="0"/>
      <dgm:spPr/>
    </dgm:pt>
    <dgm:pt modelId="{5A01A873-68B3-475B-9144-319C4075116B}" type="pres">
      <dgm:prSet presAssocID="{1248C777-0E65-4370-8519-7FE886DC0A52}" presName="parentLeftMargin" presStyleLbl="node1" presStyleIdx="0" presStyleCnt="4"/>
      <dgm:spPr/>
    </dgm:pt>
    <dgm:pt modelId="{A2E1922D-F3CC-4F46-8A7D-97DEDFCCE9A6}" type="pres">
      <dgm:prSet presAssocID="{1248C777-0E65-4370-8519-7FE886DC0A5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203C4E9-6704-48AE-9999-087EBB648077}" type="pres">
      <dgm:prSet presAssocID="{1248C777-0E65-4370-8519-7FE886DC0A52}" presName="negativeSpace" presStyleCnt="0"/>
      <dgm:spPr/>
    </dgm:pt>
    <dgm:pt modelId="{58B51A1A-5507-420C-A200-0E1E36AD0FF5}" type="pres">
      <dgm:prSet presAssocID="{1248C777-0E65-4370-8519-7FE886DC0A52}" presName="childText" presStyleLbl="conFgAcc1" presStyleIdx="1" presStyleCnt="4">
        <dgm:presLayoutVars>
          <dgm:bulletEnabled val="1"/>
        </dgm:presLayoutVars>
      </dgm:prSet>
      <dgm:spPr/>
    </dgm:pt>
    <dgm:pt modelId="{9E18D033-9D39-44D2-B67C-5DCFD5D16452}" type="pres">
      <dgm:prSet presAssocID="{130A6A9E-0E61-4851-A505-A867CF55737E}" presName="spaceBetweenRectangles" presStyleCnt="0"/>
      <dgm:spPr/>
    </dgm:pt>
    <dgm:pt modelId="{10C0C3BE-1F37-432E-AF0D-5F1F0490C109}" type="pres">
      <dgm:prSet presAssocID="{E3C6CC2F-6DD3-4E7B-8D54-DA8A9B541184}" presName="parentLin" presStyleCnt="0"/>
      <dgm:spPr/>
    </dgm:pt>
    <dgm:pt modelId="{C1C3FA53-8CD8-42F5-B7A9-BF3CB769FD20}" type="pres">
      <dgm:prSet presAssocID="{E3C6CC2F-6DD3-4E7B-8D54-DA8A9B541184}" presName="parentLeftMargin" presStyleLbl="node1" presStyleIdx="1" presStyleCnt="4"/>
      <dgm:spPr/>
    </dgm:pt>
    <dgm:pt modelId="{C6234885-1344-4773-B5FD-688FF9279DFF}" type="pres">
      <dgm:prSet presAssocID="{E3C6CC2F-6DD3-4E7B-8D54-DA8A9B54118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D2CBDEF-C487-40A3-B818-63DDCBD27BED}" type="pres">
      <dgm:prSet presAssocID="{E3C6CC2F-6DD3-4E7B-8D54-DA8A9B541184}" presName="negativeSpace" presStyleCnt="0"/>
      <dgm:spPr/>
    </dgm:pt>
    <dgm:pt modelId="{50CB62E3-5E57-4E2E-8254-09E93C332D49}" type="pres">
      <dgm:prSet presAssocID="{E3C6CC2F-6DD3-4E7B-8D54-DA8A9B541184}" presName="childText" presStyleLbl="conFgAcc1" presStyleIdx="2" presStyleCnt="4">
        <dgm:presLayoutVars>
          <dgm:bulletEnabled val="1"/>
        </dgm:presLayoutVars>
      </dgm:prSet>
      <dgm:spPr/>
    </dgm:pt>
    <dgm:pt modelId="{75C43D1F-43DD-4E3C-BDDC-6050D7AF26E6}" type="pres">
      <dgm:prSet presAssocID="{404EACBF-235C-44E6-80D9-984DA5417BAE}" presName="spaceBetweenRectangles" presStyleCnt="0"/>
      <dgm:spPr/>
    </dgm:pt>
    <dgm:pt modelId="{A1B1E8A8-1717-4E7D-9502-C9EE4F7B1381}" type="pres">
      <dgm:prSet presAssocID="{05A8CE35-55DF-4BB7-B1D0-E6A116047DEA}" presName="parentLin" presStyleCnt="0"/>
      <dgm:spPr/>
    </dgm:pt>
    <dgm:pt modelId="{060D0845-EBD5-4D38-A0E0-BF293B1E0BDD}" type="pres">
      <dgm:prSet presAssocID="{05A8CE35-55DF-4BB7-B1D0-E6A116047DEA}" presName="parentLeftMargin" presStyleLbl="node1" presStyleIdx="2" presStyleCnt="4"/>
      <dgm:spPr/>
    </dgm:pt>
    <dgm:pt modelId="{DF6D683E-F4E8-4F8B-AFB6-CC5E7F3C9BA4}" type="pres">
      <dgm:prSet presAssocID="{05A8CE35-55DF-4BB7-B1D0-E6A116047DE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3BF2431-2942-470F-AE6C-813708EF7902}" type="pres">
      <dgm:prSet presAssocID="{05A8CE35-55DF-4BB7-B1D0-E6A116047DEA}" presName="negativeSpace" presStyleCnt="0"/>
      <dgm:spPr/>
    </dgm:pt>
    <dgm:pt modelId="{DD6ED28C-4948-414E-83CB-25FED64D03D9}" type="pres">
      <dgm:prSet presAssocID="{05A8CE35-55DF-4BB7-B1D0-E6A116047DE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24107313-8B97-41C4-97B5-7DAF6CF75BBE}" srcId="{F917FA4B-6DE4-41FD-8A6D-73E2C27C6475}" destId="{D82EEFD3-7BEF-4B2A-B144-FB59045C6AA0}" srcOrd="0" destOrd="0" parTransId="{E2253508-DCC8-4289-B388-43B29E274F22}" sibTransId="{AB16D0F6-A237-4D2E-8226-70BD274D0D2E}"/>
    <dgm:cxn modelId="{5DBA6340-27E0-4BDB-BB87-4B58FE3978D5}" srcId="{F917FA4B-6DE4-41FD-8A6D-73E2C27C6475}" destId="{05A8CE35-55DF-4BB7-B1D0-E6A116047DEA}" srcOrd="3" destOrd="0" parTransId="{5A1986EF-9FDF-4622-9C6F-FF1A39BB6FBF}" sibTransId="{C86F943F-340A-49F1-8674-322174B1E05B}"/>
    <dgm:cxn modelId="{4A405A43-E32C-4C0B-A291-533B2BDFF143}" type="presOf" srcId="{1248C777-0E65-4370-8519-7FE886DC0A52}" destId="{5A01A873-68B3-475B-9144-319C4075116B}" srcOrd="0" destOrd="0" presId="urn:microsoft.com/office/officeart/2005/8/layout/list1"/>
    <dgm:cxn modelId="{336E1164-624B-4ACD-B215-8DDF948E76C2}" type="presOf" srcId="{E3C6CC2F-6DD3-4E7B-8D54-DA8A9B541184}" destId="{C6234885-1344-4773-B5FD-688FF9279DFF}" srcOrd="1" destOrd="0" presId="urn:microsoft.com/office/officeart/2005/8/layout/list1"/>
    <dgm:cxn modelId="{82027668-A9FA-4B05-B41E-8CE24A589057}" type="presOf" srcId="{D82EEFD3-7BEF-4B2A-B144-FB59045C6AA0}" destId="{BB00DF57-ACC4-4CE7-B070-3EAFFA1254AC}" srcOrd="0" destOrd="0" presId="urn:microsoft.com/office/officeart/2005/8/layout/list1"/>
    <dgm:cxn modelId="{F2710659-9B9D-40EC-97B7-BF60E286F315}" type="presOf" srcId="{F917FA4B-6DE4-41FD-8A6D-73E2C27C6475}" destId="{A32D60C9-EACD-470B-9E25-B6899D18ECBC}" srcOrd="0" destOrd="0" presId="urn:microsoft.com/office/officeart/2005/8/layout/list1"/>
    <dgm:cxn modelId="{22E5FA90-B25C-474F-AAC4-E92892EC21C4}" srcId="{F917FA4B-6DE4-41FD-8A6D-73E2C27C6475}" destId="{1248C777-0E65-4370-8519-7FE886DC0A52}" srcOrd="1" destOrd="0" parTransId="{85B93F64-AB26-4CBD-9548-AA642A9E2492}" sibTransId="{130A6A9E-0E61-4851-A505-A867CF55737E}"/>
    <dgm:cxn modelId="{ADDB159A-BDB6-49C0-888C-5DFABA1C0477}" type="presOf" srcId="{D82EEFD3-7BEF-4B2A-B144-FB59045C6AA0}" destId="{3D1A9851-BDB7-4872-A42F-3C91A0251B65}" srcOrd="1" destOrd="0" presId="urn:microsoft.com/office/officeart/2005/8/layout/list1"/>
    <dgm:cxn modelId="{2FC2CDA0-F55F-4216-84DF-021A767739FB}" type="presOf" srcId="{05A8CE35-55DF-4BB7-B1D0-E6A116047DEA}" destId="{060D0845-EBD5-4D38-A0E0-BF293B1E0BDD}" srcOrd="0" destOrd="0" presId="urn:microsoft.com/office/officeart/2005/8/layout/list1"/>
    <dgm:cxn modelId="{13CEFBC6-BDEE-4F30-AD97-CEC5411DBF5F}" srcId="{F917FA4B-6DE4-41FD-8A6D-73E2C27C6475}" destId="{E3C6CC2F-6DD3-4E7B-8D54-DA8A9B541184}" srcOrd="2" destOrd="0" parTransId="{58887D81-1A4B-4017-9E3A-8A48AED092FF}" sibTransId="{404EACBF-235C-44E6-80D9-984DA5417BAE}"/>
    <dgm:cxn modelId="{813669D9-CEE1-4736-96B4-21E7DFE4606C}" type="presOf" srcId="{05A8CE35-55DF-4BB7-B1D0-E6A116047DEA}" destId="{DF6D683E-F4E8-4F8B-AFB6-CC5E7F3C9BA4}" srcOrd="1" destOrd="0" presId="urn:microsoft.com/office/officeart/2005/8/layout/list1"/>
    <dgm:cxn modelId="{5CAF3FFD-D9C7-4B63-8059-4F7BB1DCFF17}" type="presOf" srcId="{1248C777-0E65-4370-8519-7FE886DC0A52}" destId="{A2E1922D-F3CC-4F46-8A7D-97DEDFCCE9A6}" srcOrd="1" destOrd="0" presId="urn:microsoft.com/office/officeart/2005/8/layout/list1"/>
    <dgm:cxn modelId="{8D7DE6FF-1B77-4918-8A54-9E906BAC46E5}" type="presOf" srcId="{E3C6CC2F-6DD3-4E7B-8D54-DA8A9B541184}" destId="{C1C3FA53-8CD8-42F5-B7A9-BF3CB769FD20}" srcOrd="0" destOrd="0" presId="urn:microsoft.com/office/officeart/2005/8/layout/list1"/>
    <dgm:cxn modelId="{DDDBCAD4-B27C-486A-AA5E-22E585E9AB63}" type="presParOf" srcId="{A32D60C9-EACD-470B-9E25-B6899D18ECBC}" destId="{D5DD51FB-B19B-4436-AEF3-E53D2418EDC4}" srcOrd="0" destOrd="0" presId="urn:microsoft.com/office/officeart/2005/8/layout/list1"/>
    <dgm:cxn modelId="{D933D5D3-BFEE-4B86-8916-7F4C292D65E1}" type="presParOf" srcId="{D5DD51FB-B19B-4436-AEF3-E53D2418EDC4}" destId="{BB00DF57-ACC4-4CE7-B070-3EAFFA1254AC}" srcOrd="0" destOrd="0" presId="urn:microsoft.com/office/officeart/2005/8/layout/list1"/>
    <dgm:cxn modelId="{932D49A9-3ECC-4C99-976E-FC76920ABBA3}" type="presParOf" srcId="{D5DD51FB-B19B-4436-AEF3-E53D2418EDC4}" destId="{3D1A9851-BDB7-4872-A42F-3C91A0251B65}" srcOrd="1" destOrd="0" presId="urn:microsoft.com/office/officeart/2005/8/layout/list1"/>
    <dgm:cxn modelId="{3607EB92-CACB-424A-900C-9BC20E6F9503}" type="presParOf" srcId="{A32D60C9-EACD-470B-9E25-B6899D18ECBC}" destId="{8C2A358A-19C4-42D6-A3C3-4C15429F313F}" srcOrd="1" destOrd="0" presId="urn:microsoft.com/office/officeart/2005/8/layout/list1"/>
    <dgm:cxn modelId="{2497A226-81D9-4027-9B29-E82A62E306D1}" type="presParOf" srcId="{A32D60C9-EACD-470B-9E25-B6899D18ECBC}" destId="{1193CE90-15C8-4AEA-8092-7BCAEBA55884}" srcOrd="2" destOrd="0" presId="urn:microsoft.com/office/officeart/2005/8/layout/list1"/>
    <dgm:cxn modelId="{E0562260-18B2-4650-AAE6-BE3418B7481F}" type="presParOf" srcId="{A32D60C9-EACD-470B-9E25-B6899D18ECBC}" destId="{6B330CD6-5490-4A5A-A32E-F2CA23D5A67E}" srcOrd="3" destOrd="0" presId="urn:microsoft.com/office/officeart/2005/8/layout/list1"/>
    <dgm:cxn modelId="{F52291EB-CC7E-4DD9-9CE7-DC1C4C4DCDE4}" type="presParOf" srcId="{A32D60C9-EACD-470B-9E25-B6899D18ECBC}" destId="{9B36666E-106C-4966-A8E4-A7ABF641EF57}" srcOrd="4" destOrd="0" presId="urn:microsoft.com/office/officeart/2005/8/layout/list1"/>
    <dgm:cxn modelId="{EBBBA7CF-4187-4806-82E1-6D943D737BB4}" type="presParOf" srcId="{9B36666E-106C-4966-A8E4-A7ABF641EF57}" destId="{5A01A873-68B3-475B-9144-319C4075116B}" srcOrd="0" destOrd="0" presId="urn:microsoft.com/office/officeart/2005/8/layout/list1"/>
    <dgm:cxn modelId="{8F3E5072-F0F9-4FBA-89EA-C9EA891B50DE}" type="presParOf" srcId="{9B36666E-106C-4966-A8E4-A7ABF641EF57}" destId="{A2E1922D-F3CC-4F46-8A7D-97DEDFCCE9A6}" srcOrd="1" destOrd="0" presId="urn:microsoft.com/office/officeart/2005/8/layout/list1"/>
    <dgm:cxn modelId="{AF0DC908-6F0D-4C10-AD25-733228A37E3F}" type="presParOf" srcId="{A32D60C9-EACD-470B-9E25-B6899D18ECBC}" destId="{D203C4E9-6704-48AE-9999-087EBB648077}" srcOrd="5" destOrd="0" presId="urn:microsoft.com/office/officeart/2005/8/layout/list1"/>
    <dgm:cxn modelId="{6F97383B-26A5-4491-9C7B-FADB406B5C7D}" type="presParOf" srcId="{A32D60C9-EACD-470B-9E25-B6899D18ECBC}" destId="{58B51A1A-5507-420C-A200-0E1E36AD0FF5}" srcOrd="6" destOrd="0" presId="urn:microsoft.com/office/officeart/2005/8/layout/list1"/>
    <dgm:cxn modelId="{7600A5D6-04D5-4C59-B1B9-C2BB4238F8E9}" type="presParOf" srcId="{A32D60C9-EACD-470B-9E25-B6899D18ECBC}" destId="{9E18D033-9D39-44D2-B67C-5DCFD5D16452}" srcOrd="7" destOrd="0" presId="urn:microsoft.com/office/officeart/2005/8/layout/list1"/>
    <dgm:cxn modelId="{690E75BE-5EED-44AB-B218-9AC28348A8F0}" type="presParOf" srcId="{A32D60C9-EACD-470B-9E25-B6899D18ECBC}" destId="{10C0C3BE-1F37-432E-AF0D-5F1F0490C109}" srcOrd="8" destOrd="0" presId="urn:microsoft.com/office/officeart/2005/8/layout/list1"/>
    <dgm:cxn modelId="{9E4277A4-CBF4-4B3D-899C-00667C6B1115}" type="presParOf" srcId="{10C0C3BE-1F37-432E-AF0D-5F1F0490C109}" destId="{C1C3FA53-8CD8-42F5-B7A9-BF3CB769FD20}" srcOrd="0" destOrd="0" presId="urn:microsoft.com/office/officeart/2005/8/layout/list1"/>
    <dgm:cxn modelId="{8F1D22B8-6915-48B1-9C14-15F111D58828}" type="presParOf" srcId="{10C0C3BE-1F37-432E-AF0D-5F1F0490C109}" destId="{C6234885-1344-4773-B5FD-688FF9279DFF}" srcOrd="1" destOrd="0" presId="urn:microsoft.com/office/officeart/2005/8/layout/list1"/>
    <dgm:cxn modelId="{20E9A4ED-C3E9-450B-9EFE-F5FF8DC68DFF}" type="presParOf" srcId="{A32D60C9-EACD-470B-9E25-B6899D18ECBC}" destId="{1D2CBDEF-C487-40A3-B818-63DDCBD27BED}" srcOrd="9" destOrd="0" presId="urn:microsoft.com/office/officeart/2005/8/layout/list1"/>
    <dgm:cxn modelId="{596AEFFD-53BC-4497-9554-6FE99B99F1C7}" type="presParOf" srcId="{A32D60C9-EACD-470B-9E25-B6899D18ECBC}" destId="{50CB62E3-5E57-4E2E-8254-09E93C332D49}" srcOrd="10" destOrd="0" presId="urn:microsoft.com/office/officeart/2005/8/layout/list1"/>
    <dgm:cxn modelId="{1ECC449B-8BB5-4E8E-8EC4-3E8BD199A7FE}" type="presParOf" srcId="{A32D60C9-EACD-470B-9E25-B6899D18ECBC}" destId="{75C43D1F-43DD-4E3C-BDDC-6050D7AF26E6}" srcOrd="11" destOrd="0" presId="urn:microsoft.com/office/officeart/2005/8/layout/list1"/>
    <dgm:cxn modelId="{53AA15D2-4AD5-4B96-BEE2-2C6BB06691F4}" type="presParOf" srcId="{A32D60C9-EACD-470B-9E25-B6899D18ECBC}" destId="{A1B1E8A8-1717-4E7D-9502-C9EE4F7B1381}" srcOrd="12" destOrd="0" presId="urn:microsoft.com/office/officeart/2005/8/layout/list1"/>
    <dgm:cxn modelId="{17A7D7AE-183B-4B8C-A1E2-E47E5E736275}" type="presParOf" srcId="{A1B1E8A8-1717-4E7D-9502-C9EE4F7B1381}" destId="{060D0845-EBD5-4D38-A0E0-BF293B1E0BDD}" srcOrd="0" destOrd="0" presId="urn:microsoft.com/office/officeart/2005/8/layout/list1"/>
    <dgm:cxn modelId="{D407DAB3-3B34-4E65-9462-7D4D1F90329D}" type="presParOf" srcId="{A1B1E8A8-1717-4E7D-9502-C9EE4F7B1381}" destId="{DF6D683E-F4E8-4F8B-AFB6-CC5E7F3C9BA4}" srcOrd="1" destOrd="0" presId="urn:microsoft.com/office/officeart/2005/8/layout/list1"/>
    <dgm:cxn modelId="{119DC6D8-4388-4CEE-BBE3-F3F1170F2898}" type="presParOf" srcId="{A32D60C9-EACD-470B-9E25-B6899D18ECBC}" destId="{E3BF2431-2942-470F-AE6C-813708EF7902}" srcOrd="13" destOrd="0" presId="urn:microsoft.com/office/officeart/2005/8/layout/list1"/>
    <dgm:cxn modelId="{51C25D6B-B5FF-41F9-962B-89A2415B0D5C}" type="presParOf" srcId="{A32D60C9-EACD-470B-9E25-B6899D18ECBC}" destId="{DD6ED28C-4948-414E-83CB-25FED64D03D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0AF91C-6C79-C640-86DC-1920038672FC}" type="doc">
      <dgm:prSet loTypeId="urn:microsoft.com/office/officeart/2005/8/layout/list1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F72669-1B78-9643-82BF-B338B5CE0A33}">
      <dgm:prSet phldrT="[Text]"/>
      <dgm:spPr/>
      <dgm:t>
        <a:bodyPr/>
        <a:lstStyle/>
        <a:p>
          <a:pPr rtl="0"/>
          <a:r>
            <a:rPr lang="en-GB"/>
            <a:t>Protects Vulnerable service users  </a:t>
          </a:r>
        </a:p>
      </dgm:t>
    </dgm:pt>
    <dgm:pt modelId="{64DF3D8C-31FD-B74D-98AA-4E83F71EDFA1}" type="parTrans" cxnId="{DCDA5BFA-EFFD-FB40-9A3A-5C853E0AB417}">
      <dgm:prSet/>
      <dgm:spPr/>
      <dgm:t>
        <a:bodyPr/>
        <a:lstStyle/>
        <a:p>
          <a:endParaRPr lang="en-GB"/>
        </a:p>
      </dgm:t>
    </dgm:pt>
    <dgm:pt modelId="{0A0BD920-0E8A-F144-81A4-2A99514B99FC}" type="sibTrans" cxnId="{DCDA5BFA-EFFD-FB40-9A3A-5C853E0AB417}">
      <dgm:prSet/>
      <dgm:spPr/>
      <dgm:t>
        <a:bodyPr/>
        <a:lstStyle/>
        <a:p>
          <a:endParaRPr lang="en-GB"/>
        </a:p>
      </dgm:t>
    </dgm:pt>
    <dgm:pt modelId="{560F4381-A865-3F49-A02A-FB85007F5387}">
      <dgm:prSet phldrT="[Text]"/>
      <dgm:spPr/>
      <dgm:t>
        <a:bodyPr/>
        <a:lstStyle/>
        <a:p>
          <a:pPr rtl="0"/>
          <a:r>
            <a:rPr lang="en-GB"/>
            <a:t>Supports GDPR compliance</a:t>
          </a:r>
        </a:p>
      </dgm:t>
    </dgm:pt>
    <dgm:pt modelId="{74857FA4-86BE-8C4C-ADF0-1C543C0B9DB6}" type="parTrans" cxnId="{C62C808A-37BC-D44C-88F4-106CC4FADDB8}">
      <dgm:prSet/>
      <dgm:spPr/>
      <dgm:t>
        <a:bodyPr/>
        <a:lstStyle/>
        <a:p>
          <a:endParaRPr lang="en-GB"/>
        </a:p>
      </dgm:t>
    </dgm:pt>
    <dgm:pt modelId="{77BA3EC2-E846-794C-A0F8-2AB8D8D130C7}" type="sibTrans" cxnId="{C62C808A-37BC-D44C-88F4-106CC4FADDB8}">
      <dgm:prSet/>
      <dgm:spPr/>
      <dgm:t>
        <a:bodyPr/>
        <a:lstStyle/>
        <a:p>
          <a:endParaRPr lang="en-GB"/>
        </a:p>
      </dgm:t>
    </dgm:pt>
    <dgm:pt modelId="{DF7BD765-0EB4-B742-8929-892357426D15}">
      <dgm:prSet phldrT="[Text]"/>
      <dgm:spPr/>
      <dgm:t>
        <a:bodyPr/>
        <a:lstStyle/>
        <a:p>
          <a:pPr rtl="0"/>
          <a:r>
            <a:rPr lang="en-GB"/>
            <a:t>Builds staff confidence with digital tools</a:t>
          </a:r>
        </a:p>
      </dgm:t>
    </dgm:pt>
    <dgm:pt modelId="{BC3D0559-1274-4548-9656-1A8C3F3CF809}" type="parTrans" cxnId="{06645C6B-AEAC-DD4D-8E51-DCE4B5650DBD}">
      <dgm:prSet/>
      <dgm:spPr/>
      <dgm:t>
        <a:bodyPr/>
        <a:lstStyle/>
        <a:p>
          <a:endParaRPr lang="en-GB"/>
        </a:p>
      </dgm:t>
    </dgm:pt>
    <dgm:pt modelId="{AA3FC2BA-0101-8349-ABBE-E95D831523B8}" type="sibTrans" cxnId="{06645C6B-AEAC-DD4D-8E51-DCE4B5650DBD}">
      <dgm:prSet/>
      <dgm:spPr/>
      <dgm:t>
        <a:bodyPr/>
        <a:lstStyle/>
        <a:p>
          <a:endParaRPr lang="en-GB"/>
        </a:p>
      </dgm:t>
    </dgm:pt>
    <dgm:pt modelId="{7074D2F7-FCF5-4946-90B7-68722DCC625F}">
      <dgm:prSet/>
      <dgm:spPr/>
      <dgm:t>
        <a:bodyPr/>
        <a:lstStyle/>
        <a:p>
          <a:pPr rtl="0"/>
          <a:r>
            <a:rPr lang="en-GB"/>
            <a:t>Reduces risk of data breaches</a:t>
          </a:r>
        </a:p>
      </dgm:t>
    </dgm:pt>
    <dgm:pt modelId="{736D1F1B-5687-F64E-9BDB-E7E24104657B}" type="parTrans" cxnId="{16349642-B3A7-724B-8C81-F51F3F6A3511}">
      <dgm:prSet/>
      <dgm:spPr/>
      <dgm:t>
        <a:bodyPr/>
        <a:lstStyle/>
        <a:p>
          <a:endParaRPr lang="en-GB"/>
        </a:p>
      </dgm:t>
    </dgm:pt>
    <dgm:pt modelId="{A821561D-190E-BE4C-B055-04E025211E08}" type="sibTrans" cxnId="{16349642-B3A7-724B-8C81-F51F3F6A3511}">
      <dgm:prSet/>
      <dgm:spPr/>
      <dgm:t>
        <a:bodyPr/>
        <a:lstStyle/>
        <a:p>
          <a:endParaRPr lang="en-GB"/>
        </a:p>
      </dgm:t>
    </dgm:pt>
    <dgm:pt modelId="{C9F6EA94-3B3E-5F48-9991-FA6B1C86A528}" type="pres">
      <dgm:prSet presAssocID="{D60AF91C-6C79-C640-86DC-1920038672FC}" presName="linear" presStyleCnt="0">
        <dgm:presLayoutVars>
          <dgm:dir/>
          <dgm:animLvl val="lvl"/>
          <dgm:resizeHandles val="exact"/>
        </dgm:presLayoutVars>
      </dgm:prSet>
      <dgm:spPr/>
    </dgm:pt>
    <dgm:pt modelId="{28D241F8-5E04-2E44-8C6B-820572DC1409}" type="pres">
      <dgm:prSet presAssocID="{7074D2F7-FCF5-4946-90B7-68722DCC625F}" presName="parentLin" presStyleCnt="0"/>
      <dgm:spPr/>
    </dgm:pt>
    <dgm:pt modelId="{D605356D-943C-E24D-B442-A3D8827B9D83}" type="pres">
      <dgm:prSet presAssocID="{7074D2F7-FCF5-4946-90B7-68722DCC625F}" presName="parentLeftMargin" presStyleLbl="node1" presStyleIdx="0" presStyleCnt="4"/>
      <dgm:spPr/>
    </dgm:pt>
    <dgm:pt modelId="{E3366139-8CC6-D74E-9BA2-5037A2336F10}" type="pres">
      <dgm:prSet presAssocID="{7074D2F7-FCF5-4946-90B7-68722DCC625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8857E6-B1E2-674B-883D-D03A7C48FD50}" type="pres">
      <dgm:prSet presAssocID="{7074D2F7-FCF5-4946-90B7-68722DCC625F}" presName="negativeSpace" presStyleCnt="0"/>
      <dgm:spPr/>
    </dgm:pt>
    <dgm:pt modelId="{3FABD2BC-B98A-064B-BE93-43DB37F2E64E}" type="pres">
      <dgm:prSet presAssocID="{7074D2F7-FCF5-4946-90B7-68722DCC625F}" presName="childText" presStyleLbl="conFgAcc1" presStyleIdx="0" presStyleCnt="4">
        <dgm:presLayoutVars>
          <dgm:bulletEnabled val="1"/>
        </dgm:presLayoutVars>
      </dgm:prSet>
      <dgm:spPr/>
    </dgm:pt>
    <dgm:pt modelId="{DB4F73AE-E9C9-B34F-8653-F711CD5480EF}" type="pres">
      <dgm:prSet presAssocID="{A821561D-190E-BE4C-B055-04E025211E08}" presName="spaceBetweenRectangles" presStyleCnt="0"/>
      <dgm:spPr/>
    </dgm:pt>
    <dgm:pt modelId="{181FF3EE-55EF-C74B-BAF6-FAD477D3BF2A}" type="pres">
      <dgm:prSet presAssocID="{74F72669-1B78-9643-82BF-B338B5CE0A33}" presName="parentLin" presStyleCnt="0"/>
      <dgm:spPr/>
    </dgm:pt>
    <dgm:pt modelId="{DCDE5EFE-9F3E-2845-B321-0F38A0152E03}" type="pres">
      <dgm:prSet presAssocID="{74F72669-1B78-9643-82BF-B338B5CE0A33}" presName="parentLeftMargin" presStyleLbl="node1" presStyleIdx="0" presStyleCnt="4"/>
      <dgm:spPr/>
    </dgm:pt>
    <dgm:pt modelId="{2ACD6E45-EF6F-3242-95AC-EB194488C67C}" type="pres">
      <dgm:prSet presAssocID="{74F72669-1B78-9643-82BF-B338B5CE0A3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F2DE87-DA58-5744-B43D-8F46D55DC5FF}" type="pres">
      <dgm:prSet presAssocID="{74F72669-1B78-9643-82BF-B338B5CE0A33}" presName="negativeSpace" presStyleCnt="0"/>
      <dgm:spPr/>
    </dgm:pt>
    <dgm:pt modelId="{96C8F9E0-F809-0548-8712-DAE4C6DC45CC}" type="pres">
      <dgm:prSet presAssocID="{74F72669-1B78-9643-82BF-B338B5CE0A33}" presName="childText" presStyleLbl="conFgAcc1" presStyleIdx="1" presStyleCnt="4">
        <dgm:presLayoutVars>
          <dgm:bulletEnabled val="1"/>
        </dgm:presLayoutVars>
      </dgm:prSet>
      <dgm:spPr/>
    </dgm:pt>
    <dgm:pt modelId="{501AF5AC-09FC-6B4C-BAED-8837FDCD140D}" type="pres">
      <dgm:prSet presAssocID="{0A0BD920-0E8A-F144-81A4-2A99514B99FC}" presName="spaceBetweenRectangles" presStyleCnt="0"/>
      <dgm:spPr/>
    </dgm:pt>
    <dgm:pt modelId="{D46C1DF1-9ED4-9F4A-A42B-0C26B6C3737F}" type="pres">
      <dgm:prSet presAssocID="{560F4381-A865-3F49-A02A-FB85007F5387}" presName="parentLin" presStyleCnt="0"/>
      <dgm:spPr/>
    </dgm:pt>
    <dgm:pt modelId="{CA286BD1-5BFF-CE41-B895-4ECD8AF1B1CB}" type="pres">
      <dgm:prSet presAssocID="{560F4381-A865-3F49-A02A-FB85007F5387}" presName="parentLeftMargin" presStyleLbl="node1" presStyleIdx="1" presStyleCnt="4"/>
      <dgm:spPr/>
    </dgm:pt>
    <dgm:pt modelId="{189D2E44-9D74-0049-AED3-E882E4E2DD9B}" type="pres">
      <dgm:prSet presAssocID="{560F4381-A865-3F49-A02A-FB85007F538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69EACF6-117B-C443-9F9F-BC2D69C26CAB}" type="pres">
      <dgm:prSet presAssocID="{560F4381-A865-3F49-A02A-FB85007F5387}" presName="negativeSpace" presStyleCnt="0"/>
      <dgm:spPr/>
    </dgm:pt>
    <dgm:pt modelId="{57B8A83E-676C-CC45-AA1A-7019CABC5842}" type="pres">
      <dgm:prSet presAssocID="{560F4381-A865-3F49-A02A-FB85007F5387}" presName="childText" presStyleLbl="conFgAcc1" presStyleIdx="2" presStyleCnt="4">
        <dgm:presLayoutVars>
          <dgm:bulletEnabled val="1"/>
        </dgm:presLayoutVars>
      </dgm:prSet>
      <dgm:spPr/>
    </dgm:pt>
    <dgm:pt modelId="{5FC320C6-7930-3547-97CB-0C2698579FBD}" type="pres">
      <dgm:prSet presAssocID="{77BA3EC2-E846-794C-A0F8-2AB8D8D130C7}" presName="spaceBetweenRectangles" presStyleCnt="0"/>
      <dgm:spPr/>
    </dgm:pt>
    <dgm:pt modelId="{EF872E05-EEA1-F04B-8935-5EF33B1611FA}" type="pres">
      <dgm:prSet presAssocID="{DF7BD765-0EB4-B742-8929-892357426D15}" presName="parentLin" presStyleCnt="0"/>
      <dgm:spPr/>
    </dgm:pt>
    <dgm:pt modelId="{0453CCC8-C75D-8149-A4F4-B8E1495D7FC5}" type="pres">
      <dgm:prSet presAssocID="{DF7BD765-0EB4-B742-8929-892357426D15}" presName="parentLeftMargin" presStyleLbl="node1" presStyleIdx="2" presStyleCnt="4"/>
      <dgm:spPr/>
    </dgm:pt>
    <dgm:pt modelId="{0722A3C6-EE0B-5C4E-BE91-BBFDBA1BDEF9}" type="pres">
      <dgm:prSet presAssocID="{DF7BD765-0EB4-B742-8929-892357426D1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A5C3091-AD3B-AD43-AE44-2AC401B6D542}" type="pres">
      <dgm:prSet presAssocID="{DF7BD765-0EB4-B742-8929-892357426D15}" presName="negativeSpace" presStyleCnt="0"/>
      <dgm:spPr/>
    </dgm:pt>
    <dgm:pt modelId="{6FACD0FF-D804-7F4F-94E4-40337DBD6A41}" type="pres">
      <dgm:prSet presAssocID="{DF7BD765-0EB4-B742-8929-892357426D1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C912034-E948-3944-95FB-6402B6DA2C49}" type="presOf" srcId="{DF7BD765-0EB4-B742-8929-892357426D15}" destId="{0453CCC8-C75D-8149-A4F4-B8E1495D7FC5}" srcOrd="0" destOrd="0" presId="urn:microsoft.com/office/officeart/2005/8/layout/list1"/>
    <dgm:cxn modelId="{16349642-B3A7-724B-8C81-F51F3F6A3511}" srcId="{D60AF91C-6C79-C640-86DC-1920038672FC}" destId="{7074D2F7-FCF5-4946-90B7-68722DCC625F}" srcOrd="0" destOrd="0" parTransId="{736D1F1B-5687-F64E-9BDB-E7E24104657B}" sibTransId="{A821561D-190E-BE4C-B055-04E025211E08}"/>
    <dgm:cxn modelId="{06645C6B-AEAC-DD4D-8E51-DCE4B5650DBD}" srcId="{D60AF91C-6C79-C640-86DC-1920038672FC}" destId="{DF7BD765-0EB4-B742-8929-892357426D15}" srcOrd="3" destOrd="0" parTransId="{BC3D0559-1274-4548-9656-1A8C3F3CF809}" sibTransId="{AA3FC2BA-0101-8349-ABBE-E95D831523B8}"/>
    <dgm:cxn modelId="{14E6874E-2996-1B4D-859C-E511CBB1F13C}" type="presOf" srcId="{560F4381-A865-3F49-A02A-FB85007F5387}" destId="{CA286BD1-5BFF-CE41-B895-4ECD8AF1B1CB}" srcOrd="0" destOrd="0" presId="urn:microsoft.com/office/officeart/2005/8/layout/list1"/>
    <dgm:cxn modelId="{688A4578-55CA-F44C-9853-601E0B4E5012}" type="presOf" srcId="{74F72669-1B78-9643-82BF-B338B5CE0A33}" destId="{2ACD6E45-EF6F-3242-95AC-EB194488C67C}" srcOrd="1" destOrd="0" presId="urn:microsoft.com/office/officeart/2005/8/layout/list1"/>
    <dgm:cxn modelId="{E8EF437B-4AF4-9144-B457-FE9B272CA8EC}" type="presOf" srcId="{74F72669-1B78-9643-82BF-B338B5CE0A33}" destId="{DCDE5EFE-9F3E-2845-B321-0F38A0152E03}" srcOrd="0" destOrd="0" presId="urn:microsoft.com/office/officeart/2005/8/layout/list1"/>
    <dgm:cxn modelId="{C62C808A-37BC-D44C-88F4-106CC4FADDB8}" srcId="{D60AF91C-6C79-C640-86DC-1920038672FC}" destId="{560F4381-A865-3F49-A02A-FB85007F5387}" srcOrd="2" destOrd="0" parTransId="{74857FA4-86BE-8C4C-ADF0-1C543C0B9DB6}" sibTransId="{77BA3EC2-E846-794C-A0F8-2AB8D8D130C7}"/>
    <dgm:cxn modelId="{E63E53A1-9C63-4247-963F-CCE95AB341D9}" type="presOf" srcId="{DF7BD765-0EB4-B742-8929-892357426D15}" destId="{0722A3C6-EE0B-5C4E-BE91-BBFDBA1BDEF9}" srcOrd="1" destOrd="0" presId="urn:microsoft.com/office/officeart/2005/8/layout/list1"/>
    <dgm:cxn modelId="{9B21B8A9-55AF-3C47-ACEF-0A41541E9296}" type="presOf" srcId="{7074D2F7-FCF5-4946-90B7-68722DCC625F}" destId="{E3366139-8CC6-D74E-9BA2-5037A2336F10}" srcOrd="1" destOrd="0" presId="urn:microsoft.com/office/officeart/2005/8/layout/list1"/>
    <dgm:cxn modelId="{05F76FC6-9038-6C43-B88D-46597A2EDB7A}" type="presOf" srcId="{D60AF91C-6C79-C640-86DC-1920038672FC}" destId="{C9F6EA94-3B3E-5F48-9991-FA6B1C86A528}" srcOrd="0" destOrd="0" presId="urn:microsoft.com/office/officeart/2005/8/layout/list1"/>
    <dgm:cxn modelId="{3A89D7D8-CB1B-2E4A-B5C6-642E57BF1FFB}" type="presOf" srcId="{560F4381-A865-3F49-A02A-FB85007F5387}" destId="{189D2E44-9D74-0049-AED3-E882E4E2DD9B}" srcOrd="1" destOrd="0" presId="urn:microsoft.com/office/officeart/2005/8/layout/list1"/>
    <dgm:cxn modelId="{9ACC05D9-4804-6144-A67A-4D382447D48D}" type="presOf" srcId="{7074D2F7-FCF5-4946-90B7-68722DCC625F}" destId="{D605356D-943C-E24D-B442-A3D8827B9D83}" srcOrd="0" destOrd="0" presId="urn:microsoft.com/office/officeart/2005/8/layout/list1"/>
    <dgm:cxn modelId="{DCDA5BFA-EFFD-FB40-9A3A-5C853E0AB417}" srcId="{D60AF91C-6C79-C640-86DC-1920038672FC}" destId="{74F72669-1B78-9643-82BF-B338B5CE0A33}" srcOrd="1" destOrd="0" parTransId="{64DF3D8C-31FD-B74D-98AA-4E83F71EDFA1}" sibTransId="{0A0BD920-0E8A-F144-81A4-2A99514B99FC}"/>
    <dgm:cxn modelId="{A5582D2E-E84D-2645-A1CC-5D98F2B912E1}" type="presParOf" srcId="{C9F6EA94-3B3E-5F48-9991-FA6B1C86A528}" destId="{28D241F8-5E04-2E44-8C6B-820572DC1409}" srcOrd="0" destOrd="0" presId="urn:microsoft.com/office/officeart/2005/8/layout/list1"/>
    <dgm:cxn modelId="{F97D9F1C-05FB-B542-85B4-84E0AC3C8FE1}" type="presParOf" srcId="{28D241F8-5E04-2E44-8C6B-820572DC1409}" destId="{D605356D-943C-E24D-B442-A3D8827B9D83}" srcOrd="0" destOrd="0" presId="urn:microsoft.com/office/officeart/2005/8/layout/list1"/>
    <dgm:cxn modelId="{415EB09F-0720-9F4F-A1CB-63F0F468135F}" type="presParOf" srcId="{28D241F8-5E04-2E44-8C6B-820572DC1409}" destId="{E3366139-8CC6-D74E-9BA2-5037A2336F10}" srcOrd="1" destOrd="0" presId="urn:microsoft.com/office/officeart/2005/8/layout/list1"/>
    <dgm:cxn modelId="{AD6E871B-9873-C44D-8092-CDD7FE47768A}" type="presParOf" srcId="{C9F6EA94-3B3E-5F48-9991-FA6B1C86A528}" destId="{998857E6-B1E2-674B-883D-D03A7C48FD50}" srcOrd="1" destOrd="0" presId="urn:microsoft.com/office/officeart/2005/8/layout/list1"/>
    <dgm:cxn modelId="{A5318F5E-0430-A04F-A1B0-0D27A9C0F7A1}" type="presParOf" srcId="{C9F6EA94-3B3E-5F48-9991-FA6B1C86A528}" destId="{3FABD2BC-B98A-064B-BE93-43DB37F2E64E}" srcOrd="2" destOrd="0" presId="urn:microsoft.com/office/officeart/2005/8/layout/list1"/>
    <dgm:cxn modelId="{42662980-5753-BB43-9112-03EBEFADCCEC}" type="presParOf" srcId="{C9F6EA94-3B3E-5F48-9991-FA6B1C86A528}" destId="{DB4F73AE-E9C9-B34F-8653-F711CD5480EF}" srcOrd="3" destOrd="0" presId="urn:microsoft.com/office/officeart/2005/8/layout/list1"/>
    <dgm:cxn modelId="{9386424C-AA04-8E49-BFD3-03D2D36D1FCA}" type="presParOf" srcId="{C9F6EA94-3B3E-5F48-9991-FA6B1C86A528}" destId="{181FF3EE-55EF-C74B-BAF6-FAD477D3BF2A}" srcOrd="4" destOrd="0" presId="urn:microsoft.com/office/officeart/2005/8/layout/list1"/>
    <dgm:cxn modelId="{E0080A43-28E9-BE48-8C50-105E90D133B4}" type="presParOf" srcId="{181FF3EE-55EF-C74B-BAF6-FAD477D3BF2A}" destId="{DCDE5EFE-9F3E-2845-B321-0F38A0152E03}" srcOrd="0" destOrd="0" presId="urn:microsoft.com/office/officeart/2005/8/layout/list1"/>
    <dgm:cxn modelId="{46F5E0E6-BBA2-C148-B42C-A21273C09BD0}" type="presParOf" srcId="{181FF3EE-55EF-C74B-BAF6-FAD477D3BF2A}" destId="{2ACD6E45-EF6F-3242-95AC-EB194488C67C}" srcOrd="1" destOrd="0" presId="urn:microsoft.com/office/officeart/2005/8/layout/list1"/>
    <dgm:cxn modelId="{5B5BBF38-E91D-5A48-831F-FB53A399655B}" type="presParOf" srcId="{C9F6EA94-3B3E-5F48-9991-FA6B1C86A528}" destId="{AFF2DE87-DA58-5744-B43D-8F46D55DC5FF}" srcOrd="5" destOrd="0" presId="urn:microsoft.com/office/officeart/2005/8/layout/list1"/>
    <dgm:cxn modelId="{7D9673CB-E490-6947-8D62-146988F9C0C8}" type="presParOf" srcId="{C9F6EA94-3B3E-5F48-9991-FA6B1C86A528}" destId="{96C8F9E0-F809-0548-8712-DAE4C6DC45CC}" srcOrd="6" destOrd="0" presId="urn:microsoft.com/office/officeart/2005/8/layout/list1"/>
    <dgm:cxn modelId="{81C50478-6A22-1B42-85CC-8A8EFA2D01D8}" type="presParOf" srcId="{C9F6EA94-3B3E-5F48-9991-FA6B1C86A528}" destId="{501AF5AC-09FC-6B4C-BAED-8837FDCD140D}" srcOrd="7" destOrd="0" presId="urn:microsoft.com/office/officeart/2005/8/layout/list1"/>
    <dgm:cxn modelId="{1E8A05BA-909C-EF4C-9942-79885600F493}" type="presParOf" srcId="{C9F6EA94-3B3E-5F48-9991-FA6B1C86A528}" destId="{D46C1DF1-9ED4-9F4A-A42B-0C26B6C3737F}" srcOrd="8" destOrd="0" presId="urn:microsoft.com/office/officeart/2005/8/layout/list1"/>
    <dgm:cxn modelId="{874D543C-038E-6749-A936-70EB2424AB33}" type="presParOf" srcId="{D46C1DF1-9ED4-9F4A-A42B-0C26B6C3737F}" destId="{CA286BD1-5BFF-CE41-B895-4ECD8AF1B1CB}" srcOrd="0" destOrd="0" presId="urn:microsoft.com/office/officeart/2005/8/layout/list1"/>
    <dgm:cxn modelId="{05604434-DE18-9C47-BED4-E716FCB6C409}" type="presParOf" srcId="{D46C1DF1-9ED4-9F4A-A42B-0C26B6C3737F}" destId="{189D2E44-9D74-0049-AED3-E882E4E2DD9B}" srcOrd="1" destOrd="0" presId="urn:microsoft.com/office/officeart/2005/8/layout/list1"/>
    <dgm:cxn modelId="{047DB914-EAC4-9F47-8E08-A95DA42E5F24}" type="presParOf" srcId="{C9F6EA94-3B3E-5F48-9991-FA6B1C86A528}" destId="{A69EACF6-117B-C443-9F9F-BC2D69C26CAB}" srcOrd="9" destOrd="0" presId="urn:microsoft.com/office/officeart/2005/8/layout/list1"/>
    <dgm:cxn modelId="{FD3CBC57-BB50-7043-BF72-88BDF46B1E20}" type="presParOf" srcId="{C9F6EA94-3B3E-5F48-9991-FA6B1C86A528}" destId="{57B8A83E-676C-CC45-AA1A-7019CABC5842}" srcOrd="10" destOrd="0" presId="urn:microsoft.com/office/officeart/2005/8/layout/list1"/>
    <dgm:cxn modelId="{2910BFFD-12FD-FF4C-80BC-DFB07FE37A5D}" type="presParOf" srcId="{C9F6EA94-3B3E-5F48-9991-FA6B1C86A528}" destId="{5FC320C6-7930-3547-97CB-0C2698579FBD}" srcOrd="11" destOrd="0" presId="urn:microsoft.com/office/officeart/2005/8/layout/list1"/>
    <dgm:cxn modelId="{5A7D19E5-46F7-2F4C-9B82-B670CAE1E62B}" type="presParOf" srcId="{C9F6EA94-3B3E-5F48-9991-FA6B1C86A528}" destId="{EF872E05-EEA1-F04B-8935-5EF33B1611FA}" srcOrd="12" destOrd="0" presId="urn:microsoft.com/office/officeart/2005/8/layout/list1"/>
    <dgm:cxn modelId="{7064B541-D5F2-E046-B8FA-8AE03C42768C}" type="presParOf" srcId="{EF872E05-EEA1-F04B-8935-5EF33B1611FA}" destId="{0453CCC8-C75D-8149-A4F4-B8E1495D7FC5}" srcOrd="0" destOrd="0" presId="urn:microsoft.com/office/officeart/2005/8/layout/list1"/>
    <dgm:cxn modelId="{CC75626B-4F00-2A46-87CF-441D02A7B222}" type="presParOf" srcId="{EF872E05-EEA1-F04B-8935-5EF33B1611FA}" destId="{0722A3C6-EE0B-5C4E-BE91-BBFDBA1BDEF9}" srcOrd="1" destOrd="0" presId="urn:microsoft.com/office/officeart/2005/8/layout/list1"/>
    <dgm:cxn modelId="{83A53D79-9F2C-2641-8809-E36B19F85C95}" type="presParOf" srcId="{C9F6EA94-3B3E-5F48-9991-FA6B1C86A528}" destId="{4A5C3091-AD3B-AD43-AE44-2AC401B6D542}" srcOrd="13" destOrd="0" presId="urn:microsoft.com/office/officeart/2005/8/layout/list1"/>
    <dgm:cxn modelId="{4B4BC91A-1F97-8542-BDAC-0D49FBA19CAB}" type="presParOf" srcId="{C9F6EA94-3B3E-5F48-9991-FA6B1C86A528}" destId="{6FACD0FF-D804-7F4F-94E4-40337DBD6A4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FEBA24-9950-4FB8-B4F8-59AC743D067C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A0EDFB-EA5A-4E20-9115-2BC43D6AE685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Edit formulas to meet company requirements</a:t>
          </a:r>
          <a:endParaRPr lang="en-US" sz="1500" kern="1200"/>
        </a:p>
      </dsp:txBody>
      <dsp:txXfrm>
        <a:off x="569079" y="2427788"/>
        <a:ext cx="2072362" cy="720000"/>
      </dsp:txXfrm>
    </dsp:sp>
    <dsp:sp modelId="{8A442F6E-D822-4D5B-91E3-1CD10E940827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3F35A2-E8D0-496C-A42E-20F74C59CC58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Files saved on OneDrive or SharePoint </a:t>
          </a:r>
          <a:endParaRPr lang="en-US" sz="1500" kern="1200"/>
        </a:p>
      </dsp:txBody>
      <dsp:txXfrm>
        <a:off x="3004105" y="2427788"/>
        <a:ext cx="2072362" cy="720000"/>
      </dsp:txXfrm>
    </dsp:sp>
    <dsp:sp modelId="{2DBD63BB-1EAB-423F-9691-6846D44C7B31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8CBEB-4F5D-4D62-871E-5CA961AA2D03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Staff can update the same documents in real time (</a:t>
          </a:r>
          <a:r>
            <a:rPr lang="en-GB" sz="1500" kern="1200">
              <a:latin typeface="Gill Sans MT" panose="020B0502020104020203"/>
            </a:rPr>
            <a:t>Insight</a:t>
          </a:r>
          <a:r>
            <a:rPr lang="en-GB" sz="1500" kern="1200"/>
            <a:t> </a:t>
          </a:r>
          <a:r>
            <a:rPr lang="en-GB" sz="1500" kern="1200">
              <a:latin typeface="Gill Sans MT" panose="020B0502020104020203"/>
            </a:rPr>
            <a:t>software</a:t>
          </a:r>
          <a:r>
            <a:rPr lang="en-GB" sz="1500" kern="1200"/>
            <a:t>, 2023)</a:t>
          </a:r>
          <a:endParaRPr lang="en-US" sz="1500" kern="1200"/>
        </a:p>
      </dsp:txBody>
      <dsp:txXfrm>
        <a:off x="5439131" y="2427788"/>
        <a:ext cx="2072362" cy="720000"/>
      </dsp:txXfrm>
    </dsp:sp>
    <dsp:sp modelId="{A9E05EBA-4E02-4018-8469-8024EDC83654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8786A-2257-4AB3-B9F2-EF3C21FBFB2E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Easy access </a:t>
          </a:r>
          <a:endParaRPr lang="en-US" sz="1500" kern="1200"/>
        </a:p>
      </dsp:txBody>
      <dsp:txXfrm>
        <a:off x="7874157" y="2427788"/>
        <a:ext cx="207236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9D3D97-72B9-634A-B66F-177D185A0AF5}">
      <dsp:nvSpPr>
        <dsp:cNvPr id="0" name=""/>
        <dsp:cNvSpPr/>
      </dsp:nvSpPr>
      <dsp:spPr>
        <a:xfrm>
          <a:off x="0" y="301379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D8C97-CDB2-0744-9EB2-2284A2EFA0B3}">
      <dsp:nvSpPr>
        <dsp:cNvPr id="0" name=""/>
        <dsp:cNvSpPr/>
      </dsp:nvSpPr>
      <dsp:spPr>
        <a:xfrm>
          <a:off x="480218" y="124259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/>
            <a:t>Searchable messages</a:t>
          </a:r>
          <a:endParaRPr lang="en-GB" sz="2400" kern="1200"/>
        </a:p>
      </dsp:txBody>
      <dsp:txXfrm>
        <a:off x="497511" y="141552"/>
        <a:ext cx="6688476" cy="319654"/>
      </dsp:txXfrm>
    </dsp:sp>
    <dsp:sp modelId="{48F18430-63EC-FE4C-87EB-E5266715446C}">
      <dsp:nvSpPr>
        <dsp:cNvPr id="0" name=""/>
        <dsp:cNvSpPr/>
      </dsp:nvSpPr>
      <dsp:spPr>
        <a:xfrm>
          <a:off x="0" y="845699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57F34B-5D29-6348-A605-3A21381CE64E}">
      <dsp:nvSpPr>
        <dsp:cNvPr id="0" name=""/>
        <dsp:cNvSpPr/>
      </dsp:nvSpPr>
      <dsp:spPr>
        <a:xfrm>
          <a:off x="480218" y="668579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/>
            <a:t>Fail safe collaboration</a:t>
          </a:r>
          <a:endParaRPr lang="en-GB" sz="2400" kern="1200"/>
        </a:p>
      </dsp:txBody>
      <dsp:txXfrm>
        <a:off x="497511" y="685872"/>
        <a:ext cx="6688476" cy="319654"/>
      </dsp:txXfrm>
    </dsp:sp>
    <dsp:sp modelId="{AB266CF4-0CA7-8547-AC71-965BDD46C64C}">
      <dsp:nvSpPr>
        <dsp:cNvPr id="0" name=""/>
        <dsp:cNvSpPr/>
      </dsp:nvSpPr>
      <dsp:spPr>
        <a:xfrm>
          <a:off x="0" y="1390019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4A2429-C4CF-8942-87BA-58F86B7F248D}">
      <dsp:nvSpPr>
        <dsp:cNvPr id="0" name=""/>
        <dsp:cNvSpPr/>
      </dsp:nvSpPr>
      <dsp:spPr>
        <a:xfrm>
          <a:off x="480218" y="1212899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/>
            <a:t>Group archives</a:t>
          </a:r>
          <a:endParaRPr lang="en-US" sz="2400" kern="1200"/>
        </a:p>
      </dsp:txBody>
      <dsp:txXfrm>
        <a:off x="497511" y="1230192"/>
        <a:ext cx="6688476" cy="319654"/>
      </dsp:txXfrm>
    </dsp:sp>
    <dsp:sp modelId="{D78DD755-662E-804F-AF56-F82915BA2EA8}">
      <dsp:nvSpPr>
        <dsp:cNvPr id="0" name=""/>
        <dsp:cNvSpPr/>
      </dsp:nvSpPr>
      <dsp:spPr>
        <a:xfrm>
          <a:off x="0" y="1934338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6D069-0FAE-3E41-878A-0AF47475C9F3}">
      <dsp:nvSpPr>
        <dsp:cNvPr id="0" name=""/>
        <dsp:cNvSpPr/>
      </dsp:nvSpPr>
      <dsp:spPr>
        <a:xfrm>
          <a:off x="480218" y="1757219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/>
            <a:t>Adding tabs</a:t>
          </a:r>
          <a:endParaRPr lang="en-US" sz="2400" kern="1200"/>
        </a:p>
      </dsp:txBody>
      <dsp:txXfrm>
        <a:off x="497511" y="1774512"/>
        <a:ext cx="6688476" cy="319654"/>
      </dsp:txXfrm>
    </dsp:sp>
    <dsp:sp modelId="{F597C05A-882B-184B-B556-4E18FC0DB9C9}">
      <dsp:nvSpPr>
        <dsp:cNvPr id="0" name=""/>
        <dsp:cNvSpPr/>
      </dsp:nvSpPr>
      <dsp:spPr>
        <a:xfrm>
          <a:off x="0" y="2478658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357220-3A4A-F84F-86FD-54C2CB4A27BD}">
      <dsp:nvSpPr>
        <dsp:cNvPr id="0" name=""/>
        <dsp:cNvSpPr/>
      </dsp:nvSpPr>
      <dsp:spPr>
        <a:xfrm>
          <a:off x="480218" y="2301538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/>
            <a:t>Tagged conversation</a:t>
          </a:r>
          <a:endParaRPr lang="en-GB" sz="2400" kern="1200"/>
        </a:p>
      </dsp:txBody>
      <dsp:txXfrm>
        <a:off x="497511" y="2318831"/>
        <a:ext cx="6688476" cy="319654"/>
      </dsp:txXfrm>
    </dsp:sp>
    <dsp:sp modelId="{577851E0-A364-D948-976E-9AC5012B8C17}">
      <dsp:nvSpPr>
        <dsp:cNvPr id="0" name=""/>
        <dsp:cNvSpPr/>
      </dsp:nvSpPr>
      <dsp:spPr>
        <a:xfrm>
          <a:off x="0" y="3022978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F14868-57E2-0249-B9B7-C1BA614CF083}">
      <dsp:nvSpPr>
        <dsp:cNvPr id="0" name=""/>
        <dsp:cNvSpPr/>
      </dsp:nvSpPr>
      <dsp:spPr>
        <a:xfrm>
          <a:off x="480218" y="2845858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/>
            <a:t>Create group meeting archives</a:t>
          </a:r>
          <a:endParaRPr lang="en-GB" sz="2400" kern="1200"/>
        </a:p>
      </dsp:txBody>
      <dsp:txXfrm>
        <a:off x="497511" y="2863151"/>
        <a:ext cx="6688476" cy="3196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3CE90-15C8-4AEA-8092-7BCAEBA55884}">
      <dsp:nvSpPr>
        <dsp:cNvPr id="0" name=""/>
        <dsp:cNvSpPr/>
      </dsp:nvSpPr>
      <dsp:spPr>
        <a:xfrm>
          <a:off x="0" y="33350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A9851-BDB7-4872-A42F-3C91A0251B65}">
      <dsp:nvSpPr>
        <dsp:cNvPr id="0" name=""/>
        <dsp:cNvSpPr/>
      </dsp:nvSpPr>
      <dsp:spPr>
        <a:xfrm>
          <a:off x="486878" y="53069"/>
          <a:ext cx="6816295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Store data on OneDrive or sharepoint</a:t>
          </a:r>
        </a:p>
      </dsp:txBody>
      <dsp:txXfrm>
        <a:off x="514258" y="80449"/>
        <a:ext cx="6761535" cy="506120"/>
      </dsp:txXfrm>
    </dsp:sp>
    <dsp:sp modelId="{58B51A1A-5507-420C-A200-0E1E36AD0FF5}">
      <dsp:nvSpPr>
        <dsp:cNvPr id="0" name=""/>
        <dsp:cNvSpPr/>
      </dsp:nvSpPr>
      <dsp:spPr>
        <a:xfrm>
          <a:off x="0" y="119534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1922D-F3CC-4F46-8A7D-97DEDFCCE9A6}">
      <dsp:nvSpPr>
        <dsp:cNvPr id="0" name=""/>
        <dsp:cNvSpPr/>
      </dsp:nvSpPr>
      <dsp:spPr>
        <a:xfrm>
          <a:off x="486878" y="914909"/>
          <a:ext cx="6816295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No personal devices or USB's</a:t>
          </a:r>
          <a:endParaRPr lang="en-GB" sz="1900" kern="1200"/>
        </a:p>
      </dsp:txBody>
      <dsp:txXfrm>
        <a:off x="514258" y="942289"/>
        <a:ext cx="6761535" cy="506120"/>
      </dsp:txXfrm>
    </dsp:sp>
    <dsp:sp modelId="{50CB62E3-5E57-4E2E-8254-09E93C332D49}">
      <dsp:nvSpPr>
        <dsp:cNvPr id="0" name=""/>
        <dsp:cNvSpPr/>
      </dsp:nvSpPr>
      <dsp:spPr>
        <a:xfrm>
          <a:off x="0" y="205718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234885-1344-4773-B5FD-688FF9279DFF}">
      <dsp:nvSpPr>
        <dsp:cNvPr id="0" name=""/>
        <dsp:cNvSpPr/>
      </dsp:nvSpPr>
      <dsp:spPr>
        <a:xfrm>
          <a:off x="486878" y="1776749"/>
          <a:ext cx="6816295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Access limited to job roles</a:t>
          </a:r>
        </a:p>
      </dsp:txBody>
      <dsp:txXfrm>
        <a:off x="514258" y="1804129"/>
        <a:ext cx="6761535" cy="506120"/>
      </dsp:txXfrm>
    </dsp:sp>
    <dsp:sp modelId="{DD6ED28C-4948-414E-83CB-25FED64D03D9}">
      <dsp:nvSpPr>
        <dsp:cNvPr id="0" name=""/>
        <dsp:cNvSpPr/>
      </dsp:nvSpPr>
      <dsp:spPr>
        <a:xfrm>
          <a:off x="0" y="291902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6D683E-F4E8-4F8B-AFB6-CC5E7F3C9BA4}">
      <dsp:nvSpPr>
        <dsp:cNvPr id="0" name=""/>
        <dsp:cNvSpPr/>
      </dsp:nvSpPr>
      <dsp:spPr>
        <a:xfrm>
          <a:off x="486878" y="2638589"/>
          <a:ext cx="6816295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Regular backups and updates</a:t>
          </a:r>
          <a:endParaRPr lang="en-GB" sz="1900" kern="1200"/>
        </a:p>
      </dsp:txBody>
      <dsp:txXfrm>
        <a:off x="514258" y="2665969"/>
        <a:ext cx="6761535" cy="5061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ABD2BC-B98A-064B-BE93-43DB37F2E64E}">
      <dsp:nvSpPr>
        <dsp:cNvPr id="0" name=""/>
        <dsp:cNvSpPr/>
      </dsp:nvSpPr>
      <dsp:spPr>
        <a:xfrm>
          <a:off x="0" y="332878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366139-8CC6-D74E-9BA2-5037A2336F10}">
      <dsp:nvSpPr>
        <dsp:cNvPr id="0" name=""/>
        <dsp:cNvSpPr/>
      </dsp:nvSpPr>
      <dsp:spPr>
        <a:xfrm>
          <a:off x="480218" y="52438"/>
          <a:ext cx="6723062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Reduces risk of data breaches</a:t>
          </a:r>
        </a:p>
      </dsp:txBody>
      <dsp:txXfrm>
        <a:off x="507598" y="79818"/>
        <a:ext cx="6668302" cy="506120"/>
      </dsp:txXfrm>
    </dsp:sp>
    <dsp:sp modelId="{96C8F9E0-F809-0548-8712-DAE4C6DC45CC}">
      <dsp:nvSpPr>
        <dsp:cNvPr id="0" name=""/>
        <dsp:cNvSpPr/>
      </dsp:nvSpPr>
      <dsp:spPr>
        <a:xfrm>
          <a:off x="0" y="119471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D6E45-EF6F-3242-95AC-EB194488C67C}">
      <dsp:nvSpPr>
        <dsp:cNvPr id="0" name=""/>
        <dsp:cNvSpPr/>
      </dsp:nvSpPr>
      <dsp:spPr>
        <a:xfrm>
          <a:off x="480218" y="914279"/>
          <a:ext cx="6723062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Protects Vulnerable service users  </a:t>
          </a:r>
        </a:p>
      </dsp:txBody>
      <dsp:txXfrm>
        <a:off x="507598" y="941659"/>
        <a:ext cx="6668302" cy="506120"/>
      </dsp:txXfrm>
    </dsp:sp>
    <dsp:sp modelId="{57B8A83E-676C-CC45-AA1A-7019CABC5842}">
      <dsp:nvSpPr>
        <dsp:cNvPr id="0" name=""/>
        <dsp:cNvSpPr/>
      </dsp:nvSpPr>
      <dsp:spPr>
        <a:xfrm>
          <a:off x="0" y="205655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D2E44-9D74-0049-AED3-E882E4E2DD9B}">
      <dsp:nvSpPr>
        <dsp:cNvPr id="0" name=""/>
        <dsp:cNvSpPr/>
      </dsp:nvSpPr>
      <dsp:spPr>
        <a:xfrm>
          <a:off x="480218" y="1776119"/>
          <a:ext cx="6723062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Supports GDPR compliance</a:t>
          </a:r>
        </a:p>
      </dsp:txBody>
      <dsp:txXfrm>
        <a:off x="507598" y="1803499"/>
        <a:ext cx="6668302" cy="506120"/>
      </dsp:txXfrm>
    </dsp:sp>
    <dsp:sp modelId="{6FACD0FF-D804-7F4F-94E4-40337DBD6A41}">
      <dsp:nvSpPr>
        <dsp:cNvPr id="0" name=""/>
        <dsp:cNvSpPr/>
      </dsp:nvSpPr>
      <dsp:spPr>
        <a:xfrm>
          <a:off x="0" y="291839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22A3C6-EE0B-5C4E-BE91-BBFDBA1BDEF9}">
      <dsp:nvSpPr>
        <dsp:cNvPr id="0" name=""/>
        <dsp:cNvSpPr/>
      </dsp:nvSpPr>
      <dsp:spPr>
        <a:xfrm>
          <a:off x="480218" y="2637959"/>
          <a:ext cx="6723062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Builds staff confidence with digital tools</a:t>
          </a:r>
        </a:p>
      </dsp:txBody>
      <dsp:txXfrm>
        <a:off x="507598" y="2665339"/>
        <a:ext cx="6668302" cy="506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108B-DF2C-7349-A094-D4C3F144E7B3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2A7E5D-A0A8-B64E-811A-67D73E20C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820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7E5D-A0A8-B64E-811A-67D73E20C6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992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kbala7092/excel-in-healthcare-managing-patient-data-c18706f4332a" TargetMode="External"/><Relationship Id="rId2" Type="http://schemas.openxmlformats.org/officeDocument/2006/relationships/hyperlink" Target="https://insightsoftware.com/blog/why-do-we-use-exce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rittech/microsoft-teams-usmicrosoft-outlook-which-one-is-better-and-when-do-you-use-the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B9931-F532-9F01-EFD4-3607DD3668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Digital skills &amp; Research methods (Lch4007_BIRM)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8F48-CFCC-1E51-A1F4-F4EB3F7195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91440" rIns="91440" bIns="9144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US"/>
              <a:t>Hasna begum – 2523256</a:t>
            </a:r>
          </a:p>
          <a:p>
            <a:pPr marL="342900" indent="-342900">
              <a:buAutoNum type="arabicPeriod"/>
            </a:pPr>
            <a:r>
              <a:rPr lang="en-US"/>
              <a:t>Michelle Hines – 2527682</a:t>
            </a:r>
          </a:p>
          <a:p>
            <a:pPr marL="342900" indent="-342900">
              <a:buAutoNum type="arabicPeriod"/>
            </a:pPr>
            <a:r>
              <a:rPr lang="en-US"/>
              <a:t>Khadija Abouelela - 2521456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ADCF88-7D3A-79CB-FC5D-1F1B1203E8CB}"/>
              </a:ext>
            </a:extLst>
          </p:cNvPr>
          <p:cNvSpPr txBox="1"/>
          <p:nvPr/>
        </p:nvSpPr>
        <p:spPr>
          <a:xfrm>
            <a:off x="9347200" y="5271911"/>
            <a:ext cx="2212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Paul Clayton</a:t>
            </a:r>
          </a:p>
        </p:txBody>
      </p:sp>
    </p:spTree>
    <p:extLst>
      <p:ext uri="{BB962C8B-B14F-4D97-AF65-F5344CB8AC3E}">
        <p14:creationId xmlns:p14="http://schemas.microsoft.com/office/powerpoint/2010/main" val="2652463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D9987-180A-C2E1-FA91-0D29EFBF1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Content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76860-1D69-E5CC-5098-F74D4C31B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US"/>
              <a:t>Excel</a:t>
            </a:r>
          </a:p>
          <a:p>
            <a:pPr marL="457200" indent="-457200">
              <a:buAutoNum type="arabicPeriod"/>
            </a:pPr>
            <a:r>
              <a:rPr lang="en-US"/>
              <a:t>Teams</a:t>
            </a:r>
          </a:p>
          <a:p>
            <a:pPr marL="457200" indent="-457200">
              <a:buAutoNum type="arabicPeriod"/>
            </a:pPr>
            <a:r>
              <a:rPr lang="en-US"/>
              <a:t>Digital security</a:t>
            </a:r>
          </a:p>
          <a:p>
            <a:pPr marL="457200" indent="-457200">
              <a:buAutoNum type="arabicPeriod"/>
            </a:pPr>
            <a:r>
              <a:rPr lang="en-US"/>
              <a:t>Reference page</a:t>
            </a:r>
          </a:p>
          <a:p>
            <a:pPr marL="457200" indent="-457200">
              <a:buAutoNum type="arabicPeriod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650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CDDE5CDF-1512-4CDA-B956-23D223F8D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B029D7D8-5A6B-4C76-94C8-15798C6C5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A5C9319C-E20D-4884-952F-60B6A58C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62C9703D-C8F9-44AD-A7C0-C2F3871F8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601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workflow&#10;&#10;AI-generated content may be incorrect.">
            <a:extLst>
              <a:ext uri="{FF2B5EF4-FFF2-40B4-BE49-F238E27FC236}">
                <a16:creationId xmlns:a16="http://schemas.microsoft.com/office/drawing/2014/main" id="{7AC6F5FF-8384-69C8-88D0-99C3C4DBBC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4235" y="643467"/>
            <a:ext cx="8663529" cy="4873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82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07DE5115-89C8-4B9C-B0E8-78A15C20C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A6402E2-72CC-4683-9B83-11265402E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7E01B74-0D5B-DA6C-8291-CB6C449322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546" r="1" b="707"/>
          <a:stretch>
            <a:fillRect/>
          </a:stretch>
        </p:blipFill>
        <p:spPr>
          <a:xfrm>
            <a:off x="2269237" y="1247835"/>
            <a:ext cx="7653528" cy="3648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834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545F9-9742-75E7-75C8-4612EDA03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GB" sz="5200" b="1" u="sng"/>
              <a:t>4.Easy colorations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98C07B0-44D2-5DAC-CA6D-746F6E78367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713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green circular object with check marks&#10;&#10;AI-generated content may be incorrect.">
            <a:extLst>
              <a:ext uri="{FF2B5EF4-FFF2-40B4-BE49-F238E27FC236}">
                <a16:creationId xmlns:a16="http://schemas.microsoft.com/office/drawing/2014/main" id="{D7A46E6F-0734-2377-55A0-0EC9FB9DDE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97" b="8245"/>
          <a:stretch>
            <a:fillRect/>
          </a:stretch>
        </p:blipFill>
        <p:spPr>
          <a:xfrm>
            <a:off x="20" y="10"/>
            <a:ext cx="12191980" cy="6121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427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452B9-68A9-6C34-FEFD-CC2158C96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/>
              <a:t>ADAVANTAGES OF USING TEAMS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C5AB21-0C39-D4D9-6F48-198F54EAB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9411869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6DC635DB-D6C8-5466-0436-B4D92C368EA1}"/>
              </a:ext>
            </a:extLst>
          </p:cNvPr>
          <p:cNvSpPr txBox="1"/>
          <p:nvPr/>
        </p:nvSpPr>
        <p:spPr>
          <a:xfrm>
            <a:off x="8694568" y="5558363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Corittech</a:t>
            </a:r>
            <a:r>
              <a:rPr lang="en-US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2349640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9D448B-A9F5-9122-72E6-266CBA28CE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683" y="297961"/>
            <a:ext cx="4203114" cy="2463800"/>
          </a:xfrm>
          <a:prstGeom prst="rect">
            <a:avLst/>
          </a:prstGeom>
        </p:spPr>
      </p:pic>
      <p:pic>
        <p:nvPicPr>
          <p:cNvPr id="1026" name="Picture 2" descr="Sticky notes with messages and reminders - ID: 215657">
            <a:extLst>
              <a:ext uri="{FF2B5EF4-FFF2-40B4-BE49-F238E27FC236}">
                <a16:creationId xmlns:a16="http://schemas.microsoft.com/office/drawing/2014/main" id="{B7230804-6E3C-D265-2A7E-6535CD5AD0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83" y="2761761"/>
            <a:ext cx="4203114" cy="324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B40E059-DA2C-2AD5-AEFB-FAF9B222C643}"/>
              </a:ext>
            </a:extLst>
          </p:cNvPr>
          <p:cNvSpPr txBox="1"/>
          <p:nvPr/>
        </p:nvSpPr>
        <p:spPr>
          <a:xfrm>
            <a:off x="5045275" y="334133"/>
            <a:ext cx="626328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/>
              <a:t>Searchable Messages</a:t>
            </a:r>
          </a:p>
        </p:txBody>
      </p:sp>
    </p:spTree>
    <p:extLst>
      <p:ext uri="{BB962C8B-B14F-4D97-AF65-F5344CB8AC3E}">
        <p14:creationId xmlns:p14="http://schemas.microsoft.com/office/powerpoint/2010/main" val="2562589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C90DE74-5B15-D7A7-BD74-866AE1256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FAIL SAFE COLLABORATION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846D596-B5E3-7E86-19C1-5CE2916AAB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US"/>
          </a:p>
          <a:p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4E933F6F-2CCD-C733-4EF2-62A22BC036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GROUP ARCHIVES</a:t>
            </a:r>
          </a:p>
          <a:p>
            <a:r>
              <a:rPr lang="en-US" sz="2400"/>
              <a:t>ADDING TABS</a:t>
            </a:r>
          </a:p>
          <a:p>
            <a:r>
              <a:rPr lang="en-US" sz="2400"/>
              <a:t>TAGGED CONVERSATIONS</a:t>
            </a:r>
          </a:p>
          <a:p>
            <a:r>
              <a:rPr lang="en-US" sz="2400"/>
              <a:t>CREATE GROUP MEETING ARCHIVES</a:t>
            </a:r>
          </a:p>
        </p:txBody>
      </p:sp>
      <p:pic>
        <p:nvPicPr>
          <p:cNvPr id="2" name="Picture 1" descr="A hand holding a phone&#10;&#10;AI-generated content may be incorrect.">
            <a:extLst>
              <a:ext uri="{FF2B5EF4-FFF2-40B4-BE49-F238E27FC236}">
                <a16:creationId xmlns:a16="http://schemas.microsoft.com/office/drawing/2014/main" id="{87573E4A-7DB1-2F2E-4E4B-170A8F0FE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907" y="1892186"/>
            <a:ext cx="4811156" cy="366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314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A9D16-A880-23D2-955B-B96FE4AD4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Disadvantages of using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5465D-1D84-CF30-E5A8-C98709B419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7331" y="2021175"/>
            <a:ext cx="8671394" cy="34382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Technology reliability</a:t>
            </a:r>
          </a:p>
          <a:p>
            <a:r>
              <a:rPr lang="en-US"/>
              <a:t>Duplicate team / channel creation</a:t>
            </a:r>
          </a:p>
          <a:p>
            <a:r>
              <a:rPr lang="en-US"/>
              <a:t>Accidental data sharing</a:t>
            </a:r>
          </a:p>
          <a:p>
            <a:r>
              <a:rPr lang="en-US"/>
              <a:t>Workflow disruption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CF324F-5491-396E-7C47-1E33F173D8B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Data security</a:t>
            </a:r>
          </a:p>
          <a:p>
            <a:r>
              <a:rPr lang="en-US"/>
              <a:t>Technical skill</a:t>
            </a:r>
          </a:p>
          <a:p>
            <a:r>
              <a:rPr lang="en-US"/>
              <a:t>Internet reliability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6280CB-94A5-F21A-F829-904E46163E29}"/>
              </a:ext>
            </a:extLst>
          </p:cNvPr>
          <p:cNvSpPr txBox="1"/>
          <p:nvPr/>
        </p:nvSpPr>
        <p:spPr>
          <a:xfrm>
            <a:off x="1652108" y="4312281"/>
            <a:ext cx="102483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While Microsoft teams can improve communication, it is not designed as a care management system and cannot replace formal electronic care records (CQC, 2023). </a:t>
            </a:r>
          </a:p>
        </p:txBody>
      </p:sp>
    </p:spTree>
    <p:extLst>
      <p:ext uri="{BB962C8B-B14F-4D97-AF65-F5344CB8AC3E}">
        <p14:creationId xmlns:p14="http://schemas.microsoft.com/office/powerpoint/2010/main" val="303820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832D-79A8-9CD0-E9FB-2629D0270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Digital safety action plan</a:t>
            </a:r>
            <a:br>
              <a:rPr lang="en-US"/>
            </a:br>
            <a:r>
              <a:rPr lang="en-US"/>
              <a:t>(Greenfield home care agency)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CD0C1-3E25-CBE2-9066-FD94F9231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4273" y="1966570"/>
            <a:ext cx="7077613" cy="346290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b="1"/>
              <a:t>Protecting Service user data using Microsoft 365</a:t>
            </a:r>
          </a:p>
          <a:p>
            <a:pPr>
              <a:lnSpc>
                <a:spcPct val="150000"/>
              </a:lnSpc>
            </a:pPr>
            <a:r>
              <a:rPr lang="en-US" sz="2400"/>
              <a:t>Greenfield handles sensitive health and personal data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sz="2400"/>
              <a:t>Digital safety is important in-home care settings</a:t>
            </a:r>
          </a:p>
          <a:p>
            <a:pPr>
              <a:lnSpc>
                <a:spcPct val="150000"/>
              </a:lnSpc>
            </a:pPr>
            <a:r>
              <a:rPr lang="en-US" sz="2400"/>
              <a:t>Supports GDPR and home protection laws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0D23EDA-B4A0-145D-65B4-25C926F12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0921" y="2102534"/>
            <a:ext cx="3131830" cy="264777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4BD446-0EA8-3CF7-5EF0-B1BF5008A3E9}"/>
              </a:ext>
            </a:extLst>
          </p:cNvPr>
          <p:cNvSpPr txBox="1"/>
          <p:nvPr/>
        </p:nvSpPr>
        <p:spPr>
          <a:xfrm>
            <a:off x="9279191" y="5438467"/>
            <a:ext cx="226756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Uk Government (2024)</a:t>
            </a:r>
          </a:p>
        </p:txBody>
      </p:sp>
    </p:spTree>
    <p:extLst>
      <p:ext uri="{BB962C8B-B14F-4D97-AF65-F5344CB8AC3E}">
        <p14:creationId xmlns:p14="http://schemas.microsoft.com/office/powerpoint/2010/main" val="241307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B3E87-C3CE-0199-908D-186985A1D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/>
              <a:t>Secure access</a:t>
            </a:r>
            <a:endParaRPr lang="en-US" sz="6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7F7BC-B212-4CAF-0DA2-13583FBCE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20B0604020202020204" pitchFamily="34" charset="0"/>
              <a:buChar char="ü"/>
            </a:pPr>
            <a:r>
              <a:rPr lang="en-GB" sz="2800"/>
              <a:t>Individual Microsoft 365 logins for all staff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800"/>
              <a:t>Strong passwords and two-factor authentication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800"/>
              <a:t>Devices locked when unattended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800"/>
              <a:t>No shared accounts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896AE7-1FD8-9B33-64B9-8D734B5010E2}"/>
              </a:ext>
            </a:extLst>
          </p:cNvPr>
          <p:cNvSpPr txBox="1"/>
          <p:nvPr/>
        </p:nvSpPr>
        <p:spPr>
          <a:xfrm>
            <a:off x="9681882" y="5325035"/>
            <a:ext cx="18108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Microsoft (2024)</a:t>
            </a:r>
          </a:p>
        </p:txBody>
      </p:sp>
    </p:spTree>
    <p:extLst>
      <p:ext uri="{BB962C8B-B14F-4D97-AF65-F5344CB8AC3E}">
        <p14:creationId xmlns:p14="http://schemas.microsoft.com/office/powerpoint/2010/main" val="223228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81D910-B2AF-92A6-2206-8C8F9D390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chemeClr val="accent1"/>
                </a:solidFill>
              </a:rPr>
              <a:t>Email awareness</a:t>
            </a:r>
            <a:endParaRPr lang="en-US" sz="4000" b="1">
              <a:solidFill>
                <a:schemeClr val="accent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894635-CFB4-952B-F951-D94D1C184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GB" sz="2400"/>
              <a:t>Recognise phishing and suspicious emails 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2400"/>
              <a:t>Do not open unknown links or attachments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2400"/>
              <a:t>Double-check recipients email addresses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2400"/>
              <a:t>Report suspicious emails using outlook tools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7E1293-6E78-DAE2-995F-65AE644E328C}"/>
              </a:ext>
            </a:extLst>
          </p:cNvPr>
          <p:cNvSpPr txBox="1"/>
          <p:nvPr/>
        </p:nvSpPr>
        <p:spPr>
          <a:xfrm>
            <a:off x="9269506" y="5898777"/>
            <a:ext cx="24204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Uk Government (2024)</a:t>
            </a:r>
          </a:p>
        </p:txBody>
      </p:sp>
    </p:spTree>
    <p:extLst>
      <p:ext uri="{BB962C8B-B14F-4D97-AF65-F5344CB8AC3E}">
        <p14:creationId xmlns:p14="http://schemas.microsoft.com/office/powerpoint/2010/main" val="1637768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E84C6-EFFD-5EF9-3F4A-0C46F534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/>
              <a:t>Data management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FBFDBD44-D007-D881-918F-121EB5565D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4052663"/>
              </p:ext>
            </p:extLst>
          </p:nvPr>
        </p:nvGraphicFramePr>
        <p:xfrm>
          <a:off x="1449463" y="1970220"/>
          <a:ext cx="9737565" cy="3450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B2433717-2633-1C5F-CBB0-0A9171B72E53}"/>
              </a:ext>
            </a:extLst>
          </p:cNvPr>
          <p:cNvSpPr txBox="1"/>
          <p:nvPr/>
        </p:nvSpPr>
        <p:spPr>
          <a:xfrm>
            <a:off x="10164096" y="5604386"/>
            <a:ext cx="17452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NHS Digital,(2023)</a:t>
            </a:r>
          </a:p>
        </p:txBody>
      </p:sp>
    </p:spTree>
    <p:extLst>
      <p:ext uri="{BB962C8B-B14F-4D97-AF65-F5344CB8AC3E}">
        <p14:creationId xmlns:p14="http://schemas.microsoft.com/office/powerpoint/2010/main" val="3461388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E8D1F17-1159-168E-D699-659667883382}"/>
              </a:ext>
            </a:extLst>
          </p:cNvPr>
          <p:cNvSpPr txBox="1"/>
          <p:nvPr/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latin typeface="+mj-lt"/>
                <a:ea typeface="+mj-ea"/>
                <a:cs typeface="+mj-cs"/>
              </a:rPr>
              <a:t>CONFIDENTIAL AND COMPLIANCE</a:t>
            </a:r>
            <a:endParaRPr lang="en-US" sz="4000" b="1"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575D7B-B982-2FA5-8D39-6BE3B11F3B5B}"/>
              </a:ext>
            </a:extLst>
          </p:cNvPr>
          <p:cNvSpPr txBox="1"/>
          <p:nvPr/>
        </p:nvSpPr>
        <p:spPr>
          <a:xfrm>
            <a:off x="910805" y="2015734"/>
            <a:ext cx="5194942" cy="345061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Follow GDPR and data protection laws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Share data only with </a:t>
            </a:r>
            <a:r>
              <a:rPr lang="en-US" sz="2400" dirty="0" err="1"/>
              <a:t>authorised</a:t>
            </a:r>
            <a:r>
              <a:rPr lang="en-US" sz="2400" dirty="0"/>
              <a:t> staff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Don’t share client data in public 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Microsoft 365 permissions supports compliance</a:t>
            </a:r>
          </a:p>
        </p:txBody>
      </p:sp>
      <p:pic>
        <p:nvPicPr>
          <p:cNvPr id="4" name="Picture 3" descr="A group of icons with a lock and a shield&#10;&#10;AI-generated content may be incorrect.">
            <a:extLst>
              <a:ext uri="{FF2B5EF4-FFF2-40B4-BE49-F238E27FC236}">
                <a16:creationId xmlns:a16="http://schemas.microsoft.com/office/drawing/2014/main" id="{381E7B2F-543F-870E-E0BF-AACFB47C25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1" y="2345916"/>
            <a:ext cx="4960443" cy="279024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2B5CFC-29FE-743B-4B4B-E96AE72629D9}"/>
              </a:ext>
            </a:extLst>
          </p:cNvPr>
          <p:cNvSpPr txBox="1"/>
          <p:nvPr/>
        </p:nvSpPr>
        <p:spPr>
          <a:xfrm>
            <a:off x="3355257" y="417870"/>
            <a:ext cx="4928419" cy="7497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98D39F-A3DC-A714-D7AF-28CF2EC4C004}"/>
              </a:ext>
            </a:extLst>
          </p:cNvPr>
          <p:cNvSpPr txBox="1"/>
          <p:nvPr/>
        </p:nvSpPr>
        <p:spPr>
          <a:xfrm>
            <a:off x="9783097" y="5628968"/>
            <a:ext cx="189270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UK Government, (2024)</a:t>
            </a:r>
          </a:p>
        </p:txBody>
      </p:sp>
    </p:spTree>
    <p:extLst>
      <p:ext uri="{BB962C8B-B14F-4D97-AF65-F5344CB8AC3E}">
        <p14:creationId xmlns:p14="http://schemas.microsoft.com/office/powerpoint/2010/main" val="2984809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28067-6F7D-993B-9C00-2929028F7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Why does digital safety matter?!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6942034-5302-71D0-83AA-0BA29A5782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6023995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13258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4518B-C361-D0BF-2DC4-1D457F6B8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page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CD05BC-E815-2E96-5B5C-8620DA7112E9}"/>
              </a:ext>
            </a:extLst>
          </p:cNvPr>
          <p:cNvSpPr txBox="1"/>
          <p:nvPr/>
        </p:nvSpPr>
        <p:spPr>
          <a:xfrm>
            <a:off x="1307642" y="2231326"/>
            <a:ext cx="9925630" cy="37528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500" dirty="0"/>
              <a:t>Care Quality Commission (2023) </a:t>
            </a:r>
            <a:r>
              <a:rPr lang="en-US" sz="1500" i="1" dirty="0"/>
              <a:t>Information governance</a:t>
            </a:r>
            <a:r>
              <a:rPr lang="en-US" sz="1500" dirty="0"/>
              <a:t>. Available at</a:t>
            </a:r>
            <a:r>
              <a:rPr lang="en-US" dirty="0"/>
              <a:t>: </a:t>
            </a:r>
            <a:r>
              <a:rPr lang="en-US" dirty="0">
                <a:hlinkClick r:id="" action="ppaction://noaction"/>
              </a:rPr>
              <a:t>https://www.cqc.org.uk/guidance-providers/all-services/information-governanc</a:t>
            </a:r>
            <a:r>
              <a:rPr lang="en-US" sz="1500" i="1" dirty="0">
                <a:hlinkClick r:id="" action="ppaction://noaction"/>
              </a:rPr>
              <a:t>e</a:t>
            </a:r>
            <a:r>
              <a:rPr lang="en-US" sz="1500" dirty="0"/>
              <a:t> (Accessed: 8 February 2026).</a:t>
            </a:r>
            <a:endParaRPr lang="en-US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500" dirty="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Insight software (2023) </a:t>
            </a:r>
            <a:r>
              <a:rPr lang="en-US" sz="1500" i="1" dirty="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Why Do We Use Excel? </a:t>
            </a:r>
            <a:r>
              <a:rPr lang="en-US" sz="1500" dirty="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Available at: </a:t>
            </a:r>
            <a:r>
              <a:rPr lang="en-US" sz="1500" dirty="0">
                <a:solidFill>
                  <a:srgbClr val="333333"/>
                </a:solidFill>
                <a:latin typeface="Gill Sans MT"/>
                <a:ea typeface="Calibri"/>
                <a:cs typeface="Calibri"/>
                <a:hlinkClick r:id="rId2"/>
              </a:rPr>
              <a:t>https://insightsoftware.com/blog/why-do-we-use-excel</a:t>
            </a:r>
            <a:r>
              <a:rPr lang="en-US" sz="1500" dirty="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 (Accessed: 6 February 2026).</a:t>
            </a:r>
            <a:endParaRPr lang="en-US" sz="1500">
              <a:latin typeface="Gill Sans MT"/>
              <a:ea typeface="Calibri"/>
              <a:cs typeface="Calibri"/>
            </a:endParaRP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500" dirty="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Medium (2024) </a:t>
            </a:r>
            <a:r>
              <a:rPr lang="en-US" sz="1500" i="1" dirty="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Excel is Healthcare: Managing Patient Date. </a:t>
            </a:r>
            <a:r>
              <a:rPr lang="en-US" sz="1500" dirty="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Available at: </a:t>
            </a:r>
            <a:r>
              <a:rPr lang="en-US" sz="1500" dirty="0">
                <a:solidFill>
                  <a:srgbClr val="333333"/>
                </a:solidFill>
                <a:latin typeface="Gill Sans MT"/>
                <a:ea typeface="Calibri"/>
                <a:cs typeface="Calibri"/>
                <a:hlinkClick r:id="rId3"/>
              </a:rPr>
              <a:t>https://medium.com/@kbala7092/excel-in-healthcare-managing-patient-data-c18706f4332a</a:t>
            </a:r>
            <a:r>
              <a:rPr lang="en-US" sz="1500" dirty="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 (Accessed: 5 February 2026).</a:t>
            </a:r>
            <a:endParaRPr lang="en-US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500" dirty="0" err="1">
                <a:solidFill>
                  <a:srgbClr val="000000"/>
                </a:solidFill>
                <a:latin typeface="Gill Sans MT"/>
                <a:ea typeface="Calibri"/>
                <a:cs typeface="Calibri"/>
              </a:rPr>
              <a:t>Corit</a:t>
            </a:r>
            <a:r>
              <a:rPr lang="en-US" sz="1500" dirty="0">
                <a:solidFill>
                  <a:srgbClr val="000000"/>
                </a:solidFill>
                <a:latin typeface="Gill Sans MT"/>
                <a:ea typeface="Calibri"/>
                <a:cs typeface="Calibri"/>
              </a:rPr>
              <a:t> Tech(2026) </a:t>
            </a:r>
            <a:r>
              <a:rPr lang="en-US" sz="1500" i="1" dirty="0">
                <a:solidFill>
                  <a:srgbClr val="000000"/>
                </a:solidFill>
                <a:latin typeface="Gill Sans MT"/>
                <a:ea typeface="Calibri"/>
                <a:cs typeface="Calibri"/>
              </a:rPr>
              <a:t>Advantages of teams 365 in a community care setting. </a:t>
            </a:r>
            <a:r>
              <a:rPr lang="en-US" sz="1500" dirty="0">
                <a:solidFill>
                  <a:srgbClr val="000000"/>
                </a:solidFill>
                <a:latin typeface="Gill Sans MT"/>
                <a:ea typeface="Calibri"/>
                <a:cs typeface="Calibri"/>
              </a:rPr>
              <a:t>Available at: </a:t>
            </a:r>
            <a:r>
              <a:rPr lang="en-US" sz="1500" b="1" dirty="0">
                <a:solidFill>
                  <a:srgbClr val="FA2B5C"/>
                </a:solidFill>
                <a:latin typeface="Gill Sans MT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https://corittech/microsoft-teams-</a:t>
            </a:r>
            <a:r>
              <a:rPr lang="en-US" sz="1500" b="1" dirty="0">
                <a:solidFill>
                  <a:srgbClr val="000000"/>
                </a:solidFill>
                <a:latin typeface="Gill Sans MT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usmicroso</a:t>
            </a:r>
            <a:r>
              <a:rPr lang="en-US" sz="1600" dirty="0">
                <a:solidFill>
                  <a:srgbClr val="FF0000"/>
                </a:solidFill>
                <a:latin typeface="Gill Sans MT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ft-outlook-which-one-is-better-and-when-do-you-use-them</a:t>
            </a:r>
            <a:r>
              <a:rPr lang="en-US" sz="1500" dirty="0">
                <a:solidFill>
                  <a:srgbClr val="000000"/>
                </a:solidFill>
                <a:latin typeface="Gill Sans MT"/>
                <a:ea typeface="Calibri"/>
                <a:cs typeface="Calibri"/>
              </a:rPr>
              <a:t> (Accessed: 28 January 2026)</a:t>
            </a:r>
            <a:endParaRPr lang="en-US" sz="1500" dirty="0">
              <a:solidFill>
                <a:srgbClr val="333333"/>
              </a:solidFill>
              <a:latin typeface="Gill Sans MT"/>
              <a:ea typeface="Calibri"/>
              <a:cs typeface="Calibri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500" dirty="0">
              <a:solidFill>
                <a:srgbClr val="333333"/>
              </a:solidFill>
              <a:highlight>
                <a:srgbClr val="FBFBFB"/>
              </a:highlight>
              <a:latin typeface="Gill Sans MT"/>
              <a:ea typeface="Calibri"/>
              <a:cs typeface="Calibri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500" dirty="0">
              <a:solidFill>
                <a:srgbClr val="333333"/>
              </a:solidFill>
              <a:highlight>
                <a:srgbClr val="FBFBFB"/>
              </a:highlight>
              <a:latin typeface="Gill Sans MT"/>
              <a:ea typeface="Calibri"/>
              <a:cs typeface="Calibri"/>
            </a:endParaRPr>
          </a:p>
          <a:p>
            <a:endParaRPr lang="en-US" sz="1500" dirty="0">
              <a:latin typeface="Gill Sans M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8454117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Application>Microsoft Office PowerPoint</Application>
  <PresentationFormat>Widescreen</PresentationFormat>
  <Slides>17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Gallery</vt:lpstr>
      <vt:lpstr>Digital skills &amp; Research methods (Lch4007_BIRM)</vt:lpstr>
      <vt:lpstr>Content page</vt:lpstr>
      <vt:lpstr>PowerPoint Presentation</vt:lpstr>
      <vt:lpstr>PowerPoint Presentation</vt:lpstr>
      <vt:lpstr>4.Easy colorations</vt:lpstr>
      <vt:lpstr>PowerPoint Presentation</vt:lpstr>
      <vt:lpstr>ADAVANTAGES OF USING TEAMS</vt:lpstr>
      <vt:lpstr>PowerPoint Presentation</vt:lpstr>
      <vt:lpstr>FAIL SAFE COLLABORATION</vt:lpstr>
      <vt:lpstr>Disadvantages of using teams</vt:lpstr>
      <vt:lpstr>Digital safety action plan (Greenfield home care agency)</vt:lpstr>
      <vt:lpstr>Secure access</vt:lpstr>
      <vt:lpstr>Email awareness</vt:lpstr>
      <vt:lpstr>Data management</vt:lpstr>
      <vt:lpstr>PowerPoint Presentation</vt:lpstr>
      <vt:lpstr>Why does digital safety matter?!</vt:lpstr>
      <vt:lpstr>Reference page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Khadija Abouelela (2521456)</dc:creator>
  <cp:revision>40</cp:revision>
  <dcterms:created xsi:type="dcterms:W3CDTF">2026-01-29T12:56:14Z</dcterms:created>
  <dcterms:modified xsi:type="dcterms:W3CDTF">2026-02-09T10:14:05Z</dcterms:modified>
</cp:coreProperties>
</file>