
<file path=[Content_Types].xml><?xml version="1.0" encoding="utf-8"?>
<Types xmlns="http://schemas.openxmlformats.org/package/2006/content-types">
  <Default Extension="png" ContentType="image/png"/>
  <Default Extension="jpg&amp;ehk=c2" ContentType="image/jpe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amp;ehk=WX0qJESdMi0zks" ContentType="image/jpe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8"/>
  </p:notesMasterIdLst>
  <p:handoutMasterIdLst>
    <p:handoutMasterId r:id="rId29"/>
  </p:handoutMasterIdLst>
  <p:sldIdLst>
    <p:sldId id="280" r:id="rId5"/>
    <p:sldId id="257" r:id="rId6"/>
    <p:sldId id="258" r:id="rId7"/>
    <p:sldId id="281" r:id="rId8"/>
    <p:sldId id="259" r:id="rId9"/>
    <p:sldId id="260" r:id="rId10"/>
    <p:sldId id="262" r:id="rId11"/>
    <p:sldId id="264" r:id="rId12"/>
    <p:sldId id="266" r:id="rId13"/>
    <p:sldId id="267" r:id="rId14"/>
    <p:sldId id="269" r:id="rId15"/>
    <p:sldId id="270" r:id="rId16"/>
    <p:sldId id="271" r:id="rId17"/>
    <p:sldId id="272" r:id="rId18"/>
    <p:sldId id="273" r:id="rId19"/>
    <p:sldId id="274" r:id="rId20"/>
    <p:sldId id="326" r:id="rId21"/>
    <p:sldId id="277" r:id="rId22"/>
    <p:sldId id="279" r:id="rId23"/>
    <p:sldId id="282" r:id="rId24"/>
    <p:sldId id="325" r:id="rId25"/>
    <p:sldId id="327" r:id="rId26"/>
    <p:sldId id="276" r:id="rId27"/>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031" autoAdjust="0"/>
  </p:normalViewPr>
  <p:slideViewPr>
    <p:cSldViewPr>
      <p:cViewPr varScale="1">
        <p:scale>
          <a:sx n="91" d="100"/>
          <a:sy n="91" d="100"/>
        </p:scale>
        <p:origin x="56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72"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39D533ED-3966-4AD9-835C-3427A1D54A17}"/>
    <pc:docChg chg="undo custSel addSld modSld">
      <pc:chgData name="Paul Tinkler" userId="bcebf29c-73c2-433d-80d2-6bad896374bf" providerId="ADAL" clId="{39D533ED-3966-4AD9-835C-3427A1D54A17}" dt="2017-09-05T20:06:01.656" v="2318" actId="20577"/>
      <pc:docMkLst>
        <pc:docMk/>
      </pc:docMkLst>
      <pc:sldChg chg="modSp">
        <pc:chgData name="Paul Tinkler" userId="bcebf29c-73c2-433d-80d2-6bad896374bf" providerId="ADAL" clId="{39D533ED-3966-4AD9-835C-3427A1D54A17}" dt="2017-09-02T14:14:54.170" v="19" actId="20577"/>
        <pc:sldMkLst>
          <pc:docMk/>
          <pc:sldMk cId="3408955283" sldId="256"/>
        </pc:sldMkLst>
        <pc:spChg chg="mod">
          <ac:chgData name="Paul Tinkler" userId="bcebf29c-73c2-433d-80d2-6bad896374bf" providerId="ADAL" clId="{39D533ED-3966-4AD9-835C-3427A1D54A17}" dt="2017-09-02T14:14:29.873" v="1" actId="27636"/>
          <ac:spMkLst>
            <pc:docMk/>
            <pc:sldMk cId="3408955283" sldId="256"/>
            <ac:spMk id="2" creationId="{00000000-0000-0000-0000-000000000000}"/>
          </ac:spMkLst>
        </pc:spChg>
        <pc:spChg chg="mod">
          <ac:chgData name="Paul Tinkler" userId="bcebf29c-73c2-433d-80d2-6bad896374bf" providerId="ADAL" clId="{39D533ED-3966-4AD9-835C-3427A1D54A17}" dt="2017-09-02T14:14:54.170" v="19" actId="20577"/>
          <ac:spMkLst>
            <pc:docMk/>
            <pc:sldMk cId="3408955283" sldId="256"/>
            <ac:spMk id="3" creationId="{00000000-0000-0000-0000-000000000000}"/>
          </ac:spMkLst>
        </pc:spChg>
      </pc:sldChg>
      <pc:sldChg chg="modSp">
        <pc:chgData name="Paul Tinkler" userId="bcebf29c-73c2-433d-80d2-6bad896374bf" providerId="ADAL" clId="{39D533ED-3966-4AD9-835C-3427A1D54A17}" dt="2017-09-02T14:18:02.956" v="145" actId="5793"/>
        <pc:sldMkLst>
          <pc:docMk/>
          <pc:sldMk cId="1947463288" sldId="257"/>
        </pc:sldMkLst>
        <pc:spChg chg="mod">
          <ac:chgData name="Paul Tinkler" userId="bcebf29c-73c2-433d-80d2-6bad896374bf" providerId="ADAL" clId="{39D533ED-3966-4AD9-835C-3427A1D54A17}" dt="2017-09-02T14:15:19.835" v="39" actId="20577"/>
          <ac:spMkLst>
            <pc:docMk/>
            <pc:sldMk cId="1947463288" sldId="257"/>
            <ac:spMk id="2" creationId="{00000000-0000-0000-0000-000000000000}"/>
          </ac:spMkLst>
        </pc:spChg>
        <pc:spChg chg="mod">
          <ac:chgData name="Paul Tinkler" userId="bcebf29c-73c2-433d-80d2-6bad896374bf" providerId="ADAL" clId="{39D533ED-3966-4AD9-835C-3427A1D54A17}" dt="2017-09-02T14:18:02.956" v="145" actId="5793"/>
          <ac:spMkLst>
            <pc:docMk/>
            <pc:sldMk cId="1947463288" sldId="257"/>
            <ac:spMk id="3" creationId="{00000000-0000-0000-0000-000000000000}"/>
          </ac:spMkLst>
        </pc:spChg>
      </pc:sldChg>
      <pc:sldChg chg="addSp delSp modSp add">
        <pc:chgData name="Paul Tinkler" userId="bcebf29c-73c2-433d-80d2-6bad896374bf" providerId="ADAL" clId="{39D533ED-3966-4AD9-835C-3427A1D54A17}" dt="2017-09-02T14:19:30.619" v="196" actId="255"/>
        <pc:sldMkLst>
          <pc:docMk/>
          <pc:sldMk cId="3858357684" sldId="258"/>
        </pc:sldMkLst>
        <pc:spChg chg="mod">
          <ac:chgData name="Paul Tinkler" userId="bcebf29c-73c2-433d-80d2-6bad896374bf" providerId="ADAL" clId="{39D533ED-3966-4AD9-835C-3427A1D54A17}" dt="2017-09-02T14:19:19.085" v="194" actId="114"/>
          <ac:spMkLst>
            <pc:docMk/>
            <pc:sldMk cId="3858357684" sldId="258"/>
            <ac:spMk id="2" creationId="{0EA8896C-FE66-40A5-A445-73880418B51F}"/>
          </ac:spMkLst>
        </pc:spChg>
        <pc:spChg chg="del">
          <ac:chgData name="Paul Tinkler" userId="bcebf29c-73c2-433d-80d2-6bad896374bf" providerId="ADAL" clId="{39D533ED-3966-4AD9-835C-3427A1D54A17}" dt="2017-09-02T14:19:29.176" v="195" actId="478"/>
          <ac:spMkLst>
            <pc:docMk/>
            <pc:sldMk cId="3858357684" sldId="258"/>
            <ac:spMk id="3" creationId="{1762645C-57D8-4EAC-A59C-84DAFA25CC0E}"/>
          </ac:spMkLst>
        </pc:spChg>
        <pc:graphicFrameChg chg="add">
          <ac:chgData name="Paul Tinkler" userId="bcebf29c-73c2-433d-80d2-6bad896374bf" providerId="ADAL" clId="{39D533ED-3966-4AD9-835C-3427A1D54A17}" dt="2017-09-02T14:19:30.619" v="196" actId="255"/>
          <ac:graphicFrameMkLst>
            <pc:docMk/>
            <pc:sldMk cId="3858357684" sldId="258"/>
            <ac:graphicFrameMk id="4" creationId="{76F2E4FB-061D-4EB1-819C-3B85FF005949}"/>
          </ac:graphicFrameMkLst>
        </pc:graphicFrameChg>
      </pc:sldChg>
      <pc:sldChg chg="addSp delSp modSp add">
        <pc:chgData name="Paul Tinkler" userId="bcebf29c-73c2-433d-80d2-6bad896374bf" providerId="ADAL" clId="{39D533ED-3966-4AD9-835C-3427A1D54A17}" dt="2017-09-02T14:25:27.387" v="271" actId="255"/>
        <pc:sldMkLst>
          <pc:docMk/>
          <pc:sldMk cId="3636763060" sldId="259"/>
        </pc:sldMkLst>
        <pc:spChg chg="mod">
          <ac:chgData name="Paul Tinkler" userId="bcebf29c-73c2-433d-80d2-6bad896374bf" providerId="ADAL" clId="{39D533ED-3966-4AD9-835C-3427A1D54A17}" dt="2017-09-02T14:25:03.162" v="268" actId="255"/>
          <ac:spMkLst>
            <pc:docMk/>
            <pc:sldMk cId="3636763060" sldId="259"/>
            <ac:spMk id="2" creationId="{AE3DCAF0-BD4A-4CE2-9976-8DAF855FE6A0}"/>
          </ac:spMkLst>
        </pc:spChg>
        <pc:spChg chg="del">
          <ac:chgData name="Paul Tinkler" userId="bcebf29c-73c2-433d-80d2-6bad896374bf" providerId="ADAL" clId="{39D533ED-3966-4AD9-835C-3427A1D54A17}" dt="2017-09-02T14:23:33.850" v="256" actId="478"/>
          <ac:spMkLst>
            <pc:docMk/>
            <pc:sldMk cId="3636763060" sldId="259"/>
            <ac:spMk id="3" creationId="{5F5E1BBD-366C-46D3-84D0-98F2FD0A6427}"/>
          </ac:spMkLst>
        </pc:spChg>
        <pc:graphicFrameChg chg="add mod modGraphic">
          <ac:chgData name="Paul Tinkler" userId="bcebf29c-73c2-433d-80d2-6bad896374bf" providerId="ADAL" clId="{39D533ED-3966-4AD9-835C-3427A1D54A17}" dt="2017-09-02T14:25:27.387" v="271" actId="255"/>
          <ac:graphicFrameMkLst>
            <pc:docMk/>
            <pc:sldMk cId="3636763060" sldId="259"/>
            <ac:graphicFrameMk id="4" creationId="{D909BE3A-D7AF-44CD-A6DA-EE0A82799002}"/>
          </ac:graphicFrameMkLst>
        </pc:graphicFrameChg>
      </pc:sldChg>
      <pc:sldChg chg="addSp delSp modSp add">
        <pc:chgData name="Paul Tinkler" userId="bcebf29c-73c2-433d-80d2-6bad896374bf" providerId="ADAL" clId="{39D533ED-3966-4AD9-835C-3427A1D54A17}" dt="2017-09-02T14:27:05.744" v="283" actId="14100"/>
        <pc:sldMkLst>
          <pc:docMk/>
          <pc:sldMk cId="387892777" sldId="260"/>
        </pc:sldMkLst>
        <pc:spChg chg="mod">
          <ac:chgData name="Paul Tinkler" userId="bcebf29c-73c2-433d-80d2-6bad896374bf" providerId="ADAL" clId="{39D533ED-3966-4AD9-835C-3427A1D54A17}" dt="2017-09-02T14:26:58.935" v="281" actId="1076"/>
          <ac:spMkLst>
            <pc:docMk/>
            <pc:sldMk cId="387892777" sldId="260"/>
            <ac:spMk id="2" creationId="{C5F1E497-7A98-42D3-9D39-B0A2F28F5BFB}"/>
          </ac:spMkLst>
        </pc:spChg>
        <pc:spChg chg="del">
          <ac:chgData name="Paul Tinkler" userId="bcebf29c-73c2-433d-80d2-6bad896374bf" providerId="ADAL" clId="{39D533ED-3966-4AD9-835C-3427A1D54A17}" dt="2017-09-02T14:26:43.479" v="278" actId="478"/>
          <ac:spMkLst>
            <pc:docMk/>
            <pc:sldMk cId="387892777" sldId="260"/>
            <ac:spMk id="3" creationId="{A044B699-C258-422F-BC02-72978DF55C44}"/>
          </ac:spMkLst>
        </pc:spChg>
        <pc:picChg chg="add mod">
          <ac:chgData name="Paul Tinkler" userId="bcebf29c-73c2-433d-80d2-6bad896374bf" providerId="ADAL" clId="{39D533ED-3966-4AD9-835C-3427A1D54A17}" dt="2017-09-02T14:27:05.744" v="283" actId="14100"/>
          <ac:picMkLst>
            <pc:docMk/>
            <pc:sldMk cId="387892777" sldId="260"/>
            <ac:picMk id="4" creationId="{B6C548D6-8B7D-4F04-A2A8-36706D0D1AE2}"/>
          </ac:picMkLst>
        </pc:picChg>
      </pc:sldChg>
      <pc:sldChg chg="modSp add">
        <pc:chgData name="Paul Tinkler" userId="bcebf29c-73c2-433d-80d2-6bad896374bf" providerId="ADAL" clId="{39D533ED-3966-4AD9-835C-3427A1D54A17}" dt="2017-09-02T14:28:34.132" v="286" actId="255"/>
        <pc:sldMkLst>
          <pc:docMk/>
          <pc:sldMk cId="2027285609" sldId="261"/>
        </pc:sldMkLst>
        <pc:spChg chg="mod">
          <ac:chgData name="Paul Tinkler" userId="bcebf29c-73c2-433d-80d2-6bad896374bf" providerId="ADAL" clId="{39D533ED-3966-4AD9-835C-3427A1D54A17}" dt="2017-09-02T14:28:23.475" v="285" actId="27636"/>
          <ac:spMkLst>
            <pc:docMk/>
            <pc:sldMk cId="2027285609" sldId="261"/>
            <ac:spMk id="2" creationId="{EB8E7E4F-5202-4074-8894-12B0F0FC47B8}"/>
          </ac:spMkLst>
        </pc:spChg>
        <pc:spChg chg="mod">
          <ac:chgData name="Paul Tinkler" userId="bcebf29c-73c2-433d-80d2-6bad896374bf" providerId="ADAL" clId="{39D533ED-3966-4AD9-835C-3427A1D54A17}" dt="2017-09-02T14:28:34.132" v="286" actId="255"/>
          <ac:spMkLst>
            <pc:docMk/>
            <pc:sldMk cId="2027285609" sldId="261"/>
            <ac:spMk id="3" creationId="{FBC0EB83-4D4C-477D-9F78-834DA3AB8B4A}"/>
          </ac:spMkLst>
        </pc:spChg>
      </pc:sldChg>
      <pc:sldChg chg="addSp delSp modSp add">
        <pc:chgData name="Paul Tinkler" userId="bcebf29c-73c2-433d-80d2-6bad896374bf" providerId="ADAL" clId="{39D533ED-3966-4AD9-835C-3427A1D54A17}" dt="2017-09-02T14:29:37.003" v="296" actId="1076"/>
        <pc:sldMkLst>
          <pc:docMk/>
          <pc:sldMk cId="2604556084" sldId="262"/>
        </pc:sldMkLst>
        <pc:spChg chg="mod">
          <ac:chgData name="Paul Tinkler" userId="bcebf29c-73c2-433d-80d2-6bad896374bf" providerId="ADAL" clId="{39D533ED-3966-4AD9-835C-3427A1D54A17}" dt="2017-09-02T14:29:02.424" v="290" actId="27636"/>
          <ac:spMkLst>
            <pc:docMk/>
            <pc:sldMk cId="2604556084" sldId="262"/>
            <ac:spMk id="2" creationId="{69C4686B-5BC2-4516-AC74-9A2A4EC8CD35}"/>
          </ac:spMkLst>
        </pc:spChg>
        <pc:spChg chg="del">
          <ac:chgData name="Paul Tinkler" userId="bcebf29c-73c2-433d-80d2-6bad896374bf" providerId="ADAL" clId="{39D533ED-3966-4AD9-835C-3427A1D54A17}" dt="2017-09-02T14:29:14.986" v="291" actId="478"/>
          <ac:spMkLst>
            <pc:docMk/>
            <pc:sldMk cId="2604556084" sldId="262"/>
            <ac:spMk id="3" creationId="{09E15B26-08BB-4DE8-AC3C-333EB90BE62E}"/>
          </ac:spMkLst>
        </pc:spChg>
        <pc:picChg chg="add mod">
          <ac:chgData name="Paul Tinkler" userId="bcebf29c-73c2-433d-80d2-6bad896374bf" providerId="ADAL" clId="{39D533ED-3966-4AD9-835C-3427A1D54A17}" dt="2017-09-02T14:29:37.003" v="296" actId="1076"/>
          <ac:picMkLst>
            <pc:docMk/>
            <pc:sldMk cId="2604556084" sldId="262"/>
            <ac:picMk id="4" creationId="{6DD39F95-D355-48DA-A846-85E1C976B17D}"/>
          </ac:picMkLst>
        </pc:picChg>
      </pc:sldChg>
      <pc:sldChg chg="addSp delSp modSp add">
        <pc:chgData name="Paul Tinkler" userId="bcebf29c-73c2-433d-80d2-6bad896374bf" providerId="ADAL" clId="{39D533ED-3966-4AD9-835C-3427A1D54A17}" dt="2017-09-02T14:31:39.391" v="301" actId="1076"/>
        <pc:sldMkLst>
          <pc:docMk/>
          <pc:sldMk cId="2359941767" sldId="263"/>
        </pc:sldMkLst>
        <pc:spChg chg="del">
          <ac:chgData name="Paul Tinkler" userId="bcebf29c-73c2-433d-80d2-6bad896374bf" providerId="ADAL" clId="{39D533ED-3966-4AD9-835C-3427A1D54A17}" dt="2017-09-02T14:30:29.565" v="297" actId="1076"/>
          <ac:spMkLst>
            <pc:docMk/>
            <pc:sldMk cId="2359941767" sldId="263"/>
            <ac:spMk id="2" creationId="{4085F067-C4FF-4AE5-B5DF-FE40A44ABC7F}"/>
          </ac:spMkLst>
        </pc:spChg>
        <pc:spChg chg="del">
          <ac:chgData name="Paul Tinkler" userId="bcebf29c-73c2-433d-80d2-6bad896374bf" providerId="ADAL" clId="{39D533ED-3966-4AD9-835C-3427A1D54A17}" dt="2017-09-02T14:31:21.818" v="298" actId="478"/>
          <ac:spMkLst>
            <pc:docMk/>
            <pc:sldMk cId="2359941767" sldId="263"/>
            <ac:spMk id="3" creationId="{CE9C7E1F-A24A-4BC4-94FC-C9AA7CA50362}"/>
          </ac:spMkLst>
        </pc:spChg>
        <pc:spChg chg="add">
          <ac:chgData name="Paul Tinkler" userId="bcebf29c-73c2-433d-80d2-6bad896374bf" providerId="ADAL" clId="{39D533ED-3966-4AD9-835C-3427A1D54A17}" dt="2017-09-02T14:30:29.565" v="297" actId="1076"/>
          <ac:spMkLst>
            <pc:docMk/>
            <pc:sldMk cId="2359941767" sldId="263"/>
            <ac:spMk id="4" creationId="{B751C240-5A8A-4929-9694-73EC3F50C8CF}"/>
          </ac:spMkLst>
        </pc:spChg>
        <pc:spChg chg="add mod">
          <ac:chgData name="Paul Tinkler" userId="bcebf29c-73c2-433d-80d2-6bad896374bf" providerId="ADAL" clId="{39D533ED-3966-4AD9-835C-3427A1D54A17}" dt="2017-09-02T14:31:39.391" v="301" actId="1076"/>
          <ac:spMkLst>
            <pc:docMk/>
            <pc:sldMk cId="2359941767" sldId="263"/>
            <ac:spMk id="5" creationId="{D712E3A3-F9BD-4280-897E-E0D4A280C417}"/>
          </ac:spMkLst>
        </pc:spChg>
      </pc:sldChg>
      <pc:sldChg chg="addSp delSp modSp add">
        <pc:chgData name="Paul Tinkler" userId="bcebf29c-73c2-433d-80d2-6bad896374bf" providerId="ADAL" clId="{39D533ED-3966-4AD9-835C-3427A1D54A17}" dt="2017-09-02T14:32:26.783" v="309" actId="1076"/>
        <pc:sldMkLst>
          <pc:docMk/>
          <pc:sldMk cId="2288805039" sldId="264"/>
        </pc:sldMkLst>
        <pc:spChg chg="mod">
          <ac:chgData name="Paul Tinkler" userId="bcebf29c-73c2-433d-80d2-6bad896374bf" providerId="ADAL" clId="{39D533ED-3966-4AD9-835C-3427A1D54A17}" dt="2017-09-02T14:32:01.387" v="303" actId="27636"/>
          <ac:spMkLst>
            <pc:docMk/>
            <pc:sldMk cId="2288805039" sldId="264"/>
            <ac:spMk id="2" creationId="{1825A6E1-D210-47F7-886D-C54937820A3B}"/>
          </ac:spMkLst>
        </pc:spChg>
        <pc:spChg chg="del">
          <ac:chgData name="Paul Tinkler" userId="bcebf29c-73c2-433d-80d2-6bad896374bf" providerId="ADAL" clId="{39D533ED-3966-4AD9-835C-3427A1D54A17}" dt="2017-09-02T14:32:06.138" v="304" actId="478"/>
          <ac:spMkLst>
            <pc:docMk/>
            <pc:sldMk cId="2288805039" sldId="264"/>
            <ac:spMk id="3" creationId="{02EB7C69-2F8E-4722-B5AF-687FB65ECAA8}"/>
          </ac:spMkLst>
        </pc:spChg>
        <pc:picChg chg="add mod">
          <ac:chgData name="Paul Tinkler" userId="bcebf29c-73c2-433d-80d2-6bad896374bf" providerId="ADAL" clId="{39D533ED-3966-4AD9-835C-3427A1D54A17}" dt="2017-09-02T14:32:26.783" v="309" actId="1076"/>
          <ac:picMkLst>
            <pc:docMk/>
            <pc:sldMk cId="2288805039" sldId="264"/>
            <ac:picMk id="4" creationId="{C7F759EE-3EDD-4A18-8F23-CE65DA23A14F}"/>
          </ac:picMkLst>
        </pc:picChg>
      </pc:sldChg>
      <pc:sldChg chg="addSp delSp modSp add">
        <pc:chgData name="Paul Tinkler" userId="bcebf29c-73c2-433d-80d2-6bad896374bf" providerId="ADAL" clId="{39D533ED-3966-4AD9-835C-3427A1D54A17}" dt="2017-09-02T14:34:30.400" v="314" actId="14100"/>
        <pc:sldMkLst>
          <pc:docMk/>
          <pc:sldMk cId="3025298140" sldId="265"/>
        </pc:sldMkLst>
        <pc:spChg chg="mod">
          <ac:chgData name="Paul Tinkler" userId="bcebf29c-73c2-433d-80d2-6bad896374bf" providerId="ADAL" clId="{39D533ED-3966-4AD9-835C-3427A1D54A17}" dt="2017-09-02T14:34:07.512" v="311" actId="27636"/>
          <ac:spMkLst>
            <pc:docMk/>
            <pc:sldMk cId="3025298140" sldId="265"/>
            <ac:spMk id="2" creationId="{4FA3F546-9A1F-4636-A783-4458356206E8}"/>
          </ac:spMkLst>
        </pc:spChg>
        <pc:spChg chg="del">
          <ac:chgData name="Paul Tinkler" userId="bcebf29c-73c2-433d-80d2-6bad896374bf" providerId="ADAL" clId="{39D533ED-3966-4AD9-835C-3427A1D54A17}" dt="2017-09-02T14:34:15.399" v="312" actId="478"/>
          <ac:spMkLst>
            <pc:docMk/>
            <pc:sldMk cId="3025298140" sldId="265"/>
            <ac:spMk id="3" creationId="{EC873F57-0FC9-4959-9E91-B165FE31F8BF}"/>
          </ac:spMkLst>
        </pc:spChg>
        <pc:spChg chg="add mod">
          <ac:chgData name="Paul Tinkler" userId="bcebf29c-73c2-433d-80d2-6bad896374bf" providerId="ADAL" clId="{39D533ED-3966-4AD9-835C-3427A1D54A17}" dt="2017-09-02T14:34:30.400" v="314" actId="14100"/>
          <ac:spMkLst>
            <pc:docMk/>
            <pc:sldMk cId="3025298140" sldId="265"/>
            <ac:spMk id="4" creationId="{DBC81091-F7C2-4823-B1BE-ACC81A6FC7D4}"/>
          </ac:spMkLst>
        </pc:spChg>
      </pc:sldChg>
      <pc:sldChg chg="addSp delSp modSp add">
        <pc:chgData name="Paul Tinkler" userId="bcebf29c-73c2-433d-80d2-6bad896374bf" providerId="ADAL" clId="{39D533ED-3966-4AD9-835C-3427A1D54A17}" dt="2017-09-02T14:35:22.991" v="320" actId="27636"/>
        <pc:sldMkLst>
          <pc:docMk/>
          <pc:sldMk cId="2082194970" sldId="266"/>
        </pc:sldMkLst>
        <pc:spChg chg="mod">
          <ac:chgData name="Paul Tinkler" userId="bcebf29c-73c2-433d-80d2-6bad896374bf" providerId="ADAL" clId="{39D533ED-3966-4AD9-835C-3427A1D54A17}" dt="2017-09-02T14:34:55.017" v="316" actId="27636"/>
          <ac:spMkLst>
            <pc:docMk/>
            <pc:sldMk cId="2082194970" sldId="266"/>
            <ac:spMk id="2" creationId="{408B7293-9E82-4D14-94F8-F874B2E1EACC}"/>
          </ac:spMkLst>
        </pc:spChg>
        <pc:spChg chg="del">
          <ac:chgData name="Paul Tinkler" userId="bcebf29c-73c2-433d-80d2-6bad896374bf" providerId="ADAL" clId="{39D533ED-3966-4AD9-835C-3427A1D54A17}" dt="2017-09-02T14:35:15.659" v="317" actId="478"/>
          <ac:spMkLst>
            <pc:docMk/>
            <pc:sldMk cId="2082194970" sldId="266"/>
            <ac:spMk id="3" creationId="{C5143D2E-B284-45AD-8338-8BCF87705893}"/>
          </ac:spMkLst>
        </pc:spChg>
        <pc:spChg chg="add mod">
          <ac:chgData name="Paul Tinkler" userId="bcebf29c-73c2-433d-80d2-6bad896374bf" providerId="ADAL" clId="{39D533ED-3966-4AD9-835C-3427A1D54A17}" dt="2017-09-02T14:35:22.991" v="320" actId="27636"/>
          <ac:spMkLst>
            <pc:docMk/>
            <pc:sldMk cId="2082194970" sldId="266"/>
            <ac:spMk id="4" creationId="{ACD5F5F9-E072-4FB1-966C-8CDFAB1CBE87}"/>
          </ac:spMkLst>
        </pc:spChg>
      </pc:sldChg>
      <pc:sldChg chg="addSp delSp modSp add">
        <pc:chgData name="Paul Tinkler" userId="bcebf29c-73c2-433d-80d2-6bad896374bf" providerId="ADAL" clId="{39D533ED-3966-4AD9-835C-3427A1D54A17}" dt="2017-09-02T14:36:19.135" v="328" actId="1076"/>
        <pc:sldMkLst>
          <pc:docMk/>
          <pc:sldMk cId="398058630" sldId="267"/>
        </pc:sldMkLst>
        <pc:spChg chg="mod">
          <ac:chgData name="Paul Tinkler" userId="bcebf29c-73c2-433d-80d2-6bad896374bf" providerId="ADAL" clId="{39D533ED-3966-4AD9-835C-3427A1D54A17}" dt="2017-09-02T14:35:47.030" v="322" actId="27636"/>
          <ac:spMkLst>
            <pc:docMk/>
            <pc:sldMk cId="398058630" sldId="267"/>
            <ac:spMk id="2" creationId="{C7821533-D61F-4CF0-9398-72B99EC7E577}"/>
          </ac:spMkLst>
        </pc:spChg>
        <pc:spChg chg="del">
          <ac:chgData name="Paul Tinkler" userId="bcebf29c-73c2-433d-80d2-6bad896374bf" providerId="ADAL" clId="{39D533ED-3966-4AD9-835C-3427A1D54A17}" dt="2017-09-02T14:35:56.103" v="323" actId="478"/>
          <ac:spMkLst>
            <pc:docMk/>
            <pc:sldMk cId="398058630" sldId="267"/>
            <ac:spMk id="3" creationId="{05003451-881F-4C76-9252-7ABD2DAD5F81}"/>
          </ac:spMkLst>
        </pc:spChg>
        <pc:spChg chg="add mod">
          <ac:chgData name="Paul Tinkler" userId="bcebf29c-73c2-433d-80d2-6bad896374bf" providerId="ADAL" clId="{39D533ED-3966-4AD9-835C-3427A1D54A17}" dt="2017-09-02T14:36:19.135" v="328" actId="1076"/>
          <ac:spMkLst>
            <pc:docMk/>
            <pc:sldMk cId="398058630" sldId="267"/>
            <ac:spMk id="5" creationId="{8D4C64AA-393A-47D2-B622-25D0E32E43B5}"/>
          </ac:spMkLst>
        </pc:spChg>
        <pc:picChg chg="add mod">
          <ac:chgData name="Paul Tinkler" userId="bcebf29c-73c2-433d-80d2-6bad896374bf" providerId="ADAL" clId="{39D533ED-3966-4AD9-835C-3427A1D54A17}" dt="2017-09-02T14:36:06.239" v="326" actId="1076"/>
          <ac:picMkLst>
            <pc:docMk/>
            <pc:sldMk cId="398058630" sldId="267"/>
            <ac:picMk id="4" creationId="{4BC00ADB-8F2F-4EB0-A4E4-33B95A1AC1D3}"/>
          </ac:picMkLst>
        </pc:picChg>
      </pc:sldChg>
      <pc:sldChg chg="addSp delSp modSp add">
        <pc:chgData name="Paul Tinkler" userId="bcebf29c-73c2-433d-80d2-6bad896374bf" providerId="ADAL" clId="{39D533ED-3966-4AD9-835C-3427A1D54A17}" dt="2017-09-02T14:36:53.872" v="334" actId="27636"/>
        <pc:sldMkLst>
          <pc:docMk/>
          <pc:sldMk cId="3591550320" sldId="268"/>
        </pc:sldMkLst>
        <pc:spChg chg="mod">
          <ac:chgData name="Paul Tinkler" userId="bcebf29c-73c2-433d-80d2-6bad896374bf" providerId="ADAL" clId="{39D533ED-3966-4AD9-835C-3427A1D54A17}" dt="2017-09-02T14:36:38.517" v="330" actId="27636"/>
          <ac:spMkLst>
            <pc:docMk/>
            <pc:sldMk cId="3591550320" sldId="268"/>
            <ac:spMk id="2" creationId="{D5EBB1A0-A239-48DA-9F7B-679D1AFAD2CD}"/>
          </ac:spMkLst>
        </pc:spChg>
        <pc:spChg chg="del">
          <ac:chgData name="Paul Tinkler" userId="bcebf29c-73c2-433d-80d2-6bad896374bf" providerId="ADAL" clId="{39D533ED-3966-4AD9-835C-3427A1D54A17}" dt="2017-09-02T14:36:48.186" v="331" actId="478"/>
          <ac:spMkLst>
            <pc:docMk/>
            <pc:sldMk cId="3591550320" sldId="268"/>
            <ac:spMk id="3" creationId="{421DBF09-92ED-49D4-A650-F3F0152799B3}"/>
          </ac:spMkLst>
        </pc:spChg>
        <pc:spChg chg="add mod">
          <ac:chgData name="Paul Tinkler" userId="bcebf29c-73c2-433d-80d2-6bad896374bf" providerId="ADAL" clId="{39D533ED-3966-4AD9-835C-3427A1D54A17}" dt="2017-09-02T14:36:53.872" v="334" actId="27636"/>
          <ac:spMkLst>
            <pc:docMk/>
            <pc:sldMk cId="3591550320" sldId="268"/>
            <ac:spMk id="4" creationId="{14C9D734-FE98-4F4C-B10D-1A67DCDDEB68}"/>
          </ac:spMkLst>
        </pc:spChg>
      </pc:sldChg>
      <pc:sldChg chg="addSp delSp modSp add">
        <pc:chgData name="Paul Tinkler" userId="bcebf29c-73c2-433d-80d2-6bad896374bf" providerId="ADAL" clId="{39D533ED-3966-4AD9-835C-3427A1D54A17}" dt="2017-09-02T14:37:48.316" v="342" actId="1076"/>
        <pc:sldMkLst>
          <pc:docMk/>
          <pc:sldMk cId="592758794" sldId="269"/>
        </pc:sldMkLst>
        <pc:spChg chg="mod">
          <ac:chgData name="Paul Tinkler" userId="bcebf29c-73c2-433d-80d2-6bad896374bf" providerId="ADAL" clId="{39D533ED-3966-4AD9-835C-3427A1D54A17}" dt="2017-09-02T14:37:48.316" v="342" actId="1076"/>
          <ac:spMkLst>
            <pc:docMk/>
            <pc:sldMk cId="592758794" sldId="269"/>
            <ac:spMk id="2" creationId="{18ACF367-91EF-41A0-BA72-39A1B82E279C}"/>
          </ac:spMkLst>
        </pc:spChg>
        <pc:spChg chg="del">
          <ac:chgData name="Paul Tinkler" userId="bcebf29c-73c2-433d-80d2-6bad896374bf" providerId="ADAL" clId="{39D533ED-3966-4AD9-835C-3427A1D54A17}" dt="2017-09-02T14:37:15.594" v="336" actId="478"/>
          <ac:spMkLst>
            <pc:docMk/>
            <pc:sldMk cId="592758794" sldId="269"/>
            <ac:spMk id="3" creationId="{E3533A11-C351-420A-9AA4-9040CAF5C6BD}"/>
          </ac:spMkLst>
        </pc:spChg>
        <pc:grpChg chg="add mod">
          <ac:chgData name="Paul Tinkler" userId="bcebf29c-73c2-433d-80d2-6bad896374bf" providerId="ADAL" clId="{39D533ED-3966-4AD9-835C-3427A1D54A17}" dt="2017-09-02T14:37:43.884" v="341" actId="14100"/>
          <ac:grpSpMkLst>
            <pc:docMk/>
            <pc:sldMk cId="592758794" sldId="269"/>
            <ac:grpSpMk id="4" creationId="{297C2F2C-E01D-4B90-A849-48EB39AA700A}"/>
          </ac:grpSpMkLst>
        </pc:grpChg>
      </pc:sldChg>
      <pc:sldChg chg="modSp add">
        <pc:chgData name="Paul Tinkler" userId="bcebf29c-73c2-433d-80d2-6bad896374bf" providerId="ADAL" clId="{39D533ED-3966-4AD9-835C-3427A1D54A17}" dt="2017-09-02T14:39:01.401" v="389" actId="114"/>
        <pc:sldMkLst>
          <pc:docMk/>
          <pc:sldMk cId="2097175812" sldId="270"/>
        </pc:sldMkLst>
        <pc:spChg chg="mod">
          <ac:chgData name="Paul Tinkler" userId="bcebf29c-73c2-433d-80d2-6bad896374bf" providerId="ADAL" clId="{39D533ED-3966-4AD9-835C-3427A1D54A17}" dt="2017-09-02T14:38:22.185" v="380" actId="20577"/>
          <ac:spMkLst>
            <pc:docMk/>
            <pc:sldMk cId="2097175812" sldId="270"/>
            <ac:spMk id="2" creationId="{DA5BF99E-5235-4F77-A16F-05A04C0721EC}"/>
          </ac:spMkLst>
        </pc:spChg>
        <pc:spChg chg="mod">
          <ac:chgData name="Paul Tinkler" userId="bcebf29c-73c2-433d-80d2-6bad896374bf" providerId="ADAL" clId="{39D533ED-3966-4AD9-835C-3427A1D54A17}" dt="2017-09-02T14:39:01.401" v="389" actId="114"/>
          <ac:spMkLst>
            <pc:docMk/>
            <pc:sldMk cId="2097175812" sldId="270"/>
            <ac:spMk id="3" creationId="{2302C8B8-4FE3-45CB-94DD-8A61C6255F6C}"/>
          </ac:spMkLst>
        </pc:spChg>
      </pc:sldChg>
      <pc:sldChg chg="addSp delSp modSp add">
        <pc:chgData name="Paul Tinkler" userId="bcebf29c-73c2-433d-80d2-6bad896374bf" providerId="ADAL" clId="{39D533ED-3966-4AD9-835C-3427A1D54A17}" dt="2017-09-02T14:54:04.985" v="697" actId="255"/>
        <pc:sldMkLst>
          <pc:docMk/>
          <pc:sldMk cId="531126153" sldId="271"/>
        </pc:sldMkLst>
        <pc:spChg chg="mod">
          <ac:chgData name="Paul Tinkler" userId="bcebf29c-73c2-433d-80d2-6bad896374bf" providerId="ADAL" clId="{39D533ED-3966-4AD9-835C-3427A1D54A17}" dt="2017-09-02T14:54:04.985" v="697" actId="255"/>
          <ac:spMkLst>
            <pc:docMk/>
            <pc:sldMk cId="531126153" sldId="271"/>
            <ac:spMk id="2" creationId="{18F6E035-702C-4494-982C-0DDBF90396EB}"/>
          </ac:spMkLst>
        </pc:spChg>
        <pc:spChg chg="del">
          <ac:chgData name="Paul Tinkler" userId="bcebf29c-73c2-433d-80d2-6bad896374bf" providerId="ADAL" clId="{39D533ED-3966-4AD9-835C-3427A1D54A17}" dt="2017-09-02T14:39:42.951" v="392" actId="478"/>
          <ac:spMkLst>
            <pc:docMk/>
            <pc:sldMk cId="531126153" sldId="271"/>
            <ac:spMk id="3" creationId="{2FB67216-69C2-45F9-9DF8-C6EBE33CC1EF}"/>
          </ac:spMkLst>
        </pc:spChg>
        <pc:picChg chg="add mod">
          <ac:chgData name="Paul Tinkler" userId="bcebf29c-73c2-433d-80d2-6bad896374bf" providerId="ADAL" clId="{39D533ED-3966-4AD9-835C-3427A1D54A17}" dt="2017-09-02T14:39:51.223" v="395" actId="1076"/>
          <ac:picMkLst>
            <pc:docMk/>
            <pc:sldMk cId="531126153" sldId="271"/>
            <ac:picMk id="4" creationId="{FD294C12-5A5F-43D3-BF8B-CF3B02F6E8F4}"/>
          </ac:picMkLst>
        </pc:picChg>
      </pc:sldChg>
      <pc:sldChg chg="addSp delSp modSp add">
        <pc:chgData name="Paul Tinkler" userId="bcebf29c-73c2-433d-80d2-6bad896374bf" providerId="ADAL" clId="{39D533ED-3966-4AD9-835C-3427A1D54A17}" dt="2017-09-02T14:53:39.134" v="689" actId="255"/>
        <pc:sldMkLst>
          <pc:docMk/>
          <pc:sldMk cId="1126905168" sldId="272"/>
        </pc:sldMkLst>
        <pc:spChg chg="mod">
          <ac:chgData name="Paul Tinkler" userId="bcebf29c-73c2-433d-80d2-6bad896374bf" providerId="ADAL" clId="{39D533ED-3966-4AD9-835C-3427A1D54A17}" dt="2017-09-02T14:53:39.134" v="689" actId="255"/>
          <ac:spMkLst>
            <pc:docMk/>
            <pc:sldMk cId="1126905168" sldId="272"/>
            <ac:spMk id="2" creationId="{17429B21-6F33-4CBC-B82C-BAFEDD8B6FF1}"/>
          </ac:spMkLst>
        </pc:spChg>
        <pc:spChg chg="del">
          <ac:chgData name="Paul Tinkler" userId="bcebf29c-73c2-433d-80d2-6bad896374bf" providerId="ADAL" clId="{39D533ED-3966-4AD9-835C-3427A1D54A17}" dt="2017-09-02T14:40:40.359" v="398" actId="478"/>
          <ac:spMkLst>
            <pc:docMk/>
            <pc:sldMk cId="1126905168" sldId="272"/>
            <ac:spMk id="3" creationId="{FC3FF0CC-94A4-427D-9F15-C5E0A7B95B63}"/>
          </ac:spMkLst>
        </pc:spChg>
        <pc:graphicFrameChg chg="add mod modGraphic">
          <ac:chgData name="Paul Tinkler" userId="bcebf29c-73c2-433d-80d2-6bad896374bf" providerId="ADAL" clId="{39D533ED-3966-4AD9-835C-3427A1D54A17}" dt="2017-09-02T14:43:00.616" v="418" actId="113"/>
          <ac:graphicFrameMkLst>
            <pc:docMk/>
            <pc:sldMk cId="1126905168" sldId="272"/>
            <ac:graphicFrameMk id="4" creationId="{AB6B8979-CDED-43D5-A3CD-CBF2726D1EB6}"/>
          </ac:graphicFrameMkLst>
        </pc:graphicFrameChg>
      </pc:sldChg>
      <pc:sldChg chg="addSp delSp modSp add">
        <pc:chgData name="Paul Tinkler" userId="bcebf29c-73c2-433d-80d2-6bad896374bf" providerId="ADAL" clId="{39D533ED-3966-4AD9-835C-3427A1D54A17}" dt="2017-09-02T14:52:35.913" v="681" actId="20577"/>
        <pc:sldMkLst>
          <pc:docMk/>
          <pc:sldMk cId="1309723344" sldId="273"/>
        </pc:sldMkLst>
        <pc:spChg chg="mod">
          <ac:chgData name="Paul Tinkler" userId="bcebf29c-73c2-433d-80d2-6bad896374bf" providerId="ADAL" clId="{39D533ED-3966-4AD9-835C-3427A1D54A17}" dt="2017-09-02T14:52:35.913" v="681" actId="20577"/>
          <ac:spMkLst>
            <pc:docMk/>
            <pc:sldMk cId="1309723344" sldId="273"/>
            <ac:spMk id="2" creationId="{D5F4A9F6-18B4-435D-B124-F8F496C0E7BA}"/>
          </ac:spMkLst>
        </pc:spChg>
        <pc:spChg chg="del">
          <ac:chgData name="Paul Tinkler" userId="bcebf29c-73c2-433d-80d2-6bad896374bf" providerId="ADAL" clId="{39D533ED-3966-4AD9-835C-3427A1D54A17}" dt="2017-09-02T14:44:36.055" v="463" actId="478"/>
          <ac:spMkLst>
            <pc:docMk/>
            <pc:sldMk cId="1309723344" sldId="273"/>
            <ac:spMk id="3" creationId="{B491F991-6BC9-4225-BF61-D9C4A5C46F6B}"/>
          </ac:spMkLst>
        </pc:spChg>
        <pc:picChg chg="add mod">
          <ac:chgData name="Paul Tinkler" userId="bcebf29c-73c2-433d-80d2-6bad896374bf" providerId="ADAL" clId="{39D533ED-3966-4AD9-835C-3427A1D54A17}" dt="2017-09-02T14:44:46.923" v="466" actId="1076"/>
          <ac:picMkLst>
            <pc:docMk/>
            <pc:sldMk cId="1309723344" sldId="273"/>
            <ac:picMk id="4" creationId="{83B74B98-CEAB-4001-B171-0DD053CB08D0}"/>
          </ac:picMkLst>
        </pc:picChg>
      </pc:sldChg>
      <pc:sldChg chg="addSp delSp modSp add">
        <pc:chgData name="Paul Tinkler" userId="bcebf29c-73c2-433d-80d2-6bad896374bf" providerId="ADAL" clId="{39D533ED-3966-4AD9-835C-3427A1D54A17}" dt="2017-09-02T14:53:02.808" v="685" actId="20577"/>
        <pc:sldMkLst>
          <pc:docMk/>
          <pc:sldMk cId="1991981504" sldId="274"/>
        </pc:sldMkLst>
        <pc:spChg chg="mod">
          <ac:chgData name="Paul Tinkler" userId="bcebf29c-73c2-433d-80d2-6bad896374bf" providerId="ADAL" clId="{39D533ED-3966-4AD9-835C-3427A1D54A17}" dt="2017-09-02T14:53:02.808" v="685" actId="20577"/>
          <ac:spMkLst>
            <pc:docMk/>
            <pc:sldMk cId="1991981504" sldId="274"/>
            <ac:spMk id="2" creationId="{5B1FFF62-00B0-4907-ACBA-0A4390062C89}"/>
          </ac:spMkLst>
        </pc:spChg>
        <pc:spChg chg="del">
          <ac:chgData name="Paul Tinkler" userId="bcebf29c-73c2-433d-80d2-6bad896374bf" providerId="ADAL" clId="{39D533ED-3966-4AD9-835C-3427A1D54A17}" dt="2017-09-02T14:45:44.328" v="488" actId="478"/>
          <ac:spMkLst>
            <pc:docMk/>
            <pc:sldMk cId="1991981504" sldId="274"/>
            <ac:spMk id="3" creationId="{102DAF98-5B2B-4FB7-8215-3F17B612AEEB}"/>
          </ac:spMkLst>
        </pc:spChg>
        <pc:graphicFrameChg chg="add mod modGraphic">
          <ac:chgData name="Paul Tinkler" userId="bcebf29c-73c2-433d-80d2-6bad896374bf" providerId="ADAL" clId="{39D533ED-3966-4AD9-835C-3427A1D54A17}" dt="2017-09-02T14:45:58.215" v="492" actId="1076"/>
          <ac:graphicFrameMkLst>
            <pc:docMk/>
            <pc:sldMk cId="1991981504" sldId="274"/>
            <ac:graphicFrameMk id="4" creationId="{3A94AE74-805D-4026-BC94-E92B59E84F82}"/>
          </ac:graphicFrameMkLst>
        </pc:graphicFrameChg>
      </pc:sldChg>
      <pc:sldChg chg="modSp add">
        <pc:chgData name="Paul Tinkler" userId="bcebf29c-73c2-433d-80d2-6bad896374bf" providerId="ADAL" clId="{39D533ED-3966-4AD9-835C-3427A1D54A17}" dt="2017-09-02T14:47:41.668" v="500" actId="255"/>
        <pc:sldMkLst>
          <pc:docMk/>
          <pc:sldMk cId="3974440392" sldId="275"/>
        </pc:sldMkLst>
        <pc:spChg chg="mod">
          <ac:chgData name="Paul Tinkler" userId="bcebf29c-73c2-433d-80d2-6bad896374bf" providerId="ADAL" clId="{39D533ED-3966-4AD9-835C-3427A1D54A17}" dt="2017-09-02T14:47:17.273" v="499" actId="20577"/>
          <ac:spMkLst>
            <pc:docMk/>
            <pc:sldMk cId="3974440392" sldId="275"/>
            <ac:spMk id="2" creationId="{2425B8B5-4FBC-42F9-A906-DF163C99E7FF}"/>
          </ac:spMkLst>
        </pc:spChg>
        <pc:spChg chg="mod">
          <ac:chgData name="Paul Tinkler" userId="bcebf29c-73c2-433d-80d2-6bad896374bf" providerId="ADAL" clId="{39D533ED-3966-4AD9-835C-3427A1D54A17}" dt="2017-09-02T14:47:41.668" v="500" actId="255"/>
          <ac:spMkLst>
            <pc:docMk/>
            <pc:sldMk cId="3974440392" sldId="275"/>
            <ac:spMk id="3" creationId="{CB33DDE4-1642-46AD-924D-90B91E512C9B}"/>
          </ac:spMkLst>
        </pc:spChg>
      </pc:sldChg>
      <pc:sldChg chg="modSp add">
        <pc:chgData name="Paul Tinkler" userId="bcebf29c-73c2-433d-80d2-6bad896374bf" providerId="ADAL" clId="{39D533ED-3966-4AD9-835C-3427A1D54A17}" dt="2017-09-02T14:51:26.675" v="658" actId="255"/>
        <pc:sldMkLst>
          <pc:docMk/>
          <pc:sldMk cId="4091143954" sldId="276"/>
        </pc:sldMkLst>
        <pc:spChg chg="mod">
          <ac:chgData name="Paul Tinkler" userId="bcebf29c-73c2-433d-80d2-6bad896374bf" providerId="ADAL" clId="{39D533ED-3966-4AD9-835C-3427A1D54A17}" dt="2017-09-02T14:48:06.941" v="502" actId="255"/>
          <ac:spMkLst>
            <pc:docMk/>
            <pc:sldMk cId="4091143954" sldId="276"/>
            <ac:spMk id="2" creationId="{B8BA3F2D-9D91-4E40-A7E3-918AD7D95BB0}"/>
          </ac:spMkLst>
        </pc:spChg>
        <pc:spChg chg="mod">
          <ac:chgData name="Paul Tinkler" userId="bcebf29c-73c2-433d-80d2-6bad896374bf" providerId="ADAL" clId="{39D533ED-3966-4AD9-835C-3427A1D54A17}" dt="2017-09-02T14:51:26.675" v="658" actId="255"/>
          <ac:spMkLst>
            <pc:docMk/>
            <pc:sldMk cId="4091143954" sldId="276"/>
            <ac:spMk id="3" creationId="{1653A311-59C4-4DF5-9895-3A40D2C60E40}"/>
          </ac:spMkLst>
        </pc:spChg>
      </pc:sldChg>
      <pc:sldChg chg="addSp delSp modSp add">
        <pc:chgData name="Paul Tinkler" userId="bcebf29c-73c2-433d-80d2-6bad896374bf" providerId="ADAL" clId="{39D533ED-3966-4AD9-835C-3427A1D54A17}" dt="2017-09-05T19:35:57.094" v="1156" actId="1076"/>
        <pc:sldMkLst>
          <pc:docMk/>
          <pc:sldMk cId="3675134563" sldId="277"/>
        </pc:sldMkLst>
        <pc:spChg chg="mod">
          <ac:chgData name="Paul Tinkler" userId="bcebf29c-73c2-433d-80d2-6bad896374bf" providerId="ADAL" clId="{39D533ED-3966-4AD9-835C-3427A1D54A17}" dt="2017-09-05T19:35:57.094" v="1156" actId="1076"/>
          <ac:spMkLst>
            <pc:docMk/>
            <pc:sldMk cId="3675134563" sldId="277"/>
            <ac:spMk id="2" creationId="{231B4F1C-4EEB-4C51-A8DB-5F7E169F4F7C}"/>
          </ac:spMkLst>
        </pc:spChg>
        <pc:spChg chg="mod">
          <ac:chgData name="Paul Tinkler" userId="bcebf29c-73c2-433d-80d2-6bad896374bf" providerId="ADAL" clId="{39D533ED-3966-4AD9-835C-3427A1D54A17}" dt="2017-09-05T19:35:34.432" v="1154" actId="27636"/>
          <ac:spMkLst>
            <pc:docMk/>
            <pc:sldMk cId="3675134563" sldId="277"/>
            <ac:spMk id="3" creationId="{4E46F81C-92DE-4D79-9784-4076946A0FB7}"/>
          </ac:spMkLst>
        </pc:spChg>
        <pc:spChg chg="add del mod">
          <ac:chgData name="Paul Tinkler" userId="bcebf29c-73c2-433d-80d2-6bad896374bf" providerId="ADAL" clId="{39D533ED-3966-4AD9-835C-3427A1D54A17}" dt="2017-09-05T19:34:35.734" v="1142" actId="478"/>
          <ac:spMkLst>
            <pc:docMk/>
            <pc:sldMk cId="3675134563" sldId="277"/>
            <ac:spMk id="6" creationId="{6A1B371C-E6FC-47C2-827B-28581C17E78D}"/>
          </ac:spMkLst>
        </pc:spChg>
        <pc:picChg chg="add mod ord">
          <ac:chgData name="Paul Tinkler" userId="bcebf29c-73c2-433d-80d2-6bad896374bf" providerId="ADAL" clId="{39D533ED-3966-4AD9-835C-3427A1D54A17}" dt="2017-09-05T19:35:48.537" v="1155" actId="14100"/>
          <ac:picMkLst>
            <pc:docMk/>
            <pc:sldMk cId="3675134563" sldId="277"/>
            <ac:picMk id="5" creationId="{629EF556-3165-4D3B-8A1D-C22906DA7E61}"/>
          </ac:picMkLst>
        </pc:picChg>
      </pc:sldChg>
      <pc:sldChg chg="modSp add modNotesTx">
        <pc:chgData name="Paul Tinkler" userId="bcebf29c-73c2-433d-80d2-6bad896374bf" providerId="ADAL" clId="{39D533ED-3966-4AD9-835C-3427A1D54A17}" dt="2017-09-05T19:41:37.226" v="1888" actId="20577"/>
        <pc:sldMkLst>
          <pc:docMk/>
          <pc:sldMk cId="159031" sldId="278"/>
        </pc:sldMkLst>
        <pc:spChg chg="mod">
          <ac:chgData name="Paul Tinkler" userId="bcebf29c-73c2-433d-80d2-6bad896374bf" providerId="ADAL" clId="{39D533ED-3966-4AD9-835C-3427A1D54A17}" dt="2017-09-05T19:36:26.200" v="1201" actId="20577"/>
          <ac:spMkLst>
            <pc:docMk/>
            <pc:sldMk cId="159031" sldId="278"/>
            <ac:spMk id="2" creationId="{17B12A94-A50C-412C-901A-A1F09A5E738B}"/>
          </ac:spMkLst>
        </pc:spChg>
        <pc:spChg chg="mod">
          <ac:chgData name="Paul Tinkler" userId="bcebf29c-73c2-433d-80d2-6bad896374bf" providerId="ADAL" clId="{39D533ED-3966-4AD9-835C-3427A1D54A17}" dt="2017-09-05T19:37:46.168" v="1343" actId="114"/>
          <ac:spMkLst>
            <pc:docMk/>
            <pc:sldMk cId="159031" sldId="278"/>
            <ac:spMk id="3" creationId="{7A8E4040-7602-4304-8A15-1AD4D201C059}"/>
          </ac:spMkLst>
        </pc:spChg>
      </pc:sldChg>
      <pc:sldChg chg="addSp delSp modSp add modNotesTx">
        <pc:chgData name="Paul Tinkler" userId="bcebf29c-73c2-433d-80d2-6bad896374bf" providerId="ADAL" clId="{39D533ED-3966-4AD9-835C-3427A1D54A17}" dt="2017-09-05T20:06:01.656" v="2318" actId="20577"/>
        <pc:sldMkLst>
          <pc:docMk/>
          <pc:sldMk cId="1982959484" sldId="279"/>
        </pc:sldMkLst>
        <pc:spChg chg="mod">
          <ac:chgData name="Paul Tinkler" userId="bcebf29c-73c2-433d-80d2-6bad896374bf" providerId="ADAL" clId="{39D533ED-3966-4AD9-835C-3427A1D54A17}" dt="2017-09-05T20:00:58.389" v="1977" actId="1076"/>
          <ac:spMkLst>
            <pc:docMk/>
            <pc:sldMk cId="1982959484" sldId="279"/>
            <ac:spMk id="2" creationId="{3042B251-45F1-4E3D-983C-4B520CC9EE81}"/>
          </ac:spMkLst>
        </pc:spChg>
        <pc:spChg chg="del">
          <ac:chgData name="Paul Tinkler" userId="bcebf29c-73c2-433d-80d2-6bad896374bf" providerId="ADAL" clId="{39D533ED-3966-4AD9-835C-3427A1D54A17}" dt="2017-09-05T20:00:32.388" v="1972" actId="478"/>
          <ac:spMkLst>
            <pc:docMk/>
            <pc:sldMk cId="1982959484" sldId="279"/>
            <ac:spMk id="3" creationId="{4545D5AA-64D8-4FC5-AE48-63C805A8470F}"/>
          </ac:spMkLst>
        </pc:spChg>
        <pc:spChg chg="add del mod">
          <ac:chgData name="Paul Tinkler" userId="bcebf29c-73c2-433d-80d2-6bad896374bf" providerId="ADAL" clId="{39D533ED-3966-4AD9-835C-3427A1D54A17}" dt="2017-09-05T20:01:53.976" v="1982"/>
          <ac:spMkLst>
            <pc:docMk/>
            <pc:sldMk cId="1982959484" sldId="279"/>
            <ac:spMk id="7" creationId="{C04011F9-68CB-41B2-8DCE-EADD18A11D87}"/>
          </ac:spMkLst>
        </pc:spChg>
        <pc:spChg chg="add del mod">
          <ac:chgData name="Paul Tinkler" userId="bcebf29c-73c2-433d-80d2-6bad896374bf" providerId="ADAL" clId="{39D533ED-3966-4AD9-835C-3427A1D54A17}" dt="2017-09-05T20:03:02.984" v="1989" actId="478"/>
          <ac:spMkLst>
            <pc:docMk/>
            <pc:sldMk cId="1982959484" sldId="279"/>
            <ac:spMk id="10" creationId="{5E651730-BD8A-4C1F-A132-518957319EFA}"/>
          </ac:spMkLst>
        </pc:spChg>
        <pc:picChg chg="add mod">
          <ac:chgData name="Paul Tinkler" userId="bcebf29c-73c2-433d-80d2-6bad896374bf" providerId="ADAL" clId="{39D533ED-3966-4AD9-835C-3427A1D54A17}" dt="2017-09-05T20:01:11.173" v="1980" actId="1076"/>
          <ac:picMkLst>
            <pc:docMk/>
            <pc:sldMk cId="1982959484" sldId="279"/>
            <ac:picMk id="4" creationId="{DF094BD8-9213-4E62-804D-07C2AC9E3FB1}"/>
          </ac:picMkLst>
        </pc:picChg>
        <pc:picChg chg="add del mod">
          <ac:chgData name="Paul Tinkler" userId="bcebf29c-73c2-433d-80d2-6bad896374bf" providerId="ADAL" clId="{39D533ED-3966-4AD9-835C-3427A1D54A17}" dt="2017-09-05T20:01:53.976" v="1982"/>
          <ac:picMkLst>
            <pc:docMk/>
            <pc:sldMk cId="1982959484" sldId="279"/>
            <ac:picMk id="6" creationId="{5DF69E6E-6F67-4E03-AF35-0DDBF7071873}"/>
          </ac:picMkLst>
        </pc:picChg>
        <pc:picChg chg="add mod">
          <ac:chgData name="Paul Tinkler" userId="bcebf29c-73c2-433d-80d2-6bad896374bf" providerId="ADAL" clId="{39D533ED-3966-4AD9-835C-3427A1D54A17}" dt="2017-09-05T20:03:13.713" v="1991" actId="1076"/>
          <ac:picMkLst>
            <pc:docMk/>
            <pc:sldMk cId="1982959484" sldId="279"/>
            <ac:picMk id="9" creationId="{54BED7B2-4167-4BC4-AE96-D4EE774B9996}"/>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 Id="rId4" Type="http://schemas.openxmlformats.org/officeDocument/2006/relationships/image" Target="../media/image1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 Id="rId4"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97829C-5D14-4413-898D-A7AFD91AFDA7}"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30D4EB57-6F55-4285-A478-AD20EAEB6445}">
      <dgm:prSet phldrT="[Text]"/>
      <dgm:spPr/>
      <dgm:t>
        <a:bodyPr/>
        <a:lstStyle/>
        <a:p>
          <a:r>
            <a:rPr lang="en-US" dirty="0" smtClean="0"/>
            <a:t>Reputation</a:t>
          </a:r>
        </a:p>
        <a:p>
          <a:r>
            <a:rPr lang="en-US" dirty="0" smtClean="0"/>
            <a:t>(values/ principles)</a:t>
          </a:r>
        </a:p>
      </dgm:t>
    </dgm:pt>
    <dgm:pt modelId="{F6F7D5C3-29C7-4948-BE48-F62904DB77B1}" type="parTrans" cxnId="{4F8FA9A8-8577-40BC-9677-292D0EC02A1B}">
      <dgm:prSet/>
      <dgm:spPr/>
      <dgm:t>
        <a:bodyPr/>
        <a:lstStyle/>
        <a:p>
          <a:endParaRPr lang="en-US"/>
        </a:p>
      </dgm:t>
    </dgm:pt>
    <dgm:pt modelId="{FEB95614-CC46-428B-8A1E-971A0D5AAEE1}" type="sibTrans" cxnId="{4F8FA9A8-8577-40BC-9677-292D0EC02A1B}">
      <dgm:prSet/>
      <dgm:spPr/>
      <dgm:t>
        <a:bodyPr/>
        <a:lstStyle/>
        <a:p>
          <a:endParaRPr lang="en-US"/>
        </a:p>
      </dgm:t>
    </dgm:pt>
    <dgm:pt modelId="{A48731B6-C8CE-4140-99F1-2E5B843B6269}">
      <dgm:prSet phldrT="[Text]"/>
      <dgm:spPr/>
      <dgm:t>
        <a:bodyPr/>
        <a:lstStyle/>
        <a:p>
          <a:r>
            <a:rPr lang="en-US" dirty="0" smtClean="0"/>
            <a:t>Networks</a:t>
          </a:r>
          <a:endParaRPr lang="en-US" dirty="0"/>
        </a:p>
      </dgm:t>
    </dgm:pt>
    <dgm:pt modelId="{BAD4BED2-AD36-48FA-967B-A668117838FA}" type="parTrans" cxnId="{C4372F62-C777-4D9D-BC6A-6EC124BB5F58}">
      <dgm:prSet/>
      <dgm:spPr/>
      <dgm:t>
        <a:bodyPr/>
        <a:lstStyle/>
        <a:p>
          <a:endParaRPr lang="en-US"/>
        </a:p>
      </dgm:t>
    </dgm:pt>
    <dgm:pt modelId="{8059D313-2046-4EBB-B055-5C24EF2884E0}" type="sibTrans" cxnId="{C4372F62-C777-4D9D-BC6A-6EC124BB5F58}">
      <dgm:prSet/>
      <dgm:spPr/>
      <dgm:t>
        <a:bodyPr/>
        <a:lstStyle/>
        <a:p>
          <a:endParaRPr lang="en-US"/>
        </a:p>
      </dgm:t>
    </dgm:pt>
    <dgm:pt modelId="{16906B51-49BD-4AD2-8096-4FE3FC8B0155}">
      <dgm:prSet phldrT="[Text]"/>
      <dgm:spPr/>
      <dgm:t>
        <a:bodyPr/>
        <a:lstStyle/>
        <a:p>
          <a:r>
            <a:rPr lang="en-US" dirty="0" smtClean="0"/>
            <a:t>Profile</a:t>
          </a:r>
        </a:p>
        <a:p>
          <a:r>
            <a:rPr lang="en-US" dirty="0" smtClean="0"/>
            <a:t>Presence (web/ social media)</a:t>
          </a:r>
          <a:endParaRPr lang="en-US" dirty="0"/>
        </a:p>
      </dgm:t>
    </dgm:pt>
    <dgm:pt modelId="{650C967B-AF2F-4262-B597-DE150D85CC54}" type="parTrans" cxnId="{029F5FA5-0013-4A4F-9E4F-4AFFB149E99D}">
      <dgm:prSet/>
      <dgm:spPr/>
      <dgm:t>
        <a:bodyPr/>
        <a:lstStyle/>
        <a:p>
          <a:endParaRPr lang="en-US"/>
        </a:p>
      </dgm:t>
    </dgm:pt>
    <dgm:pt modelId="{2D0CAB3D-0358-4BE0-AEAB-47B466C44B9A}" type="sibTrans" cxnId="{029F5FA5-0013-4A4F-9E4F-4AFFB149E99D}">
      <dgm:prSet/>
      <dgm:spPr/>
      <dgm:t>
        <a:bodyPr/>
        <a:lstStyle/>
        <a:p>
          <a:endParaRPr lang="en-US"/>
        </a:p>
      </dgm:t>
    </dgm:pt>
    <dgm:pt modelId="{1ACDDEF2-9585-47B9-8808-AA3B64C1D1DF}">
      <dgm:prSet phldrT="[Text]"/>
      <dgm:spPr/>
      <dgm:t>
        <a:bodyPr/>
        <a:lstStyle/>
        <a:p>
          <a:r>
            <a:rPr lang="en-US" dirty="0" smtClean="0"/>
            <a:t>Authentic</a:t>
          </a:r>
        </a:p>
        <a:p>
          <a:r>
            <a:rPr lang="en-US" dirty="0" smtClean="0"/>
            <a:t>Your unique selling point</a:t>
          </a:r>
          <a:endParaRPr lang="en-US" dirty="0"/>
        </a:p>
      </dgm:t>
    </dgm:pt>
    <dgm:pt modelId="{F81DDFFF-43EC-4004-B007-DAD6BE8C7FFC}" type="parTrans" cxnId="{ABFA6A36-4437-4615-B006-46FB4D93BE2A}">
      <dgm:prSet/>
      <dgm:spPr/>
      <dgm:t>
        <a:bodyPr/>
        <a:lstStyle/>
        <a:p>
          <a:endParaRPr lang="en-US"/>
        </a:p>
      </dgm:t>
    </dgm:pt>
    <dgm:pt modelId="{ACDE7280-AFF4-417E-A223-61AF58003960}" type="sibTrans" cxnId="{ABFA6A36-4437-4615-B006-46FB4D93BE2A}">
      <dgm:prSet/>
      <dgm:spPr/>
      <dgm:t>
        <a:bodyPr/>
        <a:lstStyle/>
        <a:p>
          <a:endParaRPr lang="en-US"/>
        </a:p>
      </dgm:t>
    </dgm:pt>
    <dgm:pt modelId="{DFDC45C6-AB7C-4FCE-99A0-83DA6E6A855D}" type="pres">
      <dgm:prSet presAssocID="{5097829C-5D14-4413-898D-A7AFD91AFDA7}" presName="Name0" presStyleCnt="0">
        <dgm:presLayoutVars>
          <dgm:dir/>
          <dgm:resizeHandles val="exact"/>
        </dgm:presLayoutVars>
      </dgm:prSet>
      <dgm:spPr/>
      <dgm:t>
        <a:bodyPr/>
        <a:lstStyle/>
        <a:p>
          <a:endParaRPr lang="en-US"/>
        </a:p>
      </dgm:t>
    </dgm:pt>
    <dgm:pt modelId="{9E862574-94CA-4EB4-9F26-DD5325636919}" type="pres">
      <dgm:prSet presAssocID="{30D4EB57-6F55-4285-A478-AD20EAEB6445}" presName="compNode" presStyleCnt="0"/>
      <dgm:spPr/>
    </dgm:pt>
    <dgm:pt modelId="{1D9B94A1-469D-4648-A288-AC215C6D4705}" type="pres">
      <dgm:prSet presAssocID="{30D4EB57-6F55-4285-A478-AD20EAEB6445}" presName="pictRect" presStyleLbl="node1" presStyleIdx="0" presStyleCnt="4"/>
      <dgm:spPr>
        <a:blipFill rotWithShape="1">
          <a:blip xmlns:r="http://schemas.openxmlformats.org/officeDocument/2006/relationships" r:embed="rId1"/>
          <a:stretch>
            <a:fillRect/>
          </a:stretch>
        </a:blipFill>
      </dgm:spPr>
    </dgm:pt>
    <dgm:pt modelId="{77F4D49A-955C-4397-8A40-05FCA9F1B57B}" type="pres">
      <dgm:prSet presAssocID="{30D4EB57-6F55-4285-A478-AD20EAEB6445}" presName="textRect" presStyleLbl="revTx" presStyleIdx="0" presStyleCnt="4">
        <dgm:presLayoutVars>
          <dgm:bulletEnabled val="1"/>
        </dgm:presLayoutVars>
      </dgm:prSet>
      <dgm:spPr/>
      <dgm:t>
        <a:bodyPr/>
        <a:lstStyle/>
        <a:p>
          <a:endParaRPr lang="en-US"/>
        </a:p>
      </dgm:t>
    </dgm:pt>
    <dgm:pt modelId="{5E0202F8-3DCA-4CC1-B4BD-FA667DE6FD42}" type="pres">
      <dgm:prSet presAssocID="{FEB95614-CC46-428B-8A1E-971A0D5AAEE1}" presName="sibTrans" presStyleLbl="sibTrans2D1" presStyleIdx="0" presStyleCnt="0"/>
      <dgm:spPr/>
      <dgm:t>
        <a:bodyPr/>
        <a:lstStyle/>
        <a:p>
          <a:endParaRPr lang="en-US"/>
        </a:p>
      </dgm:t>
    </dgm:pt>
    <dgm:pt modelId="{6D8FE58D-3732-404F-981D-70963B460977}" type="pres">
      <dgm:prSet presAssocID="{A48731B6-C8CE-4140-99F1-2E5B843B6269}" presName="compNode" presStyleCnt="0"/>
      <dgm:spPr/>
    </dgm:pt>
    <dgm:pt modelId="{75BD0C93-6A7B-4516-886F-99BAF27543EE}" type="pres">
      <dgm:prSet presAssocID="{A48731B6-C8CE-4140-99F1-2E5B843B6269}" presName="pictRect" presStyleLbl="node1" presStyleIdx="1" presStyleCnt="4" custLinFactNeighborX="5419" custLinFactNeighborY="-72"/>
      <dgm:spPr>
        <a:blipFill rotWithShape="1">
          <a:blip xmlns:r="http://schemas.openxmlformats.org/officeDocument/2006/relationships" r:embed="rId2"/>
          <a:stretch>
            <a:fillRect/>
          </a:stretch>
        </a:blipFill>
      </dgm:spPr>
    </dgm:pt>
    <dgm:pt modelId="{ECBB999B-61F1-4202-B772-9464F6120437}" type="pres">
      <dgm:prSet presAssocID="{A48731B6-C8CE-4140-99F1-2E5B843B6269}" presName="textRect" presStyleLbl="revTx" presStyleIdx="1" presStyleCnt="4">
        <dgm:presLayoutVars>
          <dgm:bulletEnabled val="1"/>
        </dgm:presLayoutVars>
      </dgm:prSet>
      <dgm:spPr/>
      <dgm:t>
        <a:bodyPr/>
        <a:lstStyle/>
        <a:p>
          <a:endParaRPr lang="en-US"/>
        </a:p>
      </dgm:t>
    </dgm:pt>
    <dgm:pt modelId="{43D91C05-0B2D-472F-98BE-2D911BF7F633}" type="pres">
      <dgm:prSet presAssocID="{8059D313-2046-4EBB-B055-5C24EF2884E0}" presName="sibTrans" presStyleLbl="sibTrans2D1" presStyleIdx="0" presStyleCnt="0"/>
      <dgm:spPr/>
      <dgm:t>
        <a:bodyPr/>
        <a:lstStyle/>
        <a:p>
          <a:endParaRPr lang="en-US"/>
        </a:p>
      </dgm:t>
    </dgm:pt>
    <dgm:pt modelId="{B9FE88B6-AD8F-47FC-A9C0-317B75F0BD2D}" type="pres">
      <dgm:prSet presAssocID="{16906B51-49BD-4AD2-8096-4FE3FC8B0155}" presName="compNode" presStyleCnt="0"/>
      <dgm:spPr/>
    </dgm:pt>
    <dgm:pt modelId="{F54B920F-F045-4C78-A2C3-A7E57C1AFACD}" type="pres">
      <dgm:prSet presAssocID="{16906B51-49BD-4AD2-8096-4FE3FC8B0155}" presName="pictRect" presStyleLbl="node1" presStyleIdx="2" presStyleCnt="4"/>
      <dgm:spPr>
        <a:blipFill rotWithShape="1">
          <a:blip xmlns:r="http://schemas.openxmlformats.org/officeDocument/2006/relationships" r:embed="rId3"/>
          <a:stretch>
            <a:fillRect/>
          </a:stretch>
        </a:blipFill>
      </dgm:spPr>
    </dgm:pt>
    <dgm:pt modelId="{9BB85E98-5BDD-4C90-BEB3-5EF46AB57A29}" type="pres">
      <dgm:prSet presAssocID="{16906B51-49BD-4AD2-8096-4FE3FC8B0155}" presName="textRect" presStyleLbl="revTx" presStyleIdx="2" presStyleCnt="4">
        <dgm:presLayoutVars>
          <dgm:bulletEnabled val="1"/>
        </dgm:presLayoutVars>
      </dgm:prSet>
      <dgm:spPr/>
      <dgm:t>
        <a:bodyPr/>
        <a:lstStyle/>
        <a:p>
          <a:endParaRPr lang="en-US"/>
        </a:p>
      </dgm:t>
    </dgm:pt>
    <dgm:pt modelId="{700F31DB-4BCF-4B4F-8879-51F3D0F8BF34}" type="pres">
      <dgm:prSet presAssocID="{2D0CAB3D-0358-4BE0-AEAB-47B466C44B9A}" presName="sibTrans" presStyleLbl="sibTrans2D1" presStyleIdx="0" presStyleCnt="0"/>
      <dgm:spPr/>
      <dgm:t>
        <a:bodyPr/>
        <a:lstStyle/>
        <a:p>
          <a:endParaRPr lang="en-US"/>
        </a:p>
      </dgm:t>
    </dgm:pt>
    <dgm:pt modelId="{25F84761-3B6D-4698-82B9-28CEA9CFC1EB}" type="pres">
      <dgm:prSet presAssocID="{1ACDDEF2-9585-47B9-8808-AA3B64C1D1DF}" presName="compNode" presStyleCnt="0"/>
      <dgm:spPr/>
    </dgm:pt>
    <dgm:pt modelId="{F0D76F73-9166-4234-AAC0-54BD58EB09D8}" type="pres">
      <dgm:prSet presAssocID="{1ACDDEF2-9585-47B9-8808-AA3B64C1D1DF}" presName="pictRect" presStyleLbl="node1" presStyleIdx="3" presStyleCnt="4"/>
      <dgm:spPr>
        <a:blipFill rotWithShape="1">
          <a:blip xmlns:r="http://schemas.openxmlformats.org/officeDocument/2006/relationships" r:embed="rId4"/>
          <a:stretch>
            <a:fillRect/>
          </a:stretch>
        </a:blipFill>
      </dgm:spPr>
    </dgm:pt>
    <dgm:pt modelId="{ADC3DD96-1FFA-482C-AF91-60EFC8485420}" type="pres">
      <dgm:prSet presAssocID="{1ACDDEF2-9585-47B9-8808-AA3B64C1D1DF}" presName="textRect" presStyleLbl="revTx" presStyleIdx="3" presStyleCnt="4">
        <dgm:presLayoutVars>
          <dgm:bulletEnabled val="1"/>
        </dgm:presLayoutVars>
      </dgm:prSet>
      <dgm:spPr/>
      <dgm:t>
        <a:bodyPr/>
        <a:lstStyle/>
        <a:p>
          <a:endParaRPr lang="en-US"/>
        </a:p>
      </dgm:t>
    </dgm:pt>
  </dgm:ptLst>
  <dgm:cxnLst>
    <dgm:cxn modelId="{47067C43-FD4A-4716-B1A2-43CA7923DDB6}" type="presOf" srcId="{2D0CAB3D-0358-4BE0-AEAB-47B466C44B9A}" destId="{700F31DB-4BCF-4B4F-8879-51F3D0F8BF34}" srcOrd="0" destOrd="0" presId="urn:microsoft.com/office/officeart/2005/8/layout/pList1"/>
    <dgm:cxn modelId="{3076BAAD-B23C-4114-8E26-96BB125CB450}" type="presOf" srcId="{5097829C-5D14-4413-898D-A7AFD91AFDA7}" destId="{DFDC45C6-AB7C-4FCE-99A0-83DA6E6A855D}" srcOrd="0" destOrd="0" presId="urn:microsoft.com/office/officeart/2005/8/layout/pList1"/>
    <dgm:cxn modelId="{FA6E1DDD-6011-448F-9ED5-973CA331C9C2}" type="presOf" srcId="{30D4EB57-6F55-4285-A478-AD20EAEB6445}" destId="{77F4D49A-955C-4397-8A40-05FCA9F1B57B}" srcOrd="0" destOrd="0" presId="urn:microsoft.com/office/officeart/2005/8/layout/pList1"/>
    <dgm:cxn modelId="{503578AF-152E-47A3-95B0-4BCFBD14FBB1}" type="presOf" srcId="{8059D313-2046-4EBB-B055-5C24EF2884E0}" destId="{43D91C05-0B2D-472F-98BE-2D911BF7F633}" srcOrd="0" destOrd="0" presId="urn:microsoft.com/office/officeart/2005/8/layout/pList1"/>
    <dgm:cxn modelId="{95DDF301-8247-4AC8-BFB5-168B47D2C423}" type="presOf" srcId="{1ACDDEF2-9585-47B9-8808-AA3B64C1D1DF}" destId="{ADC3DD96-1FFA-482C-AF91-60EFC8485420}" srcOrd="0" destOrd="0" presId="urn:microsoft.com/office/officeart/2005/8/layout/pList1"/>
    <dgm:cxn modelId="{4F8FA9A8-8577-40BC-9677-292D0EC02A1B}" srcId="{5097829C-5D14-4413-898D-A7AFD91AFDA7}" destId="{30D4EB57-6F55-4285-A478-AD20EAEB6445}" srcOrd="0" destOrd="0" parTransId="{F6F7D5C3-29C7-4948-BE48-F62904DB77B1}" sibTransId="{FEB95614-CC46-428B-8A1E-971A0D5AAEE1}"/>
    <dgm:cxn modelId="{321C4A25-55CB-43B6-8A05-BD3B5FE73C99}" type="presOf" srcId="{16906B51-49BD-4AD2-8096-4FE3FC8B0155}" destId="{9BB85E98-5BDD-4C90-BEB3-5EF46AB57A29}" srcOrd="0" destOrd="0" presId="urn:microsoft.com/office/officeart/2005/8/layout/pList1"/>
    <dgm:cxn modelId="{C4372F62-C777-4D9D-BC6A-6EC124BB5F58}" srcId="{5097829C-5D14-4413-898D-A7AFD91AFDA7}" destId="{A48731B6-C8CE-4140-99F1-2E5B843B6269}" srcOrd="1" destOrd="0" parTransId="{BAD4BED2-AD36-48FA-967B-A668117838FA}" sibTransId="{8059D313-2046-4EBB-B055-5C24EF2884E0}"/>
    <dgm:cxn modelId="{ABFA6A36-4437-4615-B006-46FB4D93BE2A}" srcId="{5097829C-5D14-4413-898D-A7AFD91AFDA7}" destId="{1ACDDEF2-9585-47B9-8808-AA3B64C1D1DF}" srcOrd="3" destOrd="0" parTransId="{F81DDFFF-43EC-4004-B007-DAD6BE8C7FFC}" sibTransId="{ACDE7280-AFF4-417E-A223-61AF58003960}"/>
    <dgm:cxn modelId="{30ADA15C-7630-4F3B-8A07-65542C6890AE}" type="presOf" srcId="{FEB95614-CC46-428B-8A1E-971A0D5AAEE1}" destId="{5E0202F8-3DCA-4CC1-B4BD-FA667DE6FD42}" srcOrd="0" destOrd="0" presId="urn:microsoft.com/office/officeart/2005/8/layout/pList1"/>
    <dgm:cxn modelId="{029F5FA5-0013-4A4F-9E4F-4AFFB149E99D}" srcId="{5097829C-5D14-4413-898D-A7AFD91AFDA7}" destId="{16906B51-49BD-4AD2-8096-4FE3FC8B0155}" srcOrd="2" destOrd="0" parTransId="{650C967B-AF2F-4262-B597-DE150D85CC54}" sibTransId="{2D0CAB3D-0358-4BE0-AEAB-47B466C44B9A}"/>
    <dgm:cxn modelId="{402A4609-B1FC-428D-9DB4-A87F33742EA0}" type="presOf" srcId="{A48731B6-C8CE-4140-99F1-2E5B843B6269}" destId="{ECBB999B-61F1-4202-B772-9464F6120437}" srcOrd="0" destOrd="0" presId="urn:microsoft.com/office/officeart/2005/8/layout/pList1"/>
    <dgm:cxn modelId="{DE96A575-77CF-422F-A535-1535FDA139E0}" type="presParOf" srcId="{DFDC45C6-AB7C-4FCE-99A0-83DA6E6A855D}" destId="{9E862574-94CA-4EB4-9F26-DD5325636919}" srcOrd="0" destOrd="0" presId="urn:microsoft.com/office/officeart/2005/8/layout/pList1"/>
    <dgm:cxn modelId="{5EC80831-9E53-4389-84A1-EBAB27CF567E}" type="presParOf" srcId="{9E862574-94CA-4EB4-9F26-DD5325636919}" destId="{1D9B94A1-469D-4648-A288-AC215C6D4705}" srcOrd="0" destOrd="0" presId="urn:microsoft.com/office/officeart/2005/8/layout/pList1"/>
    <dgm:cxn modelId="{B27FA205-9583-43FA-A32A-07D57C19D436}" type="presParOf" srcId="{9E862574-94CA-4EB4-9F26-DD5325636919}" destId="{77F4D49A-955C-4397-8A40-05FCA9F1B57B}" srcOrd="1" destOrd="0" presId="urn:microsoft.com/office/officeart/2005/8/layout/pList1"/>
    <dgm:cxn modelId="{30A874BE-1EE1-4B0F-9D54-39F0185AC01B}" type="presParOf" srcId="{DFDC45C6-AB7C-4FCE-99A0-83DA6E6A855D}" destId="{5E0202F8-3DCA-4CC1-B4BD-FA667DE6FD42}" srcOrd="1" destOrd="0" presId="urn:microsoft.com/office/officeart/2005/8/layout/pList1"/>
    <dgm:cxn modelId="{CAD62F6B-640C-42FC-A0F5-28BF85DE4D55}" type="presParOf" srcId="{DFDC45C6-AB7C-4FCE-99A0-83DA6E6A855D}" destId="{6D8FE58D-3732-404F-981D-70963B460977}" srcOrd="2" destOrd="0" presId="urn:microsoft.com/office/officeart/2005/8/layout/pList1"/>
    <dgm:cxn modelId="{5E06023D-704F-4B31-B3CB-BB9A52223A14}" type="presParOf" srcId="{6D8FE58D-3732-404F-981D-70963B460977}" destId="{75BD0C93-6A7B-4516-886F-99BAF27543EE}" srcOrd="0" destOrd="0" presId="urn:microsoft.com/office/officeart/2005/8/layout/pList1"/>
    <dgm:cxn modelId="{4CF9EC61-5BAD-4873-8328-D6902D311156}" type="presParOf" srcId="{6D8FE58D-3732-404F-981D-70963B460977}" destId="{ECBB999B-61F1-4202-B772-9464F6120437}" srcOrd="1" destOrd="0" presId="urn:microsoft.com/office/officeart/2005/8/layout/pList1"/>
    <dgm:cxn modelId="{48EC76AB-9814-4A4D-91F6-DD175DD42144}" type="presParOf" srcId="{DFDC45C6-AB7C-4FCE-99A0-83DA6E6A855D}" destId="{43D91C05-0B2D-472F-98BE-2D911BF7F633}" srcOrd="3" destOrd="0" presId="urn:microsoft.com/office/officeart/2005/8/layout/pList1"/>
    <dgm:cxn modelId="{CFA45634-AEC2-48A4-B04B-2B9572EE7DA0}" type="presParOf" srcId="{DFDC45C6-AB7C-4FCE-99A0-83DA6E6A855D}" destId="{B9FE88B6-AD8F-47FC-A9C0-317B75F0BD2D}" srcOrd="4" destOrd="0" presId="urn:microsoft.com/office/officeart/2005/8/layout/pList1"/>
    <dgm:cxn modelId="{D4D944FD-E571-4829-A5A0-ABF9ABAE4B45}" type="presParOf" srcId="{B9FE88B6-AD8F-47FC-A9C0-317B75F0BD2D}" destId="{F54B920F-F045-4C78-A2C3-A7E57C1AFACD}" srcOrd="0" destOrd="0" presId="urn:microsoft.com/office/officeart/2005/8/layout/pList1"/>
    <dgm:cxn modelId="{4BB006D3-8DAD-4F03-AEFF-CF097062BCF1}" type="presParOf" srcId="{B9FE88B6-AD8F-47FC-A9C0-317B75F0BD2D}" destId="{9BB85E98-5BDD-4C90-BEB3-5EF46AB57A29}" srcOrd="1" destOrd="0" presId="urn:microsoft.com/office/officeart/2005/8/layout/pList1"/>
    <dgm:cxn modelId="{F0B8AD99-AEA4-487A-93F2-C8068C33664A}" type="presParOf" srcId="{DFDC45C6-AB7C-4FCE-99A0-83DA6E6A855D}" destId="{700F31DB-4BCF-4B4F-8879-51F3D0F8BF34}" srcOrd="5" destOrd="0" presId="urn:microsoft.com/office/officeart/2005/8/layout/pList1"/>
    <dgm:cxn modelId="{6AC37756-9CCB-4EB9-8122-1A5E1C763070}" type="presParOf" srcId="{DFDC45C6-AB7C-4FCE-99A0-83DA6E6A855D}" destId="{25F84761-3B6D-4698-82B9-28CEA9CFC1EB}" srcOrd="6" destOrd="0" presId="urn:microsoft.com/office/officeart/2005/8/layout/pList1"/>
    <dgm:cxn modelId="{9C02026F-D413-40FA-9A83-14DBC1C082C3}" type="presParOf" srcId="{25F84761-3B6D-4698-82B9-28CEA9CFC1EB}" destId="{F0D76F73-9166-4234-AAC0-54BD58EB09D8}" srcOrd="0" destOrd="0" presId="urn:microsoft.com/office/officeart/2005/8/layout/pList1"/>
    <dgm:cxn modelId="{276525EE-ADCA-4DEE-BF62-176575A0A48D}" type="presParOf" srcId="{25F84761-3B6D-4698-82B9-28CEA9CFC1EB}" destId="{ADC3DD96-1FFA-482C-AF91-60EFC8485420}"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9B94A1-469D-4648-A288-AC215C6D4705}">
      <dsp:nvSpPr>
        <dsp:cNvPr id="0" name=""/>
        <dsp:cNvSpPr/>
      </dsp:nvSpPr>
      <dsp:spPr>
        <a:xfrm>
          <a:off x="120215" y="903"/>
          <a:ext cx="1829817" cy="1260743"/>
        </a:xfrm>
        <a:prstGeom prst="round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F4D49A-955C-4397-8A40-05FCA9F1B57B}">
      <dsp:nvSpPr>
        <dsp:cNvPr id="0" name=""/>
        <dsp:cNvSpPr/>
      </dsp:nvSpPr>
      <dsp:spPr>
        <a:xfrm>
          <a:off x="120215" y="1261647"/>
          <a:ext cx="1829817" cy="678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0" numCol="1" spcCol="1270" anchor="t" anchorCtr="0">
          <a:noAutofit/>
        </a:bodyPr>
        <a:lstStyle/>
        <a:p>
          <a:pPr lvl="0" algn="ctr" defTabSz="577850">
            <a:lnSpc>
              <a:spcPct val="90000"/>
            </a:lnSpc>
            <a:spcBef>
              <a:spcPct val="0"/>
            </a:spcBef>
            <a:spcAft>
              <a:spcPct val="35000"/>
            </a:spcAft>
          </a:pPr>
          <a:r>
            <a:rPr lang="en-US" sz="1300" kern="1200" dirty="0" smtClean="0"/>
            <a:t>Reputation</a:t>
          </a:r>
        </a:p>
        <a:p>
          <a:pPr lvl="0" algn="ctr" defTabSz="577850">
            <a:lnSpc>
              <a:spcPct val="90000"/>
            </a:lnSpc>
            <a:spcBef>
              <a:spcPct val="0"/>
            </a:spcBef>
            <a:spcAft>
              <a:spcPct val="35000"/>
            </a:spcAft>
          </a:pPr>
          <a:r>
            <a:rPr lang="en-US" sz="1300" kern="1200" dirty="0" smtClean="0"/>
            <a:t>(values/ principles)</a:t>
          </a:r>
        </a:p>
      </dsp:txBody>
      <dsp:txXfrm>
        <a:off x="120215" y="1261647"/>
        <a:ext cx="1829817" cy="678862"/>
      </dsp:txXfrm>
    </dsp:sp>
    <dsp:sp modelId="{75BD0C93-6A7B-4516-886F-99BAF27543EE}">
      <dsp:nvSpPr>
        <dsp:cNvPr id="0" name=""/>
        <dsp:cNvSpPr/>
      </dsp:nvSpPr>
      <dsp:spPr>
        <a:xfrm>
          <a:off x="2232249" y="0"/>
          <a:ext cx="1829817" cy="1260743"/>
        </a:xfrm>
        <a:prstGeom prst="roundRect">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BB999B-61F1-4202-B772-9464F6120437}">
      <dsp:nvSpPr>
        <dsp:cNvPr id="0" name=""/>
        <dsp:cNvSpPr/>
      </dsp:nvSpPr>
      <dsp:spPr>
        <a:xfrm>
          <a:off x="2133091" y="1261647"/>
          <a:ext cx="1829817" cy="678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0" numCol="1" spcCol="1270" anchor="t" anchorCtr="0">
          <a:noAutofit/>
        </a:bodyPr>
        <a:lstStyle/>
        <a:p>
          <a:pPr lvl="0" algn="ctr" defTabSz="577850">
            <a:lnSpc>
              <a:spcPct val="90000"/>
            </a:lnSpc>
            <a:spcBef>
              <a:spcPct val="0"/>
            </a:spcBef>
            <a:spcAft>
              <a:spcPct val="35000"/>
            </a:spcAft>
          </a:pPr>
          <a:r>
            <a:rPr lang="en-US" sz="1300" kern="1200" dirty="0" smtClean="0"/>
            <a:t>Networks</a:t>
          </a:r>
          <a:endParaRPr lang="en-US" sz="1300" kern="1200" dirty="0"/>
        </a:p>
      </dsp:txBody>
      <dsp:txXfrm>
        <a:off x="2133091" y="1261647"/>
        <a:ext cx="1829817" cy="678862"/>
      </dsp:txXfrm>
    </dsp:sp>
    <dsp:sp modelId="{F54B920F-F045-4C78-A2C3-A7E57C1AFACD}">
      <dsp:nvSpPr>
        <dsp:cNvPr id="0" name=""/>
        <dsp:cNvSpPr/>
      </dsp:nvSpPr>
      <dsp:spPr>
        <a:xfrm>
          <a:off x="4145967" y="903"/>
          <a:ext cx="1829817" cy="1260743"/>
        </a:xfrm>
        <a:prstGeom prst="roundRect">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B85E98-5BDD-4C90-BEB3-5EF46AB57A29}">
      <dsp:nvSpPr>
        <dsp:cNvPr id="0" name=""/>
        <dsp:cNvSpPr/>
      </dsp:nvSpPr>
      <dsp:spPr>
        <a:xfrm>
          <a:off x="4145967" y="1261647"/>
          <a:ext cx="1829817" cy="678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0" numCol="1" spcCol="1270" anchor="t" anchorCtr="0">
          <a:noAutofit/>
        </a:bodyPr>
        <a:lstStyle/>
        <a:p>
          <a:pPr lvl="0" algn="ctr" defTabSz="577850">
            <a:lnSpc>
              <a:spcPct val="90000"/>
            </a:lnSpc>
            <a:spcBef>
              <a:spcPct val="0"/>
            </a:spcBef>
            <a:spcAft>
              <a:spcPct val="35000"/>
            </a:spcAft>
          </a:pPr>
          <a:r>
            <a:rPr lang="en-US" sz="1300" kern="1200" dirty="0" smtClean="0"/>
            <a:t>Profile</a:t>
          </a:r>
        </a:p>
        <a:p>
          <a:pPr lvl="0" algn="ctr" defTabSz="577850">
            <a:lnSpc>
              <a:spcPct val="90000"/>
            </a:lnSpc>
            <a:spcBef>
              <a:spcPct val="0"/>
            </a:spcBef>
            <a:spcAft>
              <a:spcPct val="35000"/>
            </a:spcAft>
          </a:pPr>
          <a:r>
            <a:rPr lang="en-US" sz="1300" kern="1200" dirty="0" smtClean="0"/>
            <a:t>Presence (web/ social media)</a:t>
          </a:r>
          <a:endParaRPr lang="en-US" sz="1300" kern="1200" dirty="0"/>
        </a:p>
      </dsp:txBody>
      <dsp:txXfrm>
        <a:off x="4145967" y="1261647"/>
        <a:ext cx="1829817" cy="678862"/>
      </dsp:txXfrm>
    </dsp:sp>
    <dsp:sp modelId="{F0D76F73-9166-4234-AAC0-54BD58EB09D8}">
      <dsp:nvSpPr>
        <dsp:cNvPr id="0" name=""/>
        <dsp:cNvSpPr/>
      </dsp:nvSpPr>
      <dsp:spPr>
        <a:xfrm>
          <a:off x="2133091" y="2123490"/>
          <a:ext cx="1829817" cy="1260743"/>
        </a:xfrm>
        <a:prstGeom prst="roundRect">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C3DD96-1FFA-482C-AF91-60EFC8485420}">
      <dsp:nvSpPr>
        <dsp:cNvPr id="0" name=""/>
        <dsp:cNvSpPr/>
      </dsp:nvSpPr>
      <dsp:spPr>
        <a:xfrm>
          <a:off x="2133091" y="3384234"/>
          <a:ext cx="1829817" cy="678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0" numCol="1" spcCol="1270" anchor="t" anchorCtr="0">
          <a:noAutofit/>
        </a:bodyPr>
        <a:lstStyle/>
        <a:p>
          <a:pPr lvl="0" algn="ctr" defTabSz="577850">
            <a:lnSpc>
              <a:spcPct val="90000"/>
            </a:lnSpc>
            <a:spcBef>
              <a:spcPct val="0"/>
            </a:spcBef>
            <a:spcAft>
              <a:spcPct val="35000"/>
            </a:spcAft>
          </a:pPr>
          <a:r>
            <a:rPr lang="en-US" sz="1300" kern="1200" dirty="0" smtClean="0"/>
            <a:t>Authentic</a:t>
          </a:r>
        </a:p>
        <a:p>
          <a:pPr lvl="0" algn="ctr" defTabSz="577850">
            <a:lnSpc>
              <a:spcPct val="90000"/>
            </a:lnSpc>
            <a:spcBef>
              <a:spcPct val="0"/>
            </a:spcBef>
            <a:spcAft>
              <a:spcPct val="35000"/>
            </a:spcAft>
          </a:pPr>
          <a:r>
            <a:rPr lang="en-US" sz="1300" kern="1200" dirty="0" smtClean="0"/>
            <a:t>Your unique selling point</a:t>
          </a:r>
          <a:endParaRPr lang="en-US" sz="1300" kern="1200" dirty="0"/>
        </a:p>
      </dsp:txBody>
      <dsp:txXfrm>
        <a:off x="2133091" y="3384234"/>
        <a:ext cx="1829817" cy="678862"/>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28/02/2018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85685B-6E10-4906-ADAA-C0B6AC31A001}" type="datetimeFigureOut">
              <a:rPr lang="en-GB" smtClean="0"/>
              <a:t>28/02/2018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222AF44-E44B-43C4-9D63-9AA242289F08}" type="slidenum">
              <a:rPr lang="en-GB" smtClean="0"/>
              <a:t>‹#›</a:t>
            </a:fld>
            <a:endParaRPr lang="en-GB"/>
          </a:p>
        </p:txBody>
      </p:sp>
    </p:spTree>
    <p:extLst>
      <p:ext uri="{BB962C8B-B14F-4D97-AF65-F5344CB8AC3E}">
        <p14:creationId xmlns:p14="http://schemas.microsoft.com/office/powerpoint/2010/main" val="2770757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a:t>
            </a:fld>
            <a:endParaRPr lang="en-GB"/>
          </a:p>
        </p:txBody>
      </p:sp>
    </p:spTree>
    <p:extLst>
      <p:ext uri="{BB962C8B-B14F-4D97-AF65-F5344CB8AC3E}">
        <p14:creationId xmlns:p14="http://schemas.microsoft.com/office/powerpoint/2010/main" val="34491992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2</a:t>
            </a:fld>
            <a:endParaRPr lang="en-GB"/>
          </a:p>
        </p:txBody>
      </p:sp>
    </p:spTree>
    <p:extLst>
      <p:ext uri="{BB962C8B-B14F-4D97-AF65-F5344CB8AC3E}">
        <p14:creationId xmlns:p14="http://schemas.microsoft.com/office/powerpoint/2010/main" val="105085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3</a:t>
            </a:fld>
            <a:endParaRPr lang="en-GB"/>
          </a:p>
        </p:txBody>
      </p:sp>
    </p:spTree>
    <p:extLst>
      <p:ext uri="{BB962C8B-B14F-4D97-AF65-F5344CB8AC3E}">
        <p14:creationId xmlns:p14="http://schemas.microsoft.com/office/powerpoint/2010/main" val="1787724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unpick this definition – if the students are to be more likely to gain employment and be successful in their chosen occupations – even if that is starting their own business or entrepreneurship – then they have to attain the right skills, understandings and personal attributes.  We pretty much know what these are because we looked at them earlier in the module – </a:t>
            </a:r>
            <a:r>
              <a:rPr lang="en-GB" b="1" i="1" dirty="0"/>
              <a:t>show the next slide</a:t>
            </a:r>
            <a:r>
              <a:rPr lang="en-GB"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381872-288E-4675-AF73-BD69F0C366D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6259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5</a:t>
            </a:fld>
            <a:endParaRPr lang="en-GB"/>
          </a:p>
        </p:txBody>
      </p:sp>
    </p:spTree>
    <p:extLst>
      <p:ext uri="{BB962C8B-B14F-4D97-AF65-F5344CB8AC3E}">
        <p14:creationId xmlns:p14="http://schemas.microsoft.com/office/powerpoint/2010/main" val="41801457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6</a:t>
            </a:fld>
            <a:endParaRPr lang="en-GB"/>
          </a:p>
        </p:txBody>
      </p:sp>
    </p:spTree>
    <p:extLst>
      <p:ext uri="{BB962C8B-B14F-4D97-AF65-F5344CB8AC3E}">
        <p14:creationId xmlns:p14="http://schemas.microsoft.com/office/powerpoint/2010/main" val="40838985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7</a:t>
            </a:fld>
            <a:endParaRPr lang="en-GB"/>
          </a:p>
        </p:txBody>
      </p:sp>
    </p:spTree>
    <p:extLst>
      <p:ext uri="{BB962C8B-B14F-4D97-AF65-F5344CB8AC3E}">
        <p14:creationId xmlns:p14="http://schemas.microsoft.com/office/powerpoint/2010/main" val="14632069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8</a:t>
            </a:fld>
            <a:endParaRPr lang="en-GB"/>
          </a:p>
        </p:txBody>
      </p:sp>
    </p:spTree>
    <p:extLst>
      <p:ext uri="{BB962C8B-B14F-4D97-AF65-F5344CB8AC3E}">
        <p14:creationId xmlns:p14="http://schemas.microsoft.com/office/powerpoint/2010/main" val="42277965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9</a:t>
            </a:fld>
            <a:endParaRPr lang="en-GB"/>
          </a:p>
        </p:txBody>
      </p:sp>
    </p:spTree>
    <p:extLst>
      <p:ext uri="{BB962C8B-B14F-4D97-AF65-F5344CB8AC3E}">
        <p14:creationId xmlns:p14="http://schemas.microsoft.com/office/powerpoint/2010/main" val="26000298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10</a:t>
            </a:fld>
            <a:endParaRPr lang="en-GB"/>
          </a:p>
        </p:txBody>
      </p:sp>
    </p:spTree>
    <p:extLst>
      <p:ext uri="{BB962C8B-B14F-4D97-AF65-F5344CB8AC3E}">
        <p14:creationId xmlns:p14="http://schemas.microsoft.com/office/powerpoint/2010/main" val="34871454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11</a:t>
            </a:fld>
            <a:endParaRPr lang="en-GB"/>
          </a:p>
        </p:txBody>
      </p:sp>
    </p:spTree>
    <p:extLst>
      <p:ext uri="{BB962C8B-B14F-4D97-AF65-F5344CB8AC3E}">
        <p14:creationId xmlns:p14="http://schemas.microsoft.com/office/powerpoint/2010/main" val="34297820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12</a:t>
            </a:fld>
            <a:endParaRPr lang="en-GB"/>
          </a:p>
        </p:txBody>
      </p:sp>
    </p:spTree>
    <p:extLst>
      <p:ext uri="{BB962C8B-B14F-4D97-AF65-F5344CB8AC3E}">
        <p14:creationId xmlns:p14="http://schemas.microsoft.com/office/powerpoint/2010/main" val="3018406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13</a:t>
            </a:fld>
            <a:endParaRPr lang="en-GB"/>
          </a:p>
        </p:txBody>
      </p:sp>
    </p:spTree>
    <p:extLst>
      <p:ext uri="{BB962C8B-B14F-4D97-AF65-F5344CB8AC3E}">
        <p14:creationId xmlns:p14="http://schemas.microsoft.com/office/powerpoint/2010/main" val="24786791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14</a:t>
            </a:fld>
            <a:endParaRPr lang="en-GB"/>
          </a:p>
        </p:txBody>
      </p:sp>
    </p:spTree>
    <p:extLst>
      <p:ext uri="{BB962C8B-B14F-4D97-AF65-F5344CB8AC3E}">
        <p14:creationId xmlns:p14="http://schemas.microsoft.com/office/powerpoint/2010/main" val="9316457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15</a:t>
            </a:fld>
            <a:endParaRPr lang="en-GB"/>
          </a:p>
        </p:txBody>
      </p:sp>
    </p:spTree>
    <p:extLst>
      <p:ext uri="{BB962C8B-B14F-4D97-AF65-F5344CB8AC3E}">
        <p14:creationId xmlns:p14="http://schemas.microsoft.com/office/powerpoint/2010/main" val="17050277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16</a:t>
            </a:fld>
            <a:endParaRPr lang="en-GB"/>
          </a:p>
        </p:txBody>
      </p:sp>
    </p:spTree>
    <p:extLst>
      <p:ext uri="{BB962C8B-B14F-4D97-AF65-F5344CB8AC3E}">
        <p14:creationId xmlns:p14="http://schemas.microsoft.com/office/powerpoint/2010/main" val="24458047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17</a:t>
            </a:fld>
            <a:endParaRPr lang="en-GB"/>
          </a:p>
        </p:txBody>
      </p:sp>
    </p:spTree>
    <p:extLst>
      <p:ext uri="{BB962C8B-B14F-4D97-AF65-F5344CB8AC3E}">
        <p14:creationId xmlns:p14="http://schemas.microsoft.com/office/powerpoint/2010/main" val="5280707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18</a:t>
            </a:fld>
            <a:endParaRPr lang="en-GB"/>
          </a:p>
        </p:txBody>
      </p:sp>
    </p:spTree>
    <p:extLst>
      <p:ext uri="{BB962C8B-B14F-4D97-AF65-F5344CB8AC3E}">
        <p14:creationId xmlns:p14="http://schemas.microsoft.com/office/powerpoint/2010/main" val="6939379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self regulation assessment loop equates closely to Deming’s Cycle of continuous improvement – Plan, Do, Check, Act.  The ‘Do’ phase equates to Self-monitoring and Self assessment as we implement our PDP and work towards our learning and development outcomes.  It is continuous self-improvement</a:t>
            </a:r>
            <a:r>
              <a:rPr lang="en-GB" dirty="0" smtClean="0"/>
              <a:t>.</a:t>
            </a:r>
          </a:p>
          <a:p>
            <a:r>
              <a:rPr lang="en-GB" dirty="0" smtClean="0"/>
              <a:t>Deming Cycle, PDCA</a:t>
            </a:r>
          </a:p>
          <a:p>
            <a:endParaRPr lang="en-GB" dirty="0" smtClean="0"/>
          </a:p>
          <a:p>
            <a:r>
              <a:rPr lang="en-GB" dirty="0" smtClean="0"/>
              <a:t>The Deming Cycle, or PDCA Cycle (also known as PDSA Cycle), is a continuous quality improvement model consisting out of a logical sequence of four repetitive steps for continuous improvement and learning: Plan, Do, Study (Check) and Act. The PDSA cycle (or PDCA) is also known as the Deming Cycle, the Deming wheel of continuous improvement spiral. Its origin can be traced back to the eminent statistics expert Mr. Walter A. </a:t>
            </a:r>
            <a:r>
              <a:rPr lang="en-GB" dirty="0" err="1" smtClean="0"/>
              <a:t>Shewart</a:t>
            </a:r>
            <a:r>
              <a:rPr lang="en-GB" dirty="0" smtClean="0"/>
              <a:t>, in the 1920’s. He introduced the concept of PLAN, DO and SEE. The late Total Quality Management (TQM) guru and renowned statistician Edward W. Deming modified the SHEWART cycle as: PLAN, DO, STUDY, and ACT.</a:t>
            </a:r>
          </a:p>
          <a:p>
            <a:endParaRPr lang="en-GB" dirty="0" smtClean="0"/>
          </a:p>
          <a:p>
            <a:r>
              <a:rPr lang="en-GB" dirty="0" smtClean="0"/>
              <a:t>Along with the other well-known American quality guru-J.M. </a:t>
            </a:r>
            <a:r>
              <a:rPr lang="en-GB" dirty="0" err="1" smtClean="0"/>
              <a:t>Juran</a:t>
            </a:r>
            <a:r>
              <a:rPr lang="en-GB" dirty="0" smtClean="0"/>
              <a:t>, Deming went to Japan as part of the occupation forces of the allies after World War II. Deming taught a lot of Quality Improvement methods to the Japanese, including the usage of statistics and the PLAN, DO, STUDY, ACT cycle.</a:t>
            </a:r>
          </a:p>
          <a:p>
            <a:endParaRPr lang="en-GB" dirty="0" smtClean="0"/>
          </a:p>
          <a:p>
            <a:r>
              <a:rPr lang="en-GB" dirty="0" smtClean="0"/>
              <a:t>The Deming cycle, or PDSA cycle:</a:t>
            </a:r>
          </a:p>
          <a:p>
            <a:endParaRPr lang="en-GB" dirty="0" smtClean="0"/>
          </a:p>
          <a:p>
            <a:r>
              <a:rPr lang="en-GB" dirty="0" smtClean="0"/>
              <a:t>PLAN: plan ahead for change. </a:t>
            </a:r>
            <a:r>
              <a:rPr lang="en-GB" dirty="0" err="1" smtClean="0"/>
              <a:t>Analyze</a:t>
            </a:r>
            <a:r>
              <a:rPr lang="en-GB" dirty="0" smtClean="0"/>
              <a:t> and predict the results.</a:t>
            </a:r>
          </a:p>
          <a:p>
            <a:r>
              <a:rPr lang="en-GB" dirty="0" smtClean="0"/>
              <a:t>DO: execute the plan, taking small steps in controlled circumstances.</a:t>
            </a:r>
          </a:p>
          <a:p>
            <a:r>
              <a:rPr lang="en-GB" dirty="0" smtClean="0"/>
              <a:t>STUDY: check, study the results.</a:t>
            </a:r>
          </a:p>
          <a:p>
            <a:r>
              <a:rPr lang="en-GB" dirty="0" smtClean="0"/>
              <a:t>ACT: take action to standardize or improve the process.</a:t>
            </a:r>
          </a:p>
          <a:p>
            <a:endParaRPr lang="en-GB" dirty="0" smtClean="0"/>
          </a:p>
          <a:p>
            <a:r>
              <a:rPr lang="en-GB" dirty="0" smtClean="0"/>
              <a:t>Benefits of the PDSA cycle:</a:t>
            </a:r>
          </a:p>
          <a:p>
            <a:endParaRPr lang="en-GB" dirty="0" smtClean="0"/>
          </a:p>
          <a:p>
            <a:r>
              <a:rPr lang="en-GB" dirty="0" smtClean="0"/>
              <a:t>– Daily routine management-for the individual and/or the team</a:t>
            </a:r>
          </a:p>
          <a:p>
            <a:r>
              <a:rPr lang="en-GB" dirty="0" smtClean="0"/>
              <a:t>– Problem-solving process</a:t>
            </a:r>
          </a:p>
          <a:p>
            <a:r>
              <a:rPr lang="en-GB" dirty="0" smtClean="0"/>
              <a:t>– Project management</a:t>
            </a:r>
          </a:p>
          <a:p>
            <a:r>
              <a:rPr lang="en-GB" dirty="0" smtClean="0"/>
              <a:t>– Continuous development</a:t>
            </a:r>
          </a:p>
          <a:p>
            <a:r>
              <a:rPr lang="en-GB" dirty="0" smtClean="0"/>
              <a:t>– Vendor development</a:t>
            </a:r>
          </a:p>
          <a:p>
            <a:r>
              <a:rPr lang="en-GB" dirty="0" smtClean="0"/>
              <a:t>– Human resources development</a:t>
            </a:r>
          </a:p>
          <a:p>
            <a:r>
              <a:rPr lang="en-GB" dirty="0" smtClean="0"/>
              <a:t>– New product development</a:t>
            </a:r>
          </a:p>
          <a:p>
            <a:r>
              <a:rPr lang="en-GB" dirty="0" smtClean="0"/>
              <a:t>– Process trials</a:t>
            </a:r>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19</a:t>
            </a:fld>
            <a:endParaRPr lang="en-GB"/>
          </a:p>
        </p:txBody>
      </p:sp>
    </p:spTree>
    <p:extLst>
      <p:ext uri="{BB962C8B-B14F-4D97-AF65-F5344CB8AC3E}">
        <p14:creationId xmlns:p14="http://schemas.microsoft.com/office/powerpoint/2010/main" val="13072795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to pull out the key points – Values, Character, Competence, Personal Brand, Reputation.  Talk about why these are important – does everyone </a:t>
            </a:r>
            <a:r>
              <a:rPr lang="en-GB" b="1" i="1" dirty="0"/>
              <a:t>agree </a:t>
            </a:r>
            <a:r>
              <a:rPr lang="en-GB" dirty="0"/>
              <a:t>they are important?  What are the implications?  We need to master the skills, attitudes and behaviours necessary, as well as build up our knowledge.  That’s why a proactive approach to career development is vital, coupled with a professional approach to personal development planning!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381872-288E-4675-AF73-BD69F0C366D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83217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Your</a:t>
            </a:r>
            <a:r>
              <a:rPr lang="en-GB" baseline="0" dirty="0" smtClean="0"/>
              <a:t> character – (values principles, your core)</a:t>
            </a:r>
          </a:p>
          <a:p>
            <a:r>
              <a:rPr lang="en-GB" baseline="0" dirty="0" smtClean="0"/>
              <a:t>Your competences – Experience, Unique to you, talents, expertise, knowledge your inner being</a:t>
            </a:r>
          </a:p>
          <a:p>
            <a:r>
              <a:rPr lang="en-GB" baseline="0" dirty="0" smtClean="0"/>
              <a:t>Personnel brand – way you appear, talk, walk, dress, websites, present</a:t>
            </a:r>
          </a:p>
          <a:p>
            <a:r>
              <a:rPr lang="en-GB" baseline="0" dirty="0" smtClean="0"/>
              <a:t>All about results in what people think of you </a:t>
            </a:r>
          </a:p>
          <a:p>
            <a:endParaRPr lang="en-GB" baseline="0" dirty="0" smtClean="0"/>
          </a:p>
          <a:p>
            <a:r>
              <a:rPr lang="en-GB" baseline="0" dirty="0" smtClean="0"/>
              <a:t>What we do most of – formally and informally  (mostly done over meal times)</a:t>
            </a:r>
          </a:p>
          <a:p>
            <a:endParaRPr lang="en-GB" baseline="0" dirty="0" smtClean="0"/>
          </a:p>
          <a:p>
            <a:r>
              <a:rPr lang="en-GB" baseline="0" dirty="0" smtClean="0"/>
              <a:t>Speaking/ writing (blogs, books, presentations, sharing ideas)</a:t>
            </a:r>
          </a:p>
          <a:p>
            <a:endParaRPr lang="en-GB" baseline="0" dirty="0" smtClean="0"/>
          </a:p>
          <a:p>
            <a:r>
              <a:rPr lang="en-GB" baseline="0" dirty="0" smtClean="0"/>
              <a:t>How unique we make ourselves stand out</a:t>
            </a:r>
          </a:p>
        </p:txBody>
      </p:sp>
      <p:sp>
        <p:nvSpPr>
          <p:cNvPr id="4" name="Slide Number Placeholder 3"/>
          <p:cNvSpPr>
            <a:spLocks noGrp="1"/>
          </p:cNvSpPr>
          <p:nvPr>
            <p:ph type="sldNum" sz="quarter" idx="10"/>
          </p:nvPr>
        </p:nvSpPr>
        <p:spPr/>
        <p:txBody>
          <a:bodyPr/>
          <a:lstStyle/>
          <a:p>
            <a:fld id="{C222AF44-E44B-43C4-9D63-9AA242289F08}" type="slidenum">
              <a:rPr lang="en-GB" smtClean="0"/>
              <a:t>21</a:t>
            </a:fld>
            <a:endParaRPr lang="en-GB"/>
          </a:p>
        </p:txBody>
      </p:sp>
    </p:spTree>
    <p:extLst>
      <p:ext uri="{BB962C8B-B14F-4D97-AF65-F5344CB8AC3E}">
        <p14:creationId xmlns:p14="http://schemas.microsoft.com/office/powerpoint/2010/main" val="8195511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22</a:t>
            </a:fld>
            <a:endParaRPr lang="en-GB"/>
          </a:p>
        </p:txBody>
      </p:sp>
    </p:spTree>
    <p:extLst>
      <p:ext uri="{BB962C8B-B14F-4D97-AF65-F5344CB8AC3E}">
        <p14:creationId xmlns:p14="http://schemas.microsoft.com/office/powerpoint/2010/main" val="37850982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23</a:t>
            </a:fld>
            <a:endParaRPr lang="en-GB"/>
          </a:p>
        </p:txBody>
      </p:sp>
    </p:spTree>
    <p:extLst>
      <p:ext uri="{BB962C8B-B14F-4D97-AF65-F5344CB8AC3E}">
        <p14:creationId xmlns:p14="http://schemas.microsoft.com/office/powerpoint/2010/main" val="1214711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28/02/2018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313965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28/02/2018</a:t>
            </a:fld>
            <a:endParaRPr lang="en-GB"/>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92022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t>28/02/2018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187386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9C64F3F4-CE19-49F8-9EF4-FF4EE52031C2}" type="datetimeFigureOut">
              <a:rPr lang="en-GB" smtClean="0"/>
              <a:t>28/02/2018</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558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pPr/>
              <a:t>28/02/2018</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2191857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28/02/2018</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55099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28/02/2018</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6518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9C64F3F4-CE19-49F8-9EF4-FF4EE52031C2}" type="datetimeFigureOut">
              <a:rPr lang="en-GB" smtClean="0"/>
              <a:t>28/02/2018</a:t>
            </a:fld>
            <a:endParaRPr lang="en-GB"/>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64489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C64F3F4-CE19-49F8-9EF4-FF4EE52031C2}" type="datetimeFigureOut">
              <a:rPr lang="en-GB" smtClean="0"/>
              <a:t>28/02/2018</a:t>
            </a:fld>
            <a:endParaRPr lang="en-GB"/>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24353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28/02/2018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9765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28/02/2018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118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9C64F3F4-CE19-49F8-9EF4-FF4EE52031C2}" type="datetimeFigureOut">
              <a:rPr lang="en-GB" smtClean="0"/>
              <a:pPr/>
              <a:t>28/02/2018</a:t>
            </a:fld>
            <a:endParaRPr lang="en-GB" dirty="0"/>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4027009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heacademy.ac.uk/employability"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g&amp;ehk=WX0qJESdMi0zks"/><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leadershipfreak.blog/2012/09/22/helping-others-begin-their-leadership-journey/"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s://slidehunter.com/powerpoint-templates/plan-do-check-act-powerpoint-template/" TargetMode="External"/><Relationship Id="rId4" Type="http://schemas.openxmlformats.org/officeDocument/2006/relationships/image" Target="../media/image11.jpg&amp;ehk=c2"/></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rGbsb6aXbzc" TargetMode="External"/><Relationship Id="rId4" Type="http://schemas.openxmlformats.org/officeDocument/2006/relationships/image" Target="../media/image12.jpeg"/></Relationships>
</file>

<file path=ppt/slides/_rels/slide2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smtClean="0">
                <a:solidFill>
                  <a:srgbClr val="FF0000"/>
                </a:solidFill>
              </a:rPr>
              <a:t>Session 6</a:t>
            </a:r>
            <a:endParaRPr lang="en-GB" sz="2000" b="1" dirty="0">
              <a:solidFill>
                <a:srgbClr val="FF0000"/>
              </a:solidFill>
            </a:endParaRPr>
          </a:p>
          <a:p>
            <a:endParaRPr lang="en-GB" dirty="0"/>
          </a:p>
        </p:txBody>
      </p:sp>
    </p:spTree>
    <p:extLst>
      <p:ext uri="{BB962C8B-B14F-4D97-AF65-F5344CB8AC3E}">
        <p14:creationId xmlns:p14="http://schemas.microsoft.com/office/powerpoint/2010/main" val="1366471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dirty="0"/>
              <a:t>Relationship between Study and Employability Skills</a:t>
            </a:r>
          </a:p>
          <a:p>
            <a:r>
              <a:rPr lang="en-GB" dirty="0" smtClean="0"/>
              <a:t>Personal </a:t>
            </a:r>
            <a:r>
              <a:rPr lang="en-GB" dirty="0"/>
              <a:t>Development </a:t>
            </a:r>
            <a:r>
              <a:rPr lang="en-GB" dirty="0" smtClean="0"/>
              <a:t>Planning</a:t>
            </a:r>
          </a:p>
          <a:p>
            <a:r>
              <a:rPr lang="en-GB" dirty="0" smtClean="0"/>
              <a:t>Personnel branding</a:t>
            </a:r>
          </a:p>
          <a:p>
            <a:r>
              <a:rPr lang="en-GB" dirty="0" smtClean="0"/>
              <a:t>CV</a:t>
            </a:r>
            <a:endParaRPr lang="en-GB" dirty="0"/>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8896C-FE66-40A5-A445-73880418B51F}"/>
              </a:ext>
            </a:extLst>
          </p:cNvPr>
          <p:cNvSpPr>
            <a:spLocks noGrp="1"/>
          </p:cNvSpPr>
          <p:nvPr>
            <p:ph type="title"/>
          </p:nvPr>
        </p:nvSpPr>
        <p:spPr/>
        <p:txBody>
          <a:bodyPr/>
          <a:lstStyle/>
          <a:p>
            <a:r>
              <a:rPr lang="en-GB" dirty="0"/>
              <a:t>A Refresher….. </a:t>
            </a:r>
            <a:r>
              <a:rPr lang="en-GB" i="1" dirty="0"/>
              <a:t>Study Skills</a:t>
            </a:r>
          </a:p>
        </p:txBody>
      </p:sp>
      <p:graphicFrame>
        <p:nvGraphicFramePr>
          <p:cNvPr id="4" name="Table 3">
            <a:extLst>
              <a:ext uri="{FF2B5EF4-FFF2-40B4-BE49-F238E27FC236}">
                <a16:creationId xmlns:a16="http://schemas.microsoft.com/office/drawing/2014/main" id="{76F2E4FB-061D-4EB1-819C-3B85FF005949}"/>
              </a:ext>
            </a:extLst>
          </p:cNvPr>
          <p:cNvGraphicFramePr>
            <a:graphicFrameLocks noGrp="1"/>
          </p:cNvGraphicFramePr>
          <p:nvPr>
            <p:extLst>
              <p:ext uri="{D42A27DB-BD31-4B8C-83A1-F6EECF244321}">
                <p14:modId xmlns:p14="http://schemas.microsoft.com/office/powerpoint/2010/main" val="3176029018"/>
              </p:ext>
            </p:extLst>
          </p:nvPr>
        </p:nvGraphicFramePr>
        <p:xfrm>
          <a:off x="611560" y="2420888"/>
          <a:ext cx="7267376" cy="3815232"/>
        </p:xfrm>
        <a:graphic>
          <a:graphicData uri="http://schemas.openxmlformats.org/drawingml/2006/table">
            <a:tbl>
              <a:tblPr firstRow="1" bandRow="1">
                <a:tableStyleId>{5C22544A-7EE6-4342-B048-85BDC9FD1C3A}</a:tableStyleId>
              </a:tblPr>
              <a:tblGrid>
                <a:gridCol w="2544282">
                  <a:extLst>
                    <a:ext uri="{9D8B030D-6E8A-4147-A177-3AD203B41FA5}">
                      <a16:colId xmlns:a16="http://schemas.microsoft.com/office/drawing/2014/main" val="3221779878"/>
                    </a:ext>
                  </a:extLst>
                </a:gridCol>
                <a:gridCol w="2178812">
                  <a:extLst>
                    <a:ext uri="{9D8B030D-6E8A-4147-A177-3AD203B41FA5}">
                      <a16:colId xmlns:a16="http://schemas.microsoft.com/office/drawing/2014/main" val="2538615665"/>
                    </a:ext>
                  </a:extLst>
                </a:gridCol>
                <a:gridCol w="2544282">
                  <a:extLst>
                    <a:ext uri="{9D8B030D-6E8A-4147-A177-3AD203B41FA5}">
                      <a16:colId xmlns:a16="http://schemas.microsoft.com/office/drawing/2014/main" val="1117970341"/>
                    </a:ext>
                  </a:extLst>
                </a:gridCol>
              </a:tblGrid>
              <a:tr h="802784">
                <a:tc>
                  <a:txBody>
                    <a:bodyPr/>
                    <a:lstStyle/>
                    <a:p>
                      <a:pPr marL="285750" indent="-285750">
                        <a:buFont typeface="Arial" panose="020B0604020202020204" pitchFamily="34" charset="0"/>
                        <a:buChar char="•"/>
                      </a:pPr>
                      <a:r>
                        <a:rPr lang="en-GB" b="1" dirty="0">
                          <a:solidFill>
                            <a:schemeClr val="bg1"/>
                          </a:solidFill>
                        </a:rPr>
                        <a:t>Time management</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Analytical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Being able to work independently</a:t>
                      </a:r>
                    </a:p>
                  </a:txBody>
                  <a:tcPr>
                    <a:solidFill>
                      <a:schemeClr val="accent1"/>
                    </a:solidFill>
                  </a:tcPr>
                </a:tc>
                <a:extLst>
                  <a:ext uri="{0D108BD9-81ED-4DB2-BD59-A6C34878D82A}">
                    <a16:rowId xmlns:a16="http://schemas.microsoft.com/office/drawing/2014/main" val="1840600630"/>
                  </a:ext>
                </a:extLst>
              </a:tr>
              <a:tr h="720080">
                <a:tc>
                  <a:txBody>
                    <a:bodyPr/>
                    <a:lstStyle/>
                    <a:p>
                      <a:pPr marL="285750" indent="-285750">
                        <a:buFont typeface="Arial" panose="020B0604020202020204" pitchFamily="34" charset="0"/>
                        <a:buChar char="•"/>
                      </a:pPr>
                      <a:r>
                        <a:rPr lang="en-GB" b="1" dirty="0">
                          <a:solidFill>
                            <a:schemeClr val="bg1"/>
                          </a:solidFill>
                        </a:rPr>
                        <a:t>Critical thinking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Report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Resourcefulness</a:t>
                      </a:r>
                    </a:p>
                  </a:txBody>
                  <a:tcPr>
                    <a:solidFill>
                      <a:schemeClr val="accent1"/>
                    </a:solidFill>
                  </a:tcPr>
                </a:tc>
                <a:extLst>
                  <a:ext uri="{0D108BD9-81ED-4DB2-BD59-A6C34878D82A}">
                    <a16:rowId xmlns:a16="http://schemas.microsoft.com/office/drawing/2014/main" val="107718441"/>
                  </a:ext>
                </a:extLst>
              </a:tr>
              <a:tr h="765766">
                <a:tc>
                  <a:txBody>
                    <a:bodyPr/>
                    <a:lstStyle/>
                    <a:p>
                      <a:pPr marL="285750" indent="-285750">
                        <a:buFont typeface="Arial" panose="020B0604020202020204" pitchFamily="34" charset="0"/>
                        <a:buChar char="•"/>
                      </a:pPr>
                      <a:r>
                        <a:rPr lang="en-GB" b="1" dirty="0">
                          <a:solidFill>
                            <a:schemeClr val="bg1"/>
                          </a:solidFill>
                        </a:rPr>
                        <a:t>Essay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Group working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Communication skills</a:t>
                      </a:r>
                    </a:p>
                  </a:txBody>
                  <a:tcPr>
                    <a:solidFill>
                      <a:schemeClr val="accent1"/>
                    </a:solidFill>
                  </a:tcPr>
                </a:tc>
                <a:extLst>
                  <a:ext uri="{0D108BD9-81ED-4DB2-BD59-A6C34878D82A}">
                    <a16:rowId xmlns:a16="http://schemas.microsoft.com/office/drawing/2014/main" val="744194048"/>
                  </a:ext>
                </a:extLst>
              </a:tr>
              <a:tr h="765766">
                <a:tc>
                  <a:txBody>
                    <a:bodyPr/>
                    <a:lstStyle/>
                    <a:p>
                      <a:pPr marL="285750" indent="-285750">
                        <a:buFont typeface="Arial" panose="020B0604020202020204" pitchFamily="34" charset="0"/>
                        <a:buChar char="•"/>
                      </a:pPr>
                      <a:r>
                        <a:rPr lang="en-GB" b="1" dirty="0">
                          <a:solidFill>
                            <a:schemeClr val="bg1"/>
                          </a:solidFill>
                        </a:rPr>
                        <a:t>Research and library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Reading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Presentation skills</a:t>
                      </a:r>
                    </a:p>
                  </a:txBody>
                  <a:tcPr>
                    <a:solidFill>
                      <a:schemeClr val="accent1"/>
                    </a:solidFill>
                  </a:tcPr>
                </a:tc>
                <a:extLst>
                  <a:ext uri="{0D108BD9-81ED-4DB2-BD59-A6C34878D82A}">
                    <a16:rowId xmlns:a16="http://schemas.microsoft.com/office/drawing/2014/main" val="2200008351"/>
                  </a:ext>
                </a:extLst>
              </a:tr>
              <a:tr h="760836">
                <a:tc>
                  <a:txBody>
                    <a:bodyPr/>
                    <a:lstStyle/>
                    <a:p>
                      <a:pPr marL="285750" indent="-285750">
                        <a:buFont typeface="Arial" panose="020B0604020202020204" pitchFamily="34" charset="0"/>
                        <a:buChar char="•"/>
                      </a:pPr>
                      <a:r>
                        <a:rPr lang="en-GB" b="1" dirty="0">
                          <a:solidFill>
                            <a:schemeClr val="bg1"/>
                          </a:solidFill>
                        </a:rPr>
                        <a:t>Quantitative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Self-awareness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I.T. skills</a:t>
                      </a:r>
                    </a:p>
                  </a:txBody>
                  <a:tcPr>
                    <a:solidFill>
                      <a:schemeClr val="accent1"/>
                    </a:solidFill>
                  </a:tcPr>
                </a:tc>
                <a:extLst>
                  <a:ext uri="{0D108BD9-81ED-4DB2-BD59-A6C34878D82A}">
                    <a16:rowId xmlns:a16="http://schemas.microsoft.com/office/drawing/2014/main" val="516529212"/>
                  </a:ext>
                </a:extLst>
              </a:tr>
            </a:tbl>
          </a:graphicData>
        </a:graphic>
      </p:graphicFrame>
    </p:spTree>
    <p:extLst>
      <p:ext uri="{BB962C8B-B14F-4D97-AF65-F5344CB8AC3E}">
        <p14:creationId xmlns:p14="http://schemas.microsoft.com/office/powerpoint/2010/main" val="3858357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931D9-A0A0-4AFC-A1C4-248F9ABEB48A}"/>
              </a:ext>
            </a:extLst>
          </p:cNvPr>
          <p:cNvSpPr>
            <a:spLocks noGrp="1"/>
          </p:cNvSpPr>
          <p:nvPr>
            <p:ph type="title"/>
          </p:nvPr>
        </p:nvSpPr>
        <p:spPr/>
        <p:txBody>
          <a:bodyPr/>
          <a:lstStyle/>
          <a:p>
            <a:r>
              <a:rPr lang="en-GB" dirty="0">
                <a:ea typeface="ＭＳ Ｐゴシック" pitchFamily="34" charset="-128"/>
                <a:cs typeface="Arial" pitchFamily="34" charset="0"/>
              </a:rPr>
              <a:t>Employability – A Definition</a:t>
            </a:r>
            <a:endParaRPr lang="en-GB" dirty="0"/>
          </a:p>
        </p:txBody>
      </p:sp>
      <p:sp>
        <p:nvSpPr>
          <p:cNvPr id="5" name="Content Placeholder 2">
            <a:extLst>
              <a:ext uri="{FF2B5EF4-FFF2-40B4-BE49-F238E27FC236}">
                <a16:creationId xmlns:a16="http://schemas.microsoft.com/office/drawing/2014/main" id="{8E036DB3-970D-4394-A2E5-2F02C0C6C14B}"/>
              </a:ext>
            </a:extLst>
          </p:cNvPr>
          <p:cNvSpPr>
            <a:spLocks noGrp="1"/>
          </p:cNvSpPr>
          <p:nvPr>
            <p:ph idx="1"/>
          </p:nvPr>
        </p:nvSpPr>
        <p:spPr/>
        <p:txBody>
          <a:bodyPr>
            <a:normAutofit fontScale="77500" lnSpcReduction="20000"/>
          </a:bodyPr>
          <a:lstStyle/>
          <a:p>
            <a:pPr marL="0" indent="0">
              <a:buFont typeface="Arial" pitchFamily="34" charset="0"/>
              <a:buNone/>
            </a:pPr>
            <a:r>
              <a:rPr lang="en-GB" sz="2800" dirty="0">
                <a:ea typeface="ＭＳ Ｐゴシック" pitchFamily="34" charset="-128"/>
                <a:cs typeface="Arial" pitchFamily="34" charset="0"/>
              </a:rPr>
              <a:t>A widely accepted definition of employability is:</a:t>
            </a:r>
          </a:p>
          <a:p>
            <a:pPr marL="0" indent="0">
              <a:buFont typeface="Arial" pitchFamily="34" charset="0"/>
              <a:buNone/>
            </a:pPr>
            <a:endParaRPr lang="en-GB" sz="1400" i="1" dirty="0">
              <a:ea typeface="ＭＳ Ｐゴシック" pitchFamily="34" charset="-128"/>
              <a:cs typeface="Arial" panose="020B0604020202020204" pitchFamily="34" charset="0"/>
            </a:endParaRPr>
          </a:p>
          <a:p>
            <a:pPr marL="0" indent="0">
              <a:buFont typeface="Arial" pitchFamily="34" charset="0"/>
              <a:buNone/>
            </a:pPr>
            <a:r>
              <a:rPr lang="en-GB" altLang="en-US" sz="2800" i="1" dirty="0">
                <a:ea typeface="ＭＳ Ｐゴシック" pitchFamily="34" charset="-128"/>
                <a:cs typeface="Arial" panose="020B0604020202020204" pitchFamily="34" charset="0"/>
              </a:rPr>
              <a:t>“</a:t>
            </a:r>
            <a:r>
              <a:rPr lang="en-GB" sz="2800" i="1" dirty="0">
                <a:ea typeface="ＭＳ Ｐゴシック" pitchFamily="34" charset="-128"/>
                <a:cs typeface="Arial" panose="020B0604020202020204" pitchFamily="34" charset="0"/>
              </a:rPr>
              <a:t>A set of achievements, - skills, understandings and personal attributes – that make graduates more likely to gain employment and be successful in their chosen occupations, which benefits themselves, the workforce, the community and the economy.</a:t>
            </a:r>
            <a:r>
              <a:rPr lang="en-GB" altLang="en-US" sz="2800" i="1" dirty="0">
                <a:ea typeface="ＭＳ Ｐゴシック" pitchFamily="34" charset="-128"/>
                <a:cs typeface="Arial" panose="020B0604020202020204" pitchFamily="34" charset="0"/>
              </a:rPr>
              <a:t>”</a:t>
            </a: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lgn="r">
              <a:buFont typeface="Arial" pitchFamily="34" charset="0"/>
              <a:buNone/>
            </a:pPr>
            <a:r>
              <a:rPr lang="en-GB" sz="2000" dirty="0">
                <a:ea typeface="ＭＳ Ｐゴシック" pitchFamily="34" charset="-128"/>
                <a:cs typeface="Arial" panose="020B0604020202020204" pitchFamily="34" charset="0"/>
              </a:rPr>
              <a:t>Higher Education Academy (HEA) </a:t>
            </a:r>
            <a:r>
              <a:rPr lang="en-GB" sz="2000" dirty="0">
                <a:ea typeface="ＭＳ Ｐゴシック" pitchFamily="34" charset="-128"/>
                <a:cs typeface="Arial" panose="020B0604020202020204" pitchFamily="34" charset="0"/>
                <a:hlinkClick r:id="rId3"/>
              </a:rPr>
              <a:t>http://www.heacademy.ac.uk/employability</a:t>
            </a:r>
            <a:r>
              <a:rPr lang="en-GB" sz="2000" dirty="0">
                <a:ea typeface="ＭＳ Ｐゴシック" pitchFamily="34" charset="-128"/>
                <a:cs typeface="Arial" panose="020B0604020202020204" pitchFamily="34" charset="0"/>
              </a:rPr>
              <a:t> [Accessed:  1 March 2014]</a:t>
            </a: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p:txBody>
      </p:sp>
    </p:spTree>
    <p:extLst>
      <p:ext uri="{BB962C8B-B14F-4D97-AF65-F5344CB8AC3E}">
        <p14:creationId xmlns:p14="http://schemas.microsoft.com/office/powerpoint/2010/main" val="656511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DCAF0-BD4A-4CE2-9976-8DAF855FE6A0}"/>
              </a:ext>
            </a:extLst>
          </p:cNvPr>
          <p:cNvSpPr>
            <a:spLocks noGrp="1"/>
          </p:cNvSpPr>
          <p:nvPr>
            <p:ph type="title"/>
          </p:nvPr>
        </p:nvSpPr>
        <p:spPr>
          <a:xfrm>
            <a:off x="971600" y="188640"/>
            <a:ext cx="7128792" cy="1800200"/>
          </a:xfrm>
        </p:spPr>
        <p:txBody>
          <a:bodyPr>
            <a:noAutofit/>
          </a:bodyPr>
          <a:lstStyle/>
          <a:p>
            <a:r>
              <a:rPr lang="en-GB" sz="3600" dirty="0"/>
              <a:t>Important ‘Employability Skills’ – Spot the difference?</a:t>
            </a:r>
          </a:p>
        </p:txBody>
      </p:sp>
      <p:graphicFrame>
        <p:nvGraphicFramePr>
          <p:cNvPr id="4" name="Table 3">
            <a:extLst>
              <a:ext uri="{FF2B5EF4-FFF2-40B4-BE49-F238E27FC236}">
                <a16:creationId xmlns:a16="http://schemas.microsoft.com/office/drawing/2014/main" id="{D909BE3A-D7AF-44CD-A6DA-EE0A82799002}"/>
              </a:ext>
            </a:extLst>
          </p:cNvPr>
          <p:cNvGraphicFramePr>
            <a:graphicFrameLocks noGrp="1"/>
          </p:cNvGraphicFramePr>
          <p:nvPr>
            <p:extLst>
              <p:ext uri="{D42A27DB-BD31-4B8C-83A1-F6EECF244321}">
                <p14:modId xmlns:p14="http://schemas.microsoft.com/office/powerpoint/2010/main" val="1303899401"/>
              </p:ext>
            </p:extLst>
          </p:nvPr>
        </p:nvGraphicFramePr>
        <p:xfrm>
          <a:off x="251520" y="2276872"/>
          <a:ext cx="8784976" cy="4285819"/>
        </p:xfrm>
        <a:graphic>
          <a:graphicData uri="http://schemas.openxmlformats.org/drawingml/2006/table">
            <a:tbl>
              <a:tblPr firstRow="1" firstCol="1" bandRow="1">
                <a:tableStyleId>{D113A9D2-9D6B-4929-AA2D-F23B5EE8CBE7}</a:tableStyleId>
              </a:tblPr>
              <a:tblGrid>
                <a:gridCol w="3796430">
                  <a:extLst>
                    <a:ext uri="{9D8B030D-6E8A-4147-A177-3AD203B41FA5}">
                      <a16:colId xmlns:a16="http://schemas.microsoft.com/office/drawing/2014/main" val="20000"/>
                    </a:ext>
                  </a:extLst>
                </a:gridCol>
                <a:gridCol w="2765383">
                  <a:extLst>
                    <a:ext uri="{9D8B030D-6E8A-4147-A177-3AD203B41FA5}">
                      <a16:colId xmlns:a16="http://schemas.microsoft.com/office/drawing/2014/main" val="20001"/>
                    </a:ext>
                  </a:extLst>
                </a:gridCol>
                <a:gridCol w="2223163">
                  <a:extLst>
                    <a:ext uri="{9D8B030D-6E8A-4147-A177-3AD203B41FA5}">
                      <a16:colId xmlns:a16="http://schemas.microsoft.com/office/drawing/2014/main" val="20002"/>
                    </a:ext>
                  </a:extLst>
                </a:gridCol>
              </a:tblGrid>
              <a:tr h="31997">
                <a:tc>
                  <a:txBody>
                    <a:bodyPr/>
                    <a:lstStyle/>
                    <a:p>
                      <a:pPr marL="0" marR="0" algn="ctr" hangingPunct="0">
                        <a:spcBef>
                          <a:spcPts val="0"/>
                        </a:spcBef>
                        <a:spcAft>
                          <a:spcPts val="0"/>
                        </a:spcAft>
                      </a:pPr>
                      <a:r>
                        <a:rPr lang="en-GB" sz="1400" b="1" dirty="0">
                          <a:effectLst/>
                        </a:rPr>
                        <a:t>CBI (2009)</a:t>
                      </a:r>
                      <a:endParaRPr lang="en-US" sz="1400" b="1" dirty="0">
                        <a:effectLst/>
                        <a:latin typeface="Times New Roman" panose="02020603050405020304" pitchFamily="18" charset="0"/>
                        <a:ea typeface="Times New Roman" panose="02020603050405020304" pitchFamily="18" charset="0"/>
                      </a:endParaRPr>
                    </a:p>
                  </a:txBody>
                  <a:tcPr marL="45750" marR="45750" marT="0" marB="0">
                    <a:lnL w="6350" cap="flat" cmpd="sng" algn="ctr">
                      <a:noFill/>
                      <a:prstDash val="solid"/>
                      <a:miter lim="800000"/>
                    </a:lnL>
                    <a:lnR w="12700" cap="flat" cmpd="sng" algn="ctr">
                      <a:solidFill>
                        <a:schemeClr val="tx1"/>
                      </a:solidFill>
                      <a:prstDash val="solid"/>
                      <a:round/>
                      <a:headEnd type="none" w="med" len="med"/>
                      <a:tailEnd type="none" w="med" len="med"/>
                    </a:lnR>
                    <a:lnT w="6350" cap="flat" cmpd="sng" algn="ctr">
                      <a:noFill/>
                      <a:prstDash val="solid"/>
                      <a:miter lim="800000"/>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hangingPunct="0">
                        <a:spcBef>
                          <a:spcPts val="0"/>
                        </a:spcBef>
                        <a:spcAft>
                          <a:spcPts val="0"/>
                        </a:spcAft>
                      </a:pPr>
                      <a:r>
                        <a:rPr lang="en-GB" sz="1400" b="1">
                          <a:effectLst/>
                        </a:rPr>
                        <a:t>Mullen (1997)</a:t>
                      </a:r>
                      <a:endParaRPr lang="en-US" sz="1400" b="1">
                        <a:effectLst/>
                        <a:latin typeface="Times New Roman" panose="02020603050405020304" pitchFamily="18" charset="0"/>
                        <a:ea typeface="Times New Roman" panose="02020603050405020304" pitchFamily="18" charset="0"/>
                      </a:endParaRPr>
                    </a:p>
                  </a:txBody>
                  <a:tcPr marL="45750" marR="4575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noFill/>
                      <a:prstDash val="solid"/>
                      <a:miter lim="800000"/>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hangingPunct="0">
                        <a:spcBef>
                          <a:spcPts val="0"/>
                        </a:spcBef>
                        <a:spcAft>
                          <a:spcPts val="0"/>
                        </a:spcAft>
                      </a:pPr>
                      <a:r>
                        <a:rPr lang="en-GB" sz="1400" b="1" dirty="0">
                          <a:effectLst/>
                        </a:rPr>
                        <a:t>Prospects (2011)</a:t>
                      </a:r>
                      <a:endParaRPr lang="en-US" sz="1400" b="1" dirty="0">
                        <a:effectLst/>
                        <a:latin typeface="Times New Roman" panose="02020603050405020304" pitchFamily="18" charset="0"/>
                        <a:ea typeface="Times New Roman" panose="02020603050405020304" pitchFamily="18" charset="0"/>
                      </a:endParaRPr>
                    </a:p>
                  </a:txBody>
                  <a:tcPr marL="45750" marR="45750" marT="0" marB="0">
                    <a:lnL w="12700" cap="flat" cmpd="sng" algn="ctr">
                      <a:solidFill>
                        <a:schemeClr val="tx1"/>
                      </a:solidFill>
                      <a:prstDash val="solid"/>
                      <a:round/>
                      <a:headEnd type="none" w="med" len="med"/>
                      <a:tailEnd type="none" w="med" len="med"/>
                    </a:lnL>
                    <a:lnR w="6350" cap="flat" cmpd="sng" algn="ctr">
                      <a:noFill/>
                      <a:prstDash val="solid"/>
                      <a:miter lim="800000"/>
                    </a:lnR>
                    <a:lnT w="6350" cap="flat" cmpd="sng" algn="ctr">
                      <a:noFill/>
                      <a:prstDash val="solid"/>
                      <a:miter lim="800000"/>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4072459">
                <a:tc>
                  <a:txBody>
                    <a:bodyPr/>
                    <a:lstStyle/>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Self-management</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Team-working</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Business/customer awareness</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Problem solving</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Communication and literacy (i.e. listening/questioning and written communication)</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Application of number</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Application of IT</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Can-do approach/positive attitude</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An</a:t>
                      </a:r>
                      <a:r>
                        <a:rPr lang="en-GB" sz="1400" b="1" baseline="0" dirty="0">
                          <a:effectLst/>
                        </a:rPr>
                        <a:t> </a:t>
                      </a:r>
                      <a:r>
                        <a:rPr lang="en-GB" sz="1400" b="1" dirty="0">
                          <a:effectLst/>
                        </a:rPr>
                        <a:t>entrepreneurial/proactive personality</a:t>
                      </a:r>
                      <a:endParaRPr lang="en-US" sz="1400" b="1" dirty="0">
                        <a:solidFill>
                          <a:srgbClr val="000066"/>
                        </a:solidFill>
                        <a:effectLst/>
                        <a:latin typeface="Times New Roman" panose="02020603050405020304" pitchFamily="18" charset="0"/>
                        <a:ea typeface="Times New Roman" panose="02020603050405020304" pitchFamily="18" charset="0"/>
                      </a:endParaRPr>
                    </a:p>
                  </a:txBody>
                  <a:tcPr marL="45750" marR="45750" marT="0" marB="0">
                    <a:lnL w="6350" cap="flat" cmpd="sng" algn="ctr">
                      <a:noFill/>
                      <a:prstDash val="solid"/>
                      <a:miter lim="800000"/>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noFill/>
                      <a:prstDash val="solid"/>
                      <a:miter lim="800000"/>
                    </a:lnB>
                    <a:lnTlToBr w="12700" cmpd="sng">
                      <a:noFill/>
                      <a:prstDash val="solid"/>
                    </a:lnTlToBr>
                    <a:lnBlToTr w="12700" cmpd="sng">
                      <a:noFill/>
                      <a:prstDash val="solid"/>
                    </a:lnBlToTr>
                  </a:tcPr>
                </a:tc>
                <a:tc>
                  <a:txBody>
                    <a:bodyPr/>
                    <a:lstStyle/>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Oral communication (most sought after)</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Teamwork</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Listening</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Written communication</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Problem solving (least sought after)</a:t>
                      </a:r>
                      <a:endParaRPr lang="en-US" sz="1400" b="1" dirty="0">
                        <a:solidFill>
                          <a:srgbClr val="000066"/>
                        </a:solidFill>
                        <a:effectLst/>
                        <a:latin typeface="Times New Roman" panose="02020603050405020304" pitchFamily="18" charset="0"/>
                        <a:ea typeface="Times New Roman" panose="02020603050405020304" pitchFamily="18" charset="0"/>
                      </a:endParaRPr>
                    </a:p>
                  </a:txBody>
                  <a:tcPr marL="45750" marR="4575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noFill/>
                      <a:prstDash val="solid"/>
                      <a:miter lim="800000"/>
                    </a:lnB>
                    <a:lnTlToBr w="12700" cmpd="sng">
                      <a:noFill/>
                      <a:prstDash val="solid"/>
                    </a:lnTlToBr>
                    <a:lnBlToTr w="12700" cmpd="sng">
                      <a:noFill/>
                      <a:prstDash val="solid"/>
                    </a:lnBlToTr>
                  </a:tcPr>
                </a:tc>
                <a:tc>
                  <a:txBody>
                    <a:bodyPr/>
                    <a:lstStyle/>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General business acumen</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Application of number</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Commitment</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Problem-solving skills</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Flexibility</a:t>
                      </a:r>
                      <a:endParaRPr lang="en-US" sz="1400" b="1" dirty="0">
                        <a:effectLst/>
                      </a:endParaRPr>
                    </a:p>
                    <a:p>
                      <a:pPr marL="0" marR="0" algn="l" hangingPunct="0">
                        <a:spcBef>
                          <a:spcPts val="0"/>
                        </a:spcBef>
                        <a:spcAft>
                          <a:spcPts val="0"/>
                        </a:spcAft>
                      </a:pPr>
                      <a:r>
                        <a:rPr lang="en-GB" sz="1400" b="1" dirty="0">
                          <a:effectLst/>
                        </a:rPr>
                        <a:t> </a:t>
                      </a:r>
                      <a:endParaRPr lang="en-US" sz="1400" b="1" dirty="0">
                        <a:effectLst/>
                        <a:latin typeface="Times New Roman" panose="02020603050405020304" pitchFamily="18" charset="0"/>
                        <a:ea typeface="Times New Roman" panose="02020603050405020304" pitchFamily="18" charset="0"/>
                      </a:endParaRPr>
                    </a:p>
                  </a:txBody>
                  <a:tcPr marL="45750" marR="45750" marT="0" marB="0">
                    <a:lnL w="12700" cap="flat" cmpd="sng" algn="ctr">
                      <a:solidFill>
                        <a:schemeClr val="tx1"/>
                      </a:solidFill>
                      <a:prstDash val="solid"/>
                      <a:round/>
                      <a:headEnd type="none" w="med" len="med"/>
                      <a:tailEnd type="none" w="med" len="med"/>
                    </a:lnL>
                    <a:lnR w="6350" cap="flat" cmpd="sng" algn="ctr">
                      <a:noFill/>
                      <a:prstDash val="solid"/>
                      <a:miter lim="800000"/>
                    </a:lnR>
                    <a:lnT w="12700" cap="flat" cmpd="sng" algn="ctr">
                      <a:solidFill>
                        <a:schemeClr val="tx1"/>
                      </a:solidFill>
                      <a:prstDash val="solid"/>
                      <a:round/>
                      <a:headEnd type="none" w="med" len="med"/>
                      <a:tailEnd type="none" w="med" len="med"/>
                    </a:lnT>
                    <a:lnB w="635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636763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1E497-7A98-42D3-9D39-B0A2F28F5BFB}"/>
              </a:ext>
            </a:extLst>
          </p:cNvPr>
          <p:cNvSpPr>
            <a:spLocks noGrp="1"/>
          </p:cNvSpPr>
          <p:nvPr>
            <p:ph type="title"/>
          </p:nvPr>
        </p:nvSpPr>
        <p:spPr>
          <a:xfrm>
            <a:off x="395536" y="21858"/>
            <a:ext cx="8229600" cy="1143000"/>
          </a:xfrm>
        </p:spPr>
        <p:txBody>
          <a:bodyPr>
            <a:normAutofit fontScale="90000"/>
          </a:bodyPr>
          <a:lstStyle/>
          <a:p>
            <a:r>
              <a:rPr lang="en-US" sz="3000" dirty="0"/>
              <a:t>Overlap of ‘Study Skills’ &amp; ‘Employability Skills’</a:t>
            </a:r>
            <a:endParaRPr lang="en-GB" sz="3000" dirty="0"/>
          </a:p>
        </p:txBody>
      </p:sp>
      <p:pic>
        <p:nvPicPr>
          <p:cNvPr id="4" name="Picture 3">
            <a:extLst>
              <a:ext uri="{FF2B5EF4-FFF2-40B4-BE49-F238E27FC236}">
                <a16:creationId xmlns:a16="http://schemas.microsoft.com/office/drawing/2014/main" id="{B6C548D6-8B7D-4F04-A2A8-36706D0D1AE2}"/>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886197" y="1556792"/>
            <a:ext cx="7248277" cy="4680520"/>
          </a:xfrm>
          <a:prstGeom prst="rect">
            <a:avLst/>
          </a:prstGeom>
          <a:ln>
            <a:solidFill>
              <a:schemeClr val="accent1"/>
            </a:solidFill>
          </a:ln>
        </p:spPr>
      </p:pic>
    </p:spTree>
    <p:extLst>
      <p:ext uri="{BB962C8B-B14F-4D97-AF65-F5344CB8AC3E}">
        <p14:creationId xmlns:p14="http://schemas.microsoft.com/office/powerpoint/2010/main" val="387892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686B-5BC2-4516-AC74-9A2A4EC8CD35}"/>
              </a:ext>
            </a:extLst>
          </p:cNvPr>
          <p:cNvSpPr>
            <a:spLocks noGrp="1"/>
          </p:cNvSpPr>
          <p:nvPr>
            <p:ph type="title"/>
          </p:nvPr>
        </p:nvSpPr>
        <p:spPr>
          <a:xfrm>
            <a:off x="1908902" y="2348880"/>
            <a:ext cx="5937755" cy="1672220"/>
          </a:xfrm>
        </p:spPr>
        <p:txBody>
          <a:bodyPr>
            <a:normAutofit fontScale="90000"/>
          </a:bodyPr>
          <a:lstStyle/>
          <a:p>
            <a:r>
              <a:rPr lang="en-US" sz="3200" dirty="0" smtClean="0"/>
              <a:t>Identifying the </a:t>
            </a:r>
            <a:r>
              <a:rPr lang="en-US" sz="3200" dirty="0"/>
              <a:t>gap between your current skills and your desired skill level:</a:t>
            </a:r>
            <a:endParaRPr lang="en-GB" sz="3200" dirty="0"/>
          </a:p>
        </p:txBody>
      </p:sp>
      <p:pic>
        <p:nvPicPr>
          <p:cNvPr id="4" name="Picture 3">
            <a:extLst>
              <a:ext uri="{FF2B5EF4-FFF2-40B4-BE49-F238E27FC236}">
                <a16:creationId xmlns:a16="http://schemas.microsoft.com/office/drawing/2014/main" id="{6DD39F95-D355-48DA-A846-85E1C976B17D}"/>
              </a:ext>
            </a:extLst>
          </p:cNvPr>
          <p:cNvPicPr/>
          <p:nvPr/>
        </p:nvPicPr>
        <p:blipFill rotWithShape="1">
          <a:blip r:embed="rId3" cstate="print">
            <a:extLst>
              <a:ext uri="{28A0092B-C50C-407E-A947-70E740481C1C}">
                <a14:useLocalDpi xmlns:a14="http://schemas.microsoft.com/office/drawing/2010/main" val="0"/>
              </a:ext>
            </a:extLst>
          </a:blip>
          <a:srcRect t="10844" r="5113" b="36145"/>
          <a:stretch/>
        </p:blipFill>
        <p:spPr bwMode="auto">
          <a:xfrm>
            <a:off x="1619672" y="4221088"/>
            <a:ext cx="6516216" cy="1983308"/>
          </a:xfrm>
          <a:prstGeom prst="rect">
            <a:avLst/>
          </a:prstGeom>
          <a:ln>
            <a:solidFill>
              <a:schemeClr val="accent1"/>
            </a:solidFill>
          </a:ln>
          <a:extLst>
            <a:ext uri="{53640926-AAD7-44D8-BBD7-CCE9431645EC}">
              <a14:shadowObscured xmlns:a14="http://schemas.microsoft.com/office/drawing/2010/main"/>
            </a:ext>
          </a:extLst>
        </p:spPr>
      </p:pic>
      <p:pic>
        <p:nvPicPr>
          <p:cNvPr id="3" name="Picture 2"/>
          <p:cNvPicPr>
            <a:picLocks noChangeAspect="1"/>
          </p:cNvPicPr>
          <p:nvPr/>
        </p:nvPicPr>
        <p:blipFill>
          <a:blip r:embed="rId4"/>
          <a:stretch>
            <a:fillRect/>
          </a:stretch>
        </p:blipFill>
        <p:spPr>
          <a:xfrm>
            <a:off x="2429507" y="764704"/>
            <a:ext cx="4896544" cy="1219306"/>
          </a:xfrm>
          <a:prstGeom prst="rect">
            <a:avLst/>
          </a:prstGeom>
        </p:spPr>
      </p:pic>
    </p:spTree>
    <p:extLst>
      <p:ext uri="{BB962C8B-B14F-4D97-AF65-F5344CB8AC3E}">
        <p14:creationId xmlns:p14="http://schemas.microsoft.com/office/powerpoint/2010/main" val="26045560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5A6E1-D210-47F7-886D-C54937820A3B}"/>
              </a:ext>
            </a:extLst>
          </p:cNvPr>
          <p:cNvSpPr>
            <a:spLocks noGrp="1"/>
          </p:cNvSpPr>
          <p:nvPr>
            <p:ph type="title"/>
          </p:nvPr>
        </p:nvSpPr>
        <p:spPr/>
        <p:txBody>
          <a:bodyPr>
            <a:normAutofit/>
          </a:bodyPr>
          <a:lstStyle/>
          <a:p>
            <a:r>
              <a:rPr lang="en-US" dirty="0"/>
              <a:t>The Johari Window (</a:t>
            </a:r>
            <a:r>
              <a:rPr lang="en-US" dirty="0" err="1"/>
              <a:t>Luft</a:t>
            </a:r>
            <a:r>
              <a:rPr lang="en-US" dirty="0"/>
              <a:t> and Ingham, 1955)</a:t>
            </a:r>
            <a:endParaRPr lang="en-GB" dirty="0"/>
          </a:p>
        </p:txBody>
      </p:sp>
      <p:pic>
        <p:nvPicPr>
          <p:cNvPr id="4" name="Picture 3">
            <a:extLst>
              <a:ext uri="{FF2B5EF4-FFF2-40B4-BE49-F238E27FC236}">
                <a16:creationId xmlns:a16="http://schemas.microsoft.com/office/drawing/2014/main" id="{C7F759EE-3EDD-4A18-8F23-CE65DA23A14F}"/>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051720" y="2852936"/>
            <a:ext cx="5425914" cy="3679650"/>
          </a:xfrm>
          <a:prstGeom prst="rect">
            <a:avLst/>
          </a:prstGeom>
          <a:ln>
            <a:solidFill>
              <a:schemeClr val="accent1"/>
            </a:solidFill>
          </a:ln>
        </p:spPr>
      </p:pic>
    </p:spTree>
    <p:extLst>
      <p:ext uri="{BB962C8B-B14F-4D97-AF65-F5344CB8AC3E}">
        <p14:creationId xmlns:p14="http://schemas.microsoft.com/office/powerpoint/2010/main" val="2288805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B7293-9E82-4D14-94F8-F874B2E1EACC}"/>
              </a:ext>
            </a:extLst>
          </p:cNvPr>
          <p:cNvSpPr>
            <a:spLocks noGrp="1"/>
          </p:cNvSpPr>
          <p:nvPr>
            <p:ph type="title"/>
          </p:nvPr>
        </p:nvSpPr>
        <p:spPr/>
        <p:txBody>
          <a:bodyPr>
            <a:normAutofit/>
          </a:bodyPr>
          <a:lstStyle/>
          <a:p>
            <a:r>
              <a:rPr lang="en-US" dirty="0"/>
              <a:t>Steps in the Development of Personal Skills (Cont.)</a:t>
            </a:r>
            <a:endParaRPr lang="en-GB" dirty="0"/>
          </a:p>
        </p:txBody>
      </p:sp>
      <p:sp>
        <p:nvSpPr>
          <p:cNvPr id="4" name="Content Placeholder 3">
            <a:extLst>
              <a:ext uri="{FF2B5EF4-FFF2-40B4-BE49-F238E27FC236}">
                <a16:creationId xmlns:a16="http://schemas.microsoft.com/office/drawing/2014/main" id="{ACD5F5F9-E072-4FB1-966C-8CDFAB1CBE87}"/>
              </a:ext>
            </a:extLst>
          </p:cNvPr>
          <p:cNvSpPr>
            <a:spLocks noGrp="1"/>
          </p:cNvSpPr>
          <p:nvPr>
            <p:ph idx="1"/>
          </p:nvPr>
        </p:nvSpPr>
        <p:spPr>
          <a:xfrm>
            <a:off x="467544" y="2780928"/>
            <a:ext cx="7867830" cy="3570106"/>
          </a:xfrm>
        </p:spPr>
        <p:txBody>
          <a:bodyPr>
            <a:normAutofit/>
          </a:bodyPr>
          <a:lstStyle/>
          <a:p>
            <a:r>
              <a:rPr lang="en-US" sz="3200" dirty="0"/>
              <a:t>STEP 1: Decide what you need to develop</a:t>
            </a:r>
          </a:p>
          <a:p>
            <a:pPr lvl="1"/>
            <a:r>
              <a:rPr lang="en-US" dirty="0"/>
              <a:t>Subjective Information</a:t>
            </a:r>
          </a:p>
          <a:p>
            <a:pPr lvl="1"/>
            <a:r>
              <a:rPr lang="en-US" dirty="0"/>
              <a:t>Johari Window</a:t>
            </a:r>
          </a:p>
          <a:p>
            <a:pPr lvl="1"/>
            <a:r>
              <a:rPr lang="en-US" dirty="0"/>
              <a:t>Gathering Objective Information </a:t>
            </a:r>
          </a:p>
          <a:p>
            <a:endParaRPr lang="en-US" sz="1050" dirty="0"/>
          </a:p>
          <a:p>
            <a:r>
              <a:rPr lang="en-US" sz="3200" dirty="0"/>
              <a:t>STEP 2: Decide how to develop these skills</a:t>
            </a:r>
          </a:p>
          <a:p>
            <a:endParaRPr lang="en-US" sz="1050" dirty="0"/>
          </a:p>
          <a:p>
            <a:r>
              <a:rPr lang="en-US" dirty="0"/>
              <a:t>Model 1: The Kolb Learning Cycle</a:t>
            </a:r>
          </a:p>
        </p:txBody>
      </p:sp>
    </p:spTree>
    <p:extLst>
      <p:ext uri="{BB962C8B-B14F-4D97-AF65-F5344CB8AC3E}">
        <p14:creationId xmlns:p14="http://schemas.microsoft.com/office/powerpoint/2010/main" val="2082194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21533-D61F-4CF0-9398-72B99EC7E577}"/>
              </a:ext>
            </a:extLst>
          </p:cNvPr>
          <p:cNvSpPr>
            <a:spLocks noGrp="1"/>
          </p:cNvSpPr>
          <p:nvPr>
            <p:ph type="title"/>
          </p:nvPr>
        </p:nvSpPr>
        <p:spPr/>
        <p:txBody>
          <a:bodyPr>
            <a:normAutofit fontScale="90000"/>
          </a:bodyPr>
          <a:lstStyle/>
          <a:p>
            <a:r>
              <a:rPr lang="en-US" dirty="0"/>
              <a:t>The Kolb Learning Cycle </a:t>
            </a:r>
            <a:r>
              <a:rPr lang="en-US" sz="3600" dirty="0"/>
              <a:t>(Kolb, 1984)</a:t>
            </a:r>
            <a:endParaRPr lang="en-GB" dirty="0"/>
          </a:p>
        </p:txBody>
      </p:sp>
      <p:pic>
        <p:nvPicPr>
          <p:cNvPr id="4" name="Picture 3">
            <a:extLst>
              <a:ext uri="{FF2B5EF4-FFF2-40B4-BE49-F238E27FC236}">
                <a16:creationId xmlns:a16="http://schemas.microsoft.com/office/drawing/2014/main" id="{4BC00ADB-8F2F-4EB0-A4E4-33B95A1AC1D3}"/>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539552" y="2780928"/>
            <a:ext cx="5143048" cy="3610520"/>
          </a:xfrm>
          <a:prstGeom prst="rect">
            <a:avLst/>
          </a:prstGeom>
          <a:ln>
            <a:solidFill>
              <a:schemeClr val="tx1"/>
            </a:solidFill>
          </a:ln>
        </p:spPr>
      </p:pic>
      <p:sp>
        <p:nvSpPr>
          <p:cNvPr id="5" name="Rectangle 4">
            <a:extLst>
              <a:ext uri="{FF2B5EF4-FFF2-40B4-BE49-F238E27FC236}">
                <a16:creationId xmlns:a16="http://schemas.microsoft.com/office/drawing/2014/main" id="{8D4C64AA-393A-47D2-B622-25D0E32E43B5}"/>
              </a:ext>
            </a:extLst>
          </p:cNvPr>
          <p:cNvSpPr/>
          <p:nvPr/>
        </p:nvSpPr>
        <p:spPr>
          <a:xfrm>
            <a:off x="5682600" y="3140968"/>
            <a:ext cx="3458818" cy="2769989"/>
          </a:xfrm>
          <a:prstGeom prst="rect">
            <a:avLst/>
          </a:prstGeom>
        </p:spPr>
        <p:txBody>
          <a:bodyPr wrap="square">
            <a:spAutoFit/>
          </a:bodyPr>
          <a:lstStyle/>
          <a:p>
            <a:pPr marL="914400" lvl="1" indent="-457200">
              <a:spcBef>
                <a:spcPts val="1200"/>
              </a:spcBef>
              <a:buFont typeface="Arial" panose="020B0604020202020204" pitchFamily="34" charset="0"/>
              <a:buChar char="•"/>
            </a:pPr>
            <a:r>
              <a:rPr lang="en-US" sz="3600" dirty="0"/>
              <a:t>Experience</a:t>
            </a:r>
          </a:p>
          <a:p>
            <a:pPr marL="914400" lvl="1" indent="-457200">
              <a:spcBef>
                <a:spcPts val="1200"/>
              </a:spcBef>
              <a:buFont typeface="Arial" panose="020B0604020202020204" pitchFamily="34" charset="0"/>
              <a:buChar char="•"/>
            </a:pPr>
            <a:r>
              <a:rPr lang="en-US" sz="3600" dirty="0"/>
              <a:t>Reflection</a:t>
            </a:r>
          </a:p>
          <a:p>
            <a:pPr marL="914400" lvl="1" indent="-457200">
              <a:spcBef>
                <a:spcPts val="1200"/>
              </a:spcBef>
              <a:buFont typeface="Arial" panose="020B0604020202020204" pitchFamily="34" charset="0"/>
              <a:buChar char="•"/>
            </a:pPr>
            <a:r>
              <a:rPr lang="en-US" sz="3600" dirty="0"/>
              <a:t>Theorising</a:t>
            </a:r>
          </a:p>
          <a:p>
            <a:pPr marL="914400" lvl="1" indent="-457200">
              <a:spcBef>
                <a:spcPts val="1200"/>
              </a:spcBef>
              <a:buFont typeface="Arial" panose="020B0604020202020204" pitchFamily="34" charset="0"/>
              <a:buChar char="•"/>
            </a:pPr>
            <a:r>
              <a:rPr lang="en-US" sz="3600" dirty="0"/>
              <a:t>Planning</a:t>
            </a:r>
          </a:p>
        </p:txBody>
      </p:sp>
    </p:spTree>
    <p:extLst>
      <p:ext uri="{BB962C8B-B14F-4D97-AF65-F5344CB8AC3E}">
        <p14:creationId xmlns:p14="http://schemas.microsoft.com/office/powerpoint/2010/main" val="398058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CF367-91EF-41A0-BA72-39A1B82E279C}"/>
              </a:ext>
            </a:extLst>
          </p:cNvPr>
          <p:cNvSpPr>
            <a:spLocks noGrp="1"/>
          </p:cNvSpPr>
          <p:nvPr>
            <p:ph type="title"/>
          </p:nvPr>
        </p:nvSpPr>
        <p:spPr>
          <a:xfrm>
            <a:off x="397362" y="69803"/>
            <a:ext cx="8229600" cy="1143000"/>
          </a:xfrm>
        </p:spPr>
        <p:txBody>
          <a:bodyPr/>
          <a:lstStyle/>
          <a:p>
            <a:r>
              <a:rPr lang="en-GB" dirty="0"/>
              <a:t>Stages of Skill Development</a:t>
            </a:r>
          </a:p>
        </p:txBody>
      </p:sp>
      <p:grpSp>
        <p:nvGrpSpPr>
          <p:cNvPr id="4" name="Group 3">
            <a:extLst>
              <a:ext uri="{FF2B5EF4-FFF2-40B4-BE49-F238E27FC236}">
                <a16:creationId xmlns:a16="http://schemas.microsoft.com/office/drawing/2014/main" id="{297C2F2C-E01D-4B90-A849-48EB39AA700A}"/>
              </a:ext>
            </a:extLst>
          </p:cNvPr>
          <p:cNvGrpSpPr/>
          <p:nvPr/>
        </p:nvGrpSpPr>
        <p:grpSpPr>
          <a:xfrm>
            <a:off x="971600" y="2060848"/>
            <a:ext cx="7260753" cy="4333276"/>
            <a:chOff x="1703388" y="1147803"/>
            <a:chExt cx="6125986" cy="3889376"/>
          </a:xfrm>
        </p:grpSpPr>
        <p:grpSp>
          <p:nvGrpSpPr>
            <p:cNvPr id="5" name="Group 4">
              <a:extLst>
                <a:ext uri="{FF2B5EF4-FFF2-40B4-BE49-F238E27FC236}">
                  <a16:creationId xmlns:a16="http://schemas.microsoft.com/office/drawing/2014/main" id="{1302A4F8-750D-4DDA-A8D3-26D11461B257}"/>
                </a:ext>
              </a:extLst>
            </p:cNvPr>
            <p:cNvGrpSpPr/>
            <p:nvPr/>
          </p:nvGrpSpPr>
          <p:grpSpPr>
            <a:xfrm>
              <a:off x="1703388" y="1147803"/>
              <a:ext cx="6125986" cy="3889376"/>
              <a:chOff x="2962276" y="1123950"/>
              <a:chExt cx="6125986" cy="3889376"/>
            </a:xfrm>
          </p:grpSpPr>
          <p:sp>
            <p:nvSpPr>
              <p:cNvPr id="9" name="Rectangle 5">
                <a:extLst>
                  <a:ext uri="{FF2B5EF4-FFF2-40B4-BE49-F238E27FC236}">
                    <a16:creationId xmlns:a16="http://schemas.microsoft.com/office/drawing/2014/main" id="{7575F669-6081-43E0-92CC-942C21885C44}"/>
                  </a:ext>
                </a:extLst>
              </p:cNvPr>
              <p:cNvSpPr>
                <a:spLocks noChangeArrowheads="1"/>
              </p:cNvSpPr>
              <p:nvPr/>
            </p:nvSpPr>
            <p:spPr bwMode="auto">
              <a:xfrm>
                <a:off x="2962276" y="1123950"/>
                <a:ext cx="6119812" cy="388937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bg1"/>
                  </a:solidFill>
                </a:endParaRPr>
              </a:p>
            </p:txBody>
          </p:sp>
          <p:sp>
            <p:nvSpPr>
              <p:cNvPr id="10" name="Line 6">
                <a:extLst>
                  <a:ext uri="{FF2B5EF4-FFF2-40B4-BE49-F238E27FC236}">
                    <a16:creationId xmlns:a16="http://schemas.microsoft.com/office/drawing/2014/main" id="{7BAB76FE-83A9-47FC-861D-8E69741612BF}"/>
                  </a:ext>
                </a:extLst>
              </p:cNvPr>
              <p:cNvSpPr>
                <a:spLocks noChangeShapeType="1"/>
              </p:cNvSpPr>
              <p:nvPr/>
            </p:nvSpPr>
            <p:spPr bwMode="auto">
              <a:xfrm>
                <a:off x="2968450" y="3068638"/>
                <a:ext cx="611981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1" name="Line 8">
                <a:extLst>
                  <a:ext uri="{FF2B5EF4-FFF2-40B4-BE49-F238E27FC236}">
                    <a16:creationId xmlns:a16="http://schemas.microsoft.com/office/drawing/2014/main" id="{8071BAAB-CF41-4AE0-AB67-E21520CD8667}"/>
                  </a:ext>
                </a:extLst>
              </p:cNvPr>
              <p:cNvSpPr>
                <a:spLocks noChangeShapeType="1"/>
              </p:cNvSpPr>
              <p:nvPr/>
            </p:nvSpPr>
            <p:spPr bwMode="auto">
              <a:xfrm>
                <a:off x="6096000" y="1125539"/>
                <a:ext cx="0" cy="38877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2" name="Rectangle 10">
                <a:extLst>
                  <a:ext uri="{FF2B5EF4-FFF2-40B4-BE49-F238E27FC236}">
                    <a16:creationId xmlns:a16="http://schemas.microsoft.com/office/drawing/2014/main" id="{7224CFE8-8B3B-49C7-9024-474B9A57D58D}"/>
                  </a:ext>
                </a:extLst>
              </p:cNvPr>
              <p:cNvSpPr>
                <a:spLocks noChangeArrowheads="1"/>
              </p:cNvSpPr>
              <p:nvPr/>
            </p:nvSpPr>
            <p:spPr bwMode="auto">
              <a:xfrm>
                <a:off x="6567863" y="3490914"/>
                <a:ext cx="2213367" cy="791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sz="2800" b="1" dirty="0">
                    <a:solidFill>
                      <a:schemeClr val="bg1"/>
                    </a:solidFill>
                  </a:rPr>
                  <a:t>Unconscious Incompetence</a:t>
                </a:r>
              </a:p>
            </p:txBody>
          </p:sp>
          <p:sp>
            <p:nvSpPr>
              <p:cNvPr id="13" name="Rectangle 11">
                <a:extLst>
                  <a:ext uri="{FF2B5EF4-FFF2-40B4-BE49-F238E27FC236}">
                    <a16:creationId xmlns:a16="http://schemas.microsoft.com/office/drawing/2014/main" id="{B8C15228-55C7-4F7C-A095-D58217BE1071}"/>
                  </a:ext>
                </a:extLst>
              </p:cNvPr>
              <p:cNvSpPr>
                <a:spLocks noChangeArrowheads="1"/>
              </p:cNvSpPr>
              <p:nvPr/>
            </p:nvSpPr>
            <p:spPr bwMode="auto">
              <a:xfrm>
                <a:off x="6573836" y="1777541"/>
                <a:ext cx="2207394" cy="791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sz="2800" b="1" dirty="0">
                    <a:solidFill>
                      <a:schemeClr val="bg1"/>
                    </a:solidFill>
                  </a:rPr>
                  <a:t>Conscious Incompetence</a:t>
                </a:r>
              </a:p>
            </p:txBody>
          </p:sp>
          <p:sp>
            <p:nvSpPr>
              <p:cNvPr id="14" name="Rectangle 12">
                <a:extLst>
                  <a:ext uri="{FF2B5EF4-FFF2-40B4-BE49-F238E27FC236}">
                    <a16:creationId xmlns:a16="http://schemas.microsoft.com/office/drawing/2014/main" id="{DA45B76E-1F9A-40E5-83AE-9980B89A2ED4}"/>
                  </a:ext>
                </a:extLst>
              </p:cNvPr>
              <p:cNvSpPr>
                <a:spLocks noChangeArrowheads="1"/>
              </p:cNvSpPr>
              <p:nvPr/>
            </p:nvSpPr>
            <p:spPr bwMode="auto">
              <a:xfrm>
                <a:off x="3287713" y="1700213"/>
                <a:ext cx="254635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800" b="1" dirty="0">
                    <a:solidFill>
                      <a:schemeClr val="bg1"/>
                    </a:solidFill>
                  </a:rPr>
                  <a:t>Conscious Competence</a:t>
                </a:r>
              </a:p>
            </p:txBody>
          </p:sp>
          <p:sp>
            <p:nvSpPr>
              <p:cNvPr id="15" name="Rectangle 14">
                <a:extLst>
                  <a:ext uri="{FF2B5EF4-FFF2-40B4-BE49-F238E27FC236}">
                    <a16:creationId xmlns:a16="http://schemas.microsoft.com/office/drawing/2014/main" id="{E8B993EE-67B0-4A22-B865-D7FCB348CD60}"/>
                  </a:ext>
                </a:extLst>
              </p:cNvPr>
              <p:cNvSpPr>
                <a:spLocks noChangeArrowheads="1"/>
              </p:cNvSpPr>
              <p:nvPr/>
            </p:nvSpPr>
            <p:spPr bwMode="auto">
              <a:xfrm>
                <a:off x="3359150" y="3500438"/>
                <a:ext cx="2535238"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800" b="1" dirty="0">
                    <a:solidFill>
                      <a:schemeClr val="bg1"/>
                    </a:solidFill>
                  </a:rPr>
                  <a:t>Unconscious Competence</a:t>
                </a:r>
              </a:p>
            </p:txBody>
          </p:sp>
        </p:grpSp>
        <p:sp>
          <p:nvSpPr>
            <p:cNvPr id="6" name="Down Arrow 3">
              <a:extLst>
                <a:ext uri="{FF2B5EF4-FFF2-40B4-BE49-F238E27FC236}">
                  <a16:creationId xmlns:a16="http://schemas.microsoft.com/office/drawing/2014/main" id="{DACF3FA4-8FC7-44AD-A7F4-45B5BC6D748F}"/>
                </a:ext>
              </a:extLst>
            </p:cNvPr>
            <p:cNvSpPr/>
            <p:nvPr/>
          </p:nvSpPr>
          <p:spPr>
            <a:xfrm rot="10800000">
              <a:off x="6169097" y="2690690"/>
              <a:ext cx="322117" cy="693627"/>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own Arrow 13">
              <a:extLst>
                <a:ext uri="{FF2B5EF4-FFF2-40B4-BE49-F238E27FC236}">
                  <a16:creationId xmlns:a16="http://schemas.microsoft.com/office/drawing/2014/main" id="{1BD895D5-CC73-43EF-BD82-F05F2DAC16FF}"/>
                </a:ext>
              </a:extLst>
            </p:cNvPr>
            <p:cNvSpPr/>
            <p:nvPr/>
          </p:nvSpPr>
          <p:spPr>
            <a:xfrm rot="5400000">
              <a:off x="4458621" y="1763810"/>
              <a:ext cx="322117" cy="866662"/>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own Arrow 14">
              <a:extLst>
                <a:ext uri="{FF2B5EF4-FFF2-40B4-BE49-F238E27FC236}">
                  <a16:creationId xmlns:a16="http://schemas.microsoft.com/office/drawing/2014/main" id="{064B6FFE-9122-4489-AD06-CBAA45B21185}"/>
                </a:ext>
              </a:extLst>
            </p:cNvPr>
            <p:cNvSpPr/>
            <p:nvPr/>
          </p:nvSpPr>
          <p:spPr>
            <a:xfrm>
              <a:off x="2787075" y="2690690"/>
              <a:ext cx="322117" cy="693627"/>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92758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BF99E-5235-4F77-A16F-05A04C0721EC}"/>
              </a:ext>
            </a:extLst>
          </p:cNvPr>
          <p:cNvSpPr>
            <a:spLocks noGrp="1"/>
          </p:cNvSpPr>
          <p:nvPr>
            <p:ph type="title"/>
          </p:nvPr>
        </p:nvSpPr>
        <p:spPr/>
        <p:txBody>
          <a:bodyPr/>
          <a:lstStyle/>
          <a:p>
            <a:r>
              <a:rPr lang="en-GB" dirty="0"/>
              <a:t>Another reminder……..</a:t>
            </a:r>
          </a:p>
        </p:txBody>
      </p:sp>
      <p:sp>
        <p:nvSpPr>
          <p:cNvPr id="3" name="Content Placeholder 2">
            <a:extLst>
              <a:ext uri="{FF2B5EF4-FFF2-40B4-BE49-F238E27FC236}">
                <a16:creationId xmlns:a16="http://schemas.microsoft.com/office/drawing/2014/main" id="{2302C8B8-4FE3-45CB-94DD-8A61C6255F6C}"/>
              </a:ext>
            </a:extLst>
          </p:cNvPr>
          <p:cNvSpPr>
            <a:spLocks noGrp="1"/>
          </p:cNvSpPr>
          <p:nvPr>
            <p:ph idx="1"/>
          </p:nvPr>
        </p:nvSpPr>
        <p:spPr/>
        <p:txBody>
          <a:bodyPr>
            <a:normAutofit fontScale="92500" lnSpcReduction="10000"/>
          </a:bodyPr>
          <a:lstStyle/>
          <a:p>
            <a:pPr marL="0" indent="0" algn="ctr">
              <a:buNone/>
            </a:pPr>
            <a:r>
              <a:rPr lang="en-US" dirty="0"/>
              <a:t>The Nature of Good Goals: </a:t>
            </a:r>
            <a:r>
              <a:rPr lang="en-US" i="1" dirty="0"/>
              <a:t>SMART</a:t>
            </a:r>
            <a:r>
              <a:rPr lang="en-US" dirty="0"/>
              <a:t> Goal Setting</a:t>
            </a:r>
          </a:p>
          <a:p>
            <a:pPr marL="0" indent="0" algn="ctr">
              <a:buNone/>
            </a:pPr>
            <a:endParaRPr lang="en-US" dirty="0"/>
          </a:p>
          <a:p>
            <a:pPr>
              <a:spcBef>
                <a:spcPts val="1800"/>
              </a:spcBef>
            </a:pPr>
            <a:r>
              <a:rPr lang="en-US" b="1" dirty="0"/>
              <a:t>S</a:t>
            </a:r>
            <a:r>
              <a:rPr lang="en-US" dirty="0"/>
              <a:t>pecific</a:t>
            </a:r>
          </a:p>
          <a:p>
            <a:pPr>
              <a:spcBef>
                <a:spcPts val="1800"/>
              </a:spcBef>
            </a:pPr>
            <a:r>
              <a:rPr lang="en-US" b="1" dirty="0"/>
              <a:t>M</a:t>
            </a:r>
            <a:r>
              <a:rPr lang="en-US" dirty="0"/>
              <a:t>easurable</a:t>
            </a:r>
          </a:p>
          <a:p>
            <a:pPr>
              <a:spcBef>
                <a:spcPts val="1800"/>
              </a:spcBef>
            </a:pPr>
            <a:r>
              <a:rPr lang="en-US" b="1" dirty="0"/>
              <a:t>A</a:t>
            </a:r>
            <a:r>
              <a:rPr lang="en-US" dirty="0"/>
              <a:t>chievable</a:t>
            </a:r>
          </a:p>
          <a:p>
            <a:pPr>
              <a:spcBef>
                <a:spcPts val="1800"/>
              </a:spcBef>
            </a:pPr>
            <a:r>
              <a:rPr lang="en-US" b="1" dirty="0"/>
              <a:t>R</a:t>
            </a:r>
            <a:r>
              <a:rPr lang="en-US" dirty="0"/>
              <a:t>ealistic </a:t>
            </a:r>
          </a:p>
          <a:p>
            <a:pPr>
              <a:spcBef>
                <a:spcPts val="1800"/>
              </a:spcBef>
            </a:pPr>
            <a:r>
              <a:rPr lang="en-US" b="1" dirty="0"/>
              <a:t>T</a:t>
            </a:r>
            <a:r>
              <a:rPr lang="en-US" dirty="0"/>
              <a:t>ime-Based</a:t>
            </a:r>
          </a:p>
          <a:p>
            <a:pPr marL="0" indent="0">
              <a:buNone/>
            </a:pPr>
            <a:endParaRPr lang="en-GB" dirty="0"/>
          </a:p>
        </p:txBody>
      </p:sp>
    </p:spTree>
    <p:extLst>
      <p:ext uri="{BB962C8B-B14F-4D97-AF65-F5344CB8AC3E}">
        <p14:creationId xmlns:p14="http://schemas.microsoft.com/office/powerpoint/2010/main" val="2097175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6E035-702C-4494-982C-0DDBF90396EB}"/>
              </a:ext>
            </a:extLst>
          </p:cNvPr>
          <p:cNvSpPr>
            <a:spLocks noGrp="1"/>
          </p:cNvSpPr>
          <p:nvPr>
            <p:ph type="title"/>
          </p:nvPr>
        </p:nvSpPr>
        <p:spPr/>
        <p:txBody>
          <a:bodyPr>
            <a:normAutofit/>
          </a:bodyPr>
          <a:lstStyle/>
          <a:p>
            <a:r>
              <a:rPr lang="en-US" dirty="0"/>
              <a:t>Short-term and Long-term Goal Setting </a:t>
            </a:r>
            <a:r>
              <a:rPr lang="en-GB" sz="1800" dirty="0"/>
              <a:t>Morgan, P. (2017)</a:t>
            </a:r>
          </a:p>
        </p:txBody>
      </p:sp>
      <p:pic>
        <p:nvPicPr>
          <p:cNvPr id="4" name="Picture 3">
            <a:extLst>
              <a:ext uri="{FF2B5EF4-FFF2-40B4-BE49-F238E27FC236}">
                <a16:creationId xmlns:a16="http://schemas.microsoft.com/office/drawing/2014/main" id="{FD294C12-5A5F-43D3-BF8B-CF3B02F6E8F4}"/>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212332" y="2636912"/>
            <a:ext cx="6725180" cy="4010825"/>
          </a:xfrm>
          <a:prstGeom prst="rect">
            <a:avLst/>
          </a:prstGeom>
        </p:spPr>
      </p:pic>
    </p:spTree>
    <p:extLst>
      <p:ext uri="{BB962C8B-B14F-4D97-AF65-F5344CB8AC3E}">
        <p14:creationId xmlns:p14="http://schemas.microsoft.com/office/powerpoint/2010/main" val="5311261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29B21-6F33-4CBC-B82C-BAFEDD8B6FF1}"/>
              </a:ext>
            </a:extLst>
          </p:cNvPr>
          <p:cNvSpPr>
            <a:spLocks noGrp="1"/>
          </p:cNvSpPr>
          <p:nvPr>
            <p:ph type="title"/>
          </p:nvPr>
        </p:nvSpPr>
        <p:spPr>
          <a:xfrm>
            <a:off x="457200" y="476672"/>
            <a:ext cx="8229600" cy="1066130"/>
          </a:xfrm>
        </p:spPr>
        <p:txBody>
          <a:bodyPr>
            <a:normAutofit fontScale="90000"/>
          </a:bodyPr>
          <a:lstStyle/>
          <a:p>
            <a:r>
              <a:rPr lang="en-US" sz="3200" dirty="0"/>
              <a:t>Example of a Personal Development Plan (PDP)</a:t>
            </a:r>
            <a:r>
              <a:rPr lang="en-GB" sz="3200" dirty="0"/>
              <a:t> </a:t>
            </a:r>
            <a:r>
              <a:rPr lang="en-GB" sz="1800" dirty="0"/>
              <a:t>Morgan, P. (2017)</a:t>
            </a:r>
          </a:p>
        </p:txBody>
      </p:sp>
      <p:graphicFrame>
        <p:nvGraphicFramePr>
          <p:cNvPr id="4" name="Table 3">
            <a:extLst>
              <a:ext uri="{FF2B5EF4-FFF2-40B4-BE49-F238E27FC236}">
                <a16:creationId xmlns:a16="http://schemas.microsoft.com/office/drawing/2014/main" id="{AB6B8979-CDED-43D5-A3CD-CBF2726D1EB6}"/>
              </a:ext>
            </a:extLst>
          </p:cNvPr>
          <p:cNvGraphicFramePr>
            <a:graphicFrameLocks noGrp="1"/>
          </p:cNvGraphicFramePr>
          <p:nvPr>
            <p:extLst>
              <p:ext uri="{D42A27DB-BD31-4B8C-83A1-F6EECF244321}">
                <p14:modId xmlns:p14="http://schemas.microsoft.com/office/powerpoint/2010/main" val="3013636977"/>
              </p:ext>
            </p:extLst>
          </p:nvPr>
        </p:nvGraphicFramePr>
        <p:xfrm>
          <a:off x="251521" y="2060848"/>
          <a:ext cx="8640958" cy="4587009"/>
        </p:xfrm>
        <a:graphic>
          <a:graphicData uri="http://schemas.openxmlformats.org/drawingml/2006/table">
            <a:tbl>
              <a:tblPr firstRow="1" firstCol="1" bandRow="1">
                <a:tableStyleId>{69CF1AB2-1976-4502-BF36-3FF5EA218861}</a:tableStyleId>
              </a:tblPr>
              <a:tblGrid>
                <a:gridCol w="1233988">
                  <a:extLst>
                    <a:ext uri="{9D8B030D-6E8A-4147-A177-3AD203B41FA5}">
                      <a16:colId xmlns:a16="http://schemas.microsoft.com/office/drawing/2014/main" val="20000"/>
                    </a:ext>
                  </a:extLst>
                </a:gridCol>
                <a:gridCol w="1233988">
                  <a:extLst>
                    <a:ext uri="{9D8B030D-6E8A-4147-A177-3AD203B41FA5}">
                      <a16:colId xmlns:a16="http://schemas.microsoft.com/office/drawing/2014/main" val="20001"/>
                    </a:ext>
                  </a:extLst>
                </a:gridCol>
                <a:gridCol w="1233988">
                  <a:extLst>
                    <a:ext uri="{9D8B030D-6E8A-4147-A177-3AD203B41FA5}">
                      <a16:colId xmlns:a16="http://schemas.microsoft.com/office/drawing/2014/main" val="20002"/>
                    </a:ext>
                  </a:extLst>
                </a:gridCol>
                <a:gridCol w="1233988">
                  <a:extLst>
                    <a:ext uri="{9D8B030D-6E8A-4147-A177-3AD203B41FA5}">
                      <a16:colId xmlns:a16="http://schemas.microsoft.com/office/drawing/2014/main" val="20003"/>
                    </a:ext>
                  </a:extLst>
                </a:gridCol>
                <a:gridCol w="1235002">
                  <a:extLst>
                    <a:ext uri="{9D8B030D-6E8A-4147-A177-3AD203B41FA5}">
                      <a16:colId xmlns:a16="http://schemas.microsoft.com/office/drawing/2014/main" val="20004"/>
                    </a:ext>
                  </a:extLst>
                </a:gridCol>
                <a:gridCol w="1235002">
                  <a:extLst>
                    <a:ext uri="{9D8B030D-6E8A-4147-A177-3AD203B41FA5}">
                      <a16:colId xmlns:a16="http://schemas.microsoft.com/office/drawing/2014/main" val="20005"/>
                    </a:ext>
                  </a:extLst>
                </a:gridCol>
                <a:gridCol w="1235002">
                  <a:extLst>
                    <a:ext uri="{9D8B030D-6E8A-4147-A177-3AD203B41FA5}">
                      <a16:colId xmlns:a16="http://schemas.microsoft.com/office/drawing/2014/main" val="20006"/>
                    </a:ext>
                  </a:extLst>
                </a:gridCol>
              </a:tblGrid>
              <a:tr h="1780792">
                <a:tc>
                  <a:txBody>
                    <a:bodyPr/>
                    <a:lstStyle/>
                    <a:p>
                      <a:pPr marL="0" marR="0">
                        <a:lnSpc>
                          <a:spcPct val="115000"/>
                        </a:lnSpc>
                        <a:spcBef>
                          <a:spcPts val="0"/>
                        </a:spcBef>
                        <a:spcAft>
                          <a:spcPts val="0"/>
                        </a:spcAft>
                      </a:pPr>
                      <a:r>
                        <a:rPr lang="en-GB" sz="1200" dirty="0">
                          <a:effectLst/>
                        </a:rPr>
                        <a:t>Skill/Behaviour</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Action </a:t>
                      </a:r>
                    </a:p>
                    <a:p>
                      <a:pPr marL="0" marR="0">
                        <a:lnSpc>
                          <a:spcPct val="115000"/>
                        </a:lnSpc>
                        <a:spcBef>
                          <a:spcPts val="0"/>
                        </a:spcBef>
                        <a:spcAft>
                          <a:spcPts val="0"/>
                        </a:spcAft>
                      </a:pPr>
                      <a:r>
                        <a:rPr lang="en-GB" sz="1200" dirty="0">
                          <a:effectLst/>
                        </a:rPr>
                        <a:t>Needed</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Resources Needed (including people)</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Date(s) for Action</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Date for Review (i.e. next opportunity to practise and demonstrate skill)</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Aspirational Goal (Specific, Measurable, Achievable, Realistic/ Resourced, Time-based) </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Met?</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extLst>
                  <a:ext uri="{0D108BD9-81ED-4DB2-BD59-A6C34878D82A}">
                    <a16:rowId xmlns:a16="http://schemas.microsoft.com/office/drawing/2014/main" val="10000"/>
                  </a:ext>
                </a:extLst>
              </a:tr>
              <a:tr h="2806217">
                <a:tc>
                  <a:txBody>
                    <a:bodyPr/>
                    <a:lstStyle/>
                    <a:p>
                      <a:pPr marL="0" marR="0">
                        <a:lnSpc>
                          <a:spcPct val="115000"/>
                        </a:lnSpc>
                        <a:spcBef>
                          <a:spcPts val="0"/>
                        </a:spcBef>
                        <a:spcAft>
                          <a:spcPts val="0"/>
                        </a:spcAft>
                      </a:pPr>
                      <a:r>
                        <a:rPr lang="en-GB" sz="1200" b="0" dirty="0">
                          <a:effectLst/>
                        </a:rPr>
                        <a:t>Giving Regular Eye Contact in Presentations</a:t>
                      </a:r>
                      <a:endParaRPr lang="en-US" sz="1200" b="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Looking and rehearsing presentation in mirror and in front of friends</a:t>
                      </a:r>
                    </a:p>
                    <a:p>
                      <a:pPr marL="0" marR="0">
                        <a:lnSpc>
                          <a:spcPct val="115000"/>
                        </a:lnSpc>
                        <a:spcBef>
                          <a:spcPts val="0"/>
                        </a:spcBef>
                        <a:spcAft>
                          <a:spcPts val="0"/>
                        </a:spcAft>
                      </a:pPr>
                      <a:endParaRPr lang="en-US" sz="1200" dirty="0">
                        <a:effectLst/>
                      </a:endParaRPr>
                    </a:p>
                    <a:p>
                      <a:pPr marL="0" marR="0">
                        <a:lnSpc>
                          <a:spcPct val="115000"/>
                        </a:lnSpc>
                        <a:spcBef>
                          <a:spcPts val="0"/>
                        </a:spcBef>
                        <a:spcAft>
                          <a:spcPts val="0"/>
                        </a:spcAft>
                      </a:pPr>
                      <a:r>
                        <a:rPr lang="en-GB" sz="1200" dirty="0">
                          <a:effectLst/>
                        </a:rPr>
                        <a:t>Gather feedback from friends</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Friends</a:t>
                      </a:r>
                    </a:p>
                    <a:p>
                      <a:pPr marL="0" marR="0">
                        <a:lnSpc>
                          <a:spcPct val="115000"/>
                        </a:lnSpc>
                        <a:spcBef>
                          <a:spcPts val="0"/>
                        </a:spcBef>
                        <a:spcAft>
                          <a:spcPts val="0"/>
                        </a:spcAft>
                      </a:pPr>
                      <a:endParaRPr lang="en-GB" sz="1200" dirty="0">
                        <a:effectLst/>
                      </a:endParaRPr>
                    </a:p>
                    <a:p>
                      <a:pPr marL="0" marR="0">
                        <a:lnSpc>
                          <a:spcPct val="115000"/>
                        </a:lnSpc>
                        <a:spcBef>
                          <a:spcPts val="0"/>
                        </a:spcBef>
                        <a:spcAft>
                          <a:spcPts val="0"/>
                        </a:spcAft>
                      </a:pPr>
                      <a:r>
                        <a:rPr lang="en-GB" sz="1200" dirty="0">
                          <a:effectLst/>
                        </a:rPr>
                        <a:t>Books on presentation skills </a:t>
                      </a:r>
                    </a:p>
                    <a:p>
                      <a:pPr marL="0" marR="0">
                        <a:lnSpc>
                          <a:spcPct val="115000"/>
                        </a:lnSpc>
                        <a:spcBef>
                          <a:spcPts val="0"/>
                        </a:spcBef>
                        <a:spcAft>
                          <a:spcPts val="0"/>
                        </a:spcAft>
                      </a:pPr>
                      <a:endParaRPr lang="en-US" sz="1200" dirty="0">
                        <a:effectLst/>
                      </a:endParaRPr>
                    </a:p>
                    <a:p>
                      <a:pPr marL="0" marR="0">
                        <a:lnSpc>
                          <a:spcPct val="115000"/>
                        </a:lnSpc>
                        <a:spcBef>
                          <a:spcPts val="0"/>
                        </a:spcBef>
                        <a:spcAft>
                          <a:spcPts val="0"/>
                        </a:spcAft>
                      </a:pPr>
                      <a:r>
                        <a:rPr lang="en-GB" sz="1200" dirty="0">
                          <a:effectLst/>
                        </a:rPr>
                        <a:t>Online resources</a:t>
                      </a:r>
                    </a:p>
                    <a:p>
                      <a:pPr marL="0" marR="0">
                        <a:lnSpc>
                          <a:spcPct val="115000"/>
                        </a:lnSpc>
                        <a:spcBef>
                          <a:spcPts val="0"/>
                        </a:spcBef>
                        <a:spcAft>
                          <a:spcPts val="0"/>
                        </a:spcAft>
                      </a:pPr>
                      <a:endParaRPr lang="en-GB" sz="1200" dirty="0">
                        <a:effectLst/>
                      </a:endParaRPr>
                    </a:p>
                    <a:p>
                      <a:pPr marL="0" marR="0">
                        <a:lnSpc>
                          <a:spcPct val="115000"/>
                        </a:lnSpc>
                        <a:spcBef>
                          <a:spcPts val="0"/>
                        </a:spcBef>
                        <a:spcAft>
                          <a:spcPts val="0"/>
                        </a:spcAft>
                      </a:pPr>
                      <a:r>
                        <a:rPr lang="en-GB" sz="1200" dirty="0">
                          <a:effectLst/>
                        </a:rPr>
                        <a:t>Computer</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Rehearsing every Friday afternoon</a:t>
                      </a:r>
                    </a:p>
                    <a:p>
                      <a:pPr marL="0" marR="0">
                        <a:lnSpc>
                          <a:spcPct val="115000"/>
                        </a:lnSpc>
                        <a:spcBef>
                          <a:spcPts val="0"/>
                        </a:spcBef>
                        <a:spcAft>
                          <a:spcPts val="0"/>
                        </a:spcAft>
                      </a:pPr>
                      <a:endParaRPr lang="en-US" sz="1200" dirty="0">
                        <a:effectLst/>
                      </a:endParaRPr>
                    </a:p>
                    <a:p>
                      <a:pPr marL="0" marR="0">
                        <a:lnSpc>
                          <a:spcPct val="115000"/>
                        </a:lnSpc>
                        <a:spcBef>
                          <a:spcPts val="0"/>
                        </a:spcBef>
                        <a:spcAft>
                          <a:spcPts val="0"/>
                        </a:spcAft>
                      </a:pPr>
                      <a:r>
                        <a:rPr lang="en-GB" sz="1200" dirty="0">
                          <a:effectLst/>
                        </a:rPr>
                        <a:t>Reading on presentation every Thursday</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Complete presentation in front of friends every Saturday morning: 18</a:t>
                      </a:r>
                      <a:r>
                        <a:rPr lang="en-GB" sz="1200" baseline="30000" dirty="0">
                          <a:effectLst/>
                        </a:rPr>
                        <a:t>th</a:t>
                      </a:r>
                      <a:r>
                        <a:rPr lang="en-GB" sz="1200" dirty="0">
                          <a:effectLst/>
                        </a:rPr>
                        <a:t>, 25</a:t>
                      </a:r>
                      <a:r>
                        <a:rPr lang="en-GB" sz="1200" baseline="30000" dirty="0">
                          <a:effectLst/>
                        </a:rPr>
                        <a:t>th</a:t>
                      </a:r>
                      <a:r>
                        <a:rPr lang="en-GB" sz="1200" dirty="0">
                          <a:effectLst/>
                        </a:rPr>
                        <a:t>, 2</a:t>
                      </a:r>
                      <a:r>
                        <a:rPr lang="en-GB" sz="1200" baseline="30000" dirty="0">
                          <a:effectLst/>
                        </a:rPr>
                        <a:t>nd</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I want to be hitting the 5/5 for eye contact each time I do the practice presentation. I’ll use the evaluation form to collect evaluations from friends.</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 </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126905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4A9F6-18B4-435D-B124-F8F496C0E7BA}"/>
              </a:ext>
            </a:extLst>
          </p:cNvPr>
          <p:cNvSpPr>
            <a:spLocks noGrp="1"/>
          </p:cNvSpPr>
          <p:nvPr>
            <p:ph type="title"/>
          </p:nvPr>
        </p:nvSpPr>
        <p:spPr>
          <a:xfrm>
            <a:off x="457200" y="116632"/>
            <a:ext cx="8229600" cy="1143000"/>
          </a:xfrm>
        </p:spPr>
        <p:txBody>
          <a:bodyPr>
            <a:normAutofit/>
          </a:bodyPr>
          <a:lstStyle/>
          <a:p>
            <a:r>
              <a:rPr lang="en-GB" dirty="0"/>
              <a:t>Personal Development Plan Example 2 </a:t>
            </a:r>
            <a:r>
              <a:rPr lang="en-GB" sz="1800" dirty="0"/>
              <a:t>Morgan, P.  (2017)</a:t>
            </a:r>
          </a:p>
        </p:txBody>
      </p:sp>
      <p:pic>
        <p:nvPicPr>
          <p:cNvPr id="4" name="Picture 3">
            <a:extLst>
              <a:ext uri="{FF2B5EF4-FFF2-40B4-BE49-F238E27FC236}">
                <a16:creationId xmlns:a16="http://schemas.microsoft.com/office/drawing/2014/main" id="{83B74B98-CEAB-4001-B171-0DD053CB08D0}"/>
              </a:ext>
            </a:extLst>
          </p:cNvPr>
          <p:cNvPicPr/>
          <p:nvPr/>
        </p:nvPicPr>
        <p:blipFill>
          <a:blip r:embed="rId3"/>
          <a:stretch>
            <a:fillRect/>
          </a:stretch>
        </p:blipFill>
        <p:spPr>
          <a:xfrm>
            <a:off x="107504" y="1484784"/>
            <a:ext cx="8928992" cy="5040560"/>
          </a:xfrm>
          <a:prstGeom prst="rect">
            <a:avLst/>
          </a:prstGeom>
        </p:spPr>
      </p:pic>
    </p:spTree>
    <p:extLst>
      <p:ext uri="{BB962C8B-B14F-4D97-AF65-F5344CB8AC3E}">
        <p14:creationId xmlns:p14="http://schemas.microsoft.com/office/powerpoint/2010/main" val="1309723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FF62-00B0-4907-ACBA-0A4390062C89}"/>
              </a:ext>
            </a:extLst>
          </p:cNvPr>
          <p:cNvSpPr>
            <a:spLocks noGrp="1"/>
          </p:cNvSpPr>
          <p:nvPr>
            <p:ph type="title"/>
          </p:nvPr>
        </p:nvSpPr>
        <p:spPr/>
        <p:txBody>
          <a:bodyPr>
            <a:normAutofit fontScale="90000"/>
          </a:bodyPr>
          <a:lstStyle/>
          <a:p>
            <a:r>
              <a:rPr lang="en-GB" dirty="0"/>
              <a:t>Personal Development Plan Example 3 (Bath University) </a:t>
            </a:r>
            <a:r>
              <a:rPr lang="en-GB" sz="1800" dirty="0"/>
              <a:t>(</a:t>
            </a:r>
            <a:r>
              <a:rPr lang="en-GB" sz="2000" dirty="0"/>
              <a:t>Morgan, P. 2017)</a:t>
            </a:r>
          </a:p>
        </p:txBody>
      </p:sp>
      <p:graphicFrame>
        <p:nvGraphicFramePr>
          <p:cNvPr id="4" name="Table 3">
            <a:extLst>
              <a:ext uri="{FF2B5EF4-FFF2-40B4-BE49-F238E27FC236}">
                <a16:creationId xmlns:a16="http://schemas.microsoft.com/office/drawing/2014/main" id="{3A94AE74-805D-4026-BC94-E92B59E84F82}"/>
              </a:ext>
            </a:extLst>
          </p:cNvPr>
          <p:cNvGraphicFramePr>
            <a:graphicFrameLocks noGrp="1"/>
          </p:cNvGraphicFramePr>
          <p:nvPr>
            <p:extLst>
              <p:ext uri="{D42A27DB-BD31-4B8C-83A1-F6EECF244321}">
                <p14:modId xmlns:p14="http://schemas.microsoft.com/office/powerpoint/2010/main" val="833187457"/>
              </p:ext>
            </p:extLst>
          </p:nvPr>
        </p:nvGraphicFramePr>
        <p:xfrm>
          <a:off x="318692" y="2492896"/>
          <a:ext cx="8512460" cy="3888432"/>
        </p:xfrm>
        <a:graphic>
          <a:graphicData uri="http://schemas.openxmlformats.org/drawingml/2006/table">
            <a:tbl>
              <a:tblPr/>
              <a:tblGrid>
                <a:gridCol w="1927350">
                  <a:extLst>
                    <a:ext uri="{9D8B030D-6E8A-4147-A177-3AD203B41FA5}">
                      <a16:colId xmlns:a16="http://schemas.microsoft.com/office/drawing/2014/main" val="20000"/>
                    </a:ext>
                  </a:extLst>
                </a:gridCol>
                <a:gridCol w="2087962">
                  <a:extLst>
                    <a:ext uri="{9D8B030D-6E8A-4147-A177-3AD203B41FA5}">
                      <a16:colId xmlns:a16="http://schemas.microsoft.com/office/drawing/2014/main" val="20001"/>
                    </a:ext>
                  </a:extLst>
                </a:gridCol>
                <a:gridCol w="2087962">
                  <a:extLst>
                    <a:ext uri="{9D8B030D-6E8A-4147-A177-3AD203B41FA5}">
                      <a16:colId xmlns:a16="http://schemas.microsoft.com/office/drawing/2014/main" val="20002"/>
                    </a:ext>
                  </a:extLst>
                </a:gridCol>
                <a:gridCol w="2409186">
                  <a:extLst>
                    <a:ext uri="{9D8B030D-6E8A-4147-A177-3AD203B41FA5}">
                      <a16:colId xmlns:a16="http://schemas.microsoft.com/office/drawing/2014/main" val="20003"/>
                    </a:ext>
                  </a:extLst>
                </a:gridCol>
              </a:tblGrid>
              <a:tr h="553607">
                <a:tc>
                  <a:txBody>
                    <a:bodyPr/>
                    <a:lstStyle/>
                    <a:p>
                      <a:pPr marL="0" marR="0">
                        <a:spcBef>
                          <a:spcPts val="600"/>
                        </a:spcBef>
                        <a:spcAft>
                          <a:spcPts val="600"/>
                        </a:spcAft>
                      </a:pPr>
                      <a:r>
                        <a:rPr lang="en-GB" sz="1000" b="1" dirty="0">
                          <a:effectLst/>
                          <a:latin typeface="Arial"/>
                          <a:ea typeface="Times New Roman"/>
                        </a:rPr>
                        <a:t>Objectives</a:t>
                      </a:r>
                      <a:r>
                        <a:rPr lang="en-GB" sz="800" b="1" dirty="0">
                          <a:effectLst/>
                          <a:latin typeface="Arial"/>
                          <a:ea typeface="Times New Roman"/>
                        </a:rPr>
                        <a:t/>
                      </a:r>
                      <a:br>
                        <a:rPr lang="en-GB" sz="800" b="1" dirty="0">
                          <a:effectLst/>
                          <a:latin typeface="Arial"/>
                          <a:ea typeface="Times New Roman"/>
                        </a:rPr>
                      </a:br>
                      <a:r>
                        <a:rPr lang="en-GB" sz="800" dirty="0">
                          <a:effectLst/>
                          <a:latin typeface="Arial"/>
                          <a:ea typeface="Times New Roman"/>
                        </a:rPr>
                        <a:t>What do I want to be able to do</a:t>
                      </a:r>
                      <a:br>
                        <a:rPr lang="en-GB" sz="800" dirty="0">
                          <a:effectLst/>
                          <a:latin typeface="Arial"/>
                          <a:ea typeface="Times New Roman"/>
                        </a:rPr>
                      </a:br>
                      <a:r>
                        <a:rPr lang="en-GB" sz="800" dirty="0">
                          <a:effectLst/>
                          <a:latin typeface="Arial"/>
                          <a:ea typeface="Times New Roman"/>
                        </a:rPr>
                        <a:t>or do better?</a:t>
                      </a:r>
                      <a:endParaRPr lang="en-GB" sz="800" dirty="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Success criteria</a:t>
                      </a:r>
                      <a:br>
                        <a:rPr lang="en-GB" sz="1000" b="1">
                          <a:effectLst/>
                          <a:latin typeface="Arial"/>
                          <a:ea typeface="Times New Roman"/>
                        </a:rPr>
                      </a:br>
                      <a:r>
                        <a:rPr lang="en-GB" sz="800">
                          <a:effectLst/>
                          <a:latin typeface="Arial"/>
                          <a:ea typeface="Times New Roman"/>
                        </a:rPr>
                        <a:t>How will I recognise success?</a:t>
                      </a:r>
                      <a:br>
                        <a:rPr lang="en-GB" sz="800">
                          <a:effectLst/>
                          <a:latin typeface="Arial"/>
                          <a:ea typeface="Times New Roman"/>
                        </a:rPr>
                      </a:br>
                      <a:r>
                        <a:rPr lang="en-GB" sz="800">
                          <a:effectLst/>
                          <a:latin typeface="Arial"/>
                          <a:ea typeface="Times New Roman"/>
                        </a:rPr>
                        <a:t>How will I review and measure my improvement?</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Actions</a:t>
                      </a:r>
                      <a:r>
                        <a:rPr lang="en-GB" sz="900" b="1">
                          <a:effectLst/>
                          <a:latin typeface="Arial"/>
                          <a:ea typeface="Times New Roman"/>
                        </a:rPr>
                        <a:t/>
                      </a:r>
                      <a:br>
                        <a:rPr lang="en-GB" sz="900" b="1">
                          <a:effectLst/>
                          <a:latin typeface="Arial"/>
                          <a:ea typeface="Times New Roman"/>
                        </a:rPr>
                      </a:br>
                      <a:r>
                        <a:rPr lang="en-GB" sz="800">
                          <a:effectLst/>
                          <a:latin typeface="Arial"/>
                          <a:ea typeface="Times New Roman"/>
                        </a:rPr>
                        <a:t>What methods will I use to achieve my learning objectives?</a:t>
                      </a:r>
                      <a:br>
                        <a:rPr lang="en-GB" sz="800">
                          <a:effectLst/>
                          <a:latin typeface="Arial"/>
                          <a:ea typeface="Times New Roman"/>
                        </a:rPr>
                      </a:b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Implementation</a:t>
                      </a:r>
                      <a:br>
                        <a:rPr lang="en-GB" sz="1000" b="1">
                          <a:effectLst/>
                          <a:latin typeface="Arial"/>
                          <a:ea typeface="Times New Roman"/>
                        </a:rPr>
                      </a:br>
                      <a:r>
                        <a:rPr lang="en-GB" sz="800">
                          <a:effectLst/>
                          <a:latin typeface="Arial"/>
                          <a:ea typeface="Times New Roman"/>
                        </a:rPr>
                        <a:t>How will I practise and apply what I learn?</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225845">
                <a:tc>
                  <a:txBody>
                    <a:bodyPr/>
                    <a:lstStyle/>
                    <a:p>
                      <a:pPr marL="0" marR="0">
                        <a:spcBef>
                          <a:spcPts val="0"/>
                        </a:spcBef>
                        <a:spcAft>
                          <a:spcPts val="0"/>
                        </a:spcAft>
                      </a:pPr>
                      <a:r>
                        <a:rPr lang="en-GB" sz="900" b="1">
                          <a:solidFill>
                            <a:srgbClr val="336699"/>
                          </a:solidFill>
                          <a:effectLst/>
                          <a:latin typeface="Arial"/>
                          <a:ea typeface="Times New Roman"/>
                        </a:rPr>
                        <a:t>To keep abreast of developments in the HE environment</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(Managing Self and Personal Skills, Organisation aspect)</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Awareness of key sector issues and how they affect my institution</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Ability to contribute in an informed way to wider discussions</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Being up to date with sector developments</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Seek feedback from others on my wider contribution</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98755" marR="0" indent="-198755">
                        <a:spcBef>
                          <a:spcPts val="0"/>
                        </a:spcBef>
                        <a:spcAft>
                          <a:spcPts val="0"/>
                        </a:spcAft>
                      </a:pPr>
                      <a:r>
                        <a:rPr lang="en-GB" sz="800">
                          <a:solidFill>
                            <a:srgbClr val="336699"/>
                          </a:solidFill>
                          <a:effectLst/>
                          <a:latin typeface="Arial"/>
                          <a:ea typeface="Times New Roman"/>
                        </a:rPr>
                        <a:t>1.   Set time aside for reading circulars and THES</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2.   Discuss issues with my line manager </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3.   Ask colleagues for feedback when they have attended external conferences within HE</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4.   Talk to colleagues whose roles expose them to these issues</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a:solidFill>
                            <a:srgbClr val="336699"/>
                          </a:solidFill>
                          <a:effectLst/>
                          <a:latin typeface="Arial"/>
                          <a:ea typeface="Times New Roman"/>
                        </a:rPr>
                        <a:t>1.   Volunteer to be on project team looking at new developments.</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2.   Have sector-wide issues as a regular item on team agenda</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108980">
                <a:tc>
                  <a:txBody>
                    <a:bodyPr/>
                    <a:lstStyle/>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0" marR="0">
                        <a:spcBef>
                          <a:spcPts val="0"/>
                        </a:spcBef>
                        <a:spcAft>
                          <a:spcPts val="0"/>
                        </a:spcAft>
                      </a:pPr>
                      <a:r>
                        <a:rPr lang="en-GB" sz="900" b="1" dirty="0">
                          <a:solidFill>
                            <a:srgbClr val="336699"/>
                          </a:solidFill>
                          <a:effectLst/>
                          <a:latin typeface="Arial"/>
                          <a:ea typeface="Times New Roman"/>
                        </a:rPr>
                        <a:t>To be an effective chair of meetings</a:t>
                      </a:r>
                      <a:endParaRPr lang="en-GB" sz="800" dirty="0">
                        <a:effectLst/>
                        <a:latin typeface="Times New Roman"/>
                        <a:ea typeface="Times New Roman"/>
                      </a:endParaRPr>
                    </a:p>
                    <a:p>
                      <a:pPr marL="228600" marR="0" indent="-228600">
                        <a:spcBef>
                          <a:spcPts val="0"/>
                        </a:spcBef>
                        <a:spcAft>
                          <a:spcPts val="0"/>
                        </a:spcAft>
                      </a:pPr>
                      <a:r>
                        <a:rPr lang="en-GB" sz="800" b="1"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0" marR="0">
                        <a:spcBef>
                          <a:spcPts val="0"/>
                        </a:spcBef>
                        <a:spcAft>
                          <a:spcPts val="0"/>
                        </a:spcAft>
                      </a:pPr>
                      <a:r>
                        <a:rPr lang="en-GB" sz="800" dirty="0">
                          <a:solidFill>
                            <a:srgbClr val="336699"/>
                          </a:solidFill>
                          <a:effectLst/>
                          <a:latin typeface="Arial"/>
                          <a:ea typeface="Times New Roman"/>
                        </a:rPr>
                        <a:t>(Managing Self and Personal Skills, Others aspect)</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Meetings run to time</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Everyone feels they have had a chance to contribute</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err="1">
                          <a:solidFill>
                            <a:srgbClr val="336699"/>
                          </a:solidFill>
                          <a:effectLst/>
                          <a:latin typeface="Arial"/>
                          <a:ea typeface="Times New Roman"/>
                        </a:rPr>
                        <a:t>Groundrules</a:t>
                      </a:r>
                      <a:r>
                        <a:rPr lang="en-GB" sz="800" dirty="0">
                          <a:solidFill>
                            <a:srgbClr val="336699"/>
                          </a:solidFill>
                          <a:effectLst/>
                          <a:latin typeface="Arial"/>
                          <a:ea typeface="Times New Roman"/>
                        </a:rPr>
                        <a:t> are observed and breaches constructively challenged</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Clear objectives set and desired outcomes articulated</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Effective summarising throughout the meeting</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Clarity provided about who is responsible for actions</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Set aside time at the end of each meeting to review what went well and what could be improved next time</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dirty="0">
                          <a:solidFill>
                            <a:srgbClr val="336699"/>
                          </a:solidFill>
                          <a:effectLst/>
                          <a:latin typeface="Arial"/>
                          <a:ea typeface="Times New Roman"/>
                        </a:rPr>
                        <a:t>On-the-job coaching.</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1.   Ask xx to coach me as a role model of excellent chair</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2.   Observe xx in next meeting.</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3.   Volunteer to chair the next team meeting.  Set objectives with xx prior to the meeting and review afterwards with feedback from xx</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dirty="0">
                          <a:solidFill>
                            <a:srgbClr val="336699"/>
                          </a:solidFill>
                          <a:effectLst/>
                          <a:latin typeface="Arial"/>
                          <a:ea typeface="Times New Roman"/>
                        </a:rPr>
                        <a:t>1.   Volunteer to be the next chair of </a:t>
                      </a:r>
                      <a:r>
                        <a:rPr lang="en-GB" sz="800" dirty="0" err="1">
                          <a:solidFill>
                            <a:srgbClr val="336699"/>
                          </a:solidFill>
                          <a:effectLst/>
                          <a:latin typeface="Arial"/>
                          <a:ea typeface="Times New Roman"/>
                        </a:rPr>
                        <a:t>yy</a:t>
                      </a:r>
                      <a:r>
                        <a:rPr lang="en-GB" sz="800" dirty="0">
                          <a:solidFill>
                            <a:srgbClr val="336699"/>
                          </a:solidFill>
                          <a:effectLst/>
                          <a:latin typeface="Arial"/>
                          <a:ea typeface="Times New Roman"/>
                        </a:rPr>
                        <a:t> group when current chair’s term of office ends</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2.   Practise in team meetings when it’s my turn to chair</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3.   Actively seek other opportunities to practise chairing skills</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4.   Seek regular feedback from meeting attendees</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991981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755576" y="836711"/>
            <a:ext cx="7992888" cy="5184577"/>
          </a:xfrm>
          <a:prstGeom prst="rect">
            <a:avLst/>
          </a:prstGeom>
        </p:spPr>
      </p:pic>
    </p:spTree>
    <p:extLst>
      <p:ext uri="{BB962C8B-B14F-4D97-AF65-F5344CB8AC3E}">
        <p14:creationId xmlns:p14="http://schemas.microsoft.com/office/powerpoint/2010/main" val="16363483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29EF556-3165-4D3B-8A1D-C22906DA7E61}"/>
              </a:ext>
            </a:extLst>
          </p:cNvPr>
          <p:cNvPicPr>
            <a:picLocks noChangeAspect="1"/>
          </p:cNvPicPr>
          <p:nvPr/>
        </p:nvPicPr>
        <p:blipFill>
          <a:blip r:embed="rId3">
            <a:duotone>
              <a:schemeClr val="accent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478221" y="2062333"/>
            <a:ext cx="8363272" cy="4637314"/>
          </a:xfrm>
          <a:prstGeom prst="rect">
            <a:avLst/>
          </a:prstGeom>
        </p:spPr>
      </p:pic>
      <p:sp>
        <p:nvSpPr>
          <p:cNvPr id="2" name="Title 1">
            <a:extLst>
              <a:ext uri="{FF2B5EF4-FFF2-40B4-BE49-F238E27FC236}">
                <a16:creationId xmlns:a16="http://schemas.microsoft.com/office/drawing/2014/main" id="{231B4F1C-4EEB-4C51-A8DB-5F7E169F4F7C}"/>
              </a:ext>
            </a:extLst>
          </p:cNvPr>
          <p:cNvSpPr>
            <a:spLocks noGrp="1"/>
          </p:cNvSpPr>
          <p:nvPr>
            <p:ph type="title"/>
          </p:nvPr>
        </p:nvSpPr>
        <p:spPr>
          <a:xfrm>
            <a:off x="457200" y="125760"/>
            <a:ext cx="8229600" cy="1143000"/>
          </a:xfrm>
        </p:spPr>
        <p:txBody>
          <a:bodyPr/>
          <a:lstStyle/>
          <a:p>
            <a:r>
              <a:rPr lang="en-GB" dirty="0"/>
              <a:t>How can we monitor progress?</a:t>
            </a:r>
          </a:p>
        </p:txBody>
      </p:sp>
      <p:sp>
        <p:nvSpPr>
          <p:cNvPr id="3" name="Content Placeholder 2">
            <a:extLst>
              <a:ext uri="{FF2B5EF4-FFF2-40B4-BE49-F238E27FC236}">
                <a16:creationId xmlns:a16="http://schemas.microsoft.com/office/drawing/2014/main" id="{4E46F81C-92DE-4D79-9784-4076946A0FB7}"/>
              </a:ext>
            </a:extLst>
          </p:cNvPr>
          <p:cNvSpPr>
            <a:spLocks noGrp="1"/>
          </p:cNvSpPr>
          <p:nvPr>
            <p:ph idx="1"/>
          </p:nvPr>
        </p:nvSpPr>
        <p:spPr>
          <a:xfrm>
            <a:off x="780728" y="2256753"/>
            <a:ext cx="8363272" cy="4248473"/>
          </a:xfrm>
        </p:spPr>
        <p:txBody>
          <a:bodyPr>
            <a:normAutofit/>
          </a:bodyPr>
          <a:lstStyle/>
          <a:p>
            <a:r>
              <a:rPr lang="en-GB" b="1" dirty="0">
                <a:solidFill>
                  <a:srgbClr val="002060"/>
                </a:solidFill>
              </a:rPr>
              <a:t>Monitoring of learning success requires reflection:– </a:t>
            </a:r>
          </a:p>
          <a:p>
            <a:r>
              <a:rPr lang="en-GB" b="1" dirty="0">
                <a:solidFill>
                  <a:srgbClr val="002060"/>
                </a:solidFill>
              </a:rPr>
              <a:t>How well have I done?  </a:t>
            </a:r>
          </a:p>
          <a:p>
            <a:r>
              <a:rPr lang="en-GB" b="1" dirty="0">
                <a:solidFill>
                  <a:srgbClr val="002060"/>
                </a:solidFill>
              </a:rPr>
              <a:t>Have I achieved the specific goal/objective? In full or partially? </a:t>
            </a:r>
          </a:p>
          <a:p>
            <a:r>
              <a:rPr lang="en-GB" b="1" dirty="0">
                <a:solidFill>
                  <a:srgbClr val="002060"/>
                </a:solidFill>
              </a:rPr>
              <a:t>What can I now do that I could not do before?</a:t>
            </a:r>
          </a:p>
          <a:p>
            <a:r>
              <a:rPr lang="en-GB" b="1" dirty="0">
                <a:solidFill>
                  <a:srgbClr val="002060"/>
                </a:solidFill>
              </a:rPr>
              <a:t>What have I learned? </a:t>
            </a:r>
          </a:p>
          <a:p>
            <a:r>
              <a:rPr lang="en-GB" b="1" dirty="0">
                <a:solidFill>
                  <a:srgbClr val="002060"/>
                </a:solidFill>
              </a:rPr>
              <a:t>What was the experience like? </a:t>
            </a:r>
          </a:p>
          <a:p>
            <a:r>
              <a:rPr lang="en-GB" b="1" dirty="0">
                <a:solidFill>
                  <a:srgbClr val="002060"/>
                </a:solidFill>
              </a:rPr>
              <a:t>Am I on track to achieve my other goals? </a:t>
            </a:r>
          </a:p>
          <a:p>
            <a:r>
              <a:rPr lang="en-GB" b="1" dirty="0">
                <a:solidFill>
                  <a:srgbClr val="002060"/>
                </a:solidFill>
              </a:rPr>
              <a:t>Does my PDP need updating as a result of my activities?  </a:t>
            </a:r>
          </a:p>
          <a:p>
            <a:r>
              <a:rPr lang="en-GB" b="1" dirty="0">
                <a:solidFill>
                  <a:srgbClr val="002060"/>
                </a:solidFill>
              </a:rPr>
              <a:t>Where am I on my journey?</a:t>
            </a:r>
          </a:p>
        </p:txBody>
      </p:sp>
    </p:spTree>
    <p:extLst>
      <p:ext uri="{BB962C8B-B14F-4D97-AF65-F5344CB8AC3E}">
        <p14:creationId xmlns:p14="http://schemas.microsoft.com/office/powerpoint/2010/main" val="36751345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2B251-45F1-4E3D-983C-4B520CC9EE81}"/>
              </a:ext>
            </a:extLst>
          </p:cNvPr>
          <p:cNvSpPr>
            <a:spLocks noGrp="1"/>
          </p:cNvSpPr>
          <p:nvPr>
            <p:ph type="title"/>
          </p:nvPr>
        </p:nvSpPr>
        <p:spPr>
          <a:xfrm>
            <a:off x="457200" y="116632"/>
            <a:ext cx="8229600" cy="1872208"/>
          </a:xfrm>
        </p:spPr>
        <p:txBody>
          <a:bodyPr>
            <a:noAutofit/>
          </a:bodyPr>
          <a:lstStyle/>
          <a:p>
            <a:r>
              <a:rPr lang="en-GB" sz="3600" dirty="0"/>
              <a:t>We can fit these activities into this cycle of continuous improvement</a:t>
            </a:r>
          </a:p>
        </p:txBody>
      </p:sp>
      <p:pic>
        <p:nvPicPr>
          <p:cNvPr id="4" name="Picture 2" descr="http://www.howard.edu/assessment/images/figure-1.gif">
            <a:extLst>
              <a:ext uri="{FF2B5EF4-FFF2-40B4-BE49-F238E27FC236}">
                <a16:creationId xmlns:a16="http://schemas.microsoft.com/office/drawing/2014/main" id="{DF094BD8-9213-4E62-804D-07C2AC9E3F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2132856"/>
            <a:ext cx="5111849" cy="446697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54BED7B2-4167-4BC4-AE96-D4EE774B999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5467394" y="2636912"/>
            <a:ext cx="3531741" cy="2664296"/>
          </a:xfrm>
          <a:prstGeom prst="rect">
            <a:avLst/>
          </a:prstGeom>
        </p:spPr>
      </p:pic>
    </p:spTree>
    <p:extLst>
      <p:ext uri="{BB962C8B-B14F-4D97-AF65-F5344CB8AC3E}">
        <p14:creationId xmlns:p14="http://schemas.microsoft.com/office/powerpoint/2010/main" val="1982959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16D4D-90C8-44B6-966D-9E7E17F7788E}"/>
              </a:ext>
            </a:extLst>
          </p:cNvPr>
          <p:cNvSpPr>
            <a:spLocks noGrp="1"/>
          </p:cNvSpPr>
          <p:nvPr>
            <p:ph type="title"/>
          </p:nvPr>
        </p:nvSpPr>
        <p:spPr/>
        <p:txBody>
          <a:bodyPr/>
          <a:lstStyle/>
          <a:p>
            <a:r>
              <a:rPr lang="en-GB" dirty="0"/>
              <a:t>The personal brand of ‘you’</a:t>
            </a:r>
          </a:p>
        </p:txBody>
      </p:sp>
      <p:pic>
        <p:nvPicPr>
          <p:cNvPr id="4" name="Online Media ^0 3">
            <a:hlinkClick r:id="" action="ppaction://media"/>
            <a:extLst>
              <a:ext uri="{FF2B5EF4-FFF2-40B4-BE49-F238E27FC236}">
                <a16:creationId xmlns:a16="http://schemas.microsoft.com/office/drawing/2014/main" id="{FDF7236F-67E8-42E4-AC1B-61CD05BD9860}"/>
              </a:ext>
            </a:extLst>
          </p:cNvPr>
          <p:cNvPicPr>
            <a:picLocks noGrp="1" noRot="1" noChangeAspect="1"/>
          </p:cNvPicPr>
          <p:nvPr>
            <p:ph idx="1"/>
            <a:videoFile r:link="rId1"/>
          </p:nvPr>
        </p:nvPicPr>
        <p:blipFill>
          <a:blip r:embed="rId4"/>
          <a:stretch>
            <a:fillRect/>
          </a:stretch>
        </p:blipFill>
        <p:spPr>
          <a:xfrm>
            <a:off x="1874584" y="2492896"/>
            <a:ext cx="5400675" cy="3038475"/>
          </a:xfrm>
          <a:prstGeom prst="rect">
            <a:avLst/>
          </a:prstGeom>
        </p:spPr>
      </p:pic>
      <p:sp>
        <p:nvSpPr>
          <p:cNvPr id="3" name="Rectangle 2"/>
          <p:cNvSpPr/>
          <p:nvPr/>
        </p:nvSpPr>
        <p:spPr>
          <a:xfrm>
            <a:off x="2162691" y="5853388"/>
            <a:ext cx="5112568" cy="369332"/>
          </a:xfrm>
          <a:prstGeom prst="rect">
            <a:avLst/>
          </a:prstGeom>
        </p:spPr>
        <p:txBody>
          <a:bodyPr wrap="square">
            <a:spAutoFit/>
          </a:bodyPr>
          <a:lstStyle/>
          <a:p>
            <a:r>
              <a:rPr lang="en-GB" dirty="0"/>
              <a:t>https://www.youtube.com/watch?v=rGbsb6aXbzc</a:t>
            </a:r>
          </a:p>
        </p:txBody>
      </p:sp>
    </p:spTree>
    <p:extLst>
      <p:ext uri="{BB962C8B-B14F-4D97-AF65-F5344CB8AC3E}">
        <p14:creationId xmlns:p14="http://schemas.microsoft.com/office/powerpoint/2010/main" val="29265732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create your Personnel Brand?</a:t>
            </a:r>
            <a:endParaRPr lang="en-GB" dirty="0"/>
          </a:p>
        </p:txBody>
      </p:sp>
      <p:sp>
        <p:nvSpPr>
          <p:cNvPr id="3" name="Content Placeholder 2"/>
          <p:cNvSpPr>
            <a:spLocks noGrp="1"/>
          </p:cNvSpPr>
          <p:nvPr>
            <p:ph idx="1"/>
          </p:nvPr>
        </p:nvSpPr>
        <p:spPr/>
        <p:txBody>
          <a:bodyPr/>
          <a:lstStyle/>
          <a:p>
            <a:r>
              <a:rPr lang="en-GB" dirty="0" smtClean="0"/>
              <a:t>Reputation</a:t>
            </a:r>
          </a:p>
          <a:p>
            <a:r>
              <a:rPr lang="en-GB" dirty="0" smtClean="0"/>
              <a:t>Networking</a:t>
            </a:r>
          </a:p>
          <a:p>
            <a:r>
              <a:rPr lang="en-GB" dirty="0" smtClean="0"/>
              <a:t>Raise profile</a:t>
            </a:r>
          </a:p>
          <a:p>
            <a:r>
              <a:rPr lang="en-GB" dirty="0" smtClean="0"/>
              <a:t>Authentic</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6016" y="2492896"/>
            <a:ext cx="3810000" cy="3810000"/>
          </a:xfrm>
          <a:prstGeom prst="rect">
            <a:avLst/>
          </a:prstGeom>
        </p:spPr>
      </p:pic>
    </p:spTree>
    <p:extLst>
      <p:ext uri="{BB962C8B-B14F-4D97-AF65-F5344CB8AC3E}">
        <p14:creationId xmlns:p14="http://schemas.microsoft.com/office/powerpoint/2010/main" val="35977751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Create your  unique Personnel branding</a:t>
            </a:r>
            <a:endParaRPr lang="en-GB" dirty="0"/>
          </a:p>
        </p:txBody>
      </p:sp>
      <p:graphicFrame>
        <p:nvGraphicFramePr>
          <p:cNvPr id="4" name="Diagram 3"/>
          <p:cNvGraphicFramePr/>
          <p:nvPr>
            <p:extLst>
              <p:ext uri="{D42A27DB-BD31-4B8C-83A1-F6EECF244321}">
                <p14:modId xmlns:p14="http://schemas.microsoft.com/office/powerpoint/2010/main" val="3004842660"/>
              </p:ext>
            </p:extLst>
          </p:nvPr>
        </p:nvGraphicFramePr>
        <p:xfrm>
          <a:off x="1763688" y="2636912"/>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17077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A3F2D-9D91-4E40-A7E3-918AD7D95BB0}"/>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1653A311-59C4-4DF5-9895-3A40D2C60E40}"/>
              </a:ext>
            </a:extLst>
          </p:cNvPr>
          <p:cNvSpPr>
            <a:spLocks noGrp="1"/>
          </p:cNvSpPr>
          <p:nvPr>
            <p:ph idx="1"/>
          </p:nvPr>
        </p:nvSpPr>
        <p:spPr/>
        <p:txBody>
          <a:bodyPr/>
          <a:lstStyle/>
          <a:p>
            <a:r>
              <a:rPr lang="en-GB" dirty="0"/>
              <a:t>Prepare your own Personal Development Plan (PDP), as the basis of your learning activities and career </a:t>
            </a:r>
            <a:r>
              <a:rPr lang="en-GB" dirty="0" smtClean="0"/>
              <a:t>development</a:t>
            </a:r>
          </a:p>
          <a:p>
            <a:r>
              <a:rPr lang="en-GB" dirty="0" smtClean="0"/>
              <a:t>Design your </a:t>
            </a:r>
            <a:r>
              <a:rPr lang="en-GB" smtClean="0"/>
              <a:t>own Business Card</a:t>
            </a:r>
            <a:endParaRPr lang="en-GB" dirty="0" smtClean="0"/>
          </a:p>
          <a:p>
            <a:endParaRPr lang="en-GB" dirty="0"/>
          </a:p>
          <a:p>
            <a:r>
              <a:rPr lang="en-GB" dirty="0" smtClean="0"/>
              <a:t>Read </a:t>
            </a:r>
            <a:r>
              <a:rPr lang="en-GB" dirty="0"/>
              <a:t>Part 1, Chapter 2 of </a:t>
            </a:r>
            <a:r>
              <a:rPr lang="en-GB" dirty="0">
                <a:solidFill>
                  <a:srgbClr val="0070C0"/>
                </a:solidFill>
              </a:rPr>
              <a:t>Morgan, P. , 2017. </a:t>
            </a:r>
            <a:r>
              <a:rPr lang="en-GB" i="1" dirty="0">
                <a:solidFill>
                  <a:srgbClr val="0070C0"/>
                </a:solidFill>
              </a:rPr>
              <a:t>The business student’s guide to study and employability</a:t>
            </a:r>
            <a:r>
              <a:rPr lang="en-GB" dirty="0">
                <a:solidFill>
                  <a:srgbClr val="0070C0"/>
                </a:solidFill>
              </a:rPr>
              <a:t>. London: Sage Publications Ltd</a:t>
            </a:r>
          </a:p>
          <a:p>
            <a:endParaRPr lang="en-GB" dirty="0"/>
          </a:p>
        </p:txBody>
      </p:sp>
    </p:spTree>
    <p:extLst>
      <p:ext uri="{BB962C8B-B14F-4D97-AF65-F5344CB8AC3E}">
        <p14:creationId xmlns:p14="http://schemas.microsoft.com/office/powerpoint/2010/main" val="409114395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621</TotalTime>
  <Words>1589</Words>
  <Application>Microsoft Office PowerPoint</Application>
  <PresentationFormat>On-screen Show (4:3)</PresentationFormat>
  <Paragraphs>256</Paragraphs>
  <Slides>23</Slides>
  <Notes>23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ＭＳ Ｐゴシック</vt:lpstr>
      <vt:lpstr>SimSun</vt:lpstr>
      <vt:lpstr>Arial</vt:lpstr>
      <vt:lpstr>Calibri</vt:lpstr>
      <vt:lpstr>Gill Sans MT</vt:lpstr>
      <vt:lpstr>Symbol</vt:lpstr>
      <vt:lpstr>Times New Roman</vt:lpstr>
      <vt:lpstr>Parcel</vt:lpstr>
      <vt:lpstr>CertHE Skills for the Workplace Module: BMSK4005</vt:lpstr>
      <vt:lpstr>Overview of Workshop</vt:lpstr>
      <vt:lpstr>A Refresher….. Study Skills</vt:lpstr>
      <vt:lpstr>Employability – A Definition</vt:lpstr>
      <vt:lpstr>Important ‘Employability Skills’ – Spot the difference?</vt:lpstr>
      <vt:lpstr>Overlap of ‘Study Skills’ &amp; ‘Employability Skills’</vt:lpstr>
      <vt:lpstr>Identifying the gap between your current skills and your desired skill level:</vt:lpstr>
      <vt:lpstr>The Johari Window (Luft and Ingham, 1955)</vt:lpstr>
      <vt:lpstr>Steps in the Development of Personal Skills (Cont.)</vt:lpstr>
      <vt:lpstr>The Kolb Learning Cycle (Kolb, 1984)</vt:lpstr>
      <vt:lpstr>Stages of Skill Development</vt:lpstr>
      <vt:lpstr>Another reminder……..</vt:lpstr>
      <vt:lpstr>Short-term and Long-term Goal Setting Morgan, P. (2017)</vt:lpstr>
      <vt:lpstr>Example of a Personal Development Plan (PDP) Morgan, P. (2017)</vt:lpstr>
      <vt:lpstr>Personal Development Plan Example 2 Morgan, P.  (2017)</vt:lpstr>
      <vt:lpstr>Personal Development Plan Example 3 (Bath University) (Morgan, P. 2017)</vt:lpstr>
      <vt:lpstr>PowerPoint Presentation</vt:lpstr>
      <vt:lpstr>How can we monitor progress?</vt:lpstr>
      <vt:lpstr>We can fit these activities into this cycle of continuous improvement</vt:lpstr>
      <vt:lpstr>The personal brand of ‘you’</vt:lpstr>
      <vt:lpstr>How to create your Personnel Brand?</vt:lpstr>
      <vt:lpstr>Create your  unique Personnel branding</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17</cp:revision>
  <cp:lastPrinted>2018-02-13T17:41:22Z</cp:lastPrinted>
  <dcterms:created xsi:type="dcterms:W3CDTF">2015-04-14T15:21:28Z</dcterms:created>
  <dcterms:modified xsi:type="dcterms:W3CDTF">2018-02-28T12:06:40Z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