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95974" autoAdjust="0"/>
  </p:normalViewPr>
  <p:slideViewPr>
    <p:cSldViewPr>
      <p:cViewPr varScale="1">
        <p:scale>
          <a:sx n="109" d="100"/>
          <a:sy n="109" d="100"/>
        </p:scale>
        <p:origin x="1740" y="11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7/10/2024</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7/10/2024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7/10/2024</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de-DE" sz="2800" dirty="0">
                <a:effectLst/>
                <a:latin typeface="Calibri" panose="020F0502020204030204" pitchFamily="34" charset="0"/>
                <a:ea typeface="DengXian" panose="02010600030101010101" pitchFamily="2" charset="-122"/>
              </a:rPr>
              <a:t>Junyan Zhu - </a:t>
            </a:r>
            <a:r>
              <a:rPr lang="en-GB" sz="2800" dirty="0">
                <a:effectLst/>
                <a:latin typeface="Calibri" panose="020F0502020204030204" pitchFamily="34" charset="0"/>
                <a:ea typeface="DengXian" panose="02010600030101010101" pitchFamily="2" charset="-122"/>
              </a:rPr>
              <a:t>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dirty="0">
                <a:highlight>
                  <a:srgbClr val="FFFF00"/>
                </a:highlight>
                <a:latin typeface="Calibri" panose="020F0502020204030204" pitchFamily="34" charset="0"/>
              </a:rPr>
              <a:t>m.Kelleher@uwtsd.ac.uk</a:t>
            </a: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802518895"/>
              </p:ext>
            </p:extLst>
          </p:nvPr>
        </p:nvGraphicFramePr>
        <p:xfrm>
          <a:off x="1219200" y="2895600"/>
          <a:ext cx="7239000" cy="14630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8:30 am to 12:00 pm  </a:t>
                      </a:r>
                    </a:p>
                    <a:p>
                      <a:r>
                        <a:rPr lang="en-GB" sz="1800" b="0" dirty="0">
                          <a:solidFill>
                            <a:schemeClr val="tx1"/>
                          </a:solidFill>
                        </a:rPr>
                        <a:t>1:00 pm to 3:30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11:00 am to 12:00 pm</a:t>
                      </a:r>
                    </a:p>
                    <a:p>
                      <a:r>
                        <a:rPr lang="en-GB" sz="1800" b="0" dirty="0">
                          <a:solidFill>
                            <a:schemeClr val="tx1"/>
                          </a:solidFill>
                        </a:rPr>
                        <a:t>1:00 pm to 2:00 pm </a:t>
                      </a:r>
                    </a:p>
                    <a:p>
                      <a:r>
                        <a:rPr lang="en-GB" sz="1800" b="0" dirty="0">
                          <a:solidFill>
                            <a:schemeClr val="tx1"/>
                          </a:solidFill>
                        </a:rPr>
                        <a:t> 3:00 pm to 4:00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February 2024 term will be </a:t>
            </a:r>
            <a:r>
              <a:rPr lang="en-GB" sz="2600" i="1" dirty="0">
                <a:highlight>
                  <a:srgbClr val="FFFF00"/>
                </a:highlight>
              </a:rPr>
              <a:t>7th June 2024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11</TotalTime>
  <Words>2182</Words>
  <Application>Microsoft Office PowerPoint</Application>
  <PresentationFormat>On-screen Show (4:3)</PresentationFormat>
  <Paragraphs>241</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Matthew Kelleher</cp:lastModifiedBy>
  <cp:revision>244</cp:revision>
  <cp:lastPrinted>2016-11-23T13:46:39Z</cp:lastPrinted>
  <dcterms:created xsi:type="dcterms:W3CDTF">2013-10-14T09:25:34Z</dcterms:created>
  <dcterms:modified xsi:type="dcterms:W3CDTF">2024-07-10T14:34:25Z</dcterms:modified>
</cp:coreProperties>
</file>