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12"/>
  </p:notesMasterIdLst>
  <p:sldIdLst>
    <p:sldId id="257" r:id="rId2"/>
    <p:sldId id="262" r:id="rId3"/>
    <p:sldId id="263" r:id="rId4"/>
    <p:sldId id="256" r:id="rId5"/>
    <p:sldId id="266" r:id="rId6"/>
    <p:sldId id="265" r:id="rId7"/>
    <p:sldId id="260" r:id="rId8"/>
    <p:sldId id="261" r:id="rId9"/>
    <p:sldId id="258" r:id="rId10"/>
    <p:sldId id="26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F9179D-022B-4E97-8D96-0B11939F818D}" v="1603" dt="2022-03-26T20:23:55.020"/>
    <p1510:client id="{754C85EC-5819-151A-4DFB-E4872832D541}" v="782" dt="2022-03-25T18:16:49.233"/>
    <p1510:client id="{A7E45D88-5992-4740-B640-B2CE6B024849}" v="253" dt="2022-03-25T14:27:31.710"/>
    <p1510:client id="{D2A7D2CE-197E-8F74-2AF7-86BFEA766574}" v="698" dt="2022-03-27T11:41:24.8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yrell Graver (2027780)" userId="S::2027780@student.uwtsd.ac.uk::9e0984de-bf34-4532-8014-d1dc178c839d" providerId="AD" clId="Web-{D2A7D2CE-197E-8F74-2AF7-86BFEA766574}"/>
    <pc:docChg chg="addSld delSld modSld sldOrd addMainMaster delMainMaster">
      <pc:chgData name="Tyrell Graver (2027780)" userId="S::2027780@student.uwtsd.ac.uk::9e0984de-bf34-4532-8014-d1dc178c839d" providerId="AD" clId="Web-{D2A7D2CE-197E-8F74-2AF7-86BFEA766574}" dt="2022-03-27T11:41:24.897" v="413"/>
      <pc:docMkLst>
        <pc:docMk/>
      </pc:docMkLst>
      <pc:sldChg chg="addSp delSp modSp">
        <pc:chgData name="Tyrell Graver (2027780)" userId="S::2027780@student.uwtsd.ac.uk::9e0984de-bf34-4532-8014-d1dc178c839d" providerId="AD" clId="Web-{D2A7D2CE-197E-8F74-2AF7-86BFEA766574}" dt="2022-03-26T20:38:35.467" v="240" actId="20577"/>
        <pc:sldMkLst>
          <pc:docMk/>
          <pc:sldMk cId="109857222" sldId="256"/>
        </pc:sldMkLst>
        <pc:spChg chg="mod">
          <ac:chgData name="Tyrell Graver (2027780)" userId="S::2027780@student.uwtsd.ac.uk::9e0984de-bf34-4532-8014-d1dc178c839d" providerId="AD" clId="Web-{D2A7D2CE-197E-8F74-2AF7-86BFEA766574}" dt="2022-03-26T20:34:45.547" v="152" actId="20577"/>
          <ac:spMkLst>
            <pc:docMk/>
            <pc:sldMk cId="109857222" sldId="256"/>
            <ac:spMk id="2" creationId="{6F9BBE34-8C1C-079D-F72D-800068EA2C60}"/>
          </ac:spMkLst>
        </pc:spChg>
        <pc:spChg chg="add mod">
          <ac:chgData name="Tyrell Graver (2027780)" userId="S::2027780@student.uwtsd.ac.uk::9e0984de-bf34-4532-8014-d1dc178c839d" providerId="AD" clId="Web-{D2A7D2CE-197E-8F74-2AF7-86BFEA766574}" dt="2022-03-26T20:34:08.701" v="148" actId="1076"/>
          <ac:spMkLst>
            <pc:docMk/>
            <pc:sldMk cId="109857222" sldId="256"/>
            <ac:spMk id="5" creationId="{F4C2A749-FFF2-5E40-1A15-B13F18ACA3F1}"/>
          </ac:spMkLst>
        </pc:spChg>
        <pc:spChg chg="del">
          <ac:chgData name="Tyrell Graver (2027780)" userId="S::2027780@student.uwtsd.ac.uk::9e0984de-bf34-4532-8014-d1dc178c839d" providerId="AD" clId="Web-{D2A7D2CE-197E-8F74-2AF7-86BFEA766574}" dt="2022-03-26T20:32:11.679" v="140"/>
          <ac:spMkLst>
            <pc:docMk/>
            <pc:sldMk cId="109857222" sldId="256"/>
            <ac:spMk id="6" creationId="{35B3FEB8-5D49-7B74-C314-13B28D767F41}"/>
          </ac:spMkLst>
        </pc:spChg>
        <pc:spChg chg="add mod">
          <ac:chgData name="Tyrell Graver (2027780)" userId="S::2027780@student.uwtsd.ac.uk::9e0984de-bf34-4532-8014-d1dc178c839d" providerId="AD" clId="Web-{D2A7D2CE-197E-8F74-2AF7-86BFEA766574}" dt="2022-03-26T20:35:22.455" v="153" actId="1076"/>
          <ac:spMkLst>
            <pc:docMk/>
            <pc:sldMk cId="109857222" sldId="256"/>
            <ac:spMk id="8" creationId="{7ABE5A27-6E17-880A-862F-07883F643809}"/>
          </ac:spMkLst>
        </pc:spChg>
        <pc:spChg chg="add mod">
          <ac:chgData name="Tyrell Graver (2027780)" userId="S::2027780@student.uwtsd.ac.uk::9e0984de-bf34-4532-8014-d1dc178c839d" providerId="AD" clId="Web-{D2A7D2CE-197E-8F74-2AF7-86BFEA766574}" dt="2022-03-26T20:38:35.467" v="240" actId="20577"/>
          <ac:spMkLst>
            <pc:docMk/>
            <pc:sldMk cId="109857222" sldId="256"/>
            <ac:spMk id="10" creationId="{234D8D32-1C27-CB40-AA26-26E8141BB97E}"/>
          </ac:spMkLst>
        </pc:spChg>
        <pc:spChg chg="mod">
          <ac:chgData name="Tyrell Graver (2027780)" userId="S::2027780@student.uwtsd.ac.uk::9e0984de-bf34-4532-8014-d1dc178c839d" providerId="AD" clId="Web-{D2A7D2CE-197E-8F74-2AF7-86BFEA766574}" dt="2022-03-26T20:33:55.060" v="147" actId="1076"/>
          <ac:spMkLst>
            <pc:docMk/>
            <pc:sldMk cId="109857222" sldId="256"/>
            <ac:spMk id="32" creationId="{1249EE71-3723-809E-473E-E817A692CA2A}"/>
          </ac:spMkLst>
        </pc:spChg>
        <pc:spChg chg="mod">
          <ac:chgData name="Tyrell Graver (2027780)" userId="S::2027780@student.uwtsd.ac.uk::9e0984de-bf34-4532-8014-d1dc178c839d" providerId="AD" clId="Web-{D2A7D2CE-197E-8F74-2AF7-86BFEA766574}" dt="2022-03-26T20:34:22.624" v="150" actId="1076"/>
          <ac:spMkLst>
            <pc:docMk/>
            <pc:sldMk cId="109857222" sldId="256"/>
            <ac:spMk id="33" creationId="{C959F5FD-B4F4-542B-22CA-A96F2A810CDB}"/>
          </ac:spMkLst>
        </pc:spChg>
        <pc:spChg chg="mod">
          <ac:chgData name="Tyrell Graver (2027780)" userId="S::2027780@student.uwtsd.ac.uk::9e0984de-bf34-4532-8014-d1dc178c839d" providerId="AD" clId="Web-{D2A7D2CE-197E-8F74-2AF7-86BFEA766574}" dt="2022-03-26T20:34:16.702" v="149" actId="1076"/>
          <ac:spMkLst>
            <pc:docMk/>
            <pc:sldMk cId="109857222" sldId="256"/>
            <ac:spMk id="34" creationId="{74BFCDDC-B8F5-E65A-ACB1-31D4057D52CC}"/>
          </ac:spMkLst>
        </pc:spChg>
        <pc:spChg chg="mod">
          <ac:chgData name="Tyrell Graver (2027780)" userId="S::2027780@student.uwtsd.ac.uk::9e0984de-bf34-4532-8014-d1dc178c839d" providerId="AD" clId="Web-{D2A7D2CE-197E-8F74-2AF7-86BFEA766574}" dt="2022-03-26T20:29:59.172" v="100" actId="20577"/>
          <ac:spMkLst>
            <pc:docMk/>
            <pc:sldMk cId="109857222" sldId="256"/>
            <ac:spMk id="35" creationId="{8A6D5306-B827-3767-E2CB-01F9A8D99736}"/>
          </ac:spMkLst>
        </pc:spChg>
      </pc:sldChg>
      <pc:sldChg chg="addSp delSp modSp mod setBg">
        <pc:chgData name="Tyrell Graver (2027780)" userId="S::2027780@student.uwtsd.ac.uk::9e0984de-bf34-4532-8014-d1dc178c839d" providerId="AD" clId="Web-{D2A7D2CE-197E-8F74-2AF7-86BFEA766574}" dt="2022-03-26T23:01:47.596" v="354"/>
        <pc:sldMkLst>
          <pc:docMk/>
          <pc:sldMk cId="3363094178" sldId="257"/>
        </pc:sldMkLst>
        <pc:spChg chg="mod">
          <ac:chgData name="Tyrell Graver (2027780)" userId="S::2027780@student.uwtsd.ac.uk::9e0984de-bf34-4532-8014-d1dc178c839d" providerId="AD" clId="Web-{D2A7D2CE-197E-8F74-2AF7-86BFEA766574}" dt="2022-03-26T23:01:47.596" v="354"/>
          <ac:spMkLst>
            <pc:docMk/>
            <pc:sldMk cId="3363094178" sldId="257"/>
            <ac:spMk id="2" creationId="{00000000-0000-0000-0000-000000000000}"/>
          </ac:spMkLst>
        </pc:spChg>
        <pc:spChg chg="del">
          <ac:chgData name="Tyrell Graver (2027780)" userId="S::2027780@student.uwtsd.ac.uk::9e0984de-bf34-4532-8014-d1dc178c839d" providerId="AD" clId="Web-{D2A7D2CE-197E-8F74-2AF7-86BFEA766574}" dt="2022-03-26T23:01:47.596" v="354"/>
          <ac:spMkLst>
            <pc:docMk/>
            <pc:sldMk cId="3363094178" sldId="257"/>
            <ac:spMk id="17" creationId="{95DB57EE-F280-4C39-98FB-CD03D3A20A38}"/>
          </ac:spMkLst>
        </pc:spChg>
        <pc:spChg chg="add">
          <ac:chgData name="Tyrell Graver (2027780)" userId="S::2027780@student.uwtsd.ac.uk::9e0984de-bf34-4532-8014-d1dc178c839d" providerId="AD" clId="Web-{D2A7D2CE-197E-8F74-2AF7-86BFEA766574}" dt="2022-03-26T23:01:47.596" v="354"/>
          <ac:spMkLst>
            <pc:docMk/>
            <pc:sldMk cId="3363094178" sldId="257"/>
            <ac:spMk id="22" creationId="{95DB57EE-F280-4C39-98FB-CD03D3A20A38}"/>
          </ac:spMkLst>
        </pc:spChg>
      </pc:sldChg>
      <pc:sldChg chg="ord">
        <pc:chgData name="Tyrell Graver (2027780)" userId="S::2027780@student.uwtsd.ac.uk::9e0984de-bf34-4532-8014-d1dc178c839d" providerId="AD" clId="Web-{D2A7D2CE-197E-8F74-2AF7-86BFEA766574}" dt="2022-03-26T22:42:54.018" v="264"/>
        <pc:sldMkLst>
          <pc:docMk/>
          <pc:sldMk cId="2919380834" sldId="258"/>
        </pc:sldMkLst>
      </pc:sldChg>
      <pc:sldChg chg="addSp modSp">
        <pc:chgData name="Tyrell Graver (2027780)" userId="S::2027780@student.uwtsd.ac.uk::9e0984de-bf34-4532-8014-d1dc178c839d" providerId="AD" clId="Web-{D2A7D2CE-197E-8F74-2AF7-86BFEA766574}" dt="2022-03-26T23:21:22.756" v="400" actId="1076"/>
        <pc:sldMkLst>
          <pc:docMk/>
          <pc:sldMk cId="3744111693" sldId="260"/>
        </pc:sldMkLst>
        <pc:spChg chg="mod">
          <ac:chgData name="Tyrell Graver (2027780)" userId="S::2027780@student.uwtsd.ac.uk::9e0984de-bf34-4532-8014-d1dc178c839d" providerId="AD" clId="Web-{D2A7D2CE-197E-8F74-2AF7-86BFEA766574}" dt="2022-03-26T23:05:56.512" v="366" actId="1076"/>
          <ac:spMkLst>
            <pc:docMk/>
            <pc:sldMk cId="3744111693" sldId="260"/>
            <ac:spMk id="4" creationId="{2F41B23E-B255-A053-ABB9-2F3219C90DD5}"/>
          </ac:spMkLst>
        </pc:spChg>
        <pc:spChg chg="mod">
          <ac:chgData name="Tyrell Graver (2027780)" userId="S::2027780@student.uwtsd.ac.uk::9e0984de-bf34-4532-8014-d1dc178c839d" providerId="AD" clId="Web-{D2A7D2CE-197E-8F74-2AF7-86BFEA766574}" dt="2022-03-26T23:05:26.089" v="363" actId="20577"/>
          <ac:spMkLst>
            <pc:docMk/>
            <pc:sldMk cId="3744111693" sldId="260"/>
            <ac:spMk id="6" creationId="{6420958E-C110-704B-69B7-02B4A46B6BFC}"/>
          </ac:spMkLst>
        </pc:spChg>
        <pc:spChg chg="add mod">
          <ac:chgData name="Tyrell Graver (2027780)" userId="S::2027780@student.uwtsd.ac.uk::9e0984de-bf34-4532-8014-d1dc178c839d" providerId="AD" clId="Web-{D2A7D2CE-197E-8F74-2AF7-86BFEA766574}" dt="2022-03-26T23:21:04.881" v="399" actId="20577"/>
          <ac:spMkLst>
            <pc:docMk/>
            <pc:sldMk cId="3744111693" sldId="260"/>
            <ac:spMk id="7" creationId="{783CFCD9-3BFF-A06C-D23E-D1BE6D08BD89}"/>
          </ac:spMkLst>
        </pc:spChg>
        <pc:spChg chg="mod">
          <ac:chgData name="Tyrell Graver (2027780)" userId="S::2027780@student.uwtsd.ac.uk::9e0984de-bf34-4532-8014-d1dc178c839d" providerId="AD" clId="Web-{D2A7D2CE-197E-8F74-2AF7-86BFEA766574}" dt="2022-03-26T23:06:29.919" v="367" actId="1076"/>
          <ac:spMkLst>
            <pc:docMk/>
            <pc:sldMk cId="3744111693" sldId="260"/>
            <ac:spMk id="8" creationId="{EAEE6D73-D62C-ABE0-33D5-CB27D8D34923}"/>
          </ac:spMkLst>
        </pc:spChg>
        <pc:spChg chg="mod">
          <ac:chgData name="Tyrell Graver (2027780)" userId="S::2027780@student.uwtsd.ac.uk::9e0984de-bf34-4532-8014-d1dc178c839d" providerId="AD" clId="Web-{D2A7D2CE-197E-8F74-2AF7-86BFEA766574}" dt="2022-03-26T23:21:22.756" v="400" actId="1076"/>
          <ac:spMkLst>
            <pc:docMk/>
            <pc:sldMk cId="3744111693" sldId="260"/>
            <ac:spMk id="9" creationId="{EAB5C028-FB62-FE3A-1677-571E603622A9}"/>
          </ac:spMkLst>
        </pc:spChg>
      </pc:sldChg>
      <pc:sldChg chg="addSp delSp modSp new mod ord setBg">
        <pc:chgData name="Tyrell Graver (2027780)" userId="S::2027780@student.uwtsd.ac.uk::9e0984de-bf34-4532-8014-d1dc178c839d" providerId="AD" clId="Web-{D2A7D2CE-197E-8F74-2AF7-86BFEA766574}" dt="2022-03-26T22:41:31.282" v="263" actId="1076"/>
        <pc:sldMkLst>
          <pc:docMk/>
          <pc:sldMk cId="471051959" sldId="262"/>
        </pc:sldMkLst>
        <pc:spChg chg="del mod">
          <ac:chgData name="Tyrell Graver (2027780)" userId="S::2027780@student.uwtsd.ac.uk::9e0984de-bf34-4532-8014-d1dc178c839d" providerId="AD" clId="Web-{D2A7D2CE-197E-8F74-2AF7-86BFEA766574}" dt="2022-03-26T22:40:48.265" v="260"/>
          <ac:spMkLst>
            <pc:docMk/>
            <pc:sldMk cId="471051959" sldId="262"/>
            <ac:spMk id="2" creationId="{B3F876BC-0298-B4E7-8073-DB18E2B20140}"/>
          </ac:spMkLst>
        </pc:spChg>
        <pc:spChg chg="del">
          <ac:chgData name="Tyrell Graver (2027780)" userId="S::2027780@student.uwtsd.ac.uk::9e0984de-bf34-4532-8014-d1dc178c839d" providerId="AD" clId="Web-{D2A7D2CE-197E-8F74-2AF7-86BFEA766574}" dt="2022-03-26T22:40:05.717" v="257"/>
          <ac:spMkLst>
            <pc:docMk/>
            <pc:sldMk cId="471051959" sldId="262"/>
            <ac:spMk id="3" creationId="{D4AB3997-A5AD-7147-0C79-6042CBC32B03}"/>
          </ac:spMkLst>
        </pc:spChg>
        <pc:spChg chg="add del">
          <ac:chgData name="Tyrell Graver (2027780)" userId="S::2027780@student.uwtsd.ac.uk::9e0984de-bf34-4532-8014-d1dc178c839d" providerId="AD" clId="Web-{D2A7D2CE-197E-8F74-2AF7-86BFEA766574}" dt="2022-03-26T22:41:27.375" v="262"/>
          <ac:spMkLst>
            <pc:docMk/>
            <pc:sldMk cId="471051959" sldId="262"/>
            <ac:spMk id="8" creationId="{E0B65002-F508-FC39-FDEF-34D9092F6864}"/>
          </ac:spMkLst>
        </pc:spChg>
        <pc:picChg chg="add mod ord">
          <ac:chgData name="Tyrell Graver (2027780)" userId="S::2027780@student.uwtsd.ac.uk::9e0984de-bf34-4532-8014-d1dc178c839d" providerId="AD" clId="Web-{D2A7D2CE-197E-8F74-2AF7-86BFEA766574}" dt="2022-03-26T22:41:31.282" v="263" actId="1076"/>
          <ac:picMkLst>
            <pc:docMk/>
            <pc:sldMk cId="471051959" sldId="262"/>
            <ac:picMk id="4" creationId="{A468150C-84C5-E3A5-F5AB-675849C65FFD}"/>
          </ac:picMkLst>
        </pc:picChg>
      </pc:sldChg>
      <pc:sldChg chg="modSp add mod modClrScheme chgLayout">
        <pc:chgData name="Tyrell Graver (2027780)" userId="S::2027780@student.uwtsd.ac.uk::9e0984de-bf34-4532-8014-d1dc178c839d" providerId="AD" clId="Web-{D2A7D2CE-197E-8F74-2AF7-86BFEA766574}" dt="2022-03-26T22:54:43.053" v="328"/>
        <pc:sldMkLst>
          <pc:docMk/>
          <pc:sldMk cId="1406471125" sldId="263"/>
        </pc:sldMkLst>
        <pc:spChg chg="mod ord">
          <ac:chgData name="Tyrell Graver (2027780)" userId="S::2027780@student.uwtsd.ac.uk::9e0984de-bf34-4532-8014-d1dc178c839d" providerId="AD" clId="Web-{D2A7D2CE-197E-8F74-2AF7-86BFEA766574}" dt="2022-03-26T22:54:43.053" v="328"/>
          <ac:spMkLst>
            <pc:docMk/>
            <pc:sldMk cId="1406471125" sldId="263"/>
            <ac:spMk id="2" creationId="{8C1AD0E8-9679-D345-97AA-A137B674B03A}"/>
          </ac:spMkLst>
        </pc:spChg>
        <pc:spChg chg="mod ord">
          <ac:chgData name="Tyrell Graver (2027780)" userId="S::2027780@student.uwtsd.ac.uk::9e0984de-bf34-4532-8014-d1dc178c839d" providerId="AD" clId="Web-{D2A7D2CE-197E-8F74-2AF7-86BFEA766574}" dt="2022-03-26T22:54:43.053" v="328"/>
          <ac:spMkLst>
            <pc:docMk/>
            <pc:sldMk cId="1406471125" sldId="263"/>
            <ac:spMk id="4" creationId="{31EEDEEA-CDC8-A946-8955-53710CCCA4AF}"/>
          </ac:spMkLst>
        </pc:spChg>
      </pc:sldChg>
      <pc:sldChg chg="modSp add mod ord modClrScheme chgLayout">
        <pc:chgData name="Tyrell Graver (2027780)" userId="S::2027780@student.uwtsd.ac.uk::9e0984de-bf34-4532-8014-d1dc178c839d" providerId="AD" clId="Web-{D2A7D2CE-197E-8F74-2AF7-86BFEA766574}" dt="2022-03-26T23:23:06.884" v="411" actId="1076"/>
        <pc:sldMkLst>
          <pc:docMk/>
          <pc:sldMk cId="1924815557" sldId="264"/>
        </pc:sldMkLst>
        <pc:spChg chg="mod">
          <ac:chgData name="Tyrell Graver (2027780)" userId="S::2027780@student.uwtsd.ac.uk::9e0984de-bf34-4532-8014-d1dc178c839d" providerId="AD" clId="Web-{D2A7D2CE-197E-8F74-2AF7-86BFEA766574}" dt="2022-03-26T23:23:06.884" v="411" actId="1076"/>
          <ac:spMkLst>
            <pc:docMk/>
            <pc:sldMk cId="1924815557" sldId="264"/>
            <ac:spMk id="5" creationId="{63F8BAB9-8B11-DA4F-A148-951CAA68B556}"/>
          </ac:spMkLst>
        </pc:spChg>
      </pc:sldChg>
      <pc:sldChg chg="addSp modSp add del mod modClrScheme chgLayout">
        <pc:chgData name="Tyrell Graver (2027780)" userId="S::2027780@student.uwtsd.ac.uk::9e0984de-bf34-4532-8014-d1dc178c839d" providerId="AD" clId="Web-{D2A7D2CE-197E-8F74-2AF7-86BFEA766574}" dt="2022-03-26T22:57:33.276" v="346" actId="1076"/>
        <pc:sldMkLst>
          <pc:docMk/>
          <pc:sldMk cId="389646833" sldId="265"/>
        </pc:sldMkLst>
        <pc:spChg chg="add mod">
          <ac:chgData name="Tyrell Graver (2027780)" userId="S::2027780@student.uwtsd.ac.uk::9e0984de-bf34-4532-8014-d1dc178c839d" providerId="AD" clId="Web-{D2A7D2CE-197E-8F74-2AF7-86BFEA766574}" dt="2022-03-26T22:57:33.276" v="346" actId="1076"/>
          <ac:spMkLst>
            <pc:docMk/>
            <pc:sldMk cId="389646833" sldId="265"/>
            <ac:spMk id="2" creationId="{775C2393-8A97-DAB8-8E3A-C62DF71D247F}"/>
          </ac:spMkLst>
        </pc:spChg>
        <pc:spChg chg="mod">
          <ac:chgData name="Tyrell Graver (2027780)" userId="S::2027780@student.uwtsd.ac.uk::9e0984de-bf34-4532-8014-d1dc178c839d" providerId="AD" clId="Web-{D2A7D2CE-197E-8F74-2AF7-86BFEA766574}" dt="2022-03-26T22:57:22.167" v="331" actId="1076"/>
          <ac:spMkLst>
            <pc:docMk/>
            <pc:sldMk cId="389646833" sldId="265"/>
            <ac:spMk id="3" creationId="{00000000-0000-0000-0000-000000000000}"/>
          </ac:spMkLst>
        </pc:spChg>
        <pc:spChg chg="mod">
          <ac:chgData name="Tyrell Graver (2027780)" userId="S::2027780@student.uwtsd.ac.uk::9e0984de-bf34-4532-8014-d1dc178c839d" providerId="AD" clId="Web-{D2A7D2CE-197E-8F74-2AF7-86BFEA766574}" dt="2022-03-26T22:57:22.385" v="345" actId="1076"/>
          <ac:spMkLst>
            <pc:docMk/>
            <pc:sldMk cId="389646833" sldId="265"/>
            <ac:spMk id="4" creationId="{96019605-82CD-6942-8D76-8F64A3D4ED4C}"/>
          </ac:spMkLst>
        </pc:spChg>
        <pc:spChg chg="mod">
          <ac:chgData name="Tyrell Graver (2027780)" userId="S::2027780@student.uwtsd.ac.uk::9e0984de-bf34-4532-8014-d1dc178c839d" providerId="AD" clId="Web-{D2A7D2CE-197E-8F74-2AF7-86BFEA766574}" dt="2022-03-26T22:57:22.198" v="332" actId="1076"/>
          <ac:spMkLst>
            <pc:docMk/>
            <pc:sldMk cId="389646833" sldId="265"/>
            <ac:spMk id="5" creationId="{00000000-0000-0000-0000-000000000000}"/>
          </ac:spMkLst>
        </pc:spChg>
        <pc:spChg chg="mod">
          <ac:chgData name="Tyrell Graver (2027780)" userId="S::2027780@student.uwtsd.ac.uk::9e0984de-bf34-4532-8014-d1dc178c839d" providerId="AD" clId="Web-{D2A7D2CE-197E-8F74-2AF7-86BFEA766574}" dt="2022-03-26T22:57:22.214" v="333" actId="1076"/>
          <ac:spMkLst>
            <pc:docMk/>
            <pc:sldMk cId="389646833" sldId="265"/>
            <ac:spMk id="6" creationId="{00000000-0000-0000-0000-000000000000}"/>
          </ac:spMkLst>
        </pc:spChg>
        <pc:spChg chg="mod">
          <ac:chgData name="Tyrell Graver (2027780)" userId="S::2027780@student.uwtsd.ac.uk::9e0984de-bf34-4532-8014-d1dc178c839d" providerId="AD" clId="Web-{D2A7D2CE-197E-8F74-2AF7-86BFEA766574}" dt="2022-03-26T22:57:22.229" v="334" actId="1076"/>
          <ac:spMkLst>
            <pc:docMk/>
            <pc:sldMk cId="389646833" sldId="265"/>
            <ac:spMk id="7" creationId="{00000000-0000-0000-0000-000000000000}"/>
          </ac:spMkLst>
        </pc:spChg>
        <pc:spChg chg="mod">
          <ac:chgData name="Tyrell Graver (2027780)" userId="S::2027780@student.uwtsd.ac.uk::9e0984de-bf34-4532-8014-d1dc178c839d" providerId="AD" clId="Web-{D2A7D2CE-197E-8F74-2AF7-86BFEA766574}" dt="2022-03-26T22:57:22.245" v="335" actId="1076"/>
          <ac:spMkLst>
            <pc:docMk/>
            <pc:sldMk cId="389646833" sldId="265"/>
            <ac:spMk id="8" creationId="{00000000-0000-0000-0000-000000000000}"/>
          </ac:spMkLst>
        </pc:spChg>
        <pc:spChg chg="mod">
          <ac:chgData name="Tyrell Graver (2027780)" userId="S::2027780@student.uwtsd.ac.uk::9e0984de-bf34-4532-8014-d1dc178c839d" providerId="AD" clId="Web-{D2A7D2CE-197E-8F74-2AF7-86BFEA766574}" dt="2022-03-26T22:57:22.260" v="336" actId="1076"/>
          <ac:spMkLst>
            <pc:docMk/>
            <pc:sldMk cId="389646833" sldId="265"/>
            <ac:spMk id="9" creationId="{00000000-0000-0000-0000-000000000000}"/>
          </ac:spMkLst>
        </pc:spChg>
        <pc:spChg chg="mod">
          <ac:chgData name="Tyrell Graver (2027780)" userId="S::2027780@student.uwtsd.ac.uk::9e0984de-bf34-4532-8014-d1dc178c839d" providerId="AD" clId="Web-{D2A7D2CE-197E-8F74-2AF7-86BFEA766574}" dt="2022-03-26T22:57:22.276" v="337" actId="1076"/>
          <ac:spMkLst>
            <pc:docMk/>
            <pc:sldMk cId="389646833" sldId="265"/>
            <ac:spMk id="10" creationId="{00000000-0000-0000-0000-000000000000}"/>
          </ac:spMkLst>
        </pc:spChg>
        <pc:spChg chg="mod">
          <ac:chgData name="Tyrell Graver (2027780)" userId="S::2027780@student.uwtsd.ac.uk::9e0984de-bf34-4532-8014-d1dc178c839d" providerId="AD" clId="Web-{D2A7D2CE-197E-8F74-2AF7-86BFEA766574}" dt="2022-03-26T22:57:22.292" v="338" actId="1076"/>
          <ac:spMkLst>
            <pc:docMk/>
            <pc:sldMk cId="389646833" sldId="265"/>
            <ac:spMk id="11" creationId="{00000000-0000-0000-0000-000000000000}"/>
          </ac:spMkLst>
        </pc:spChg>
        <pc:spChg chg="mod">
          <ac:chgData name="Tyrell Graver (2027780)" userId="S::2027780@student.uwtsd.ac.uk::9e0984de-bf34-4532-8014-d1dc178c839d" providerId="AD" clId="Web-{D2A7D2CE-197E-8F74-2AF7-86BFEA766574}" dt="2022-03-26T22:57:22.307" v="339" actId="1076"/>
          <ac:spMkLst>
            <pc:docMk/>
            <pc:sldMk cId="389646833" sldId="265"/>
            <ac:spMk id="12" creationId="{00000000-0000-0000-0000-000000000000}"/>
          </ac:spMkLst>
        </pc:spChg>
        <pc:spChg chg="mod">
          <ac:chgData name="Tyrell Graver (2027780)" userId="S::2027780@student.uwtsd.ac.uk::9e0984de-bf34-4532-8014-d1dc178c839d" providerId="AD" clId="Web-{D2A7D2CE-197E-8F74-2AF7-86BFEA766574}" dt="2022-03-26T22:57:22.307" v="340" actId="1076"/>
          <ac:spMkLst>
            <pc:docMk/>
            <pc:sldMk cId="389646833" sldId="265"/>
            <ac:spMk id="13" creationId="{00000000-0000-0000-0000-000000000000}"/>
          </ac:spMkLst>
        </pc:spChg>
        <pc:spChg chg="mod">
          <ac:chgData name="Tyrell Graver (2027780)" userId="S::2027780@student.uwtsd.ac.uk::9e0984de-bf34-4532-8014-d1dc178c839d" providerId="AD" clId="Web-{D2A7D2CE-197E-8F74-2AF7-86BFEA766574}" dt="2022-03-26T22:57:22.323" v="341" actId="1076"/>
          <ac:spMkLst>
            <pc:docMk/>
            <pc:sldMk cId="389646833" sldId="265"/>
            <ac:spMk id="14" creationId="{00000000-0000-0000-0000-000000000000}"/>
          </ac:spMkLst>
        </pc:spChg>
        <pc:spChg chg="mod">
          <ac:chgData name="Tyrell Graver (2027780)" userId="S::2027780@student.uwtsd.ac.uk::9e0984de-bf34-4532-8014-d1dc178c839d" providerId="AD" clId="Web-{D2A7D2CE-197E-8F74-2AF7-86BFEA766574}" dt="2022-03-26T22:57:22.339" v="342" actId="1076"/>
          <ac:spMkLst>
            <pc:docMk/>
            <pc:sldMk cId="389646833" sldId="265"/>
            <ac:spMk id="15" creationId="{00000000-0000-0000-0000-000000000000}"/>
          </ac:spMkLst>
        </pc:spChg>
        <pc:spChg chg="mod">
          <ac:chgData name="Tyrell Graver (2027780)" userId="S::2027780@student.uwtsd.ac.uk::9e0984de-bf34-4532-8014-d1dc178c839d" providerId="AD" clId="Web-{D2A7D2CE-197E-8F74-2AF7-86BFEA766574}" dt="2022-03-26T22:57:22.354" v="343" actId="1076"/>
          <ac:spMkLst>
            <pc:docMk/>
            <pc:sldMk cId="389646833" sldId="265"/>
            <ac:spMk id="16" creationId="{00000000-0000-0000-0000-000000000000}"/>
          </ac:spMkLst>
        </pc:spChg>
        <pc:spChg chg="mod">
          <ac:chgData name="Tyrell Graver (2027780)" userId="S::2027780@student.uwtsd.ac.uk::9e0984de-bf34-4532-8014-d1dc178c839d" providerId="AD" clId="Web-{D2A7D2CE-197E-8F74-2AF7-86BFEA766574}" dt="2022-03-26T22:57:22.370" v="344" actId="1076"/>
          <ac:spMkLst>
            <pc:docMk/>
            <pc:sldMk cId="389646833" sldId="265"/>
            <ac:spMk id="17" creationId="{00000000-0000-0000-0000-000000000000}"/>
          </ac:spMkLst>
        </pc:spChg>
      </pc:sldChg>
      <pc:sldChg chg="modSp add mod modClrScheme chgLayout">
        <pc:chgData name="Tyrell Graver (2027780)" userId="S::2027780@student.uwtsd.ac.uk::9e0984de-bf34-4532-8014-d1dc178c839d" providerId="AD" clId="Web-{D2A7D2CE-197E-8F74-2AF7-86BFEA766574}" dt="2022-03-26T22:55:20.007" v="330" actId="1076"/>
        <pc:sldMkLst>
          <pc:docMk/>
          <pc:sldMk cId="2545559176" sldId="266"/>
        </pc:sldMkLst>
        <pc:picChg chg="mod">
          <ac:chgData name="Tyrell Graver (2027780)" userId="S::2027780@student.uwtsd.ac.uk::9e0984de-bf34-4532-8014-d1dc178c839d" providerId="AD" clId="Web-{D2A7D2CE-197E-8F74-2AF7-86BFEA766574}" dt="2022-03-26T22:55:12.491" v="329" actId="1076"/>
          <ac:picMkLst>
            <pc:docMk/>
            <pc:sldMk cId="2545559176" sldId="266"/>
            <ac:picMk id="4" creationId="{03C5B501-BB70-284C-F1FE-B2B56926CD69}"/>
          </ac:picMkLst>
        </pc:picChg>
        <pc:picChg chg="mod">
          <ac:chgData name="Tyrell Graver (2027780)" userId="S::2027780@student.uwtsd.ac.uk::9e0984de-bf34-4532-8014-d1dc178c839d" providerId="AD" clId="Web-{D2A7D2CE-197E-8F74-2AF7-86BFEA766574}" dt="2022-03-26T22:55:20.007" v="330" actId="1076"/>
          <ac:picMkLst>
            <pc:docMk/>
            <pc:sldMk cId="2545559176" sldId="266"/>
            <ac:picMk id="6" creationId="{723B264E-5BCA-F9D4-036B-325588390910}"/>
          </ac:picMkLst>
        </pc:picChg>
      </pc:sldChg>
      <pc:sldChg chg="new del">
        <pc:chgData name="Tyrell Graver (2027780)" userId="S::2027780@student.uwtsd.ac.uk::9e0984de-bf34-4532-8014-d1dc178c839d" providerId="AD" clId="Web-{D2A7D2CE-197E-8F74-2AF7-86BFEA766574}" dt="2022-03-27T11:41:24.897" v="413"/>
        <pc:sldMkLst>
          <pc:docMk/>
          <pc:sldMk cId="1012436791" sldId="267"/>
        </pc:sldMkLst>
      </pc:sldChg>
      <pc:sldMasterChg chg="add del addSldLayout delSldLayout">
        <pc:chgData name="Tyrell Graver (2027780)" userId="S::2027780@student.uwtsd.ac.uk::9e0984de-bf34-4532-8014-d1dc178c839d" providerId="AD" clId="Web-{D2A7D2CE-197E-8F74-2AF7-86BFEA766574}" dt="2022-03-26T22:54:43.053" v="328"/>
        <pc:sldMasterMkLst>
          <pc:docMk/>
          <pc:sldMasterMk cId="2460954070" sldId="2147483660"/>
        </pc:sldMasterMkLst>
        <pc:sldLayoutChg chg="add del">
          <pc:chgData name="Tyrell Graver (2027780)" userId="S::2027780@student.uwtsd.ac.uk::9e0984de-bf34-4532-8014-d1dc178c839d" providerId="AD" clId="Web-{D2A7D2CE-197E-8F74-2AF7-86BFEA766574}" dt="2022-03-26T22:54:43.053" v="328"/>
          <pc:sldLayoutMkLst>
            <pc:docMk/>
            <pc:sldMasterMk cId="2460954070" sldId="2147483660"/>
            <pc:sldLayoutMk cId="2385387890" sldId="2147483661"/>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460954070" sldId="2147483660"/>
            <pc:sldLayoutMk cId="949138452" sldId="2147483662"/>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460954070" sldId="2147483660"/>
            <pc:sldLayoutMk cId="2591524520" sldId="2147483663"/>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460954070" sldId="2147483660"/>
            <pc:sldLayoutMk cId="1203092039" sldId="2147483664"/>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460954070" sldId="2147483660"/>
            <pc:sldLayoutMk cId="3733172339" sldId="2147483665"/>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460954070" sldId="2147483660"/>
            <pc:sldLayoutMk cId="3210312558" sldId="2147483666"/>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460954070" sldId="2147483660"/>
            <pc:sldLayoutMk cId="3146388984" sldId="2147483667"/>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460954070" sldId="2147483660"/>
            <pc:sldLayoutMk cId="3171841454" sldId="2147483668"/>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460954070" sldId="2147483660"/>
            <pc:sldLayoutMk cId="1718958274" sldId="2147483669"/>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460954070" sldId="2147483660"/>
            <pc:sldLayoutMk cId="2202905451" sldId="2147483670"/>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460954070" sldId="2147483660"/>
            <pc:sldLayoutMk cId="3479445657" sldId="2147483671"/>
          </pc:sldLayoutMkLst>
        </pc:sldLayoutChg>
      </pc:sldMasterChg>
      <pc:sldMasterChg chg="addSldLayout modSldLayout">
        <pc:chgData name="Tyrell Graver (2027780)" userId="S::2027780@student.uwtsd.ac.uk::9e0984de-bf34-4532-8014-d1dc178c839d" providerId="AD" clId="Web-{D2A7D2CE-197E-8F74-2AF7-86BFEA766574}" dt="2022-03-26T22:54:43.053" v="328"/>
        <pc:sldMasterMkLst>
          <pc:docMk/>
          <pc:sldMasterMk cId="2500617848" sldId="2147483743"/>
        </pc:sldMasterMkLst>
        <pc:sldLayoutChg chg="add mod">
          <pc:chgData name="Tyrell Graver (2027780)" userId="S::2027780@student.uwtsd.ac.uk::9e0984de-bf34-4532-8014-d1dc178c839d" providerId="AD" clId="Web-{D2A7D2CE-197E-8F74-2AF7-86BFEA766574}" dt="2022-03-26T22:54:43.053" v="328"/>
          <pc:sldLayoutMkLst>
            <pc:docMk/>
            <pc:sldMasterMk cId="2500617848" sldId="2147483743"/>
            <pc:sldLayoutMk cId="524745858" sldId="2147483761"/>
          </pc:sldLayoutMkLst>
        </pc:sldLayoutChg>
        <pc:sldLayoutChg chg="add mod replId">
          <pc:chgData name="Tyrell Graver (2027780)" userId="S::2027780@student.uwtsd.ac.uk::9e0984de-bf34-4532-8014-d1dc178c839d" providerId="AD" clId="Web-{D2A7D2CE-197E-8F74-2AF7-86BFEA766574}" dt="2022-03-26T22:54:43.053" v="328"/>
          <pc:sldLayoutMkLst>
            <pc:docMk/>
            <pc:sldMasterMk cId="2500617848" sldId="2147483743"/>
            <pc:sldLayoutMk cId="3783919410" sldId="2147483919"/>
          </pc:sldLayoutMkLst>
        </pc:sldLayoutChg>
      </pc:sldMasterChg>
      <pc:sldMasterChg chg="add del addSldLayout delSldLayout">
        <pc:chgData name="Tyrell Graver (2027780)" userId="S::2027780@student.uwtsd.ac.uk::9e0984de-bf34-4532-8014-d1dc178c839d" providerId="AD" clId="Web-{D2A7D2CE-197E-8F74-2AF7-86BFEA766574}" dt="2022-03-26T22:54:43.053" v="328"/>
        <pc:sldMasterMkLst>
          <pc:docMk/>
          <pc:sldMasterMk cId="2657299543" sldId="2147483902"/>
        </pc:sldMasterMkLst>
        <pc:sldLayoutChg chg="add del">
          <pc:chgData name="Tyrell Graver (2027780)" userId="S::2027780@student.uwtsd.ac.uk::9e0984de-bf34-4532-8014-d1dc178c839d" providerId="AD" clId="Web-{D2A7D2CE-197E-8F74-2AF7-86BFEA766574}" dt="2022-03-26T22:54:43.053" v="328"/>
          <pc:sldLayoutMkLst>
            <pc:docMk/>
            <pc:sldMasterMk cId="2657299543" sldId="2147483902"/>
            <pc:sldLayoutMk cId="448873354" sldId="2147483903"/>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657299543" sldId="2147483902"/>
            <pc:sldLayoutMk cId="7934114" sldId="2147483904"/>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657299543" sldId="2147483902"/>
            <pc:sldLayoutMk cId="1022331655" sldId="2147483905"/>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657299543" sldId="2147483902"/>
            <pc:sldLayoutMk cId="421301668" sldId="2147483906"/>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657299543" sldId="2147483902"/>
            <pc:sldLayoutMk cId="1318418649" sldId="2147483907"/>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657299543" sldId="2147483902"/>
            <pc:sldLayoutMk cId="513250796" sldId="2147483908"/>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657299543" sldId="2147483902"/>
            <pc:sldLayoutMk cId="1382473815" sldId="2147483909"/>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657299543" sldId="2147483902"/>
            <pc:sldLayoutMk cId="3735532544" sldId="2147483910"/>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657299543" sldId="2147483902"/>
            <pc:sldLayoutMk cId="1684872296" sldId="2147483911"/>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657299543" sldId="2147483902"/>
            <pc:sldLayoutMk cId="2114281682" sldId="2147483912"/>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657299543" sldId="2147483902"/>
            <pc:sldLayoutMk cId="2493622332" sldId="2147483913"/>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657299543" sldId="2147483902"/>
            <pc:sldLayoutMk cId="2726051128" sldId="2147483914"/>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657299543" sldId="2147483902"/>
            <pc:sldLayoutMk cId="3676147193" sldId="2147483915"/>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657299543" sldId="2147483902"/>
            <pc:sldLayoutMk cId="789062166" sldId="2147483916"/>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657299543" sldId="2147483902"/>
            <pc:sldLayoutMk cId="2463663992" sldId="2147483917"/>
          </pc:sldLayoutMkLst>
        </pc:sldLayoutChg>
        <pc:sldLayoutChg chg="add del">
          <pc:chgData name="Tyrell Graver (2027780)" userId="S::2027780@student.uwtsd.ac.uk::9e0984de-bf34-4532-8014-d1dc178c839d" providerId="AD" clId="Web-{D2A7D2CE-197E-8F74-2AF7-86BFEA766574}" dt="2022-03-26T22:54:43.053" v="328"/>
          <pc:sldLayoutMkLst>
            <pc:docMk/>
            <pc:sldMasterMk cId="2657299543" sldId="2147483902"/>
            <pc:sldLayoutMk cId="710803074" sldId="2147483918"/>
          </pc:sldLayoutMkLst>
        </pc:sldLayoutChg>
      </pc:sldMasterChg>
    </pc:docChg>
  </pc:docChgLst>
  <pc:docChgLst>
    <pc:chgData name="Tyrell Graver (2027780)" userId="S::2027780@student.uwtsd.ac.uk::9e0984de-bf34-4532-8014-d1dc178c839d" providerId="AD" clId="Web-{754C85EC-5819-151A-4DFB-E4872832D541}"/>
    <pc:docChg chg="addSld modSld addMainMaster delMainMaster">
      <pc:chgData name="Tyrell Graver (2027780)" userId="S::2027780@student.uwtsd.ac.uk::9e0984de-bf34-4532-8014-d1dc178c839d" providerId="AD" clId="Web-{754C85EC-5819-151A-4DFB-E4872832D541}" dt="2022-03-25T18:16:49.233" v="728" actId="20577"/>
      <pc:docMkLst>
        <pc:docMk/>
      </pc:docMkLst>
      <pc:sldChg chg="addSp modSp mod setBg modClrScheme chgLayout">
        <pc:chgData name="Tyrell Graver (2027780)" userId="S::2027780@student.uwtsd.ac.uk::9e0984de-bf34-4532-8014-d1dc178c839d" providerId="AD" clId="Web-{754C85EC-5819-151A-4DFB-E4872832D541}" dt="2022-03-25T17:26:48.369" v="684" actId="20577"/>
        <pc:sldMkLst>
          <pc:docMk/>
          <pc:sldMk cId="109857222" sldId="256"/>
        </pc:sldMkLst>
        <pc:spChg chg="mod">
          <ac:chgData name="Tyrell Graver (2027780)" userId="S::2027780@student.uwtsd.ac.uk::9e0984de-bf34-4532-8014-d1dc178c839d" providerId="AD" clId="Web-{754C85EC-5819-151A-4DFB-E4872832D541}" dt="2022-03-25T15:02:55.311" v="476"/>
          <ac:spMkLst>
            <pc:docMk/>
            <pc:sldMk cId="109857222" sldId="256"/>
            <ac:spMk id="4" creationId="{643A1A89-640F-149E-3695-46FB761C4999}"/>
          </ac:spMkLst>
        </pc:spChg>
        <pc:spChg chg="mod">
          <ac:chgData name="Tyrell Graver (2027780)" userId="S::2027780@student.uwtsd.ac.uk::9e0984de-bf34-4532-8014-d1dc178c839d" providerId="AD" clId="Web-{754C85EC-5819-151A-4DFB-E4872832D541}" dt="2022-03-25T17:26:48.369" v="684" actId="20577"/>
          <ac:spMkLst>
            <pc:docMk/>
            <pc:sldMk cId="109857222" sldId="256"/>
            <ac:spMk id="5" creationId="{A1AD91F0-CAF7-EA3B-BF7F-26A755B89CA7}"/>
          </ac:spMkLst>
        </pc:spChg>
        <pc:spChg chg="add">
          <ac:chgData name="Tyrell Graver (2027780)" userId="S::2027780@student.uwtsd.ac.uk::9e0984de-bf34-4532-8014-d1dc178c839d" providerId="AD" clId="Web-{754C85EC-5819-151A-4DFB-E4872832D541}" dt="2022-03-25T15:02:55.311" v="476"/>
          <ac:spMkLst>
            <pc:docMk/>
            <pc:sldMk cId="109857222" sldId="256"/>
            <ac:spMk id="19" creationId="{85428F22-76B3-4107-AADE-3F9EC95FD325}"/>
          </ac:spMkLst>
        </pc:spChg>
        <pc:grpChg chg="add">
          <ac:chgData name="Tyrell Graver (2027780)" userId="S::2027780@student.uwtsd.ac.uk::9e0984de-bf34-4532-8014-d1dc178c839d" providerId="AD" clId="Web-{754C85EC-5819-151A-4DFB-E4872832D541}" dt="2022-03-25T15:02:55.311" v="476"/>
          <ac:grpSpMkLst>
            <pc:docMk/>
            <pc:sldMk cId="109857222" sldId="256"/>
            <ac:grpSpMk id="11" creationId="{260ACC13-B825-49F3-93DE-C8B8F2FA37A1}"/>
          </ac:grpSpMkLst>
        </pc:grpChg>
        <pc:grpChg chg="add">
          <ac:chgData name="Tyrell Graver (2027780)" userId="S::2027780@student.uwtsd.ac.uk::9e0984de-bf34-4532-8014-d1dc178c839d" providerId="AD" clId="Web-{754C85EC-5819-151A-4DFB-E4872832D541}" dt="2022-03-25T15:02:55.311" v="476"/>
          <ac:grpSpMkLst>
            <pc:docMk/>
            <pc:sldMk cId="109857222" sldId="256"/>
            <ac:grpSpMk id="21" creationId="{5346FBCF-5353-4172-96F5-4B7EB07777C4}"/>
          </ac:grpSpMkLst>
        </pc:grpChg>
        <pc:grpChg chg="add">
          <ac:chgData name="Tyrell Graver (2027780)" userId="S::2027780@student.uwtsd.ac.uk::9e0984de-bf34-4532-8014-d1dc178c839d" providerId="AD" clId="Web-{754C85EC-5819-151A-4DFB-E4872832D541}" dt="2022-03-25T15:02:55.311" v="476"/>
          <ac:grpSpMkLst>
            <pc:docMk/>
            <pc:sldMk cId="109857222" sldId="256"/>
            <ac:grpSpMk id="25" creationId="{78326E10-C8CB-487F-A110-F861268DE619}"/>
          </ac:grpSpMkLst>
        </pc:grpChg>
        <pc:picChg chg="add">
          <ac:chgData name="Tyrell Graver (2027780)" userId="S::2027780@student.uwtsd.ac.uk::9e0984de-bf34-4532-8014-d1dc178c839d" providerId="AD" clId="Web-{754C85EC-5819-151A-4DFB-E4872832D541}" dt="2022-03-25T15:02:55.311" v="476"/>
          <ac:picMkLst>
            <pc:docMk/>
            <pc:sldMk cId="109857222" sldId="256"/>
            <ac:picMk id="7" creationId="{7B2CC330-E2FD-7B8F-8A1A-3819FD02BF92}"/>
          </ac:picMkLst>
        </pc:picChg>
      </pc:sldChg>
      <pc:sldChg chg="addSp modSp mod setBg modClrScheme addAnim chgLayout">
        <pc:chgData name="Tyrell Graver (2027780)" userId="S::2027780@student.uwtsd.ac.uk::9e0984de-bf34-4532-8014-d1dc178c839d" providerId="AD" clId="Web-{754C85EC-5819-151A-4DFB-E4872832D541}" dt="2022-03-25T17:35:20.992" v="695" actId="20577"/>
        <pc:sldMkLst>
          <pc:docMk/>
          <pc:sldMk cId="3363094178" sldId="257"/>
        </pc:sldMkLst>
        <pc:spChg chg="mod ord">
          <ac:chgData name="Tyrell Graver (2027780)" userId="S::2027780@student.uwtsd.ac.uk::9e0984de-bf34-4532-8014-d1dc178c839d" providerId="AD" clId="Web-{754C85EC-5819-151A-4DFB-E4872832D541}" dt="2022-03-25T17:35:20.992" v="695" actId="20577"/>
          <ac:spMkLst>
            <pc:docMk/>
            <pc:sldMk cId="3363094178" sldId="257"/>
            <ac:spMk id="2" creationId="{00000000-0000-0000-0000-000000000000}"/>
          </ac:spMkLst>
        </pc:spChg>
        <pc:spChg chg="add">
          <ac:chgData name="Tyrell Graver (2027780)" userId="S::2027780@student.uwtsd.ac.uk::9e0984de-bf34-4532-8014-d1dc178c839d" providerId="AD" clId="Web-{754C85EC-5819-151A-4DFB-E4872832D541}" dt="2022-03-25T14:59:28.720" v="436"/>
          <ac:spMkLst>
            <pc:docMk/>
            <pc:sldMk cId="3363094178" sldId="257"/>
            <ac:spMk id="17" creationId="{95DB57EE-F280-4C39-98FB-CD03D3A20A38}"/>
          </ac:spMkLst>
        </pc:spChg>
        <pc:picChg chg="mod">
          <ac:chgData name="Tyrell Graver (2027780)" userId="S::2027780@student.uwtsd.ac.uk::9e0984de-bf34-4532-8014-d1dc178c839d" providerId="AD" clId="Web-{754C85EC-5819-151A-4DFB-E4872832D541}" dt="2022-03-25T14:59:28.720" v="436"/>
          <ac:picMkLst>
            <pc:docMk/>
            <pc:sldMk cId="3363094178" sldId="257"/>
            <ac:picMk id="12" creationId="{356D934B-1E48-455F-A067-2AF3C39D79BC}"/>
          </ac:picMkLst>
        </pc:picChg>
      </pc:sldChg>
      <pc:sldChg chg="addSp delSp modSp new mod setBg modClrScheme chgLayout">
        <pc:chgData name="Tyrell Graver (2027780)" userId="S::2027780@student.uwtsd.ac.uk::9e0984de-bf34-4532-8014-d1dc178c839d" providerId="AD" clId="Web-{754C85EC-5819-151A-4DFB-E4872832D541}" dt="2022-03-25T17:41:26.908" v="698"/>
        <pc:sldMkLst>
          <pc:docMk/>
          <pc:sldMk cId="2919380834" sldId="258"/>
        </pc:sldMkLst>
        <pc:spChg chg="mod ord">
          <ac:chgData name="Tyrell Graver (2027780)" userId="S::2027780@student.uwtsd.ac.uk::9e0984de-bf34-4532-8014-d1dc178c839d" providerId="AD" clId="Web-{754C85EC-5819-151A-4DFB-E4872832D541}" dt="2022-03-25T15:03:14.468" v="477"/>
          <ac:spMkLst>
            <pc:docMk/>
            <pc:sldMk cId="2919380834" sldId="258"/>
            <ac:spMk id="2" creationId="{E09C2C9A-974E-CCBE-C887-0669929C3A4F}"/>
          </ac:spMkLst>
        </pc:spChg>
        <pc:spChg chg="mod ord">
          <ac:chgData name="Tyrell Graver (2027780)" userId="S::2027780@student.uwtsd.ac.uk::9e0984de-bf34-4532-8014-d1dc178c839d" providerId="AD" clId="Web-{754C85EC-5819-151A-4DFB-E4872832D541}" dt="2022-03-25T15:03:14.468" v="477"/>
          <ac:spMkLst>
            <pc:docMk/>
            <pc:sldMk cId="2919380834" sldId="258"/>
            <ac:spMk id="3" creationId="{6394A37C-C085-C764-63F5-072DD21EF868}"/>
          </ac:spMkLst>
        </pc:spChg>
        <pc:spChg chg="add del mod">
          <ac:chgData name="Tyrell Graver (2027780)" userId="S::2027780@student.uwtsd.ac.uk::9e0984de-bf34-4532-8014-d1dc178c839d" providerId="AD" clId="Web-{754C85EC-5819-151A-4DFB-E4872832D541}" dt="2022-03-25T17:41:26.908" v="698"/>
          <ac:spMkLst>
            <pc:docMk/>
            <pc:sldMk cId="2919380834" sldId="258"/>
            <ac:spMk id="4" creationId="{4F31C8C1-75D7-973B-D147-4DAFDBD4AABB}"/>
          </ac:spMkLst>
        </pc:spChg>
        <pc:spChg chg="add">
          <ac:chgData name="Tyrell Graver (2027780)" userId="S::2027780@student.uwtsd.ac.uk::9e0984de-bf34-4532-8014-d1dc178c839d" providerId="AD" clId="Web-{754C85EC-5819-151A-4DFB-E4872832D541}" dt="2022-03-25T15:03:14.468" v="477"/>
          <ac:spMkLst>
            <pc:docMk/>
            <pc:sldMk cId="2919380834" sldId="258"/>
            <ac:spMk id="8" creationId="{C8643778-7F6C-4E8D-84D1-D5CDB9928191}"/>
          </ac:spMkLst>
        </pc:spChg>
        <pc:spChg chg="add">
          <ac:chgData name="Tyrell Graver (2027780)" userId="S::2027780@student.uwtsd.ac.uk::9e0984de-bf34-4532-8014-d1dc178c839d" providerId="AD" clId="Web-{754C85EC-5819-151A-4DFB-E4872832D541}" dt="2022-03-25T15:03:14.468" v="477"/>
          <ac:spMkLst>
            <pc:docMk/>
            <pc:sldMk cId="2919380834" sldId="258"/>
            <ac:spMk id="10" creationId="{1D22F88D-6907-48AF-B024-346E855E0D96}"/>
          </ac:spMkLst>
        </pc:spChg>
        <pc:grpChg chg="add">
          <ac:chgData name="Tyrell Graver (2027780)" userId="S::2027780@student.uwtsd.ac.uk::9e0984de-bf34-4532-8014-d1dc178c839d" providerId="AD" clId="Web-{754C85EC-5819-151A-4DFB-E4872832D541}" dt="2022-03-25T15:03:14.468" v="477"/>
          <ac:grpSpMkLst>
            <pc:docMk/>
            <pc:sldMk cId="2919380834" sldId="258"/>
            <ac:grpSpMk id="12" creationId="{F3842748-48B5-4DD0-A06A-A31C74024A99}"/>
          </ac:grpSpMkLst>
        </pc:grpChg>
      </pc:sldChg>
      <pc:sldChg chg="modSp new">
        <pc:chgData name="Tyrell Graver (2027780)" userId="S::2027780@student.uwtsd.ac.uk::9e0984de-bf34-4532-8014-d1dc178c839d" providerId="AD" clId="Web-{754C85EC-5819-151A-4DFB-E4872832D541}" dt="2022-03-25T15:29:42.238" v="561" actId="20577"/>
        <pc:sldMkLst>
          <pc:docMk/>
          <pc:sldMk cId="1603132402" sldId="259"/>
        </pc:sldMkLst>
        <pc:spChg chg="mod">
          <ac:chgData name="Tyrell Graver (2027780)" userId="S::2027780@student.uwtsd.ac.uk::9e0984de-bf34-4532-8014-d1dc178c839d" providerId="AD" clId="Web-{754C85EC-5819-151A-4DFB-E4872832D541}" dt="2022-03-25T15:13:40.569" v="503" actId="20577"/>
          <ac:spMkLst>
            <pc:docMk/>
            <pc:sldMk cId="1603132402" sldId="259"/>
            <ac:spMk id="2" creationId="{133B2F71-D97B-2CA5-372B-504497AF95CA}"/>
          </ac:spMkLst>
        </pc:spChg>
        <pc:spChg chg="mod">
          <ac:chgData name="Tyrell Graver (2027780)" userId="S::2027780@student.uwtsd.ac.uk::9e0984de-bf34-4532-8014-d1dc178c839d" providerId="AD" clId="Web-{754C85EC-5819-151A-4DFB-E4872832D541}" dt="2022-03-25T15:29:42.238" v="561" actId="20577"/>
          <ac:spMkLst>
            <pc:docMk/>
            <pc:sldMk cId="1603132402" sldId="259"/>
            <ac:spMk id="3" creationId="{8A066A50-4309-F90A-8352-D249A1564444}"/>
          </ac:spMkLst>
        </pc:spChg>
      </pc:sldChg>
      <pc:sldChg chg="addSp delSp modSp new mod setBg addAnim setClrOvrMap">
        <pc:chgData name="Tyrell Graver (2027780)" userId="S::2027780@student.uwtsd.ac.uk::9e0984de-bf34-4532-8014-d1dc178c839d" providerId="AD" clId="Web-{754C85EC-5819-151A-4DFB-E4872832D541}" dt="2022-03-25T18:16:49.233" v="728" actId="20577"/>
        <pc:sldMkLst>
          <pc:docMk/>
          <pc:sldMk cId="3744111693" sldId="260"/>
        </pc:sldMkLst>
        <pc:spChg chg="mod ord">
          <ac:chgData name="Tyrell Graver (2027780)" userId="S::2027780@student.uwtsd.ac.uk::9e0984de-bf34-4532-8014-d1dc178c839d" providerId="AD" clId="Web-{754C85EC-5819-151A-4DFB-E4872832D541}" dt="2022-03-25T17:16:38.789" v="648" actId="1076"/>
          <ac:spMkLst>
            <pc:docMk/>
            <pc:sldMk cId="3744111693" sldId="260"/>
            <ac:spMk id="2" creationId="{CA91D74D-4D96-A200-B12F-293FC3C89D47}"/>
          </ac:spMkLst>
        </pc:spChg>
        <pc:spChg chg="add mod">
          <ac:chgData name="Tyrell Graver (2027780)" userId="S::2027780@student.uwtsd.ac.uk::9e0984de-bf34-4532-8014-d1dc178c839d" providerId="AD" clId="Web-{754C85EC-5819-151A-4DFB-E4872832D541}" dt="2022-03-25T18:16:34.123" v="717" actId="20577"/>
          <ac:spMkLst>
            <pc:docMk/>
            <pc:sldMk cId="3744111693" sldId="260"/>
            <ac:spMk id="3" creationId="{6FF29D80-9655-DC3B-0DA7-14767F4A4BC0}"/>
          </ac:spMkLst>
        </pc:spChg>
        <pc:spChg chg="del">
          <ac:chgData name="Tyrell Graver (2027780)" userId="S::2027780@student.uwtsd.ac.uk::9e0984de-bf34-4532-8014-d1dc178c839d" providerId="AD" clId="Web-{754C85EC-5819-151A-4DFB-E4872832D541}" dt="2022-03-25T15:31:54.090" v="629"/>
          <ac:spMkLst>
            <pc:docMk/>
            <pc:sldMk cId="3744111693" sldId="260"/>
            <ac:spMk id="3" creationId="{C8D5949B-0C47-543C-AF80-774B9C93483A}"/>
          </ac:spMkLst>
        </pc:spChg>
        <pc:spChg chg="add mod">
          <ac:chgData name="Tyrell Graver (2027780)" userId="S::2027780@student.uwtsd.ac.uk::9e0984de-bf34-4532-8014-d1dc178c839d" providerId="AD" clId="Web-{754C85EC-5819-151A-4DFB-E4872832D541}" dt="2022-03-25T18:16:49.233" v="728" actId="20577"/>
          <ac:spMkLst>
            <pc:docMk/>
            <pc:sldMk cId="3744111693" sldId="260"/>
            <ac:spMk id="4" creationId="{2F41B23E-B255-A053-ABB9-2F3219C90DD5}"/>
          </ac:spMkLst>
        </pc:spChg>
        <pc:spChg chg="add del">
          <ac:chgData name="Tyrell Graver (2027780)" userId="S::2027780@student.uwtsd.ac.uk::9e0984de-bf34-4532-8014-d1dc178c839d" providerId="AD" clId="Web-{754C85EC-5819-151A-4DFB-E4872832D541}" dt="2022-03-25T15:33:58.613" v="638"/>
          <ac:spMkLst>
            <pc:docMk/>
            <pc:sldMk cId="3744111693" sldId="260"/>
            <ac:spMk id="17" creationId="{E58348C3-6249-4952-AA86-C63DB35EA9F2}"/>
          </ac:spMkLst>
        </pc:spChg>
        <pc:spChg chg="add del">
          <ac:chgData name="Tyrell Graver (2027780)" userId="S::2027780@student.uwtsd.ac.uk::9e0984de-bf34-4532-8014-d1dc178c839d" providerId="AD" clId="Web-{754C85EC-5819-151A-4DFB-E4872832D541}" dt="2022-03-25T15:33:38.643" v="635"/>
          <ac:spMkLst>
            <pc:docMk/>
            <pc:sldMk cId="3744111693" sldId="260"/>
            <ac:spMk id="38" creationId="{95DB57EE-F280-4C39-98FB-CD03D3A20A38}"/>
          </ac:spMkLst>
        </pc:spChg>
        <pc:spChg chg="add">
          <ac:chgData name="Tyrell Graver (2027780)" userId="S::2027780@student.uwtsd.ac.uk::9e0984de-bf34-4532-8014-d1dc178c839d" providerId="AD" clId="Web-{754C85EC-5819-151A-4DFB-E4872832D541}" dt="2022-03-25T15:33:58.613" v="638"/>
          <ac:spMkLst>
            <pc:docMk/>
            <pc:sldMk cId="3744111693" sldId="260"/>
            <ac:spMk id="49" creationId="{E58348C3-6249-4952-AA86-C63DB35EA9F2}"/>
          </ac:spMkLst>
        </pc:spChg>
        <pc:grpChg chg="add del">
          <ac:chgData name="Tyrell Graver (2027780)" userId="S::2027780@student.uwtsd.ac.uk::9e0984de-bf34-4532-8014-d1dc178c839d" providerId="AD" clId="Web-{754C85EC-5819-151A-4DFB-E4872832D541}" dt="2022-03-25T15:33:58.613" v="638"/>
          <ac:grpSpMkLst>
            <pc:docMk/>
            <pc:sldMk cId="3744111693" sldId="260"/>
            <ac:grpSpMk id="9" creationId="{08F94D66-27EC-4CB8-8226-D7F41C161863}"/>
          </ac:grpSpMkLst>
        </pc:grpChg>
        <pc:grpChg chg="add del">
          <ac:chgData name="Tyrell Graver (2027780)" userId="S::2027780@student.uwtsd.ac.uk::9e0984de-bf34-4532-8014-d1dc178c839d" providerId="AD" clId="Web-{754C85EC-5819-151A-4DFB-E4872832D541}" dt="2022-03-25T15:33:58.613" v="638"/>
          <ac:grpSpMkLst>
            <pc:docMk/>
            <pc:sldMk cId="3744111693" sldId="260"/>
            <ac:grpSpMk id="19" creationId="{DE6174AD-DBB0-43E6-98C2-738DB3A15244}"/>
          </ac:grpSpMkLst>
        </pc:grpChg>
        <pc:grpChg chg="add del">
          <ac:chgData name="Tyrell Graver (2027780)" userId="S::2027780@student.uwtsd.ac.uk::9e0984de-bf34-4532-8014-d1dc178c839d" providerId="AD" clId="Web-{754C85EC-5819-151A-4DFB-E4872832D541}" dt="2022-03-25T15:33:38.643" v="635"/>
          <ac:grpSpMkLst>
            <pc:docMk/>
            <pc:sldMk cId="3744111693" sldId="260"/>
            <ac:grpSpMk id="30" creationId="{08F94D66-27EC-4CB8-8226-D7F41C161863}"/>
          </ac:grpSpMkLst>
        </pc:grpChg>
        <pc:grpChg chg="add">
          <ac:chgData name="Tyrell Graver (2027780)" userId="S::2027780@student.uwtsd.ac.uk::9e0984de-bf34-4532-8014-d1dc178c839d" providerId="AD" clId="Web-{754C85EC-5819-151A-4DFB-E4872832D541}" dt="2022-03-25T15:33:58.613" v="638"/>
          <ac:grpSpMkLst>
            <pc:docMk/>
            <pc:sldMk cId="3744111693" sldId="260"/>
            <ac:grpSpMk id="40" creationId="{DE6174AD-DBB0-43E6-98C2-738DB3A15244}"/>
          </ac:grpSpMkLst>
        </pc:grpChg>
        <pc:grpChg chg="add del">
          <ac:chgData name="Tyrell Graver (2027780)" userId="S::2027780@student.uwtsd.ac.uk::9e0984de-bf34-4532-8014-d1dc178c839d" providerId="AD" clId="Web-{754C85EC-5819-151A-4DFB-E4872832D541}" dt="2022-03-25T15:33:58.598" v="637"/>
          <ac:grpSpMkLst>
            <pc:docMk/>
            <pc:sldMk cId="3744111693" sldId="260"/>
            <ac:grpSpMk id="45" creationId="{08F94D66-27EC-4CB8-8226-D7F41C161863}"/>
          </ac:grpSpMkLst>
        </pc:grpChg>
        <pc:grpChg chg="add del">
          <ac:chgData name="Tyrell Graver (2027780)" userId="S::2027780@student.uwtsd.ac.uk::9e0984de-bf34-4532-8014-d1dc178c839d" providerId="AD" clId="Web-{754C85EC-5819-151A-4DFB-E4872832D541}" dt="2022-03-25T15:33:58.598" v="637"/>
          <ac:grpSpMkLst>
            <pc:docMk/>
            <pc:sldMk cId="3744111693" sldId="260"/>
            <ac:grpSpMk id="46" creationId="{0A3EF779-83DD-4EB0-9F4C-7304381A2870}"/>
          </ac:grpSpMkLst>
        </pc:grpChg>
        <pc:grpChg chg="add">
          <ac:chgData name="Tyrell Graver (2027780)" userId="S::2027780@student.uwtsd.ac.uk::9e0984de-bf34-4532-8014-d1dc178c839d" providerId="AD" clId="Web-{754C85EC-5819-151A-4DFB-E4872832D541}" dt="2022-03-25T15:33:58.613" v="638"/>
          <ac:grpSpMkLst>
            <pc:docMk/>
            <pc:sldMk cId="3744111693" sldId="260"/>
            <ac:grpSpMk id="48" creationId="{08F94D66-27EC-4CB8-8226-D7F41C161863}"/>
          </ac:grpSpMkLst>
        </pc:grpChg>
        <pc:picChg chg="add mod">
          <ac:chgData name="Tyrell Graver (2027780)" userId="S::2027780@student.uwtsd.ac.uk::9e0984de-bf34-4532-8014-d1dc178c839d" providerId="AD" clId="Web-{754C85EC-5819-151A-4DFB-E4872832D541}" dt="2022-03-25T15:34:16.224" v="641" actId="14100"/>
          <ac:picMkLst>
            <pc:docMk/>
            <pc:sldMk cId="3744111693" sldId="260"/>
            <ac:picMk id="5" creationId="{1DE67321-168B-B330-E8EC-321DDA7E2196}"/>
          </ac:picMkLst>
        </pc:picChg>
      </pc:sldChg>
      <pc:sldMasterChg chg="del delSldLayout">
        <pc:chgData name="Tyrell Graver (2027780)" userId="S::2027780@student.uwtsd.ac.uk::9e0984de-bf34-4532-8014-d1dc178c839d" providerId="AD" clId="Web-{754C85EC-5819-151A-4DFB-E4872832D541}" dt="2022-03-25T14:59:08.531" v="435"/>
        <pc:sldMasterMkLst>
          <pc:docMk/>
          <pc:sldMasterMk cId="2460954070" sldId="2147483660"/>
        </pc:sldMasterMkLst>
        <pc:sldLayoutChg chg="del">
          <pc:chgData name="Tyrell Graver (2027780)" userId="S::2027780@student.uwtsd.ac.uk::9e0984de-bf34-4532-8014-d1dc178c839d" providerId="AD" clId="Web-{754C85EC-5819-151A-4DFB-E4872832D541}" dt="2022-03-25T14:59:08.531" v="435"/>
          <pc:sldLayoutMkLst>
            <pc:docMk/>
            <pc:sldMasterMk cId="2460954070" sldId="2147483660"/>
            <pc:sldLayoutMk cId="2385387890" sldId="2147483661"/>
          </pc:sldLayoutMkLst>
        </pc:sldLayoutChg>
        <pc:sldLayoutChg chg="del">
          <pc:chgData name="Tyrell Graver (2027780)" userId="S::2027780@student.uwtsd.ac.uk::9e0984de-bf34-4532-8014-d1dc178c839d" providerId="AD" clId="Web-{754C85EC-5819-151A-4DFB-E4872832D541}" dt="2022-03-25T14:59:08.531" v="435"/>
          <pc:sldLayoutMkLst>
            <pc:docMk/>
            <pc:sldMasterMk cId="2460954070" sldId="2147483660"/>
            <pc:sldLayoutMk cId="949138452" sldId="2147483662"/>
          </pc:sldLayoutMkLst>
        </pc:sldLayoutChg>
        <pc:sldLayoutChg chg="del">
          <pc:chgData name="Tyrell Graver (2027780)" userId="S::2027780@student.uwtsd.ac.uk::9e0984de-bf34-4532-8014-d1dc178c839d" providerId="AD" clId="Web-{754C85EC-5819-151A-4DFB-E4872832D541}" dt="2022-03-25T14:59:08.531" v="435"/>
          <pc:sldLayoutMkLst>
            <pc:docMk/>
            <pc:sldMasterMk cId="2460954070" sldId="2147483660"/>
            <pc:sldLayoutMk cId="2591524520" sldId="2147483663"/>
          </pc:sldLayoutMkLst>
        </pc:sldLayoutChg>
        <pc:sldLayoutChg chg="del">
          <pc:chgData name="Tyrell Graver (2027780)" userId="S::2027780@student.uwtsd.ac.uk::9e0984de-bf34-4532-8014-d1dc178c839d" providerId="AD" clId="Web-{754C85EC-5819-151A-4DFB-E4872832D541}" dt="2022-03-25T14:59:08.531" v="435"/>
          <pc:sldLayoutMkLst>
            <pc:docMk/>
            <pc:sldMasterMk cId="2460954070" sldId="2147483660"/>
            <pc:sldLayoutMk cId="1203092039" sldId="2147483664"/>
          </pc:sldLayoutMkLst>
        </pc:sldLayoutChg>
        <pc:sldLayoutChg chg="del">
          <pc:chgData name="Tyrell Graver (2027780)" userId="S::2027780@student.uwtsd.ac.uk::9e0984de-bf34-4532-8014-d1dc178c839d" providerId="AD" clId="Web-{754C85EC-5819-151A-4DFB-E4872832D541}" dt="2022-03-25T14:59:08.531" v="435"/>
          <pc:sldLayoutMkLst>
            <pc:docMk/>
            <pc:sldMasterMk cId="2460954070" sldId="2147483660"/>
            <pc:sldLayoutMk cId="3733172339" sldId="2147483665"/>
          </pc:sldLayoutMkLst>
        </pc:sldLayoutChg>
        <pc:sldLayoutChg chg="del">
          <pc:chgData name="Tyrell Graver (2027780)" userId="S::2027780@student.uwtsd.ac.uk::9e0984de-bf34-4532-8014-d1dc178c839d" providerId="AD" clId="Web-{754C85EC-5819-151A-4DFB-E4872832D541}" dt="2022-03-25T14:59:08.531" v="435"/>
          <pc:sldLayoutMkLst>
            <pc:docMk/>
            <pc:sldMasterMk cId="2460954070" sldId="2147483660"/>
            <pc:sldLayoutMk cId="3210312558" sldId="2147483666"/>
          </pc:sldLayoutMkLst>
        </pc:sldLayoutChg>
        <pc:sldLayoutChg chg="del">
          <pc:chgData name="Tyrell Graver (2027780)" userId="S::2027780@student.uwtsd.ac.uk::9e0984de-bf34-4532-8014-d1dc178c839d" providerId="AD" clId="Web-{754C85EC-5819-151A-4DFB-E4872832D541}" dt="2022-03-25T14:59:08.531" v="435"/>
          <pc:sldLayoutMkLst>
            <pc:docMk/>
            <pc:sldMasterMk cId="2460954070" sldId="2147483660"/>
            <pc:sldLayoutMk cId="3146388984" sldId="2147483667"/>
          </pc:sldLayoutMkLst>
        </pc:sldLayoutChg>
        <pc:sldLayoutChg chg="del">
          <pc:chgData name="Tyrell Graver (2027780)" userId="S::2027780@student.uwtsd.ac.uk::9e0984de-bf34-4532-8014-d1dc178c839d" providerId="AD" clId="Web-{754C85EC-5819-151A-4DFB-E4872832D541}" dt="2022-03-25T14:59:08.531" v="435"/>
          <pc:sldLayoutMkLst>
            <pc:docMk/>
            <pc:sldMasterMk cId="2460954070" sldId="2147483660"/>
            <pc:sldLayoutMk cId="3171841454" sldId="2147483668"/>
          </pc:sldLayoutMkLst>
        </pc:sldLayoutChg>
        <pc:sldLayoutChg chg="del">
          <pc:chgData name="Tyrell Graver (2027780)" userId="S::2027780@student.uwtsd.ac.uk::9e0984de-bf34-4532-8014-d1dc178c839d" providerId="AD" clId="Web-{754C85EC-5819-151A-4DFB-E4872832D541}" dt="2022-03-25T14:59:08.531" v="435"/>
          <pc:sldLayoutMkLst>
            <pc:docMk/>
            <pc:sldMasterMk cId="2460954070" sldId="2147483660"/>
            <pc:sldLayoutMk cId="1718958274" sldId="2147483669"/>
          </pc:sldLayoutMkLst>
        </pc:sldLayoutChg>
        <pc:sldLayoutChg chg="del">
          <pc:chgData name="Tyrell Graver (2027780)" userId="S::2027780@student.uwtsd.ac.uk::9e0984de-bf34-4532-8014-d1dc178c839d" providerId="AD" clId="Web-{754C85EC-5819-151A-4DFB-E4872832D541}" dt="2022-03-25T14:59:08.531" v="435"/>
          <pc:sldLayoutMkLst>
            <pc:docMk/>
            <pc:sldMasterMk cId="2460954070" sldId="2147483660"/>
            <pc:sldLayoutMk cId="2202905451" sldId="2147483670"/>
          </pc:sldLayoutMkLst>
        </pc:sldLayoutChg>
        <pc:sldLayoutChg chg="del">
          <pc:chgData name="Tyrell Graver (2027780)" userId="S::2027780@student.uwtsd.ac.uk::9e0984de-bf34-4532-8014-d1dc178c839d" providerId="AD" clId="Web-{754C85EC-5819-151A-4DFB-E4872832D541}" dt="2022-03-25T14:59:08.531" v="435"/>
          <pc:sldLayoutMkLst>
            <pc:docMk/>
            <pc:sldMasterMk cId="2460954070" sldId="2147483660"/>
            <pc:sldLayoutMk cId="3479445657" sldId="2147483671"/>
          </pc:sldLayoutMkLst>
        </pc:sldLayoutChg>
      </pc:sldMasterChg>
      <pc:sldMasterChg chg="del delSldLayout">
        <pc:chgData name="Tyrell Graver (2027780)" userId="S::2027780@student.uwtsd.ac.uk::9e0984de-bf34-4532-8014-d1dc178c839d" providerId="AD" clId="Web-{754C85EC-5819-151A-4DFB-E4872832D541}" dt="2022-03-25T14:59:08.531" v="435"/>
        <pc:sldMasterMkLst>
          <pc:docMk/>
          <pc:sldMasterMk cId="1791219577" sldId="2147483725"/>
        </pc:sldMasterMkLst>
        <pc:sldLayoutChg chg="del">
          <pc:chgData name="Tyrell Graver (2027780)" userId="S::2027780@student.uwtsd.ac.uk::9e0984de-bf34-4532-8014-d1dc178c839d" providerId="AD" clId="Web-{754C85EC-5819-151A-4DFB-E4872832D541}" dt="2022-03-25T14:59:08.531" v="435"/>
          <pc:sldLayoutMkLst>
            <pc:docMk/>
            <pc:sldMasterMk cId="1791219577" sldId="2147483725"/>
            <pc:sldLayoutMk cId="2922517995" sldId="2147483726"/>
          </pc:sldLayoutMkLst>
        </pc:sldLayoutChg>
        <pc:sldLayoutChg chg="del">
          <pc:chgData name="Tyrell Graver (2027780)" userId="S::2027780@student.uwtsd.ac.uk::9e0984de-bf34-4532-8014-d1dc178c839d" providerId="AD" clId="Web-{754C85EC-5819-151A-4DFB-E4872832D541}" dt="2022-03-25T14:59:08.531" v="435"/>
          <pc:sldLayoutMkLst>
            <pc:docMk/>
            <pc:sldMasterMk cId="1791219577" sldId="2147483725"/>
            <pc:sldLayoutMk cId="4122553657" sldId="2147483727"/>
          </pc:sldLayoutMkLst>
        </pc:sldLayoutChg>
        <pc:sldLayoutChg chg="del">
          <pc:chgData name="Tyrell Graver (2027780)" userId="S::2027780@student.uwtsd.ac.uk::9e0984de-bf34-4532-8014-d1dc178c839d" providerId="AD" clId="Web-{754C85EC-5819-151A-4DFB-E4872832D541}" dt="2022-03-25T14:59:08.531" v="435"/>
          <pc:sldLayoutMkLst>
            <pc:docMk/>
            <pc:sldMasterMk cId="1791219577" sldId="2147483725"/>
            <pc:sldLayoutMk cId="1347551614" sldId="2147483728"/>
          </pc:sldLayoutMkLst>
        </pc:sldLayoutChg>
        <pc:sldLayoutChg chg="del">
          <pc:chgData name="Tyrell Graver (2027780)" userId="S::2027780@student.uwtsd.ac.uk::9e0984de-bf34-4532-8014-d1dc178c839d" providerId="AD" clId="Web-{754C85EC-5819-151A-4DFB-E4872832D541}" dt="2022-03-25T14:59:08.531" v="435"/>
          <pc:sldLayoutMkLst>
            <pc:docMk/>
            <pc:sldMasterMk cId="1791219577" sldId="2147483725"/>
            <pc:sldLayoutMk cId="1394622023" sldId="2147483729"/>
          </pc:sldLayoutMkLst>
        </pc:sldLayoutChg>
        <pc:sldLayoutChg chg="del">
          <pc:chgData name="Tyrell Graver (2027780)" userId="S::2027780@student.uwtsd.ac.uk::9e0984de-bf34-4532-8014-d1dc178c839d" providerId="AD" clId="Web-{754C85EC-5819-151A-4DFB-E4872832D541}" dt="2022-03-25T14:59:08.531" v="435"/>
          <pc:sldLayoutMkLst>
            <pc:docMk/>
            <pc:sldMasterMk cId="1791219577" sldId="2147483725"/>
            <pc:sldLayoutMk cId="4198317647" sldId="2147483730"/>
          </pc:sldLayoutMkLst>
        </pc:sldLayoutChg>
        <pc:sldLayoutChg chg="del">
          <pc:chgData name="Tyrell Graver (2027780)" userId="S::2027780@student.uwtsd.ac.uk::9e0984de-bf34-4532-8014-d1dc178c839d" providerId="AD" clId="Web-{754C85EC-5819-151A-4DFB-E4872832D541}" dt="2022-03-25T14:59:08.531" v="435"/>
          <pc:sldLayoutMkLst>
            <pc:docMk/>
            <pc:sldMasterMk cId="1791219577" sldId="2147483725"/>
            <pc:sldLayoutMk cId="33103708" sldId="2147483731"/>
          </pc:sldLayoutMkLst>
        </pc:sldLayoutChg>
        <pc:sldLayoutChg chg="del">
          <pc:chgData name="Tyrell Graver (2027780)" userId="S::2027780@student.uwtsd.ac.uk::9e0984de-bf34-4532-8014-d1dc178c839d" providerId="AD" clId="Web-{754C85EC-5819-151A-4DFB-E4872832D541}" dt="2022-03-25T14:59:08.531" v="435"/>
          <pc:sldLayoutMkLst>
            <pc:docMk/>
            <pc:sldMasterMk cId="1791219577" sldId="2147483725"/>
            <pc:sldLayoutMk cId="1220156744" sldId="2147483732"/>
          </pc:sldLayoutMkLst>
        </pc:sldLayoutChg>
        <pc:sldLayoutChg chg="del">
          <pc:chgData name="Tyrell Graver (2027780)" userId="S::2027780@student.uwtsd.ac.uk::9e0984de-bf34-4532-8014-d1dc178c839d" providerId="AD" clId="Web-{754C85EC-5819-151A-4DFB-E4872832D541}" dt="2022-03-25T14:59:08.531" v="435"/>
          <pc:sldLayoutMkLst>
            <pc:docMk/>
            <pc:sldMasterMk cId="1791219577" sldId="2147483725"/>
            <pc:sldLayoutMk cId="3534574007" sldId="2147483733"/>
          </pc:sldLayoutMkLst>
        </pc:sldLayoutChg>
        <pc:sldLayoutChg chg="del">
          <pc:chgData name="Tyrell Graver (2027780)" userId="S::2027780@student.uwtsd.ac.uk::9e0984de-bf34-4532-8014-d1dc178c839d" providerId="AD" clId="Web-{754C85EC-5819-151A-4DFB-E4872832D541}" dt="2022-03-25T14:59:08.531" v="435"/>
          <pc:sldLayoutMkLst>
            <pc:docMk/>
            <pc:sldMasterMk cId="1791219577" sldId="2147483725"/>
            <pc:sldLayoutMk cId="3036471160" sldId="2147483734"/>
          </pc:sldLayoutMkLst>
        </pc:sldLayoutChg>
        <pc:sldLayoutChg chg="del">
          <pc:chgData name="Tyrell Graver (2027780)" userId="S::2027780@student.uwtsd.ac.uk::9e0984de-bf34-4532-8014-d1dc178c839d" providerId="AD" clId="Web-{754C85EC-5819-151A-4DFB-E4872832D541}" dt="2022-03-25T14:59:08.531" v="435"/>
          <pc:sldLayoutMkLst>
            <pc:docMk/>
            <pc:sldMasterMk cId="1791219577" sldId="2147483725"/>
            <pc:sldLayoutMk cId="594263182" sldId="2147483735"/>
          </pc:sldLayoutMkLst>
        </pc:sldLayoutChg>
        <pc:sldLayoutChg chg="del">
          <pc:chgData name="Tyrell Graver (2027780)" userId="S::2027780@student.uwtsd.ac.uk::9e0984de-bf34-4532-8014-d1dc178c839d" providerId="AD" clId="Web-{754C85EC-5819-151A-4DFB-E4872832D541}" dt="2022-03-25T14:59:08.531" v="435"/>
          <pc:sldLayoutMkLst>
            <pc:docMk/>
            <pc:sldMasterMk cId="1791219577" sldId="2147483725"/>
            <pc:sldLayoutMk cId="2303994419" sldId="2147483736"/>
          </pc:sldLayoutMkLst>
        </pc:sldLayoutChg>
        <pc:sldLayoutChg chg="del">
          <pc:chgData name="Tyrell Graver (2027780)" userId="S::2027780@student.uwtsd.ac.uk::9e0984de-bf34-4532-8014-d1dc178c839d" providerId="AD" clId="Web-{754C85EC-5819-151A-4DFB-E4872832D541}" dt="2022-03-25T14:59:08.531" v="435"/>
          <pc:sldLayoutMkLst>
            <pc:docMk/>
            <pc:sldMasterMk cId="1791219577" sldId="2147483725"/>
            <pc:sldLayoutMk cId="2031499041" sldId="2147483737"/>
          </pc:sldLayoutMkLst>
        </pc:sldLayoutChg>
        <pc:sldLayoutChg chg="del">
          <pc:chgData name="Tyrell Graver (2027780)" userId="S::2027780@student.uwtsd.ac.uk::9e0984de-bf34-4532-8014-d1dc178c839d" providerId="AD" clId="Web-{754C85EC-5819-151A-4DFB-E4872832D541}" dt="2022-03-25T14:59:08.531" v="435"/>
          <pc:sldLayoutMkLst>
            <pc:docMk/>
            <pc:sldMasterMk cId="1791219577" sldId="2147483725"/>
            <pc:sldLayoutMk cId="996414523" sldId="2147483738"/>
          </pc:sldLayoutMkLst>
        </pc:sldLayoutChg>
        <pc:sldLayoutChg chg="del">
          <pc:chgData name="Tyrell Graver (2027780)" userId="S::2027780@student.uwtsd.ac.uk::9e0984de-bf34-4532-8014-d1dc178c839d" providerId="AD" clId="Web-{754C85EC-5819-151A-4DFB-E4872832D541}" dt="2022-03-25T14:59:08.531" v="435"/>
          <pc:sldLayoutMkLst>
            <pc:docMk/>
            <pc:sldMasterMk cId="1791219577" sldId="2147483725"/>
            <pc:sldLayoutMk cId="3251261079" sldId="2147483739"/>
          </pc:sldLayoutMkLst>
        </pc:sldLayoutChg>
        <pc:sldLayoutChg chg="del">
          <pc:chgData name="Tyrell Graver (2027780)" userId="S::2027780@student.uwtsd.ac.uk::9e0984de-bf34-4532-8014-d1dc178c839d" providerId="AD" clId="Web-{754C85EC-5819-151A-4DFB-E4872832D541}" dt="2022-03-25T14:59:08.531" v="435"/>
          <pc:sldLayoutMkLst>
            <pc:docMk/>
            <pc:sldMasterMk cId="1791219577" sldId="2147483725"/>
            <pc:sldLayoutMk cId="1777267324" sldId="2147483740"/>
          </pc:sldLayoutMkLst>
        </pc:sldLayoutChg>
        <pc:sldLayoutChg chg="del">
          <pc:chgData name="Tyrell Graver (2027780)" userId="S::2027780@student.uwtsd.ac.uk::9e0984de-bf34-4532-8014-d1dc178c839d" providerId="AD" clId="Web-{754C85EC-5819-151A-4DFB-E4872832D541}" dt="2022-03-25T14:59:08.531" v="435"/>
          <pc:sldLayoutMkLst>
            <pc:docMk/>
            <pc:sldMasterMk cId="1791219577" sldId="2147483725"/>
            <pc:sldLayoutMk cId="1208675365" sldId="2147483741"/>
          </pc:sldLayoutMkLst>
        </pc:sldLayoutChg>
        <pc:sldLayoutChg chg="del">
          <pc:chgData name="Tyrell Graver (2027780)" userId="S::2027780@student.uwtsd.ac.uk::9e0984de-bf34-4532-8014-d1dc178c839d" providerId="AD" clId="Web-{754C85EC-5819-151A-4DFB-E4872832D541}" dt="2022-03-25T14:59:08.531" v="435"/>
          <pc:sldLayoutMkLst>
            <pc:docMk/>
            <pc:sldMasterMk cId="1791219577" sldId="2147483725"/>
            <pc:sldLayoutMk cId="1642557595" sldId="2147483742"/>
          </pc:sldLayoutMkLst>
        </pc:sldLayoutChg>
      </pc:sldMasterChg>
      <pc:sldMasterChg chg="add addSldLayout modSldLayout">
        <pc:chgData name="Tyrell Graver (2027780)" userId="S::2027780@student.uwtsd.ac.uk::9e0984de-bf34-4532-8014-d1dc178c839d" providerId="AD" clId="Web-{754C85EC-5819-151A-4DFB-E4872832D541}" dt="2022-03-25T14:59:08.531" v="435"/>
        <pc:sldMasterMkLst>
          <pc:docMk/>
          <pc:sldMasterMk cId="2500617848" sldId="2147483743"/>
        </pc:sldMasterMkLst>
        <pc:sldLayoutChg chg="add mod replId">
          <pc:chgData name="Tyrell Graver (2027780)" userId="S::2027780@student.uwtsd.ac.uk::9e0984de-bf34-4532-8014-d1dc178c839d" providerId="AD" clId="Web-{754C85EC-5819-151A-4DFB-E4872832D541}" dt="2022-03-25T14:59:08.531" v="435"/>
          <pc:sldLayoutMkLst>
            <pc:docMk/>
            <pc:sldMasterMk cId="2500617848" sldId="2147483743"/>
            <pc:sldLayoutMk cId="267078448" sldId="2147483744"/>
          </pc:sldLayoutMkLst>
        </pc:sldLayoutChg>
        <pc:sldLayoutChg chg="add mod replId">
          <pc:chgData name="Tyrell Graver (2027780)" userId="S::2027780@student.uwtsd.ac.uk::9e0984de-bf34-4532-8014-d1dc178c839d" providerId="AD" clId="Web-{754C85EC-5819-151A-4DFB-E4872832D541}" dt="2022-03-25T14:59:08.531" v="435"/>
          <pc:sldLayoutMkLst>
            <pc:docMk/>
            <pc:sldMasterMk cId="2500617848" sldId="2147483743"/>
            <pc:sldLayoutMk cId="2973283760" sldId="2147483745"/>
          </pc:sldLayoutMkLst>
        </pc:sldLayoutChg>
        <pc:sldLayoutChg chg="add mod replId">
          <pc:chgData name="Tyrell Graver (2027780)" userId="S::2027780@student.uwtsd.ac.uk::9e0984de-bf34-4532-8014-d1dc178c839d" providerId="AD" clId="Web-{754C85EC-5819-151A-4DFB-E4872832D541}" dt="2022-03-25T14:59:08.531" v="435"/>
          <pc:sldLayoutMkLst>
            <pc:docMk/>
            <pc:sldMasterMk cId="2500617848" sldId="2147483743"/>
            <pc:sldLayoutMk cId="2176953993" sldId="2147483746"/>
          </pc:sldLayoutMkLst>
        </pc:sldLayoutChg>
        <pc:sldLayoutChg chg="add mod replId">
          <pc:chgData name="Tyrell Graver (2027780)" userId="S::2027780@student.uwtsd.ac.uk::9e0984de-bf34-4532-8014-d1dc178c839d" providerId="AD" clId="Web-{754C85EC-5819-151A-4DFB-E4872832D541}" dt="2022-03-25T14:59:08.531" v="435"/>
          <pc:sldLayoutMkLst>
            <pc:docMk/>
            <pc:sldMasterMk cId="2500617848" sldId="2147483743"/>
            <pc:sldLayoutMk cId="571251712" sldId="2147483747"/>
          </pc:sldLayoutMkLst>
        </pc:sldLayoutChg>
        <pc:sldLayoutChg chg="add mod replId">
          <pc:chgData name="Tyrell Graver (2027780)" userId="S::2027780@student.uwtsd.ac.uk::9e0984de-bf34-4532-8014-d1dc178c839d" providerId="AD" clId="Web-{754C85EC-5819-151A-4DFB-E4872832D541}" dt="2022-03-25T14:59:08.531" v="435"/>
          <pc:sldLayoutMkLst>
            <pc:docMk/>
            <pc:sldMasterMk cId="2500617848" sldId="2147483743"/>
            <pc:sldLayoutMk cId="1486507576" sldId="2147483748"/>
          </pc:sldLayoutMkLst>
        </pc:sldLayoutChg>
        <pc:sldLayoutChg chg="add mod replId">
          <pc:chgData name="Tyrell Graver (2027780)" userId="S::2027780@student.uwtsd.ac.uk::9e0984de-bf34-4532-8014-d1dc178c839d" providerId="AD" clId="Web-{754C85EC-5819-151A-4DFB-E4872832D541}" dt="2022-03-25T14:59:08.531" v="435"/>
          <pc:sldLayoutMkLst>
            <pc:docMk/>
            <pc:sldMasterMk cId="2500617848" sldId="2147483743"/>
            <pc:sldLayoutMk cId="3803251727" sldId="2147483749"/>
          </pc:sldLayoutMkLst>
        </pc:sldLayoutChg>
        <pc:sldLayoutChg chg="add mod replId">
          <pc:chgData name="Tyrell Graver (2027780)" userId="S::2027780@student.uwtsd.ac.uk::9e0984de-bf34-4532-8014-d1dc178c839d" providerId="AD" clId="Web-{754C85EC-5819-151A-4DFB-E4872832D541}" dt="2022-03-25T14:59:08.531" v="435"/>
          <pc:sldLayoutMkLst>
            <pc:docMk/>
            <pc:sldMasterMk cId="2500617848" sldId="2147483743"/>
            <pc:sldLayoutMk cId="2791790720" sldId="2147483750"/>
          </pc:sldLayoutMkLst>
        </pc:sldLayoutChg>
        <pc:sldLayoutChg chg="add mod replId">
          <pc:chgData name="Tyrell Graver (2027780)" userId="S::2027780@student.uwtsd.ac.uk::9e0984de-bf34-4532-8014-d1dc178c839d" providerId="AD" clId="Web-{754C85EC-5819-151A-4DFB-E4872832D541}" dt="2022-03-25T14:59:08.531" v="435"/>
          <pc:sldLayoutMkLst>
            <pc:docMk/>
            <pc:sldMasterMk cId="2500617848" sldId="2147483743"/>
            <pc:sldLayoutMk cId="1702429813" sldId="2147483751"/>
          </pc:sldLayoutMkLst>
        </pc:sldLayoutChg>
        <pc:sldLayoutChg chg="add mod replId">
          <pc:chgData name="Tyrell Graver (2027780)" userId="S::2027780@student.uwtsd.ac.uk::9e0984de-bf34-4532-8014-d1dc178c839d" providerId="AD" clId="Web-{754C85EC-5819-151A-4DFB-E4872832D541}" dt="2022-03-25T14:59:08.531" v="435"/>
          <pc:sldLayoutMkLst>
            <pc:docMk/>
            <pc:sldMasterMk cId="2500617848" sldId="2147483743"/>
            <pc:sldLayoutMk cId="2722824187" sldId="2147483752"/>
          </pc:sldLayoutMkLst>
        </pc:sldLayoutChg>
        <pc:sldLayoutChg chg="add mod replId">
          <pc:chgData name="Tyrell Graver (2027780)" userId="S::2027780@student.uwtsd.ac.uk::9e0984de-bf34-4532-8014-d1dc178c839d" providerId="AD" clId="Web-{754C85EC-5819-151A-4DFB-E4872832D541}" dt="2022-03-25T14:59:08.531" v="435"/>
          <pc:sldLayoutMkLst>
            <pc:docMk/>
            <pc:sldMasterMk cId="2500617848" sldId="2147483743"/>
            <pc:sldLayoutMk cId="1025878166" sldId="2147483753"/>
          </pc:sldLayoutMkLst>
        </pc:sldLayoutChg>
        <pc:sldLayoutChg chg="add mod replId">
          <pc:chgData name="Tyrell Graver (2027780)" userId="S::2027780@student.uwtsd.ac.uk::9e0984de-bf34-4532-8014-d1dc178c839d" providerId="AD" clId="Web-{754C85EC-5819-151A-4DFB-E4872832D541}" dt="2022-03-25T14:59:08.531" v="435"/>
          <pc:sldLayoutMkLst>
            <pc:docMk/>
            <pc:sldMasterMk cId="2500617848" sldId="2147483743"/>
            <pc:sldLayoutMk cId="4183010716" sldId="2147483754"/>
          </pc:sldLayoutMkLst>
        </pc:sldLayoutChg>
        <pc:sldLayoutChg chg="add mod replId">
          <pc:chgData name="Tyrell Graver (2027780)" userId="S::2027780@student.uwtsd.ac.uk::9e0984de-bf34-4532-8014-d1dc178c839d" providerId="AD" clId="Web-{754C85EC-5819-151A-4DFB-E4872832D541}" dt="2022-03-25T14:59:08.531" v="435"/>
          <pc:sldLayoutMkLst>
            <pc:docMk/>
            <pc:sldMasterMk cId="2500617848" sldId="2147483743"/>
            <pc:sldLayoutMk cId="490151662" sldId="2147483755"/>
          </pc:sldLayoutMkLst>
        </pc:sldLayoutChg>
        <pc:sldLayoutChg chg="add mod replId">
          <pc:chgData name="Tyrell Graver (2027780)" userId="S::2027780@student.uwtsd.ac.uk::9e0984de-bf34-4532-8014-d1dc178c839d" providerId="AD" clId="Web-{754C85EC-5819-151A-4DFB-E4872832D541}" dt="2022-03-25T14:59:08.531" v="435"/>
          <pc:sldLayoutMkLst>
            <pc:docMk/>
            <pc:sldMasterMk cId="2500617848" sldId="2147483743"/>
            <pc:sldLayoutMk cId="479569889" sldId="2147483756"/>
          </pc:sldLayoutMkLst>
        </pc:sldLayoutChg>
        <pc:sldLayoutChg chg="add mod replId">
          <pc:chgData name="Tyrell Graver (2027780)" userId="S::2027780@student.uwtsd.ac.uk::9e0984de-bf34-4532-8014-d1dc178c839d" providerId="AD" clId="Web-{754C85EC-5819-151A-4DFB-E4872832D541}" dt="2022-03-25T14:59:08.531" v="435"/>
          <pc:sldLayoutMkLst>
            <pc:docMk/>
            <pc:sldMasterMk cId="2500617848" sldId="2147483743"/>
            <pc:sldLayoutMk cId="1471025675" sldId="2147483757"/>
          </pc:sldLayoutMkLst>
        </pc:sldLayoutChg>
        <pc:sldLayoutChg chg="add mod replId">
          <pc:chgData name="Tyrell Graver (2027780)" userId="S::2027780@student.uwtsd.ac.uk::9e0984de-bf34-4532-8014-d1dc178c839d" providerId="AD" clId="Web-{754C85EC-5819-151A-4DFB-E4872832D541}" dt="2022-03-25T14:59:08.531" v="435"/>
          <pc:sldLayoutMkLst>
            <pc:docMk/>
            <pc:sldMasterMk cId="2500617848" sldId="2147483743"/>
            <pc:sldLayoutMk cId="2038553142" sldId="2147483758"/>
          </pc:sldLayoutMkLst>
        </pc:sldLayoutChg>
        <pc:sldLayoutChg chg="add mod replId">
          <pc:chgData name="Tyrell Graver (2027780)" userId="S::2027780@student.uwtsd.ac.uk::9e0984de-bf34-4532-8014-d1dc178c839d" providerId="AD" clId="Web-{754C85EC-5819-151A-4DFB-E4872832D541}" dt="2022-03-25T14:59:08.531" v="435"/>
          <pc:sldLayoutMkLst>
            <pc:docMk/>
            <pc:sldMasterMk cId="2500617848" sldId="2147483743"/>
            <pc:sldLayoutMk cId="442763271" sldId="2147483759"/>
          </pc:sldLayoutMkLst>
        </pc:sldLayoutChg>
        <pc:sldLayoutChg chg="add mod replId">
          <pc:chgData name="Tyrell Graver (2027780)" userId="S::2027780@student.uwtsd.ac.uk::9e0984de-bf34-4532-8014-d1dc178c839d" providerId="AD" clId="Web-{754C85EC-5819-151A-4DFB-E4872832D541}" dt="2022-03-25T14:59:08.531" v="435"/>
          <pc:sldLayoutMkLst>
            <pc:docMk/>
            <pc:sldMasterMk cId="2500617848" sldId="2147483743"/>
            <pc:sldLayoutMk cId="1771115940" sldId="2147483760"/>
          </pc:sldLayoutMkLst>
        </pc:sldLayoutChg>
      </pc:sldMasterChg>
    </pc:docChg>
  </pc:docChgLst>
  <pc:docChgLst>
    <pc:chgData name="Tyrell Graver (2027780)" userId="S::2027780@student.uwtsd.ac.uk::9e0984de-bf34-4532-8014-d1dc178c839d" providerId="AD" clId="Web-{35F9179D-022B-4E97-8D96-0B11939F818D}"/>
    <pc:docChg chg="addSld delSld modSld">
      <pc:chgData name="Tyrell Graver (2027780)" userId="S::2027780@student.uwtsd.ac.uk::9e0984de-bf34-4532-8014-d1dc178c839d" providerId="AD" clId="Web-{35F9179D-022B-4E97-8D96-0B11939F818D}" dt="2022-03-26T20:23:55.020" v="1140" actId="1076"/>
      <pc:docMkLst>
        <pc:docMk/>
      </pc:docMkLst>
      <pc:sldChg chg="addSp delSp modSp">
        <pc:chgData name="Tyrell Graver (2027780)" userId="S::2027780@student.uwtsd.ac.uk::9e0984de-bf34-4532-8014-d1dc178c839d" providerId="AD" clId="Web-{35F9179D-022B-4E97-8D96-0B11939F818D}" dt="2022-03-26T20:23:55.020" v="1140" actId="1076"/>
        <pc:sldMkLst>
          <pc:docMk/>
          <pc:sldMk cId="109857222" sldId="256"/>
        </pc:sldMkLst>
        <pc:spChg chg="add del mod">
          <ac:chgData name="Tyrell Graver (2027780)" userId="S::2027780@student.uwtsd.ac.uk::9e0984de-bf34-4532-8014-d1dc178c839d" providerId="AD" clId="Web-{35F9179D-022B-4E97-8D96-0B11939F818D}" dt="2022-03-26T20:14:29.298" v="1002" actId="20577"/>
          <ac:spMkLst>
            <pc:docMk/>
            <pc:sldMk cId="109857222" sldId="256"/>
            <ac:spMk id="2" creationId="{6F9BBE34-8C1C-079D-F72D-800068EA2C60}"/>
          </ac:spMkLst>
        </pc:spChg>
        <pc:spChg chg="add mod">
          <ac:chgData name="Tyrell Graver (2027780)" userId="S::2027780@student.uwtsd.ac.uk::9e0984de-bf34-4532-8014-d1dc178c839d" providerId="AD" clId="Web-{35F9179D-022B-4E97-8D96-0B11939F818D}" dt="2022-03-26T20:23:47.801" v="1139" actId="14100"/>
          <ac:spMkLst>
            <pc:docMk/>
            <pc:sldMk cId="109857222" sldId="256"/>
            <ac:spMk id="3" creationId="{1189A8FD-D626-B6D8-C423-2A66D1CE46BB}"/>
          </ac:spMkLst>
        </pc:spChg>
        <pc:spChg chg="mod">
          <ac:chgData name="Tyrell Graver (2027780)" userId="S::2027780@student.uwtsd.ac.uk::9e0984de-bf34-4532-8014-d1dc178c839d" providerId="AD" clId="Web-{35F9179D-022B-4E97-8D96-0B11939F818D}" dt="2022-03-26T16:39:03.277" v="246" actId="1076"/>
          <ac:spMkLst>
            <pc:docMk/>
            <pc:sldMk cId="109857222" sldId="256"/>
            <ac:spMk id="4" creationId="{643A1A89-640F-149E-3695-46FB761C4999}"/>
          </ac:spMkLst>
        </pc:spChg>
        <pc:spChg chg="add del mod">
          <ac:chgData name="Tyrell Graver (2027780)" userId="S::2027780@student.uwtsd.ac.uk::9e0984de-bf34-4532-8014-d1dc178c839d" providerId="AD" clId="Web-{35F9179D-022B-4E97-8D96-0B11939F818D}" dt="2022-03-26T19:56:09.829" v="929"/>
          <ac:spMkLst>
            <pc:docMk/>
            <pc:sldMk cId="109857222" sldId="256"/>
            <ac:spMk id="5" creationId="{A1AD91F0-CAF7-EA3B-BF7F-26A755B89CA7}"/>
          </ac:spMkLst>
        </pc:spChg>
        <pc:spChg chg="add mod">
          <ac:chgData name="Tyrell Graver (2027780)" userId="S::2027780@student.uwtsd.ac.uk::9e0984de-bf34-4532-8014-d1dc178c839d" providerId="AD" clId="Web-{35F9179D-022B-4E97-8D96-0B11939F818D}" dt="2022-03-26T20:23:55.020" v="1140" actId="1076"/>
          <ac:spMkLst>
            <pc:docMk/>
            <pc:sldMk cId="109857222" sldId="256"/>
            <ac:spMk id="6" creationId="{35B3FEB8-5D49-7B74-C314-13B28D767F41}"/>
          </ac:spMkLst>
        </pc:spChg>
        <pc:spChg chg="add mod">
          <ac:chgData name="Tyrell Graver (2027780)" userId="S::2027780@student.uwtsd.ac.uk::9e0984de-bf34-4532-8014-d1dc178c839d" providerId="AD" clId="Web-{35F9179D-022B-4E97-8D96-0B11939F818D}" dt="2022-03-26T20:23:24.660" v="1135" actId="1076"/>
          <ac:spMkLst>
            <pc:docMk/>
            <pc:sldMk cId="109857222" sldId="256"/>
            <ac:spMk id="24" creationId="{F7576F03-8EC8-326D-5A75-FD8BF8032EC6}"/>
          </ac:spMkLst>
        </pc:spChg>
        <pc:spChg chg="add mod">
          <ac:chgData name="Tyrell Graver (2027780)" userId="S::2027780@student.uwtsd.ac.uk::9e0984de-bf34-4532-8014-d1dc178c839d" providerId="AD" clId="Web-{35F9179D-022B-4E97-8D96-0B11939F818D}" dt="2022-03-26T20:23:24.628" v="1132" actId="1076"/>
          <ac:spMkLst>
            <pc:docMk/>
            <pc:sldMk cId="109857222" sldId="256"/>
            <ac:spMk id="32" creationId="{1249EE71-3723-809E-473E-E817A692CA2A}"/>
          </ac:spMkLst>
        </pc:spChg>
        <pc:spChg chg="add mod">
          <ac:chgData name="Tyrell Graver (2027780)" userId="S::2027780@student.uwtsd.ac.uk::9e0984de-bf34-4532-8014-d1dc178c839d" providerId="AD" clId="Web-{35F9179D-022B-4E97-8D96-0B11939F818D}" dt="2022-03-26T20:23:24.644" v="1133" actId="1076"/>
          <ac:spMkLst>
            <pc:docMk/>
            <pc:sldMk cId="109857222" sldId="256"/>
            <ac:spMk id="33" creationId="{C959F5FD-B4F4-542B-22CA-A96F2A810CDB}"/>
          </ac:spMkLst>
        </pc:spChg>
        <pc:spChg chg="add mod">
          <ac:chgData name="Tyrell Graver (2027780)" userId="S::2027780@student.uwtsd.ac.uk::9e0984de-bf34-4532-8014-d1dc178c839d" providerId="AD" clId="Web-{35F9179D-022B-4E97-8D96-0B11939F818D}" dt="2022-03-26T20:23:24.644" v="1134" actId="1076"/>
          <ac:spMkLst>
            <pc:docMk/>
            <pc:sldMk cId="109857222" sldId="256"/>
            <ac:spMk id="34" creationId="{74BFCDDC-B8F5-E65A-ACB1-31D4057D52CC}"/>
          </ac:spMkLst>
        </pc:spChg>
        <pc:spChg chg="add mod">
          <ac:chgData name="Tyrell Graver (2027780)" userId="S::2027780@student.uwtsd.ac.uk::9e0984de-bf34-4532-8014-d1dc178c839d" providerId="AD" clId="Web-{35F9179D-022B-4E97-8D96-0B11939F818D}" dt="2022-03-26T20:22:42.190" v="1130" actId="1076"/>
          <ac:spMkLst>
            <pc:docMk/>
            <pc:sldMk cId="109857222" sldId="256"/>
            <ac:spMk id="35" creationId="{8A6D5306-B827-3767-E2CB-01F9A8D99736}"/>
          </ac:spMkLst>
        </pc:spChg>
        <pc:inkChg chg="add del">
          <ac:chgData name="Tyrell Graver (2027780)" userId="S::2027780@student.uwtsd.ac.uk::9e0984de-bf34-4532-8014-d1dc178c839d" providerId="AD" clId="Web-{35F9179D-022B-4E97-8D96-0B11939F818D}" dt="2022-03-26T19:53:47.744" v="902"/>
          <ac:inkMkLst>
            <pc:docMk/>
            <pc:sldMk cId="109857222" sldId="256"/>
            <ac:inkMk id="8" creationId="{4C635F07-9A49-C5FB-5551-C2EB57D86A27}"/>
          </ac:inkMkLst>
        </pc:inkChg>
        <pc:inkChg chg="add">
          <ac:chgData name="Tyrell Graver (2027780)" userId="S::2027780@student.uwtsd.ac.uk::9e0984de-bf34-4532-8014-d1dc178c839d" providerId="AD" clId="Web-{35F9179D-022B-4E97-8D96-0B11939F818D}" dt="2022-03-26T19:53:56.463" v="903"/>
          <ac:inkMkLst>
            <pc:docMk/>
            <pc:sldMk cId="109857222" sldId="256"/>
            <ac:inkMk id="9" creationId="{369BE552-19A9-55BB-7E1E-CB1BCC949349}"/>
          </ac:inkMkLst>
        </pc:inkChg>
        <pc:inkChg chg="add del">
          <ac:chgData name="Tyrell Graver (2027780)" userId="S::2027780@student.uwtsd.ac.uk::9e0984de-bf34-4532-8014-d1dc178c839d" providerId="AD" clId="Web-{35F9179D-022B-4E97-8D96-0B11939F818D}" dt="2022-03-26T19:54:09.464" v="909"/>
          <ac:inkMkLst>
            <pc:docMk/>
            <pc:sldMk cId="109857222" sldId="256"/>
            <ac:inkMk id="10" creationId="{33D115EB-E8F2-B2AD-6B15-BF1CC8EAA77A}"/>
          </ac:inkMkLst>
        </pc:inkChg>
        <pc:inkChg chg="add del">
          <ac:chgData name="Tyrell Graver (2027780)" userId="S::2027780@student.uwtsd.ac.uk::9e0984de-bf34-4532-8014-d1dc178c839d" providerId="AD" clId="Web-{35F9179D-022B-4E97-8D96-0B11939F818D}" dt="2022-03-26T19:54:06.198" v="908"/>
          <ac:inkMkLst>
            <pc:docMk/>
            <pc:sldMk cId="109857222" sldId="256"/>
            <ac:inkMk id="18" creationId="{78679554-B80B-E659-7A48-70D6D4DC8943}"/>
          </ac:inkMkLst>
        </pc:inkChg>
        <pc:inkChg chg="add del">
          <ac:chgData name="Tyrell Graver (2027780)" userId="S::2027780@student.uwtsd.ac.uk::9e0984de-bf34-4532-8014-d1dc178c839d" providerId="AD" clId="Web-{35F9179D-022B-4E97-8D96-0B11939F818D}" dt="2022-03-26T19:54:02.088" v="907"/>
          <ac:inkMkLst>
            <pc:docMk/>
            <pc:sldMk cId="109857222" sldId="256"/>
            <ac:inkMk id="20" creationId="{545E62DE-6388-0449-1436-F5DDDC908BB9}"/>
          </ac:inkMkLst>
        </pc:inkChg>
      </pc:sldChg>
      <pc:sldChg chg="modSp">
        <pc:chgData name="Tyrell Graver (2027780)" userId="S::2027780@student.uwtsd.ac.uk::9e0984de-bf34-4532-8014-d1dc178c839d" providerId="AD" clId="Web-{35F9179D-022B-4E97-8D96-0B11939F818D}" dt="2022-03-26T19:10:18.859" v="769" actId="1076"/>
        <pc:sldMkLst>
          <pc:docMk/>
          <pc:sldMk cId="2919380834" sldId="258"/>
        </pc:sldMkLst>
        <pc:spChg chg="mod">
          <ac:chgData name="Tyrell Graver (2027780)" userId="S::2027780@student.uwtsd.ac.uk::9e0984de-bf34-4532-8014-d1dc178c839d" providerId="AD" clId="Web-{35F9179D-022B-4E97-8D96-0B11939F818D}" dt="2022-03-26T19:10:18.859" v="769" actId="1076"/>
          <ac:spMkLst>
            <pc:docMk/>
            <pc:sldMk cId="2919380834" sldId="258"/>
            <ac:spMk id="3" creationId="{6394A37C-C085-C764-63F5-072DD21EF868}"/>
          </ac:spMkLst>
        </pc:spChg>
      </pc:sldChg>
      <pc:sldChg chg="del">
        <pc:chgData name="Tyrell Graver (2027780)" userId="S::2027780@student.uwtsd.ac.uk::9e0984de-bf34-4532-8014-d1dc178c839d" providerId="AD" clId="Web-{35F9179D-022B-4E97-8D96-0B11939F818D}" dt="2022-03-26T19:08:21.793" v="766"/>
        <pc:sldMkLst>
          <pc:docMk/>
          <pc:sldMk cId="1603132402" sldId="259"/>
        </pc:sldMkLst>
      </pc:sldChg>
      <pc:sldChg chg="addSp delSp modSp">
        <pc:chgData name="Tyrell Graver (2027780)" userId="S::2027780@student.uwtsd.ac.uk::9e0984de-bf34-4532-8014-d1dc178c839d" providerId="AD" clId="Web-{35F9179D-022B-4E97-8D96-0B11939F818D}" dt="2022-03-26T19:11:19.892" v="775" actId="1076"/>
        <pc:sldMkLst>
          <pc:docMk/>
          <pc:sldMk cId="3744111693" sldId="260"/>
        </pc:sldMkLst>
        <pc:spChg chg="mod">
          <ac:chgData name="Tyrell Graver (2027780)" userId="S::2027780@student.uwtsd.ac.uk::9e0984de-bf34-4532-8014-d1dc178c839d" providerId="AD" clId="Web-{35F9179D-022B-4E97-8D96-0B11939F818D}" dt="2022-03-26T16:35:27.646" v="239" actId="20577"/>
          <ac:spMkLst>
            <pc:docMk/>
            <pc:sldMk cId="3744111693" sldId="260"/>
            <ac:spMk id="2" creationId="{CA91D74D-4D96-A200-B12F-293FC3C89D47}"/>
          </ac:spMkLst>
        </pc:spChg>
        <pc:spChg chg="mod">
          <ac:chgData name="Tyrell Graver (2027780)" userId="S::2027780@student.uwtsd.ac.uk::9e0984de-bf34-4532-8014-d1dc178c839d" providerId="AD" clId="Web-{35F9179D-022B-4E97-8D96-0B11939F818D}" dt="2022-03-26T16:08:05.540" v="64" actId="1076"/>
          <ac:spMkLst>
            <pc:docMk/>
            <pc:sldMk cId="3744111693" sldId="260"/>
            <ac:spMk id="3" creationId="{6FF29D80-9655-DC3B-0DA7-14767F4A4BC0}"/>
          </ac:spMkLst>
        </pc:spChg>
        <pc:spChg chg="mod">
          <ac:chgData name="Tyrell Graver (2027780)" userId="S::2027780@student.uwtsd.ac.uk::9e0984de-bf34-4532-8014-d1dc178c839d" providerId="AD" clId="Web-{35F9179D-022B-4E97-8D96-0B11939F818D}" dt="2022-03-26T16:38:00.994" v="245" actId="1076"/>
          <ac:spMkLst>
            <pc:docMk/>
            <pc:sldMk cId="3744111693" sldId="260"/>
            <ac:spMk id="4" creationId="{2F41B23E-B255-A053-ABB9-2F3219C90DD5}"/>
          </ac:spMkLst>
        </pc:spChg>
        <pc:spChg chg="add mod">
          <ac:chgData name="Tyrell Graver (2027780)" userId="S::2027780@student.uwtsd.ac.uk::9e0984de-bf34-4532-8014-d1dc178c839d" providerId="AD" clId="Web-{35F9179D-022B-4E97-8D96-0B11939F818D}" dt="2022-03-26T16:37:53.478" v="244" actId="1076"/>
          <ac:spMkLst>
            <pc:docMk/>
            <pc:sldMk cId="3744111693" sldId="260"/>
            <ac:spMk id="6" creationId="{6420958E-C110-704B-69B7-02B4A46B6BFC}"/>
          </ac:spMkLst>
        </pc:spChg>
        <pc:spChg chg="add del">
          <ac:chgData name="Tyrell Graver (2027780)" userId="S::2027780@student.uwtsd.ac.uk::9e0984de-bf34-4532-8014-d1dc178c839d" providerId="AD" clId="Web-{35F9179D-022B-4E97-8D96-0B11939F818D}" dt="2022-03-26T16:15:38.895" v="117"/>
          <ac:spMkLst>
            <pc:docMk/>
            <pc:sldMk cId="3744111693" sldId="260"/>
            <ac:spMk id="7" creationId="{1BA8F647-A222-A539-6A5F-AAF3D35B9C41}"/>
          </ac:spMkLst>
        </pc:spChg>
        <pc:spChg chg="add mod">
          <ac:chgData name="Tyrell Graver (2027780)" userId="S::2027780@student.uwtsd.ac.uk::9e0984de-bf34-4532-8014-d1dc178c839d" providerId="AD" clId="Web-{35F9179D-022B-4E97-8D96-0B11939F818D}" dt="2022-03-26T19:11:19.892" v="775" actId="1076"/>
          <ac:spMkLst>
            <pc:docMk/>
            <pc:sldMk cId="3744111693" sldId="260"/>
            <ac:spMk id="8" creationId="{EAEE6D73-D62C-ABE0-33D5-CB27D8D34923}"/>
          </ac:spMkLst>
        </pc:spChg>
        <pc:spChg chg="add mod">
          <ac:chgData name="Tyrell Graver (2027780)" userId="S::2027780@student.uwtsd.ac.uk::9e0984de-bf34-4532-8014-d1dc178c839d" providerId="AD" clId="Web-{35F9179D-022B-4E97-8D96-0B11939F818D}" dt="2022-03-26T16:36:45.445" v="241" actId="1076"/>
          <ac:spMkLst>
            <pc:docMk/>
            <pc:sldMk cId="3744111693" sldId="260"/>
            <ac:spMk id="9" creationId="{EAB5C028-FB62-FE3A-1677-571E603622A9}"/>
          </ac:spMkLst>
        </pc:spChg>
      </pc:sldChg>
      <pc:sldChg chg="addSp delSp modSp new">
        <pc:chgData name="Tyrell Graver (2027780)" userId="S::2027780@student.uwtsd.ac.uk::9e0984de-bf34-4532-8014-d1dc178c839d" providerId="AD" clId="Web-{35F9179D-022B-4E97-8D96-0B11939F818D}" dt="2022-03-26T19:05:55.039" v="765"/>
        <pc:sldMkLst>
          <pc:docMk/>
          <pc:sldMk cId="1420096190" sldId="261"/>
        </pc:sldMkLst>
        <pc:spChg chg="del">
          <ac:chgData name="Tyrell Graver (2027780)" userId="S::2027780@student.uwtsd.ac.uk::9e0984de-bf34-4532-8014-d1dc178c839d" providerId="AD" clId="Web-{35F9179D-022B-4E97-8D96-0B11939F818D}" dt="2022-03-26T18:25:06.621" v="251"/>
          <ac:spMkLst>
            <pc:docMk/>
            <pc:sldMk cId="1420096190" sldId="261"/>
            <ac:spMk id="2" creationId="{EEE98916-0B54-567B-7DC0-6BF6E76364EF}"/>
          </ac:spMkLst>
        </pc:spChg>
        <pc:spChg chg="del">
          <ac:chgData name="Tyrell Graver (2027780)" userId="S::2027780@student.uwtsd.ac.uk::9e0984de-bf34-4532-8014-d1dc178c839d" providerId="AD" clId="Web-{35F9179D-022B-4E97-8D96-0B11939F818D}" dt="2022-03-26T18:24:31.183" v="248"/>
          <ac:spMkLst>
            <pc:docMk/>
            <pc:sldMk cId="1420096190" sldId="261"/>
            <ac:spMk id="3" creationId="{EAA0BF02-1285-95A4-E15F-5C8DE76FB88E}"/>
          </ac:spMkLst>
        </pc:spChg>
        <pc:graphicFrameChg chg="add mod ord modGraphic">
          <ac:chgData name="Tyrell Graver (2027780)" userId="S::2027780@student.uwtsd.ac.uk::9e0984de-bf34-4532-8014-d1dc178c839d" providerId="AD" clId="Web-{35F9179D-022B-4E97-8D96-0B11939F818D}" dt="2022-03-26T19:05:55.039" v="765"/>
          <ac:graphicFrameMkLst>
            <pc:docMk/>
            <pc:sldMk cId="1420096190" sldId="261"/>
            <ac:graphicFrameMk id="5" creationId="{94CC2508-6E62-C45F-1B72-24AAA2C917B2}"/>
          </ac:graphicFrameMkLst>
        </pc:graphicFrameChg>
      </pc:sldChg>
    </pc:docChg>
  </pc:docChgLst>
  <pc:docChgLst>
    <pc:chgData name="Tyrell Graver (2027780)" userId="S::2027780@student.uwtsd.ac.uk::9e0984de-bf34-4532-8014-d1dc178c839d" providerId="AD" clId="Web-{A7E45D88-5992-4740-B640-B2CE6B024849}"/>
    <pc:docChg chg="addSld modSld sldOrd addMainMaster">
      <pc:chgData name="Tyrell Graver (2027780)" userId="S::2027780@student.uwtsd.ac.uk::9e0984de-bf34-4532-8014-d1dc178c839d" providerId="AD" clId="Web-{A7E45D88-5992-4740-B640-B2CE6B024849}" dt="2022-03-25T14:27:31.710" v="151" actId="14100"/>
      <pc:docMkLst>
        <pc:docMk/>
      </pc:docMkLst>
      <pc:sldChg chg="addSp delSp modSp">
        <pc:chgData name="Tyrell Graver (2027780)" userId="S::2027780@student.uwtsd.ac.uk::9e0984de-bf34-4532-8014-d1dc178c839d" providerId="AD" clId="Web-{A7E45D88-5992-4740-B640-B2CE6B024849}" dt="2022-03-25T14:27:31.710" v="151" actId="14100"/>
        <pc:sldMkLst>
          <pc:docMk/>
          <pc:sldMk cId="109857222" sldId="256"/>
        </pc:sldMkLst>
        <pc:spChg chg="del">
          <ac:chgData name="Tyrell Graver (2027780)" userId="S::2027780@student.uwtsd.ac.uk::9e0984de-bf34-4532-8014-d1dc178c839d" providerId="AD" clId="Web-{A7E45D88-5992-4740-B640-B2CE6B024849}" dt="2022-03-25T14:10:01.058" v="2"/>
          <ac:spMkLst>
            <pc:docMk/>
            <pc:sldMk cId="109857222" sldId="256"/>
            <ac:spMk id="2" creationId="{00000000-0000-0000-0000-000000000000}"/>
          </ac:spMkLst>
        </pc:spChg>
        <pc:spChg chg="del">
          <ac:chgData name="Tyrell Graver (2027780)" userId="S::2027780@student.uwtsd.ac.uk::9e0984de-bf34-4532-8014-d1dc178c839d" providerId="AD" clId="Web-{A7E45D88-5992-4740-B640-B2CE6B024849}" dt="2022-03-25T14:10:11.465" v="3"/>
          <ac:spMkLst>
            <pc:docMk/>
            <pc:sldMk cId="109857222" sldId="256"/>
            <ac:spMk id="3" creationId="{00000000-0000-0000-0000-000000000000}"/>
          </ac:spMkLst>
        </pc:spChg>
        <pc:spChg chg="add mod">
          <ac:chgData name="Tyrell Graver (2027780)" userId="S::2027780@student.uwtsd.ac.uk::9e0984de-bf34-4532-8014-d1dc178c839d" providerId="AD" clId="Web-{A7E45D88-5992-4740-B640-B2CE6B024849}" dt="2022-03-25T14:15:42.286" v="63" actId="1076"/>
          <ac:spMkLst>
            <pc:docMk/>
            <pc:sldMk cId="109857222" sldId="256"/>
            <ac:spMk id="4" creationId="{643A1A89-640F-149E-3695-46FB761C4999}"/>
          </ac:spMkLst>
        </pc:spChg>
        <pc:spChg chg="add mod">
          <ac:chgData name="Tyrell Graver (2027780)" userId="S::2027780@student.uwtsd.ac.uk::9e0984de-bf34-4532-8014-d1dc178c839d" providerId="AD" clId="Web-{A7E45D88-5992-4740-B640-B2CE6B024849}" dt="2022-03-25T14:27:31.710" v="151" actId="14100"/>
          <ac:spMkLst>
            <pc:docMk/>
            <pc:sldMk cId="109857222" sldId="256"/>
            <ac:spMk id="5" creationId="{A1AD91F0-CAF7-EA3B-BF7F-26A755B89CA7}"/>
          </ac:spMkLst>
        </pc:spChg>
      </pc:sldChg>
      <pc:sldChg chg="add ord">
        <pc:chgData name="Tyrell Graver (2027780)" userId="S::2027780@student.uwtsd.ac.uk::9e0984de-bf34-4532-8014-d1dc178c839d" providerId="AD" clId="Web-{A7E45D88-5992-4740-B640-B2CE6B024849}" dt="2022-03-25T14:08:37.384" v="1"/>
        <pc:sldMkLst>
          <pc:docMk/>
          <pc:sldMk cId="3363094178" sldId="257"/>
        </pc:sldMkLst>
      </pc:sldChg>
      <pc:sldMasterChg chg="add addSldLayout">
        <pc:chgData name="Tyrell Graver (2027780)" userId="S::2027780@student.uwtsd.ac.uk::9e0984de-bf34-4532-8014-d1dc178c839d" providerId="AD" clId="Web-{A7E45D88-5992-4740-B640-B2CE6B024849}" dt="2022-03-25T14:08:31.462" v="0"/>
        <pc:sldMasterMkLst>
          <pc:docMk/>
          <pc:sldMasterMk cId="1791219577" sldId="2147483725"/>
        </pc:sldMasterMkLst>
        <pc:sldLayoutChg chg="add">
          <pc:chgData name="Tyrell Graver (2027780)" userId="S::2027780@student.uwtsd.ac.uk::9e0984de-bf34-4532-8014-d1dc178c839d" providerId="AD" clId="Web-{A7E45D88-5992-4740-B640-B2CE6B024849}" dt="2022-03-25T14:08:31.462" v="0"/>
          <pc:sldLayoutMkLst>
            <pc:docMk/>
            <pc:sldMasterMk cId="1791219577" sldId="2147483725"/>
            <pc:sldLayoutMk cId="2922517995" sldId="2147483726"/>
          </pc:sldLayoutMkLst>
        </pc:sldLayoutChg>
        <pc:sldLayoutChg chg="add">
          <pc:chgData name="Tyrell Graver (2027780)" userId="S::2027780@student.uwtsd.ac.uk::9e0984de-bf34-4532-8014-d1dc178c839d" providerId="AD" clId="Web-{A7E45D88-5992-4740-B640-B2CE6B024849}" dt="2022-03-25T14:08:31.462" v="0"/>
          <pc:sldLayoutMkLst>
            <pc:docMk/>
            <pc:sldMasterMk cId="1791219577" sldId="2147483725"/>
            <pc:sldLayoutMk cId="4122553657" sldId="2147483727"/>
          </pc:sldLayoutMkLst>
        </pc:sldLayoutChg>
        <pc:sldLayoutChg chg="add">
          <pc:chgData name="Tyrell Graver (2027780)" userId="S::2027780@student.uwtsd.ac.uk::9e0984de-bf34-4532-8014-d1dc178c839d" providerId="AD" clId="Web-{A7E45D88-5992-4740-B640-B2CE6B024849}" dt="2022-03-25T14:08:31.462" v="0"/>
          <pc:sldLayoutMkLst>
            <pc:docMk/>
            <pc:sldMasterMk cId="1791219577" sldId="2147483725"/>
            <pc:sldLayoutMk cId="1347551614" sldId="2147483728"/>
          </pc:sldLayoutMkLst>
        </pc:sldLayoutChg>
        <pc:sldLayoutChg chg="add">
          <pc:chgData name="Tyrell Graver (2027780)" userId="S::2027780@student.uwtsd.ac.uk::9e0984de-bf34-4532-8014-d1dc178c839d" providerId="AD" clId="Web-{A7E45D88-5992-4740-B640-B2CE6B024849}" dt="2022-03-25T14:08:31.462" v="0"/>
          <pc:sldLayoutMkLst>
            <pc:docMk/>
            <pc:sldMasterMk cId="1791219577" sldId="2147483725"/>
            <pc:sldLayoutMk cId="1394622023" sldId="2147483729"/>
          </pc:sldLayoutMkLst>
        </pc:sldLayoutChg>
        <pc:sldLayoutChg chg="add">
          <pc:chgData name="Tyrell Graver (2027780)" userId="S::2027780@student.uwtsd.ac.uk::9e0984de-bf34-4532-8014-d1dc178c839d" providerId="AD" clId="Web-{A7E45D88-5992-4740-B640-B2CE6B024849}" dt="2022-03-25T14:08:31.462" v="0"/>
          <pc:sldLayoutMkLst>
            <pc:docMk/>
            <pc:sldMasterMk cId="1791219577" sldId="2147483725"/>
            <pc:sldLayoutMk cId="4198317647" sldId="2147483730"/>
          </pc:sldLayoutMkLst>
        </pc:sldLayoutChg>
        <pc:sldLayoutChg chg="add">
          <pc:chgData name="Tyrell Graver (2027780)" userId="S::2027780@student.uwtsd.ac.uk::9e0984de-bf34-4532-8014-d1dc178c839d" providerId="AD" clId="Web-{A7E45D88-5992-4740-B640-B2CE6B024849}" dt="2022-03-25T14:08:31.462" v="0"/>
          <pc:sldLayoutMkLst>
            <pc:docMk/>
            <pc:sldMasterMk cId="1791219577" sldId="2147483725"/>
            <pc:sldLayoutMk cId="33103708" sldId="2147483731"/>
          </pc:sldLayoutMkLst>
        </pc:sldLayoutChg>
        <pc:sldLayoutChg chg="add">
          <pc:chgData name="Tyrell Graver (2027780)" userId="S::2027780@student.uwtsd.ac.uk::9e0984de-bf34-4532-8014-d1dc178c839d" providerId="AD" clId="Web-{A7E45D88-5992-4740-B640-B2CE6B024849}" dt="2022-03-25T14:08:31.462" v="0"/>
          <pc:sldLayoutMkLst>
            <pc:docMk/>
            <pc:sldMasterMk cId="1791219577" sldId="2147483725"/>
            <pc:sldLayoutMk cId="1220156744" sldId="2147483732"/>
          </pc:sldLayoutMkLst>
        </pc:sldLayoutChg>
        <pc:sldLayoutChg chg="add">
          <pc:chgData name="Tyrell Graver (2027780)" userId="S::2027780@student.uwtsd.ac.uk::9e0984de-bf34-4532-8014-d1dc178c839d" providerId="AD" clId="Web-{A7E45D88-5992-4740-B640-B2CE6B024849}" dt="2022-03-25T14:08:31.462" v="0"/>
          <pc:sldLayoutMkLst>
            <pc:docMk/>
            <pc:sldMasterMk cId="1791219577" sldId="2147483725"/>
            <pc:sldLayoutMk cId="3534574007" sldId="2147483733"/>
          </pc:sldLayoutMkLst>
        </pc:sldLayoutChg>
        <pc:sldLayoutChg chg="add">
          <pc:chgData name="Tyrell Graver (2027780)" userId="S::2027780@student.uwtsd.ac.uk::9e0984de-bf34-4532-8014-d1dc178c839d" providerId="AD" clId="Web-{A7E45D88-5992-4740-B640-B2CE6B024849}" dt="2022-03-25T14:08:31.462" v="0"/>
          <pc:sldLayoutMkLst>
            <pc:docMk/>
            <pc:sldMasterMk cId="1791219577" sldId="2147483725"/>
            <pc:sldLayoutMk cId="3036471160" sldId="2147483734"/>
          </pc:sldLayoutMkLst>
        </pc:sldLayoutChg>
        <pc:sldLayoutChg chg="add">
          <pc:chgData name="Tyrell Graver (2027780)" userId="S::2027780@student.uwtsd.ac.uk::9e0984de-bf34-4532-8014-d1dc178c839d" providerId="AD" clId="Web-{A7E45D88-5992-4740-B640-B2CE6B024849}" dt="2022-03-25T14:08:31.462" v="0"/>
          <pc:sldLayoutMkLst>
            <pc:docMk/>
            <pc:sldMasterMk cId="1791219577" sldId="2147483725"/>
            <pc:sldLayoutMk cId="594263182" sldId="2147483735"/>
          </pc:sldLayoutMkLst>
        </pc:sldLayoutChg>
        <pc:sldLayoutChg chg="add">
          <pc:chgData name="Tyrell Graver (2027780)" userId="S::2027780@student.uwtsd.ac.uk::9e0984de-bf34-4532-8014-d1dc178c839d" providerId="AD" clId="Web-{A7E45D88-5992-4740-B640-B2CE6B024849}" dt="2022-03-25T14:08:31.462" v="0"/>
          <pc:sldLayoutMkLst>
            <pc:docMk/>
            <pc:sldMasterMk cId="1791219577" sldId="2147483725"/>
            <pc:sldLayoutMk cId="2303994419" sldId="2147483736"/>
          </pc:sldLayoutMkLst>
        </pc:sldLayoutChg>
        <pc:sldLayoutChg chg="add">
          <pc:chgData name="Tyrell Graver (2027780)" userId="S::2027780@student.uwtsd.ac.uk::9e0984de-bf34-4532-8014-d1dc178c839d" providerId="AD" clId="Web-{A7E45D88-5992-4740-B640-B2CE6B024849}" dt="2022-03-25T14:08:31.462" v="0"/>
          <pc:sldLayoutMkLst>
            <pc:docMk/>
            <pc:sldMasterMk cId="1791219577" sldId="2147483725"/>
            <pc:sldLayoutMk cId="2031499041" sldId="2147483737"/>
          </pc:sldLayoutMkLst>
        </pc:sldLayoutChg>
        <pc:sldLayoutChg chg="add">
          <pc:chgData name="Tyrell Graver (2027780)" userId="S::2027780@student.uwtsd.ac.uk::9e0984de-bf34-4532-8014-d1dc178c839d" providerId="AD" clId="Web-{A7E45D88-5992-4740-B640-B2CE6B024849}" dt="2022-03-25T14:08:31.462" v="0"/>
          <pc:sldLayoutMkLst>
            <pc:docMk/>
            <pc:sldMasterMk cId="1791219577" sldId="2147483725"/>
            <pc:sldLayoutMk cId="996414523" sldId="2147483738"/>
          </pc:sldLayoutMkLst>
        </pc:sldLayoutChg>
        <pc:sldLayoutChg chg="add">
          <pc:chgData name="Tyrell Graver (2027780)" userId="S::2027780@student.uwtsd.ac.uk::9e0984de-bf34-4532-8014-d1dc178c839d" providerId="AD" clId="Web-{A7E45D88-5992-4740-B640-B2CE6B024849}" dt="2022-03-25T14:08:31.462" v="0"/>
          <pc:sldLayoutMkLst>
            <pc:docMk/>
            <pc:sldMasterMk cId="1791219577" sldId="2147483725"/>
            <pc:sldLayoutMk cId="3251261079" sldId="2147483739"/>
          </pc:sldLayoutMkLst>
        </pc:sldLayoutChg>
        <pc:sldLayoutChg chg="add">
          <pc:chgData name="Tyrell Graver (2027780)" userId="S::2027780@student.uwtsd.ac.uk::9e0984de-bf34-4532-8014-d1dc178c839d" providerId="AD" clId="Web-{A7E45D88-5992-4740-B640-B2CE6B024849}" dt="2022-03-25T14:08:31.462" v="0"/>
          <pc:sldLayoutMkLst>
            <pc:docMk/>
            <pc:sldMasterMk cId="1791219577" sldId="2147483725"/>
            <pc:sldLayoutMk cId="1777267324" sldId="2147483740"/>
          </pc:sldLayoutMkLst>
        </pc:sldLayoutChg>
        <pc:sldLayoutChg chg="add">
          <pc:chgData name="Tyrell Graver (2027780)" userId="S::2027780@student.uwtsd.ac.uk::9e0984de-bf34-4532-8014-d1dc178c839d" providerId="AD" clId="Web-{A7E45D88-5992-4740-B640-B2CE6B024849}" dt="2022-03-25T14:08:31.462" v="0"/>
          <pc:sldLayoutMkLst>
            <pc:docMk/>
            <pc:sldMasterMk cId="1791219577" sldId="2147483725"/>
            <pc:sldLayoutMk cId="1208675365" sldId="2147483741"/>
          </pc:sldLayoutMkLst>
        </pc:sldLayoutChg>
        <pc:sldLayoutChg chg="add">
          <pc:chgData name="Tyrell Graver (2027780)" userId="S::2027780@student.uwtsd.ac.uk::9e0984de-bf34-4532-8014-d1dc178c839d" providerId="AD" clId="Web-{A7E45D88-5992-4740-B640-B2CE6B024849}" dt="2022-03-25T14:08:31.462" v="0"/>
          <pc:sldLayoutMkLst>
            <pc:docMk/>
            <pc:sldMasterMk cId="1791219577" sldId="2147483725"/>
            <pc:sldLayoutMk cId="1642557595" sldId="2147483742"/>
          </pc:sldLayoutMkLst>
        </pc:sldLayoutChg>
      </pc:sldMaster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03-26T20:24:47.905"/>
    </inkml:context>
    <inkml:brush xml:id="br0">
      <inkml:brushProperty name="width" value="0.1" units="cm"/>
      <inkml:brushProperty name="height" value="0.1" units="cm"/>
    </inkml:brush>
  </inkml:definitions>
  <inkml:trace contextRef="#ctx0" brushRef="#br0">24368 4948 0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6C2667-20C0-4C15-AFC7-BBF95B71B03E}" type="datetimeFigureOut">
              <a:t>3/27/2022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804C4B-9B98-42C9-9B6F-200F8515FC68}" type="slidenum">
              <a:t>‹#›</a:t>
            </a:fld>
            <a:endParaRPr lang="en-GB"/>
          </a:p>
        </p:txBody>
      </p:sp>
    </p:spTree>
    <p:extLst>
      <p:ext uri="{BB962C8B-B14F-4D97-AF65-F5344CB8AC3E}">
        <p14:creationId xmlns:p14="http://schemas.microsoft.com/office/powerpoint/2010/main" val="9312282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a:cs typeface="Calibri"/>
            </a:endParaRPr>
          </a:p>
        </p:txBody>
      </p:sp>
      <p:sp>
        <p:nvSpPr>
          <p:cNvPr id="4" name="Slide Number Placeholder 3"/>
          <p:cNvSpPr>
            <a:spLocks noGrp="1"/>
          </p:cNvSpPr>
          <p:nvPr>
            <p:ph type="sldNum" sz="quarter" idx="5"/>
          </p:nvPr>
        </p:nvSpPr>
        <p:spPr/>
        <p:txBody>
          <a:bodyPr/>
          <a:lstStyle/>
          <a:p>
            <a:fld id="{2AD9491F-C06F-4D7F-AA90-D24FD2298BF2}" type="slidenum">
              <a:rPr lang="en-GB"/>
              <a:t>1</a:t>
            </a:fld>
            <a:endParaRPr lang="en-GB"/>
          </a:p>
        </p:txBody>
      </p:sp>
    </p:spTree>
    <p:extLst>
      <p:ext uri="{BB962C8B-B14F-4D97-AF65-F5344CB8AC3E}">
        <p14:creationId xmlns:p14="http://schemas.microsoft.com/office/powerpoint/2010/main" val="32673114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24864771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078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732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6953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71251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86507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3251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91790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24298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22824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5878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830107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901516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795698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710256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385531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427632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711159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2474585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83919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3/27/2022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500617848"/>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 id="2147483761" r:id="rId18"/>
    <p:sldLayoutId id="2147483919" r:id="rId19"/>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jpeg"/><Relationship Id="rId4" Type="http://schemas.openxmlformats.org/officeDocument/2006/relationships/hyperlink" Target="mailto:2027780@student.uwtsd.ac.uk"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customXml" Target="../ink/ink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253785" y="1380068"/>
            <a:ext cx="4978303" cy="2616199"/>
          </a:xfrm>
        </p:spPr>
        <p:txBody>
          <a:bodyPr>
            <a:normAutofit/>
          </a:bodyPr>
          <a:lstStyle/>
          <a:p>
            <a:pPr>
              <a:lnSpc>
                <a:spcPct val="90000"/>
              </a:lnSpc>
            </a:pPr>
            <a:r>
              <a:rPr lang="en-GB" sz="2000" b="1" dirty="0"/>
              <a:t>Name: Tyrell graver</a:t>
            </a:r>
            <a:br>
              <a:rPr lang="en-US" sz="2000" dirty="0"/>
            </a:br>
            <a:br>
              <a:rPr lang="en-US" sz="2000" dirty="0"/>
            </a:br>
            <a:r>
              <a:rPr lang="en-GB" sz="2000" b="1" dirty="0"/>
              <a:t>student number: 2027780</a:t>
            </a:r>
            <a:br>
              <a:rPr lang="en-GB" sz="2000" b="1" dirty="0">
                <a:effectLst>
                  <a:glow rad="38100">
                    <a:prstClr val="black">
                      <a:lumMod val="65000"/>
                      <a:lumOff val="35000"/>
                      <a:alpha val="50000"/>
                    </a:prstClr>
                  </a:glow>
                  <a:outerShdw blurRad="28575" dist="31750" dir="13200000" algn="tl" rotWithShape="0">
                    <a:srgbClr val="000000">
                      <a:alpha val="25000"/>
                    </a:srgbClr>
                  </a:outerShdw>
                </a:effectLst>
              </a:rPr>
            </a:br>
            <a:br>
              <a:rPr lang="en-GB" sz="2000" b="1" dirty="0">
                <a:effectLst>
                  <a:glow rad="38100">
                    <a:prstClr val="black">
                      <a:lumMod val="65000"/>
                      <a:lumOff val="35000"/>
                      <a:alpha val="50000"/>
                    </a:prstClr>
                  </a:glow>
                  <a:outerShdw blurRad="28575" dist="31750" dir="13200000" algn="tl" rotWithShape="0">
                    <a:srgbClr val="000000">
                      <a:alpha val="25000"/>
                    </a:srgbClr>
                  </a:outerShdw>
                </a:effectLst>
              </a:rPr>
            </a:br>
            <a:r>
              <a:rPr lang="en-GB" sz="2000" b="1" dirty="0">
                <a:effectLst>
                  <a:glow rad="38100">
                    <a:prstClr val="black">
                      <a:lumMod val="65000"/>
                      <a:lumOff val="35000"/>
                      <a:alpha val="50000"/>
                    </a:prstClr>
                  </a:glow>
                  <a:outerShdw blurRad="28575" dist="31750" dir="13200000" algn="tl" rotWithShape="0">
                    <a:srgbClr val="000000">
                      <a:alpha val="25000"/>
                    </a:srgbClr>
                  </a:outerShdw>
                </a:effectLst>
              </a:rPr>
              <a:t>email address: </a:t>
            </a:r>
            <a:r>
              <a:rPr lang="en-GB" sz="2000" b="1" dirty="0">
                <a:effectLst>
                  <a:glow rad="38100">
                    <a:prstClr val="black">
                      <a:lumMod val="65000"/>
                      <a:lumOff val="35000"/>
                      <a:alpha val="50000"/>
                    </a:prstClr>
                  </a:glow>
                  <a:outerShdw blurRad="28575" dist="31750" dir="13200000" algn="tl" rotWithShape="0">
                    <a:srgbClr val="000000">
                      <a:alpha val="25000"/>
                    </a:srgbClr>
                  </a:outerShdw>
                </a:effectLst>
                <a:ea typeface="+mj-lt"/>
                <a:cs typeface="+mj-lt"/>
                <a:hlinkClick r:id="rId4"/>
              </a:rPr>
              <a:t>2027780@student.uwtsd.ac.uk</a:t>
            </a:r>
            <a:br>
              <a:rPr lang="en-GB" sz="2000" b="1" dirty="0">
                <a:effectLst>
                  <a:glow rad="38100">
                    <a:prstClr val="black">
                      <a:lumMod val="65000"/>
                      <a:lumOff val="35000"/>
                      <a:alpha val="50000"/>
                    </a:prstClr>
                  </a:glow>
                  <a:outerShdw blurRad="28575" dist="31750" dir="13200000" algn="tl" rotWithShape="0">
                    <a:srgbClr val="000000">
                      <a:alpha val="25000"/>
                    </a:srgbClr>
                  </a:outerShdw>
                </a:effectLst>
              </a:rPr>
            </a:br>
            <a:br>
              <a:rPr lang="en-GB" sz="2000" b="1" dirty="0">
                <a:effectLst>
                  <a:glow rad="38100">
                    <a:prstClr val="black">
                      <a:lumMod val="65000"/>
                      <a:lumOff val="35000"/>
                      <a:alpha val="50000"/>
                    </a:prstClr>
                  </a:glow>
                  <a:outerShdw blurRad="28575" dist="31750" dir="13200000" algn="tl" rotWithShape="0">
                    <a:srgbClr val="000000">
                      <a:alpha val="25000"/>
                    </a:srgbClr>
                  </a:outerShdw>
                </a:effectLst>
              </a:rPr>
            </a:br>
            <a:r>
              <a:rPr lang="en-GB" sz="2000" b="1">
                <a:effectLst>
                  <a:glow rad="38100">
                    <a:prstClr val="black">
                      <a:lumMod val="65000"/>
                      <a:lumOff val="35000"/>
                      <a:alpha val="50000"/>
                    </a:prstClr>
                  </a:glow>
                  <a:outerShdw blurRad="28575" dist="31750" dir="13200000" algn="tl" rotWithShape="0">
                    <a:srgbClr val="000000">
                      <a:alpha val="25000"/>
                    </a:srgbClr>
                  </a:outerShdw>
                </a:effectLst>
              </a:rPr>
              <a:t>Title</a:t>
            </a:r>
            <a:r>
              <a:rPr lang="en-GB" sz="2000" b="1" dirty="0">
                <a:effectLst>
                  <a:glow rad="38100">
                    <a:prstClr val="black">
                      <a:lumMod val="65000"/>
                      <a:lumOff val="35000"/>
                      <a:alpha val="50000"/>
                    </a:prstClr>
                  </a:glow>
                  <a:outerShdw blurRad="28575" dist="31750" dir="13200000" algn="tl" rotWithShape="0">
                    <a:srgbClr val="000000">
                      <a:alpha val="25000"/>
                    </a:srgbClr>
                  </a:outerShdw>
                </a:effectLst>
              </a:rPr>
              <a:t>:</a:t>
            </a:r>
            <a:r>
              <a:rPr lang="en-GB" sz="2000" b="1">
                <a:effectLst>
                  <a:glow rad="38100">
                    <a:prstClr val="black">
                      <a:lumMod val="65000"/>
                      <a:lumOff val="35000"/>
                      <a:alpha val="50000"/>
                    </a:prstClr>
                  </a:glow>
                  <a:outerShdw blurRad="28575" dist="31750" dir="13200000" algn="tl" rotWithShape="0">
                    <a:srgbClr val="000000">
                      <a:alpha val="25000"/>
                    </a:srgbClr>
                  </a:outerShdw>
                </a:effectLst>
              </a:rPr>
              <a:t> Mcdonalds</a:t>
            </a:r>
            <a:r>
              <a:rPr lang="en-GB" sz="2000" b="1" dirty="0">
                <a:effectLst>
                  <a:glow rad="38100">
                    <a:prstClr val="black">
                      <a:lumMod val="65000"/>
                      <a:lumOff val="35000"/>
                      <a:alpha val="50000"/>
                    </a:prstClr>
                  </a:glow>
                  <a:outerShdw blurRad="28575" dist="31750" dir="13200000" algn="tl" rotWithShape="0">
                    <a:srgbClr val="000000">
                      <a:alpha val="25000"/>
                    </a:srgbClr>
                  </a:outerShdw>
                </a:effectLst>
              </a:rPr>
              <a:t> </a:t>
            </a:r>
            <a:br>
              <a:rPr lang="en-GB" sz="2000" b="1" dirty="0"/>
            </a:br>
            <a:endParaRPr lang="en-GB" sz="2000" b="1"/>
          </a:p>
        </p:txBody>
      </p:sp>
      <p:sp>
        <p:nvSpPr>
          <p:cNvPr id="22" name="Rounded Rectangle 4">
            <a:extLst>
              <a:ext uri="{FF2B5EF4-FFF2-40B4-BE49-F238E27FC236}">
                <a16:creationId xmlns:a16="http://schemas.microsoft.com/office/drawing/2014/main" id="{95DB57EE-F280-4C39-98FB-CD03D3A20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3" descr="A picture containing mountain, clouds, cloudy&#10;&#10;Description automatically generated">
            <a:extLst>
              <a:ext uri="{FF2B5EF4-FFF2-40B4-BE49-F238E27FC236}">
                <a16:creationId xmlns:a16="http://schemas.microsoft.com/office/drawing/2014/main" id="{356D934B-1E48-455F-A067-2AF3C39D79BC}"/>
              </a:ext>
            </a:extLst>
          </p:cNvPr>
          <p:cNvPicPr>
            <a:picLocks noChangeAspect="1"/>
          </p:cNvPicPr>
          <p:nvPr/>
        </p:nvPicPr>
        <p:blipFill rotWithShape="1">
          <a:blip r:embed="rId5"/>
          <a:srcRect t="2019" r="2" b="2"/>
          <a:stretch/>
        </p:blipFill>
        <p:spPr>
          <a:xfrm rot="5400000">
            <a:off x="7271042" y="1614524"/>
            <a:ext cx="4546708" cy="3341190"/>
          </a:xfrm>
          <a:prstGeom prst="rect">
            <a:avLst/>
          </a:prstGeom>
        </p:spPr>
      </p:pic>
    </p:spTree>
    <p:extLst>
      <p:ext uri="{BB962C8B-B14F-4D97-AF65-F5344CB8AC3E}">
        <p14:creationId xmlns:p14="http://schemas.microsoft.com/office/powerpoint/2010/main" val="3363094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4" name="Picture 4" descr="A picture containing text, clipart&#10;&#10;Description automatically generated">
            <a:extLst>
              <a:ext uri="{FF2B5EF4-FFF2-40B4-BE49-F238E27FC236}">
                <a16:creationId xmlns:a16="http://schemas.microsoft.com/office/drawing/2014/main" id="{A468150C-84C5-E3A5-F5AB-675849C65FFD}"/>
              </a:ext>
            </a:extLst>
          </p:cNvPr>
          <p:cNvPicPr>
            <a:picLocks noChangeAspect="1"/>
          </p:cNvPicPr>
          <p:nvPr/>
        </p:nvPicPr>
        <p:blipFill>
          <a:blip r:embed="rId3"/>
          <a:stretch>
            <a:fillRect/>
          </a:stretch>
        </p:blipFill>
        <p:spPr>
          <a:xfrm>
            <a:off x="3306712" y="901094"/>
            <a:ext cx="6240990" cy="4737478"/>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710519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AD0E8-9679-D345-97AA-A137B674B03A}"/>
              </a:ext>
            </a:extLst>
          </p:cNvPr>
          <p:cNvSpPr>
            <a:spLocks noGrp="1"/>
          </p:cNvSpPr>
          <p:nvPr>
            <p:ph type="title"/>
          </p:nvPr>
        </p:nvSpPr>
        <p:spPr>
          <a:xfrm>
            <a:off x="1370561" y="468992"/>
            <a:ext cx="9603275" cy="1049235"/>
          </a:xfrm>
        </p:spPr>
        <p:txBody>
          <a:bodyPr>
            <a:normAutofit fontScale="90000"/>
          </a:bodyPr>
          <a:lstStyle/>
          <a:p>
            <a:pPr algn="ctr"/>
            <a:r>
              <a:rPr lang="en-GB" sz="3300" b="1" dirty="0">
                <a:latin typeface="+mn-lt"/>
              </a:rPr>
              <a:t>What are the benefits of effective communication on the organisation’s business process</a:t>
            </a:r>
            <a:r>
              <a:rPr lang="en-GB" sz="3300" b="1" dirty="0"/>
              <a:t>? </a:t>
            </a:r>
            <a:endParaRPr lang="en-US" sz="3300" b="1" dirty="0"/>
          </a:p>
        </p:txBody>
      </p:sp>
      <p:sp>
        <p:nvSpPr>
          <p:cNvPr id="4" name="Content Placeholder 3">
            <a:extLst>
              <a:ext uri="{FF2B5EF4-FFF2-40B4-BE49-F238E27FC236}">
                <a16:creationId xmlns:a16="http://schemas.microsoft.com/office/drawing/2014/main" id="{31EEDEEA-CDC8-A946-8955-53710CCCA4AF}"/>
              </a:ext>
            </a:extLst>
          </p:cNvPr>
          <p:cNvSpPr>
            <a:spLocks noGrp="1"/>
          </p:cNvSpPr>
          <p:nvPr>
            <p:ph idx="1"/>
          </p:nvPr>
        </p:nvSpPr>
        <p:spPr>
          <a:xfrm>
            <a:off x="3390898" y="3757603"/>
            <a:ext cx="6671733" cy="1745827"/>
          </a:xfrm>
        </p:spPr>
        <p:txBody>
          <a:bodyPr/>
          <a:lstStyle/>
          <a:p>
            <a:pPr lvl="1"/>
            <a:r>
              <a:rPr lang="en-US" sz="1800" b="1" dirty="0">
                <a:solidFill>
                  <a:srgbClr val="3C3C3C"/>
                </a:solidFill>
                <a:latin typeface="Helvetica-Bold"/>
              </a:rPr>
              <a:t>1. Improves employee engagement</a:t>
            </a:r>
            <a:endParaRPr lang="en-GB" sz="1800" b="1" dirty="0">
              <a:solidFill>
                <a:srgbClr val="3C3C3C"/>
              </a:solidFill>
              <a:latin typeface="Helvetica-Bold"/>
            </a:endParaRPr>
          </a:p>
          <a:p>
            <a:pPr lvl="1"/>
            <a:r>
              <a:rPr lang="en-GB" sz="1800" b="1" dirty="0">
                <a:solidFill>
                  <a:srgbClr val="3C3C3C"/>
                </a:solidFill>
                <a:latin typeface="Helvetica-Bold"/>
              </a:rPr>
              <a:t>2. </a:t>
            </a:r>
            <a:r>
              <a:rPr lang="en-US" sz="1800" b="1" dirty="0">
                <a:solidFill>
                  <a:srgbClr val="3C3C3C"/>
                </a:solidFill>
                <a:latin typeface="Helvetica-Bold"/>
              </a:rPr>
              <a:t>Increases employee productivity</a:t>
            </a:r>
            <a:endParaRPr lang="en-GB" sz="1800" b="1" dirty="0">
              <a:solidFill>
                <a:srgbClr val="3C3C3C"/>
              </a:solidFill>
              <a:latin typeface="Helvetica-Bold"/>
            </a:endParaRPr>
          </a:p>
          <a:p>
            <a:pPr lvl="1"/>
            <a:r>
              <a:rPr lang="en-GB" sz="1800" b="1" dirty="0">
                <a:solidFill>
                  <a:srgbClr val="3C3C3C"/>
                </a:solidFill>
                <a:latin typeface="Helvetica-Bold"/>
              </a:rPr>
              <a:t>3. </a:t>
            </a:r>
            <a:r>
              <a:rPr lang="en-US" sz="1800" b="1" dirty="0">
                <a:solidFill>
                  <a:srgbClr val="3C3C3C"/>
                </a:solidFill>
                <a:latin typeface="Helvetica-Bold"/>
              </a:rPr>
              <a:t>Reduces employee turnover</a:t>
            </a:r>
            <a:endParaRPr lang="en-GB" sz="1800" b="1" dirty="0">
              <a:solidFill>
                <a:srgbClr val="3C3C3C"/>
              </a:solidFill>
              <a:latin typeface="Helvetica-Bold"/>
            </a:endParaRPr>
          </a:p>
          <a:p>
            <a:pPr lvl="1"/>
            <a:r>
              <a:rPr lang="en-GB" sz="1800" b="1" dirty="0">
                <a:solidFill>
                  <a:srgbClr val="3C3C3C"/>
                </a:solidFill>
                <a:latin typeface="Helvetica-Bold"/>
              </a:rPr>
              <a:t>4. </a:t>
            </a:r>
            <a:r>
              <a:rPr lang="en-US" sz="1800" b="1" dirty="0">
                <a:solidFill>
                  <a:srgbClr val="3C3C3C"/>
                </a:solidFill>
                <a:latin typeface="Helvetica-Bold"/>
              </a:rPr>
              <a:t>Improves customer satisfaction and retention</a:t>
            </a:r>
            <a:endParaRPr lang="en-GB" sz="1800" b="1" dirty="0">
              <a:solidFill>
                <a:srgbClr val="3C3C3C"/>
              </a:solidFill>
              <a:latin typeface="Helvetica-Bold"/>
            </a:endParaRPr>
          </a:p>
          <a:p>
            <a:endParaRPr lang="en-US" dirty="0"/>
          </a:p>
        </p:txBody>
      </p:sp>
      <p:sp>
        <p:nvSpPr>
          <p:cNvPr id="6" name="TextBox 5">
            <a:extLst>
              <a:ext uri="{FF2B5EF4-FFF2-40B4-BE49-F238E27FC236}">
                <a16:creationId xmlns:a16="http://schemas.microsoft.com/office/drawing/2014/main" id="{BD305E79-40DC-B44A-BF48-DDF0B7241D0F}"/>
              </a:ext>
            </a:extLst>
          </p:cNvPr>
          <p:cNvSpPr txBox="1"/>
          <p:nvPr/>
        </p:nvSpPr>
        <p:spPr>
          <a:xfrm>
            <a:off x="3467703" y="1900069"/>
            <a:ext cx="5256593" cy="1200329"/>
          </a:xfrm>
          <a:prstGeom prst="rect">
            <a:avLst/>
          </a:prstGeom>
          <a:noFill/>
        </p:spPr>
        <p:txBody>
          <a:bodyPr wrap="square" rtlCol="0">
            <a:spAutoFit/>
          </a:bodyPr>
          <a:lstStyle/>
          <a:p>
            <a:pPr marL="285750" indent="-285750" algn="ctr">
              <a:buFont typeface="Arial" panose="020B0604020202020204" pitchFamily="34" charset="0"/>
              <a:buChar char="•"/>
            </a:pPr>
            <a:r>
              <a:rPr lang="en-US" sz="1800" dirty="0">
                <a:solidFill>
                  <a:srgbClr val="171717"/>
                </a:solidFill>
                <a:latin typeface="Lato-Regular"/>
              </a:rPr>
              <a:t>Effective business communication is how employees and management interact to reach organizational goals. Its purpose is to improve organizational practices and reduce errors.</a:t>
            </a:r>
            <a:endParaRPr lang="en-US" dirty="0"/>
          </a:p>
        </p:txBody>
      </p:sp>
      <p:sp>
        <p:nvSpPr>
          <p:cNvPr id="8" name="TextBox 7">
            <a:extLst>
              <a:ext uri="{FF2B5EF4-FFF2-40B4-BE49-F238E27FC236}">
                <a16:creationId xmlns:a16="http://schemas.microsoft.com/office/drawing/2014/main" id="{FEF3D8E1-D719-3F4A-A950-42C78999FB06}"/>
              </a:ext>
            </a:extLst>
          </p:cNvPr>
          <p:cNvSpPr txBox="1"/>
          <p:nvPr/>
        </p:nvSpPr>
        <p:spPr>
          <a:xfrm>
            <a:off x="1829405" y="0"/>
            <a:ext cx="4897360" cy="307777"/>
          </a:xfrm>
          <a:prstGeom prst="rect">
            <a:avLst/>
          </a:prstGeom>
          <a:noFill/>
        </p:spPr>
        <p:txBody>
          <a:bodyPr wrap="square">
            <a:spAutoFit/>
          </a:bodyPr>
          <a:lstStyle/>
          <a:p>
            <a:pPr algn="l"/>
            <a:r>
              <a:rPr lang="en-GB" sz="1400"/>
              <a:t>Ousmane Sow</a:t>
            </a:r>
            <a:endParaRPr lang="en-US" sz="1400" dirty="0"/>
          </a:p>
        </p:txBody>
      </p:sp>
    </p:spTree>
    <p:extLst>
      <p:ext uri="{BB962C8B-B14F-4D97-AF65-F5344CB8AC3E}">
        <p14:creationId xmlns:p14="http://schemas.microsoft.com/office/powerpoint/2010/main" val="1406471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19" name="Rectangle 18">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22"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5" name="Group 24">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26"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8"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0"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1"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TextBox 3">
            <a:extLst>
              <a:ext uri="{FF2B5EF4-FFF2-40B4-BE49-F238E27FC236}">
                <a16:creationId xmlns:a16="http://schemas.microsoft.com/office/drawing/2014/main" id="{643A1A89-640F-149E-3695-46FB761C4999}"/>
              </a:ext>
            </a:extLst>
          </p:cNvPr>
          <p:cNvSpPr txBox="1"/>
          <p:nvPr/>
        </p:nvSpPr>
        <p:spPr>
          <a:xfrm>
            <a:off x="4283241" y="445168"/>
            <a:ext cx="7345891" cy="141393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lnSpc>
                <a:spcPct val="90000"/>
              </a:lnSpc>
              <a:spcBef>
                <a:spcPct val="0"/>
              </a:spcBef>
              <a:spcAft>
                <a:spcPts val="600"/>
              </a:spcAft>
            </a:pPr>
            <a:r>
              <a:rPr lang="en-US" sz="3100">
                <a:ln w="3175" cmpd="sng">
                  <a:noFill/>
                </a:ln>
                <a:latin typeface="+mj-lt"/>
                <a:ea typeface="+mj-ea"/>
                <a:cs typeface="+mj-cs"/>
              </a:rPr>
              <a:t>How should the organization use the theories relating to models of communication?</a:t>
            </a:r>
          </a:p>
        </p:txBody>
      </p:sp>
      <p:pic>
        <p:nvPicPr>
          <p:cNvPr id="7" name="Picture 6" descr="A digital stock market graph">
            <a:extLst>
              <a:ext uri="{FF2B5EF4-FFF2-40B4-BE49-F238E27FC236}">
                <a16:creationId xmlns:a16="http://schemas.microsoft.com/office/drawing/2014/main" id="{7B2CC330-E2FD-7B8F-8A1A-3819FD02BF92}"/>
              </a:ext>
            </a:extLst>
          </p:cNvPr>
          <p:cNvPicPr>
            <a:picLocks noChangeAspect="1"/>
          </p:cNvPicPr>
          <p:nvPr/>
        </p:nvPicPr>
        <p:blipFill rotWithShape="1">
          <a:blip r:embed="rId3"/>
          <a:srcRect l="48885" r="16806" b="-4"/>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2" name="TextBox 1">
            <a:extLst>
              <a:ext uri="{FF2B5EF4-FFF2-40B4-BE49-F238E27FC236}">
                <a16:creationId xmlns:a16="http://schemas.microsoft.com/office/drawing/2014/main" id="{6F9BBE34-8C1C-079D-F72D-800068EA2C60}"/>
              </a:ext>
            </a:extLst>
          </p:cNvPr>
          <p:cNvSpPr txBox="1"/>
          <p:nvPr/>
        </p:nvSpPr>
        <p:spPr>
          <a:xfrm>
            <a:off x="3950293" y="2211894"/>
            <a:ext cx="739541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Mcdonalds should implement multiple models of communication all at once to increase higher level of success.</a:t>
            </a:r>
            <a:endParaRPr lang="en-US"/>
          </a:p>
          <a:p>
            <a:pPr algn="ctr"/>
            <a:r>
              <a:rPr lang="en-GB" b="1"/>
              <a:t>For example:</a:t>
            </a:r>
          </a:p>
        </p:txBody>
      </p:sp>
      <p:sp>
        <p:nvSpPr>
          <p:cNvPr id="3" name="TextBox 2">
            <a:extLst>
              <a:ext uri="{FF2B5EF4-FFF2-40B4-BE49-F238E27FC236}">
                <a16:creationId xmlns:a16="http://schemas.microsoft.com/office/drawing/2014/main" id="{1189A8FD-D626-B6D8-C423-2A66D1CE46BB}"/>
              </a:ext>
            </a:extLst>
          </p:cNvPr>
          <p:cNvSpPr txBox="1"/>
          <p:nvPr/>
        </p:nvSpPr>
        <p:spPr>
          <a:xfrm>
            <a:off x="9105064" y="3196223"/>
            <a:ext cx="323782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Face to face communication</a:t>
            </a:r>
          </a:p>
          <a:p>
            <a:endParaRPr lang="en-GB"/>
          </a:p>
          <a:p>
            <a:endParaRPr lang="en-GB"/>
          </a:p>
        </p:txBody>
      </p:sp>
      <mc:AlternateContent xmlns:mc="http://schemas.openxmlformats.org/markup-compatibility/2006" xmlns:p14="http://schemas.microsoft.com/office/powerpoint/2010/main">
        <mc:Choice Requires="p14">
          <p:contentPart p14:bwMode="auto" r:id="rId4">
            <p14:nvContentPartPr>
              <p14:cNvPr id="9" name="Ink 8">
                <a:extLst>
                  <a:ext uri="{FF2B5EF4-FFF2-40B4-BE49-F238E27FC236}">
                    <a16:creationId xmlns:a16="http://schemas.microsoft.com/office/drawing/2014/main" id="{369BE552-19A9-55BB-7E1E-CB1BCC949349}"/>
                  </a:ext>
                </a:extLst>
              </p14:cNvPr>
              <p14:cNvContentPartPr/>
              <p14:nvPr/>
            </p14:nvContentPartPr>
            <p14:xfrm>
              <a:off x="11336420" y="2446420"/>
              <a:ext cx="9525" cy="9525"/>
            </p14:xfrm>
          </p:contentPart>
        </mc:Choice>
        <mc:Fallback xmlns="">
          <p:pic>
            <p:nvPicPr>
              <p:cNvPr id="9" name="Ink 8">
                <a:extLst>
                  <a:ext uri="{FF2B5EF4-FFF2-40B4-BE49-F238E27FC236}">
                    <a16:creationId xmlns:a16="http://schemas.microsoft.com/office/drawing/2014/main" id="{369BE552-19A9-55BB-7E1E-CB1BCC949349}"/>
                  </a:ext>
                </a:extLst>
              </p:cNvPr>
              <p:cNvPicPr/>
              <p:nvPr/>
            </p:nvPicPr>
            <p:blipFill>
              <a:blip r:embed="rId5"/>
              <a:stretch>
                <a:fillRect/>
              </a:stretch>
            </p:blipFill>
            <p:spPr>
              <a:xfrm>
                <a:off x="10860170" y="1970170"/>
                <a:ext cx="952500" cy="952500"/>
              </a:xfrm>
              <a:prstGeom prst="rect">
                <a:avLst/>
              </a:prstGeom>
            </p:spPr>
          </p:pic>
        </mc:Fallback>
      </mc:AlternateContent>
      <p:sp>
        <p:nvSpPr>
          <p:cNvPr id="24" name="TextBox 23">
            <a:extLst>
              <a:ext uri="{FF2B5EF4-FFF2-40B4-BE49-F238E27FC236}">
                <a16:creationId xmlns:a16="http://schemas.microsoft.com/office/drawing/2014/main" id="{F7576F03-8EC8-326D-5A75-FD8BF8032EC6}"/>
              </a:ext>
            </a:extLst>
          </p:cNvPr>
          <p:cNvSpPr txBox="1"/>
          <p:nvPr/>
        </p:nvSpPr>
        <p:spPr>
          <a:xfrm>
            <a:off x="3401763" y="32012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Vertical Communication</a:t>
            </a:r>
          </a:p>
        </p:txBody>
      </p:sp>
      <p:sp>
        <p:nvSpPr>
          <p:cNvPr id="32" name="TextBox 31">
            <a:extLst>
              <a:ext uri="{FF2B5EF4-FFF2-40B4-BE49-F238E27FC236}">
                <a16:creationId xmlns:a16="http://schemas.microsoft.com/office/drawing/2014/main" id="{1249EE71-3723-809E-473E-E817A692CA2A}"/>
              </a:ext>
            </a:extLst>
          </p:cNvPr>
          <p:cNvSpPr txBox="1"/>
          <p:nvPr/>
        </p:nvSpPr>
        <p:spPr>
          <a:xfrm>
            <a:off x="6174068" y="3991987"/>
            <a:ext cx="29303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horizontal Communication</a:t>
            </a:r>
          </a:p>
        </p:txBody>
      </p:sp>
      <p:sp>
        <p:nvSpPr>
          <p:cNvPr id="33" name="TextBox 32">
            <a:extLst>
              <a:ext uri="{FF2B5EF4-FFF2-40B4-BE49-F238E27FC236}">
                <a16:creationId xmlns:a16="http://schemas.microsoft.com/office/drawing/2014/main" id="{C959F5FD-B4F4-542B-22CA-A96F2A810CDB}"/>
              </a:ext>
            </a:extLst>
          </p:cNvPr>
          <p:cNvSpPr txBox="1"/>
          <p:nvPr/>
        </p:nvSpPr>
        <p:spPr>
          <a:xfrm>
            <a:off x="8883682" y="3556491"/>
            <a:ext cx="2967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&amp;</a:t>
            </a:r>
          </a:p>
        </p:txBody>
      </p:sp>
      <p:sp>
        <p:nvSpPr>
          <p:cNvPr id="34" name="TextBox 33">
            <a:extLst>
              <a:ext uri="{FF2B5EF4-FFF2-40B4-BE49-F238E27FC236}">
                <a16:creationId xmlns:a16="http://schemas.microsoft.com/office/drawing/2014/main" id="{74BFCDDC-B8F5-E65A-ACB1-31D4057D52CC}"/>
              </a:ext>
            </a:extLst>
          </p:cNvPr>
          <p:cNvSpPr txBox="1"/>
          <p:nvPr/>
        </p:nvSpPr>
        <p:spPr>
          <a:xfrm>
            <a:off x="5900505" y="3556491"/>
            <a:ext cx="2967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&amp;</a:t>
            </a:r>
          </a:p>
        </p:txBody>
      </p:sp>
      <p:sp>
        <p:nvSpPr>
          <p:cNvPr id="35" name="TextBox 34">
            <a:extLst>
              <a:ext uri="{FF2B5EF4-FFF2-40B4-BE49-F238E27FC236}">
                <a16:creationId xmlns:a16="http://schemas.microsoft.com/office/drawing/2014/main" id="{8A6D5306-B827-3767-E2CB-01F9A8D99736}"/>
              </a:ext>
            </a:extLst>
          </p:cNvPr>
          <p:cNvSpPr txBox="1"/>
          <p:nvPr/>
        </p:nvSpPr>
        <p:spPr>
          <a:xfrm>
            <a:off x="3353301" y="3874670"/>
            <a:ext cx="275656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1">
                    <a:lumMod val="75000"/>
                  </a:schemeClr>
                </a:solidFill>
              </a:rPr>
              <a:t>This is for communication within the organization.</a:t>
            </a:r>
          </a:p>
          <a:p>
            <a:r>
              <a:rPr lang="en-GB">
                <a:solidFill>
                  <a:schemeClr val="accent1">
                    <a:lumMod val="75000"/>
                  </a:schemeClr>
                </a:solidFill>
              </a:rPr>
              <a:t>From the CEO to Supervisors to Production worker/ front of house staff.</a:t>
            </a:r>
          </a:p>
        </p:txBody>
      </p:sp>
      <p:sp>
        <p:nvSpPr>
          <p:cNvPr id="5" name="TextBox 4">
            <a:extLst>
              <a:ext uri="{FF2B5EF4-FFF2-40B4-BE49-F238E27FC236}">
                <a16:creationId xmlns:a16="http://schemas.microsoft.com/office/drawing/2014/main" id="{F4C2A749-FFF2-5E40-1A15-B13F18ACA3F1}"/>
              </a:ext>
            </a:extLst>
          </p:cNvPr>
          <p:cNvSpPr txBox="1"/>
          <p:nvPr/>
        </p:nvSpPr>
        <p:spPr>
          <a:xfrm>
            <a:off x="6197953" y="4602066"/>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This is for sideways communication between businesses for sales ideas and opportunities.</a:t>
            </a:r>
          </a:p>
        </p:txBody>
      </p:sp>
      <p:sp>
        <p:nvSpPr>
          <p:cNvPr id="8" name="TextBox 7">
            <a:extLst>
              <a:ext uri="{FF2B5EF4-FFF2-40B4-BE49-F238E27FC236}">
                <a16:creationId xmlns:a16="http://schemas.microsoft.com/office/drawing/2014/main" id="{7ABE5A27-6E17-880A-862F-07883F643809}"/>
              </a:ext>
            </a:extLst>
          </p:cNvPr>
          <p:cNvSpPr txBox="1"/>
          <p:nvPr/>
        </p:nvSpPr>
        <p:spPr>
          <a:xfrm>
            <a:off x="9295501" y="3788973"/>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accent1">
                    <a:lumMod val="75000"/>
                  </a:schemeClr>
                </a:solidFill>
              </a:rPr>
              <a:t>Posture</a:t>
            </a:r>
            <a:endParaRPr lang="en-US"/>
          </a:p>
          <a:p>
            <a:pPr marL="285750" indent="-285750">
              <a:buFont typeface="Arial"/>
              <a:buChar char="•"/>
            </a:pPr>
            <a:r>
              <a:rPr lang="en-GB">
                <a:solidFill>
                  <a:schemeClr val="accent1">
                    <a:lumMod val="75000"/>
                  </a:schemeClr>
                </a:solidFill>
              </a:rPr>
              <a:t>Choice of words</a:t>
            </a:r>
          </a:p>
          <a:p>
            <a:pPr marL="285750" indent="-285750">
              <a:buFont typeface="Arial"/>
              <a:buChar char="•"/>
            </a:pPr>
            <a:r>
              <a:rPr lang="en-GB">
                <a:solidFill>
                  <a:schemeClr val="accent1">
                    <a:lumMod val="75000"/>
                  </a:schemeClr>
                </a:solidFill>
              </a:rPr>
              <a:t>Be audible </a:t>
            </a:r>
          </a:p>
          <a:p>
            <a:pPr marL="285750" indent="-285750">
              <a:buFont typeface="Arial"/>
              <a:buChar char="•"/>
            </a:pPr>
            <a:r>
              <a:rPr lang="en-GB">
                <a:solidFill>
                  <a:schemeClr val="accent1">
                    <a:lumMod val="75000"/>
                  </a:schemeClr>
                </a:solidFill>
              </a:rPr>
              <a:t>Eye Contact</a:t>
            </a:r>
          </a:p>
          <a:p>
            <a:pPr marL="285750" indent="-285750">
              <a:buFont typeface="Arial"/>
              <a:buChar char="•"/>
            </a:pPr>
            <a:r>
              <a:rPr lang="en-GB">
                <a:solidFill>
                  <a:schemeClr val="accent1">
                    <a:lumMod val="75000"/>
                  </a:schemeClr>
                </a:solidFill>
              </a:rPr>
              <a:t>Listen</a:t>
            </a:r>
          </a:p>
        </p:txBody>
      </p:sp>
      <p:sp>
        <p:nvSpPr>
          <p:cNvPr id="10" name="TextBox 9">
            <a:extLst>
              <a:ext uri="{FF2B5EF4-FFF2-40B4-BE49-F238E27FC236}">
                <a16:creationId xmlns:a16="http://schemas.microsoft.com/office/drawing/2014/main" id="{234D8D32-1C27-CB40-AA26-26E8141BB97E}"/>
              </a:ext>
            </a:extLst>
          </p:cNvPr>
          <p:cNvSpPr txBox="1"/>
          <p:nvPr/>
        </p:nvSpPr>
        <p:spPr>
          <a:xfrm>
            <a:off x="4679471" y="6548528"/>
            <a:ext cx="718580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                     (presentation slide week 9)                                                                                   (presentaion slide week 8)</a:t>
            </a:r>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03C5B501-BB70-284C-F1FE-B2B56926CD69}"/>
              </a:ext>
            </a:extLst>
          </p:cNvPr>
          <p:cNvPicPr>
            <a:picLocks noChangeAspect="1"/>
          </p:cNvPicPr>
          <p:nvPr/>
        </p:nvPicPr>
        <p:blipFill>
          <a:blip r:embed="rId2"/>
          <a:stretch>
            <a:fillRect/>
          </a:stretch>
        </p:blipFill>
        <p:spPr>
          <a:xfrm>
            <a:off x="2746880" y="1716111"/>
            <a:ext cx="9183042" cy="4225056"/>
          </a:xfrm>
          <a:prstGeom prst="rect">
            <a:avLst/>
          </a:prstGeom>
        </p:spPr>
      </p:pic>
      <p:pic>
        <p:nvPicPr>
          <p:cNvPr id="6" name="Picture 6">
            <a:extLst>
              <a:ext uri="{FF2B5EF4-FFF2-40B4-BE49-F238E27FC236}">
                <a16:creationId xmlns:a16="http://schemas.microsoft.com/office/drawing/2014/main" id="{723B264E-5BCA-F9D4-036B-325588390910}"/>
              </a:ext>
            </a:extLst>
          </p:cNvPr>
          <p:cNvPicPr>
            <a:picLocks noChangeAspect="1"/>
          </p:cNvPicPr>
          <p:nvPr/>
        </p:nvPicPr>
        <p:blipFill>
          <a:blip r:embed="rId3"/>
          <a:stretch>
            <a:fillRect/>
          </a:stretch>
        </p:blipFill>
        <p:spPr>
          <a:xfrm>
            <a:off x="2658289" y="184072"/>
            <a:ext cx="9377082" cy="1300898"/>
          </a:xfrm>
          <a:prstGeom prst="rect">
            <a:avLst/>
          </a:prstGeom>
        </p:spPr>
      </p:pic>
      <p:sp>
        <p:nvSpPr>
          <p:cNvPr id="2" name="TextBox 1">
            <a:extLst>
              <a:ext uri="{FF2B5EF4-FFF2-40B4-BE49-F238E27FC236}">
                <a16:creationId xmlns:a16="http://schemas.microsoft.com/office/drawing/2014/main" id="{B6AD79B9-AF12-3C99-2EE2-E47B80C14132}"/>
              </a:ext>
            </a:extLst>
          </p:cNvPr>
          <p:cNvSpPr txBox="1"/>
          <p:nvPr/>
        </p:nvSpPr>
        <p:spPr>
          <a:xfrm flipV="1">
            <a:off x="4724400" y="3569732"/>
            <a:ext cx="13796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Calibri"/>
              <a:cs typeface="Calibri"/>
            </a:endParaRPr>
          </a:p>
        </p:txBody>
      </p:sp>
      <p:sp>
        <p:nvSpPr>
          <p:cNvPr id="3" name="TextBox 2">
            <a:extLst>
              <a:ext uri="{FF2B5EF4-FFF2-40B4-BE49-F238E27FC236}">
                <a16:creationId xmlns:a16="http://schemas.microsoft.com/office/drawing/2014/main" id="{69151F72-A247-1BD2-8ACA-77B56D4DBE8A}"/>
              </a:ext>
            </a:extLst>
          </p:cNvPr>
          <p:cNvSpPr txBox="1"/>
          <p:nvPr/>
        </p:nvSpPr>
        <p:spPr>
          <a:xfrm>
            <a:off x="8286248" y="6190748"/>
            <a:ext cx="37859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From Lecture Slide week 7 </a:t>
            </a:r>
          </a:p>
        </p:txBody>
      </p:sp>
    </p:spTree>
    <p:extLst>
      <p:ext uri="{BB962C8B-B14F-4D97-AF65-F5344CB8AC3E}">
        <p14:creationId xmlns:p14="http://schemas.microsoft.com/office/powerpoint/2010/main" val="2545559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708613" y="833840"/>
            <a:ext cx="9138330" cy="5704548"/>
          </a:xfrm>
          <a:prstGeom prst="rect">
            <a:avLst/>
          </a:prstGeom>
          <a:solidFill>
            <a:schemeClr val="accent3">
              <a:lumMod val="40000"/>
              <a:lumOff val="60000"/>
            </a:schemeClr>
          </a:solidFill>
        </p:spPr>
      </p:sp>
      <p:sp>
        <p:nvSpPr>
          <p:cNvPr id="5" name="Freeform 4"/>
          <p:cNvSpPr/>
          <p:nvPr/>
        </p:nvSpPr>
        <p:spPr>
          <a:xfrm>
            <a:off x="5049818" y="1458155"/>
            <a:ext cx="4455918" cy="4455918"/>
          </a:xfrm>
          <a:custGeom>
            <a:avLst/>
            <a:gdLst>
              <a:gd name="connsiteX0" fmla="*/ 0 w 4455918"/>
              <a:gd name="connsiteY0" fmla="*/ 2227959 h 4455918"/>
              <a:gd name="connsiteX1" fmla="*/ 2227959 w 4455918"/>
              <a:gd name="connsiteY1" fmla="*/ 0 h 4455918"/>
              <a:gd name="connsiteX2" fmla="*/ 4455918 w 4455918"/>
              <a:gd name="connsiteY2" fmla="*/ 2227959 h 4455918"/>
              <a:gd name="connsiteX3" fmla="*/ 2227959 w 4455918"/>
              <a:gd name="connsiteY3" fmla="*/ 4455918 h 4455918"/>
              <a:gd name="connsiteX4" fmla="*/ 0 w 4455918"/>
              <a:gd name="connsiteY4" fmla="*/ 2227959 h 4455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5918" h="4455918">
                <a:moveTo>
                  <a:pt x="0" y="2227959"/>
                </a:moveTo>
                <a:cubicBezTo>
                  <a:pt x="0" y="997491"/>
                  <a:pt x="997491" y="0"/>
                  <a:pt x="2227959" y="0"/>
                </a:cubicBezTo>
                <a:cubicBezTo>
                  <a:pt x="3458427" y="0"/>
                  <a:pt x="4455918" y="997491"/>
                  <a:pt x="4455918" y="2227959"/>
                </a:cubicBezTo>
                <a:cubicBezTo>
                  <a:pt x="4455918" y="3458427"/>
                  <a:pt x="3458427" y="4455918"/>
                  <a:pt x="2227959" y="4455918"/>
                </a:cubicBezTo>
                <a:cubicBezTo>
                  <a:pt x="997491" y="4455918"/>
                  <a:pt x="0" y="3458427"/>
                  <a:pt x="0" y="2227959"/>
                </a:cubicBezTo>
                <a:close/>
              </a:path>
            </a:pathLst>
          </a:custGeom>
          <a:blipFill rotWithShape="0">
            <a:blip r:embed="rId3"/>
            <a:stretch>
              <a:fillRect/>
            </a:stretch>
          </a:blipFill>
        </p:spPr>
        <p:style>
          <a:lnRef idx="2">
            <a:schemeClr val="lt1">
              <a:hueOff val="0"/>
              <a:satOff val="0"/>
              <a:lumOff val="0"/>
              <a:alphaOff val="0"/>
            </a:schemeClr>
          </a:lnRef>
          <a:fillRef idx="1">
            <a:scrgbClr r="0" g="0" b="0"/>
          </a:fillRef>
          <a:effectRef idx="0">
            <a:schemeClr val="accent3">
              <a:hueOff val="0"/>
              <a:satOff val="0"/>
              <a:lumOff val="0"/>
              <a:alphaOff val="0"/>
            </a:schemeClr>
          </a:effectRef>
          <a:fontRef idx="minor">
            <a:schemeClr val="lt1"/>
          </a:fontRef>
        </p:style>
        <p:txBody>
          <a:bodyPr spcFirstLastPara="0" vert="horz" wrap="square" lIns="693194" tIns="693194" rIns="693194" bIns="693194" numCol="1" spcCol="1270" anchor="ctr" anchorCtr="0">
            <a:noAutofit/>
          </a:bodyPr>
          <a:lstStyle/>
          <a:p>
            <a:pPr algn="ctr" defTabSz="1422400">
              <a:lnSpc>
                <a:spcPct val="90000"/>
              </a:lnSpc>
              <a:spcBef>
                <a:spcPct val="0"/>
              </a:spcBef>
              <a:spcAft>
                <a:spcPct val="35000"/>
              </a:spcAft>
            </a:pPr>
            <a:r>
              <a:rPr lang="en-US" sz="3200" b="1" dirty="0">
                <a:ln w="0"/>
                <a:solidFill>
                  <a:schemeClr val="accent1"/>
                </a:solidFill>
                <a:effectLst>
                  <a:outerShdw blurRad="38100" dist="25400" dir="5400000" algn="ctr" rotWithShape="0">
                    <a:srgbClr val="6E747A">
                      <a:alpha val="43000"/>
                    </a:srgbClr>
                  </a:outerShdw>
                </a:effectLst>
              </a:rPr>
              <a:t>Barriers</a:t>
            </a:r>
          </a:p>
          <a:p>
            <a:pPr algn="ctr" defTabSz="1422400">
              <a:lnSpc>
                <a:spcPct val="90000"/>
              </a:lnSpc>
              <a:spcBef>
                <a:spcPct val="0"/>
              </a:spcBef>
              <a:spcAft>
                <a:spcPct val="35000"/>
              </a:spcAft>
            </a:pPr>
            <a:r>
              <a:rPr lang="en-US" sz="3200" b="1" dirty="0">
                <a:ln w="0"/>
                <a:solidFill>
                  <a:schemeClr val="accent1"/>
                </a:solidFill>
                <a:effectLst>
                  <a:outerShdw blurRad="38100" dist="25400" dir="5400000" algn="ctr" rotWithShape="0">
                    <a:srgbClr val="6E747A">
                      <a:alpha val="43000"/>
                    </a:srgbClr>
                  </a:outerShdw>
                </a:effectLst>
              </a:rPr>
              <a:t>In</a:t>
            </a:r>
          </a:p>
          <a:p>
            <a:pPr algn="ctr" defTabSz="1422400">
              <a:lnSpc>
                <a:spcPct val="90000"/>
              </a:lnSpc>
              <a:spcBef>
                <a:spcPct val="0"/>
              </a:spcBef>
              <a:spcAft>
                <a:spcPct val="35000"/>
              </a:spcAft>
            </a:pPr>
            <a:r>
              <a:rPr lang="en-US" sz="3200" b="1" dirty="0">
                <a:ln w="0"/>
                <a:solidFill>
                  <a:schemeClr val="accent1"/>
                </a:solidFill>
                <a:effectLst>
                  <a:outerShdw blurRad="38100" dist="25400" dir="5400000" algn="ctr" rotWithShape="0">
                    <a:srgbClr val="6E747A">
                      <a:alpha val="43000"/>
                    </a:srgbClr>
                  </a:outerShdw>
                </a:effectLst>
              </a:rPr>
              <a:t>Communication</a:t>
            </a:r>
          </a:p>
        </p:txBody>
      </p:sp>
      <p:sp>
        <p:nvSpPr>
          <p:cNvPr id="6" name="Freeform 5"/>
          <p:cNvSpPr/>
          <p:nvPr/>
        </p:nvSpPr>
        <p:spPr>
          <a:xfrm rot="19918908">
            <a:off x="9398409" y="2169901"/>
            <a:ext cx="499577" cy="509747"/>
          </a:xfrm>
          <a:custGeom>
            <a:avLst/>
            <a:gdLst>
              <a:gd name="connsiteX0" fmla="*/ 0 w 499577"/>
              <a:gd name="connsiteY0" fmla="*/ 101949 h 509747"/>
              <a:gd name="connsiteX1" fmla="*/ 249789 w 499577"/>
              <a:gd name="connsiteY1" fmla="*/ 101949 h 509747"/>
              <a:gd name="connsiteX2" fmla="*/ 249789 w 499577"/>
              <a:gd name="connsiteY2" fmla="*/ 0 h 509747"/>
              <a:gd name="connsiteX3" fmla="*/ 499577 w 499577"/>
              <a:gd name="connsiteY3" fmla="*/ 254874 h 509747"/>
              <a:gd name="connsiteX4" fmla="*/ 249789 w 499577"/>
              <a:gd name="connsiteY4" fmla="*/ 509747 h 509747"/>
              <a:gd name="connsiteX5" fmla="*/ 249789 w 499577"/>
              <a:gd name="connsiteY5" fmla="*/ 407798 h 509747"/>
              <a:gd name="connsiteX6" fmla="*/ 0 w 499577"/>
              <a:gd name="connsiteY6" fmla="*/ 407798 h 509747"/>
              <a:gd name="connsiteX7" fmla="*/ 0 w 49957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577" h="509747">
                <a:moveTo>
                  <a:pt x="0" y="101949"/>
                </a:moveTo>
                <a:lnTo>
                  <a:pt x="249789" y="101949"/>
                </a:lnTo>
                <a:lnTo>
                  <a:pt x="249789" y="0"/>
                </a:lnTo>
                <a:lnTo>
                  <a:pt x="499577" y="254874"/>
                </a:lnTo>
                <a:lnTo>
                  <a:pt x="249789" y="509747"/>
                </a:lnTo>
                <a:lnTo>
                  <a:pt x="249789" y="407798"/>
                </a:lnTo>
                <a:lnTo>
                  <a:pt x="0" y="407798"/>
                </a:lnTo>
                <a:lnTo>
                  <a:pt x="0" y="101949"/>
                </a:lnTo>
                <a:close/>
              </a:path>
            </a:pathLst>
          </a:cu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 tIns="101949" rIns="149873" bIns="101948" numCol="1" spcCol="1270" anchor="ctr" anchorCtr="0">
            <a:noAutofit/>
          </a:bodyPr>
          <a:lstStyle/>
          <a:p>
            <a:pPr algn="ctr" defTabSz="533400">
              <a:lnSpc>
                <a:spcPct val="90000"/>
              </a:lnSpc>
              <a:spcBef>
                <a:spcPct val="0"/>
              </a:spcBef>
              <a:spcAft>
                <a:spcPct val="35000"/>
              </a:spcAft>
            </a:pPr>
            <a:endParaRPr lang="en-US" sz="1200"/>
          </a:p>
        </p:txBody>
      </p:sp>
      <p:sp>
        <p:nvSpPr>
          <p:cNvPr id="7" name="Freeform 6"/>
          <p:cNvSpPr/>
          <p:nvPr/>
        </p:nvSpPr>
        <p:spPr>
          <a:xfrm>
            <a:off x="9970435" y="863599"/>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291069" tIns="291069" rIns="291069" bIns="291069" numCol="1" spcCol="1270" anchor="ctr" anchorCtr="0">
            <a:noAutofit/>
          </a:bodyPr>
          <a:lstStyle/>
          <a:p>
            <a:pPr algn="ctr" defTabSz="889000">
              <a:lnSpc>
                <a:spcPct val="90000"/>
              </a:lnSpc>
              <a:spcBef>
                <a:spcPct val="0"/>
              </a:spcBef>
              <a:spcAft>
                <a:spcPct val="35000"/>
              </a:spcAft>
            </a:pPr>
            <a:r>
              <a:rPr lang="en-US" sz="2000" dirty="0"/>
              <a:t>Filtering</a:t>
            </a:r>
          </a:p>
        </p:txBody>
      </p:sp>
      <p:sp>
        <p:nvSpPr>
          <p:cNvPr id="8" name="Freeform 7"/>
          <p:cNvSpPr/>
          <p:nvPr/>
        </p:nvSpPr>
        <p:spPr>
          <a:xfrm rot="33480">
            <a:off x="9606275" y="3455100"/>
            <a:ext cx="242483" cy="509747"/>
          </a:xfrm>
          <a:custGeom>
            <a:avLst/>
            <a:gdLst>
              <a:gd name="connsiteX0" fmla="*/ 0 w 242483"/>
              <a:gd name="connsiteY0" fmla="*/ 101949 h 509747"/>
              <a:gd name="connsiteX1" fmla="*/ 121242 w 242483"/>
              <a:gd name="connsiteY1" fmla="*/ 101949 h 509747"/>
              <a:gd name="connsiteX2" fmla="*/ 121242 w 242483"/>
              <a:gd name="connsiteY2" fmla="*/ 0 h 509747"/>
              <a:gd name="connsiteX3" fmla="*/ 242483 w 242483"/>
              <a:gd name="connsiteY3" fmla="*/ 254874 h 509747"/>
              <a:gd name="connsiteX4" fmla="*/ 121242 w 242483"/>
              <a:gd name="connsiteY4" fmla="*/ 509747 h 509747"/>
              <a:gd name="connsiteX5" fmla="*/ 121242 w 242483"/>
              <a:gd name="connsiteY5" fmla="*/ 407798 h 509747"/>
              <a:gd name="connsiteX6" fmla="*/ 0 w 242483"/>
              <a:gd name="connsiteY6" fmla="*/ 407798 h 509747"/>
              <a:gd name="connsiteX7" fmla="*/ 0 w 242483"/>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483" h="509747">
                <a:moveTo>
                  <a:pt x="0" y="101949"/>
                </a:moveTo>
                <a:lnTo>
                  <a:pt x="121242" y="101949"/>
                </a:lnTo>
                <a:lnTo>
                  <a:pt x="121242" y="0"/>
                </a:lnTo>
                <a:lnTo>
                  <a:pt x="242483" y="254874"/>
                </a:lnTo>
                <a:lnTo>
                  <a:pt x="121242" y="509747"/>
                </a:lnTo>
                <a:lnTo>
                  <a:pt x="121242" y="407798"/>
                </a:lnTo>
                <a:lnTo>
                  <a:pt x="0" y="407798"/>
                </a:lnTo>
                <a:lnTo>
                  <a:pt x="0" y="101949"/>
                </a:lnTo>
                <a:close/>
              </a:path>
            </a:pathLst>
          </a:custGeom>
        </p:spPr>
        <p:style>
          <a:lnRef idx="0">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 tIns="101949" rIns="149873" bIns="101948" numCol="1" spcCol="1270" anchor="ctr" anchorCtr="0">
            <a:noAutofit/>
          </a:bodyPr>
          <a:lstStyle/>
          <a:p>
            <a:pPr algn="ctr" defTabSz="533400">
              <a:lnSpc>
                <a:spcPct val="90000"/>
              </a:lnSpc>
              <a:spcBef>
                <a:spcPct val="0"/>
              </a:spcBef>
              <a:spcAft>
                <a:spcPct val="35000"/>
              </a:spcAft>
            </a:pPr>
            <a:endParaRPr lang="en-US" sz="1200"/>
          </a:p>
        </p:txBody>
      </p:sp>
      <p:sp>
        <p:nvSpPr>
          <p:cNvPr id="9" name="Freeform 8"/>
          <p:cNvSpPr/>
          <p:nvPr/>
        </p:nvSpPr>
        <p:spPr>
          <a:xfrm>
            <a:off x="9963083" y="2814051"/>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892954"/>
              <a:satOff val="5380"/>
              <a:lumOff val="431"/>
              <a:alphaOff val="0"/>
            </a:schemeClr>
          </a:fillRef>
          <a:effectRef idx="0">
            <a:schemeClr val="accent4">
              <a:hueOff val="-892954"/>
              <a:satOff val="5380"/>
              <a:lumOff val="431"/>
              <a:alphaOff val="0"/>
            </a:schemeClr>
          </a:effectRef>
          <a:fontRef idx="minor">
            <a:schemeClr val="lt1"/>
          </a:fontRef>
        </p:style>
        <p:txBody>
          <a:bodyPr spcFirstLastPara="0" vert="horz" wrap="square" lIns="288529" tIns="288529" rIns="288529" bIns="288529" numCol="1" spcCol="1270" anchor="ctr" anchorCtr="0">
            <a:noAutofit/>
          </a:bodyPr>
          <a:lstStyle/>
          <a:p>
            <a:pPr algn="ctr" defTabSz="800100">
              <a:lnSpc>
                <a:spcPct val="90000"/>
              </a:lnSpc>
              <a:spcBef>
                <a:spcPct val="0"/>
              </a:spcBef>
              <a:spcAft>
                <a:spcPct val="35000"/>
              </a:spcAft>
            </a:pPr>
            <a:r>
              <a:rPr lang="en-US" dirty="0"/>
              <a:t>Emotions</a:t>
            </a:r>
            <a:endParaRPr lang="en-US" sz="1200" dirty="0"/>
          </a:p>
        </p:txBody>
      </p:sp>
      <p:sp>
        <p:nvSpPr>
          <p:cNvPr id="10" name="Freeform 9"/>
          <p:cNvSpPr/>
          <p:nvPr/>
        </p:nvSpPr>
        <p:spPr>
          <a:xfrm rot="1705644">
            <a:off x="9390519" y="4711164"/>
            <a:ext cx="503448" cy="509747"/>
          </a:xfrm>
          <a:custGeom>
            <a:avLst/>
            <a:gdLst>
              <a:gd name="connsiteX0" fmla="*/ 0 w 503448"/>
              <a:gd name="connsiteY0" fmla="*/ 101949 h 509747"/>
              <a:gd name="connsiteX1" fmla="*/ 251724 w 503448"/>
              <a:gd name="connsiteY1" fmla="*/ 101949 h 509747"/>
              <a:gd name="connsiteX2" fmla="*/ 251724 w 503448"/>
              <a:gd name="connsiteY2" fmla="*/ 0 h 509747"/>
              <a:gd name="connsiteX3" fmla="*/ 503448 w 503448"/>
              <a:gd name="connsiteY3" fmla="*/ 254874 h 509747"/>
              <a:gd name="connsiteX4" fmla="*/ 251724 w 503448"/>
              <a:gd name="connsiteY4" fmla="*/ 509747 h 509747"/>
              <a:gd name="connsiteX5" fmla="*/ 251724 w 503448"/>
              <a:gd name="connsiteY5" fmla="*/ 407798 h 509747"/>
              <a:gd name="connsiteX6" fmla="*/ 0 w 503448"/>
              <a:gd name="connsiteY6" fmla="*/ 407798 h 509747"/>
              <a:gd name="connsiteX7" fmla="*/ 0 w 503448"/>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448" h="509747">
                <a:moveTo>
                  <a:pt x="0" y="101949"/>
                </a:moveTo>
                <a:lnTo>
                  <a:pt x="251724" y="101949"/>
                </a:lnTo>
                <a:lnTo>
                  <a:pt x="251724" y="0"/>
                </a:lnTo>
                <a:lnTo>
                  <a:pt x="503448" y="254874"/>
                </a:lnTo>
                <a:lnTo>
                  <a:pt x="251724" y="509747"/>
                </a:lnTo>
                <a:lnTo>
                  <a:pt x="251724" y="407798"/>
                </a:lnTo>
                <a:lnTo>
                  <a:pt x="0" y="407798"/>
                </a:lnTo>
                <a:lnTo>
                  <a:pt x="0" y="101949"/>
                </a:lnTo>
                <a:close/>
              </a:path>
            </a:pathLst>
          </a:custGeom>
        </p:spPr>
        <p:style>
          <a:lnRef idx="0">
            <a:schemeClr val="lt1">
              <a:hueOff val="0"/>
              <a:satOff val="0"/>
              <a:lumOff val="0"/>
              <a:alphaOff val="0"/>
            </a:schemeClr>
          </a:lnRef>
          <a:fillRef idx="1">
            <a:schemeClr val="accent4">
              <a:hueOff val="-1785908"/>
              <a:satOff val="10760"/>
              <a:lumOff val="862"/>
              <a:alphaOff val="0"/>
            </a:schemeClr>
          </a:fillRef>
          <a:effectRef idx="0">
            <a:schemeClr val="accent4">
              <a:hueOff val="-1785908"/>
              <a:satOff val="10760"/>
              <a:lumOff val="862"/>
              <a:alphaOff val="0"/>
            </a:schemeClr>
          </a:effectRef>
          <a:fontRef idx="minor">
            <a:schemeClr val="lt1"/>
          </a:fontRef>
        </p:style>
        <p:txBody>
          <a:bodyPr spcFirstLastPara="0" vert="horz" wrap="square" lIns="0" tIns="101949" rIns="151033" bIns="101948" numCol="1" spcCol="1270" anchor="ctr" anchorCtr="0">
            <a:noAutofit/>
          </a:bodyPr>
          <a:lstStyle/>
          <a:p>
            <a:pPr algn="ctr" defTabSz="533400">
              <a:lnSpc>
                <a:spcPct val="90000"/>
              </a:lnSpc>
              <a:spcBef>
                <a:spcPct val="0"/>
              </a:spcBef>
              <a:spcAft>
                <a:spcPct val="35000"/>
              </a:spcAft>
            </a:pPr>
            <a:endParaRPr lang="en-US" sz="1200"/>
          </a:p>
        </p:txBody>
      </p:sp>
      <p:sp>
        <p:nvSpPr>
          <p:cNvPr id="11" name="Freeform 10"/>
          <p:cNvSpPr/>
          <p:nvPr/>
        </p:nvSpPr>
        <p:spPr>
          <a:xfrm>
            <a:off x="9963086" y="4723665"/>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1785908"/>
              <a:satOff val="10760"/>
              <a:lumOff val="862"/>
              <a:alphaOff val="0"/>
            </a:schemeClr>
          </a:fillRef>
          <a:effectRef idx="0">
            <a:schemeClr val="accent4">
              <a:hueOff val="-1785908"/>
              <a:satOff val="10760"/>
              <a:lumOff val="862"/>
              <a:alphaOff val="0"/>
            </a:schemeClr>
          </a:effectRef>
          <a:fontRef idx="minor">
            <a:schemeClr val="lt1"/>
          </a:fontRef>
        </p:style>
        <p:txBody>
          <a:bodyPr spcFirstLastPara="0" vert="horz" wrap="square" lIns="288529" tIns="288529" rIns="288529" bIns="288529" numCol="1" spcCol="1270" anchor="ctr" anchorCtr="0">
            <a:noAutofit/>
          </a:bodyPr>
          <a:lstStyle/>
          <a:p>
            <a:pPr algn="ctr" defTabSz="800100">
              <a:lnSpc>
                <a:spcPct val="90000"/>
              </a:lnSpc>
              <a:spcBef>
                <a:spcPct val="0"/>
              </a:spcBef>
              <a:spcAft>
                <a:spcPct val="35000"/>
              </a:spcAft>
            </a:pPr>
            <a:r>
              <a:rPr lang="en-US" dirty="0"/>
              <a:t>Information Overload</a:t>
            </a:r>
          </a:p>
        </p:txBody>
      </p:sp>
      <p:sp>
        <p:nvSpPr>
          <p:cNvPr id="12" name="Freeform 11"/>
          <p:cNvSpPr/>
          <p:nvPr/>
        </p:nvSpPr>
        <p:spPr>
          <a:xfrm rot="19909008">
            <a:off x="4628991" y="4710060"/>
            <a:ext cx="524238" cy="509747"/>
          </a:xfrm>
          <a:custGeom>
            <a:avLst/>
            <a:gdLst>
              <a:gd name="connsiteX0" fmla="*/ 0 w 524237"/>
              <a:gd name="connsiteY0" fmla="*/ 101949 h 509747"/>
              <a:gd name="connsiteX1" fmla="*/ 269364 w 524237"/>
              <a:gd name="connsiteY1" fmla="*/ 101949 h 509747"/>
              <a:gd name="connsiteX2" fmla="*/ 269364 w 524237"/>
              <a:gd name="connsiteY2" fmla="*/ 0 h 509747"/>
              <a:gd name="connsiteX3" fmla="*/ 524237 w 524237"/>
              <a:gd name="connsiteY3" fmla="*/ 254874 h 509747"/>
              <a:gd name="connsiteX4" fmla="*/ 269364 w 524237"/>
              <a:gd name="connsiteY4" fmla="*/ 509747 h 509747"/>
              <a:gd name="connsiteX5" fmla="*/ 269364 w 524237"/>
              <a:gd name="connsiteY5" fmla="*/ 407798 h 509747"/>
              <a:gd name="connsiteX6" fmla="*/ 0 w 524237"/>
              <a:gd name="connsiteY6" fmla="*/ 407798 h 509747"/>
              <a:gd name="connsiteX7" fmla="*/ 0 w 52423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237" h="509747">
                <a:moveTo>
                  <a:pt x="524237" y="407798"/>
                </a:moveTo>
                <a:lnTo>
                  <a:pt x="254873" y="407798"/>
                </a:lnTo>
                <a:lnTo>
                  <a:pt x="254873" y="509747"/>
                </a:lnTo>
                <a:lnTo>
                  <a:pt x="0" y="254873"/>
                </a:lnTo>
                <a:lnTo>
                  <a:pt x="254873" y="0"/>
                </a:lnTo>
                <a:lnTo>
                  <a:pt x="254873" y="101949"/>
                </a:lnTo>
                <a:lnTo>
                  <a:pt x="524237" y="101949"/>
                </a:lnTo>
                <a:lnTo>
                  <a:pt x="524237" y="407798"/>
                </a:lnTo>
                <a:close/>
              </a:path>
            </a:pathLst>
          </a:custGeom>
        </p:spPr>
        <p:style>
          <a:lnRef idx="0">
            <a:schemeClr val="lt1">
              <a:hueOff val="0"/>
              <a:satOff val="0"/>
              <a:lumOff val="0"/>
              <a:alphaOff val="0"/>
            </a:schemeClr>
          </a:lnRef>
          <a:fillRef idx="1">
            <a:schemeClr val="accent4">
              <a:hueOff val="-2678862"/>
              <a:satOff val="16139"/>
              <a:lumOff val="1294"/>
              <a:alphaOff val="0"/>
            </a:schemeClr>
          </a:fillRef>
          <a:effectRef idx="0">
            <a:schemeClr val="accent4">
              <a:hueOff val="-2678862"/>
              <a:satOff val="16139"/>
              <a:lumOff val="1294"/>
              <a:alphaOff val="0"/>
            </a:schemeClr>
          </a:effectRef>
          <a:fontRef idx="minor">
            <a:schemeClr val="lt1"/>
          </a:fontRef>
        </p:style>
        <p:txBody>
          <a:bodyPr spcFirstLastPara="0" vert="horz" wrap="square" lIns="152923" tIns="101949" rIns="1" bIns="101948" numCol="1" spcCol="1270" anchor="ctr" anchorCtr="0">
            <a:noAutofit/>
          </a:bodyPr>
          <a:lstStyle/>
          <a:p>
            <a:pPr algn="ctr" defTabSz="533400">
              <a:lnSpc>
                <a:spcPct val="90000"/>
              </a:lnSpc>
              <a:spcBef>
                <a:spcPct val="0"/>
              </a:spcBef>
              <a:spcAft>
                <a:spcPct val="35000"/>
              </a:spcAft>
            </a:pPr>
            <a:endParaRPr lang="en-US" sz="1200"/>
          </a:p>
        </p:txBody>
      </p:sp>
      <p:sp>
        <p:nvSpPr>
          <p:cNvPr id="13" name="Freeform 12"/>
          <p:cNvSpPr/>
          <p:nvPr/>
        </p:nvSpPr>
        <p:spPr>
          <a:xfrm>
            <a:off x="2735540" y="4726863"/>
            <a:ext cx="1937894"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2678862"/>
              <a:satOff val="16139"/>
              <a:lumOff val="1294"/>
              <a:alphaOff val="0"/>
            </a:schemeClr>
          </a:fillRef>
          <a:effectRef idx="0">
            <a:schemeClr val="accent4">
              <a:hueOff val="-2678862"/>
              <a:satOff val="16139"/>
              <a:lumOff val="1294"/>
              <a:alphaOff val="0"/>
            </a:schemeClr>
          </a:effectRef>
          <a:fontRef idx="minor">
            <a:schemeClr val="lt1"/>
          </a:fontRef>
        </p:style>
        <p:txBody>
          <a:bodyPr spcFirstLastPara="0" vert="horz" wrap="square" lIns="285989" tIns="285989" rIns="285989" bIns="285989" numCol="1" spcCol="1270" anchor="ctr" anchorCtr="0">
            <a:noAutofit/>
          </a:bodyPr>
          <a:lstStyle/>
          <a:p>
            <a:pPr algn="ctr" defTabSz="711200">
              <a:lnSpc>
                <a:spcPct val="90000"/>
              </a:lnSpc>
              <a:spcBef>
                <a:spcPct val="0"/>
              </a:spcBef>
              <a:spcAft>
                <a:spcPct val="35000"/>
              </a:spcAft>
            </a:pPr>
            <a:r>
              <a:rPr lang="en-US" sz="1600" dirty="0"/>
              <a:t>Defensiveness</a:t>
            </a:r>
          </a:p>
        </p:txBody>
      </p:sp>
      <p:sp>
        <p:nvSpPr>
          <p:cNvPr id="14" name="Freeform 13"/>
          <p:cNvSpPr/>
          <p:nvPr/>
        </p:nvSpPr>
        <p:spPr>
          <a:xfrm rot="21583170">
            <a:off x="4674682" y="3443335"/>
            <a:ext cx="265119" cy="509748"/>
          </a:xfrm>
          <a:custGeom>
            <a:avLst/>
            <a:gdLst>
              <a:gd name="connsiteX0" fmla="*/ 0 w 265118"/>
              <a:gd name="connsiteY0" fmla="*/ 101949 h 509747"/>
              <a:gd name="connsiteX1" fmla="*/ 132559 w 265118"/>
              <a:gd name="connsiteY1" fmla="*/ 101949 h 509747"/>
              <a:gd name="connsiteX2" fmla="*/ 132559 w 265118"/>
              <a:gd name="connsiteY2" fmla="*/ 0 h 509747"/>
              <a:gd name="connsiteX3" fmla="*/ 265118 w 265118"/>
              <a:gd name="connsiteY3" fmla="*/ 254874 h 509747"/>
              <a:gd name="connsiteX4" fmla="*/ 132559 w 265118"/>
              <a:gd name="connsiteY4" fmla="*/ 509747 h 509747"/>
              <a:gd name="connsiteX5" fmla="*/ 132559 w 265118"/>
              <a:gd name="connsiteY5" fmla="*/ 407798 h 509747"/>
              <a:gd name="connsiteX6" fmla="*/ 0 w 265118"/>
              <a:gd name="connsiteY6" fmla="*/ 407798 h 509747"/>
              <a:gd name="connsiteX7" fmla="*/ 0 w 265118"/>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5118" h="509747">
                <a:moveTo>
                  <a:pt x="265118" y="407798"/>
                </a:moveTo>
                <a:lnTo>
                  <a:pt x="132559" y="407798"/>
                </a:lnTo>
                <a:lnTo>
                  <a:pt x="132559" y="509747"/>
                </a:lnTo>
                <a:lnTo>
                  <a:pt x="0" y="254873"/>
                </a:lnTo>
                <a:lnTo>
                  <a:pt x="132559" y="0"/>
                </a:lnTo>
                <a:lnTo>
                  <a:pt x="132559" y="101949"/>
                </a:lnTo>
                <a:lnTo>
                  <a:pt x="265118" y="101949"/>
                </a:lnTo>
                <a:lnTo>
                  <a:pt x="265118" y="407798"/>
                </a:lnTo>
                <a:close/>
              </a:path>
            </a:pathLst>
          </a:custGeom>
        </p:spPr>
        <p:style>
          <a:lnRef idx="0">
            <a:schemeClr val="lt1">
              <a:hueOff val="0"/>
              <a:satOff val="0"/>
              <a:lumOff val="0"/>
              <a:alphaOff val="0"/>
            </a:schemeClr>
          </a:lnRef>
          <a:fillRef idx="1">
            <a:schemeClr val="accent4">
              <a:hueOff val="-3571816"/>
              <a:satOff val="21519"/>
              <a:lumOff val="1725"/>
              <a:alphaOff val="0"/>
            </a:schemeClr>
          </a:fillRef>
          <a:effectRef idx="0">
            <a:schemeClr val="accent4">
              <a:hueOff val="-3571816"/>
              <a:satOff val="21519"/>
              <a:lumOff val="1725"/>
              <a:alphaOff val="0"/>
            </a:schemeClr>
          </a:effectRef>
          <a:fontRef idx="minor">
            <a:schemeClr val="lt1"/>
          </a:fontRef>
        </p:style>
        <p:txBody>
          <a:bodyPr spcFirstLastPara="0" vert="horz" wrap="square" lIns="79535" tIns="101949" rIns="0" bIns="101949" numCol="1" spcCol="1270" anchor="ctr" anchorCtr="0">
            <a:noAutofit/>
          </a:bodyPr>
          <a:lstStyle/>
          <a:p>
            <a:pPr algn="ctr" defTabSz="533400">
              <a:lnSpc>
                <a:spcPct val="90000"/>
              </a:lnSpc>
              <a:spcBef>
                <a:spcPct val="0"/>
              </a:spcBef>
              <a:spcAft>
                <a:spcPct val="35000"/>
              </a:spcAft>
            </a:pPr>
            <a:endParaRPr lang="en-US" sz="1200"/>
          </a:p>
        </p:txBody>
      </p:sp>
      <p:sp>
        <p:nvSpPr>
          <p:cNvPr id="15" name="Freeform 14"/>
          <p:cNvSpPr/>
          <p:nvPr/>
        </p:nvSpPr>
        <p:spPr>
          <a:xfrm>
            <a:off x="2735539" y="2796861"/>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3571816"/>
              <a:satOff val="21519"/>
              <a:lumOff val="1725"/>
              <a:alphaOff val="0"/>
            </a:schemeClr>
          </a:fillRef>
          <a:effectRef idx="0">
            <a:schemeClr val="accent4">
              <a:hueOff val="-3571816"/>
              <a:satOff val="21519"/>
              <a:lumOff val="1725"/>
              <a:alphaOff val="0"/>
            </a:schemeClr>
          </a:effectRef>
          <a:fontRef idx="minor">
            <a:schemeClr val="lt1"/>
          </a:fontRef>
        </p:style>
        <p:txBody>
          <a:bodyPr spcFirstLastPara="0" vert="horz" wrap="square" lIns="288529" tIns="288529" rIns="288529" bIns="288529" numCol="1" spcCol="1270" anchor="ctr" anchorCtr="0">
            <a:noAutofit/>
          </a:bodyPr>
          <a:lstStyle/>
          <a:p>
            <a:pPr algn="ctr" defTabSz="800100">
              <a:lnSpc>
                <a:spcPct val="90000"/>
              </a:lnSpc>
              <a:spcBef>
                <a:spcPct val="0"/>
              </a:spcBef>
              <a:spcAft>
                <a:spcPct val="35000"/>
              </a:spcAft>
            </a:pPr>
            <a:r>
              <a:rPr lang="en-US" dirty="0"/>
              <a:t>Language</a:t>
            </a:r>
            <a:endParaRPr lang="en-US" sz="1200" dirty="0"/>
          </a:p>
        </p:txBody>
      </p:sp>
      <p:sp>
        <p:nvSpPr>
          <p:cNvPr id="16" name="Freeform 15"/>
          <p:cNvSpPr/>
          <p:nvPr/>
        </p:nvSpPr>
        <p:spPr>
          <a:xfrm rot="1688652">
            <a:off x="4629155" y="2154385"/>
            <a:ext cx="523447" cy="509748"/>
          </a:xfrm>
          <a:custGeom>
            <a:avLst/>
            <a:gdLst>
              <a:gd name="connsiteX0" fmla="*/ 0 w 523447"/>
              <a:gd name="connsiteY0" fmla="*/ 101949 h 509747"/>
              <a:gd name="connsiteX1" fmla="*/ 268574 w 523447"/>
              <a:gd name="connsiteY1" fmla="*/ 101949 h 509747"/>
              <a:gd name="connsiteX2" fmla="*/ 268574 w 523447"/>
              <a:gd name="connsiteY2" fmla="*/ 0 h 509747"/>
              <a:gd name="connsiteX3" fmla="*/ 523447 w 523447"/>
              <a:gd name="connsiteY3" fmla="*/ 254874 h 509747"/>
              <a:gd name="connsiteX4" fmla="*/ 268574 w 523447"/>
              <a:gd name="connsiteY4" fmla="*/ 509747 h 509747"/>
              <a:gd name="connsiteX5" fmla="*/ 268574 w 523447"/>
              <a:gd name="connsiteY5" fmla="*/ 407798 h 509747"/>
              <a:gd name="connsiteX6" fmla="*/ 0 w 523447"/>
              <a:gd name="connsiteY6" fmla="*/ 407798 h 509747"/>
              <a:gd name="connsiteX7" fmla="*/ 0 w 523447"/>
              <a:gd name="connsiteY7" fmla="*/ 101949 h 509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3447" h="509747">
                <a:moveTo>
                  <a:pt x="523447" y="407798"/>
                </a:moveTo>
                <a:lnTo>
                  <a:pt x="254873" y="407798"/>
                </a:lnTo>
                <a:lnTo>
                  <a:pt x="254873" y="509747"/>
                </a:lnTo>
                <a:lnTo>
                  <a:pt x="0" y="254873"/>
                </a:lnTo>
                <a:lnTo>
                  <a:pt x="254873" y="0"/>
                </a:lnTo>
                <a:lnTo>
                  <a:pt x="254873" y="101949"/>
                </a:lnTo>
                <a:lnTo>
                  <a:pt x="523447" y="101949"/>
                </a:lnTo>
                <a:lnTo>
                  <a:pt x="523447" y="407798"/>
                </a:lnTo>
                <a:close/>
              </a:path>
            </a:pathLst>
          </a:custGeom>
        </p:spPr>
        <p:style>
          <a:lnRef idx="0">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152924" tIns="101950" rIns="-1" bIns="101948" numCol="1" spcCol="1270" anchor="ctr" anchorCtr="0">
            <a:noAutofit/>
          </a:bodyPr>
          <a:lstStyle/>
          <a:p>
            <a:pPr algn="ctr" defTabSz="533400">
              <a:lnSpc>
                <a:spcPct val="90000"/>
              </a:lnSpc>
              <a:spcBef>
                <a:spcPct val="0"/>
              </a:spcBef>
              <a:spcAft>
                <a:spcPct val="35000"/>
              </a:spcAft>
            </a:pPr>
            <a:endParaRPr lang="en-US" sz="1200"/>
          </a:p>
        </p:txBody>
      </p:sp>
      <p:sp>
        <p:nvSpPr>
          <p:cNvPr id="17" name="Freeform 16"/>
          <p:cNvSpPr/>
          <p:nvPr/>
        </p:nvSpPr>
        <p:spPr>
          <a:xfrm>
            <a:off x="2735530" y="834444"/>
            <a:ext cx="1814101" cy="1814101"/>
          </a:xfrm>
          <a:custGeom>
            <a:avLst/>
            <a:gdLst>
              <a:gd name="connsiteX0" fmla="*/ 0 w 1814101"/>
              <a:gd name="connsiteY0" fmla="*/ 907051 h 1814101"/>
              <a:gd name="connsiteX1" fmla="*/ 907051 w 1814101"/>
              <a:gd name="connsiteY1" fmla="*/ 0 h 1814101"/>
              <a:gd name="connsiteX2" fmla="*/ 1814102 w 1814101"/>
              <a:gd name="connsiteY2" fmla="*/ 907051 h 1814101"/>
              <a:gd name="connsiteX3" fmla="*/ 907051 w 1814101"/>
              <a:gd name="connsiteY3" fmla="*/ 1814102 h 1814101"/>
              <a:gd name="connsiteX4" fmla="*/ 0 w 1814101"/>
              <a:gd name="connsiteY4" fmla="*/ 907051 h 1814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14101" h="1814101">
                <a:moveTo>
                  <a:pt x="0" y="907051"/>
                </a:moveTo>
                <a:cubicBezTo>
                  <a:pt x="0" y="406101"/>
                  <a:pt x="406101" y="0"/>
                  <a:pt x="907051" y="0"/>
                </a:cubicBezTo>
                <a:cubicBezTo>
                  <a:pt x="1408001" y="0"/>
                  <a:pt x="1814102" y="406101"/>
                  <a:pt x="1814102" y="907051"/>
                </a:cubicBezTo>
                <a:cubicBezTo>
                  <a:pt x="1814102" y="1408001"/>
                  <a:pt x="1408001" y="1814102"/>
                  <a:pt x="907051" y="1814102"/>
                </a:cubicBezTo>
                <a:cubicBezTo>
                  <a:pt x="406101" y="1814102"/>
                  <a:pt x="0" y="1408001"/>
                  <a:pt x="0" y="907051"/>
                </a:cubicBezTo>
                <a:close/>
              </a:path>
            </a:pathLst>
          </a:custGeom>
        </p:spPr>
        <p:style>
          <a:lnRef idx="2">
            <a:schemeClr val="lt1">
              <a:hueOff val="0"/>
              <a:satOff val="0"/>
              <a:lumOff val="0"/>
              <a:alphaOff val="0"/>
            </a:schemeClr>
          </a:lnRef>
          <a:fillRef idx="1">
            <a:schemeClr val="accent4">
              <a:hueOff val="-4464770"/>
              <a:satOff val="26899"/>
              <a:lumOff val="2156"/>
              <a:alphaOff val="0"/>
            </a:schemeClr>
          </a:fillRef>
          <a:effectRef idx="0">
            <a:schemeClr val="accent4">
              <a:hueOff val="-4464770"/>
              <a:satOff val="26899"/>
              <a:lumOff val="2156"/>
              <a:alphaOff val="0"/>
            </a:schemeClr>
          </a:effectRef>
          <a:fontRef idx="minor">
            <a:schemeClr val="lt1"/>
          </a:fontRef>
        </p:style>
        <p:txBody>
          <a:bodyPr spcFirstLastPara="0" vert="horz" wrap="square" lIns="291069" tIns="291069" rIns="291069" bIns="291069" numCol="1" spcCol="1270" anchor="ctr" anchorCtr="0">
            <a:noAutofit/>
          </a:bodyPr>
          <a:lstStyle/>
          <a:p>
            <a:pPr algn="ctr" defTabSz="889000">
              <a:lnSpc>
                <a:spcPct val="90000"/>
              </a:lnSpc>
              <a:spcBef>
                <a:spcPct val="0"/>
              </a:spcBef>
              <a:spcAft>
                <a:spcPct val="35000"/>
              </a:spcAft>
            </a:pPr>
            <a:r>
              <a:rPr lang="en-US" sz="2000" dirty="0"/>
              <a:t>National Culture</a:t>
            </a:r>
          </a:p>
        </p:txBody>
      </p:sp>
      <p:sp>
        <p:nvSpPr>
          <p:cNvPr id="4" name="TextBox 3">
            <a:extLst>
              <a:ext uri="{FF2B5EF4-FFF2-40B4-BE49-F238E27FC236}">
                <a16:creationId xmlns:a16="http://schemas.microsoft.com/office/drawing/2014/main" id="{96019605-82CD-6942-8D76-8F64A3D4ED4C}"/>
              </a:ext>
            </a:extLst>
          </p:cNvPr>
          <p:cNvSpPr txBox="1"/>
          <p:nvPr/>
        </p:nvSpPr>
        <p:spPr>
          <a:xfrm>
            <a:off x="5974134" y="6177191"/>
            <a:ext cx="37557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from lecture slide week 7</a:t>
            </a:r>
          </a:p>
        </p:txBody>
      </p:sp>
      <p:sp>
        <p:nvSpPr>
          <p:cNvPr id="2" name="TextBox 1">
            <a:extLst>
              <a:ext uri="{FF2B5EF4-FFF2-40B4-BE49-F238E27FC236}">
                <a16:creationId xmlns:a16="http://schemas.microsoft.com/office/drawing/2014/main" id="{775C2393-8A97-DAB8-8E3A-C62DF71D247F}"/>
              </a:ext>
            </a:extLst>
          </p:cNvPr>
          <p:cNvSpPr txBox="1"/>
          <p:nvPr/>
        </p:nvSpPr>
        <p:spPr>
          <a:xfrm>
            <a:off x="2380891" y="166777"/>
            <a:ext cx="981686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rgbClr val="4472C4"/>
                </a:solidFill>
                <a:cs typeface="Segoe UI"/>
              </a:rPr>
              <a:t>Barriers</a:t>
            </a:r>
            <a:r>
              <a:rPr lang="en-US" sz="2800" dirty="0">
                <a:cs typeface="Segoe UI"/>
              </a:rPr>
              <a:t>​</a:t>
            </a:r>
            <a:r>
              <a:rPr lang="en-US" sz="2800" dirty="0">
                <a:solidFill>
                  <a:srgbClr val="000000"/>
                </a:solidFill>
                <a:cs typeface="Segoe UI"/>
              </a:rPr>
              <a:t> </a:t>
            </a:r>
            <a:r>
              <a:rPr lang="en-US" sz="2800" b="1" dirty="0">
                <a:solidFill>
                  <a:srgbClr val="4472C4"/>
                </a:solidFill>
                <a:cs typeface="Segoe UI"/>
              </a:rPr>
              <a:t>In</a:t>
            </a:r>
            <a:r>
              <a:rPr lang="en-US" sz="2800" dirty="0">
                <a:cs typeface="Segoe UI"/>
              </a:rPr>
              <a:t>​</a:t>
            </a:r>
            <a:r>
              <a:rPr lang="en-US" sz="2800" dirty="0">
                <a:solidFill>
                  <a:srgbClr val="000000"/>
                </a:solidFill>
                <a:cs typeface="Segoe UI"/>
              </a:rPr>
              <a:t> </a:t>
            </a:r>
            <a:r>
              <a:rPr lang="en-US" sz="2800" b="1" dirty="0">
                <a:solidFill>
                  <a:srgbClr val="4472C4"/>
                </a:solidFill>
                <a:cs typeface="Segoe UI"/>
              </a:rPr>
              <a:t>Communication</a:t>
            </a:r>
            <a:endParaRPr lang="en-US" dirty="0">
              <a:solidFill>
                <a:srgbClr val="000000"/>
              </a:solidFill>
              <a:cs typeface="Calibri" panose="020F0502020204030204"/>
            </a:endParaRPr>
          </a:p>
        </p:txBody>
      </p:sp>
    </p:spTree>
    <p:extLst>
      <p:ext uri="{BB962C8B-B14F-4D97-AF65-F5344CB8AC3E}">
        <p14:creationId xmlns:p14="http://schemas.microsoft.com/office/powerpoint/2010/main" val="389646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par>
                          <p:cTn id="8" fill="hold">
                            <p:stCondLst>
                              <p:cond delay="500"/>
                            </p:stCondLst>
                            <p:childTnLst>
                              <p:par>
                                <p:cTn id="9" presetID="21" presetClass="entr" presetSubtype="1"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wheel(1)">
                                      <p:cBhvr>
                                        <p:cTn id="11" dur="20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left)">
                                      <p:cBhvr>
                                        <p:cTn id="16" dur="500"/>
                                        <p:tgtEl>
                                          <p:spTgt spid="8"/>
                                        </p:tgtEl>
                                      </p:cBhvr>
                                    </p:animEffect>
                                  </p:childTnLst>
                                </p:cTn>
                              </p:par>
                            </p:childTnLst>
                          </p:cTn>
                        </p:par>
                        <p:par>
                          <p:cTn id="17" fill="hold">
                            <p:stCondLst>
                              <p:cond delay="500"/>
                            </p:stCondLst>
                            <p:childTnLst>
                              <p:par>
                                <p:cTn id="18" presetID="21" presetClass="entr" presetSubtype="1"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wheel(1)">
                                      <p:cBhvr>
                                        <p:cTn id="20" dur="20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wipe(left)">
                                      <p:cBhvr>
                                        <p:cTn id="25" dur="500"/>
                                        <p:tgtEl>
                                          <p:spTgt spid="10"/>
                                        </p:tgtEl>
                                      </p:cBhvr>
                                    </p:animEffect>
                                  </p:childTnLst>
                                </p:cTn>
                              </p:par>
                            </p:childTnLst>
                          </p:cTn>
                        </p:par>
                        <p:par>
                          <p:cTn id="26" fill="hold">
                            <p:stCondLst>
                              <p:cond delay="500"/>
                            </p:stCondLst>
                            <p:childTnLst>
                              <p:par>
                                <p:cTn id="27" presetID="21" presetClass="entr" presetSubtype="1" fill="hold" grpId="0" nodeType="after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wheel(1)">
                                      <p:cBhvr>
                                        <p:cTn id="29" dur="20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2" fill="hold" grpId="0" nodeType="click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wipe(right)">
                                      <p:cBhvr>
                                        <p:cTn id="34" dur="500"/>
                                        <p:tgtEl>
                                          <p:spTgt spid="12"/>
                                        </p:tgtEl>
                                      </p:cBhvr>
                                    </p:animEffect>
                                  </p:childTnLst>
                                </p:cTn>
                              </p:par>
                            </p:childTnLst>
                          </p:cTn>
                        </p:par>
                        <p:par>
                          <p:cTn id="35" fill="hold">
                            <p:stCondLst>
                              <p:cond delay="500"/>
                            </p:stCondLst>
                            <p:childTnLst>
                              <p:par>
                                <p:cTn id="36" presetID="21" presetClass="entr" presetSubtype="1" fill="hold" grpId="0" nodeType="afterEffect">
                                  <p:stCondLst>
                                    <p:cond delay="0"/>
                                  </p:stCondLst>
                                  <p:childTnLst>
                                    <p:set>
                                      <p:cBhvr>
                                        <p:cTn id="37" dur="1" fill="hold">
                                          <p:stCondLst>
                                            <p:cond delay="0"/>
                                          </p:stCondLst>
                                        </p:cTn>
                                        <p:tgtEl>
                                          <p:spTgt spid="13"/>
                                        </p:tgtEl>
                                        <p:attrNameLst>
                                          <p:attrName>style.visibility</p:attrName>
                                        </p:attrNameLst>
                                      </p:cBhvr>
                                      <p:to>
                                        <p:strVal val="visible"/>
                                      </p:to>
                                    </p:set>
                                    <p:animEffect transition="in" filter="wheel(1)">
                                      <p:cBhvr>
                                        <p:cTn id="38" dur="2000"/>
                                        <p:tgtEl>
                                          <p:spTgt spid="13"/>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2"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wipe(right)">
                                      <p:cBhvr>
                                        <p:cTn id="43" dur="500"/>
                                        <p:tgtEl>
                                          <p:spTgt spid="14"/>
                                        </p:tgtEl>
                                      </p:cBhvr>
                                    </p:animEffect>
                                  </p:childTnLst>
                                </p:cTn>
                              </p:par>
                            </p:childTnLst>
                          </p:cTn>
                        </p:par>
                        <p:par>
                          <p:cTn id="44" fill="hold">
                            <p:stCondLst>
                              <p:cond delay="500"/>
                            </p:stCondLst>
                            <p:childTnLst>
                              <p:par>
                                <p:cTn id="45" presetID="21" presetClass="entr" presetSubtype="1" fill="hold" grpId="0" nodeType="after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wheel(1)">
                                      <p:cBhvr>
                                        <p:cTn id="47" dur="2000"/>
                                        <p:tgtEl>
                                          <p:spTgt spid="15"/>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2" fill="hold" grpId="0" nodeType="click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wipe(right)">
                                      <p:cBhvr>
                                        <p:cTn id="52" dur="500"/>
                                        <p:tgtEl>
                                          <p:spTgt spid="16"/>
                                        </p:tgtEl>
                                      </p:cBhvr>
                                    </p:animEffect>
                                  </p:childTnLst>
                                </p:cTn>
                              </p:par>
                            </p:childTnLst>
                          </p:cTn>
                        </p:par>
                        <p:par>
                          <p:cTn id="53" fill="hold">
                            <p:stCondLst>
                              <p:cond delay="500"/>
                            </p:stCondLst>
                            <p:childTnLst>
                              <p:par>
                                <p:cTn id="54" presetID="21" presetClass="entr" presetSubtype="1" fill="hold" grpId="0" nodeType="afterEffect">
                                  <p:stCondLst>
                                    <p:cond delay="0"/>
                                  </p:stCondLst>
                                  <p:childTnLst>
                                    <p:set>
                                      <p:cBhvr>
                                        <p:cTn id="55" dur="1" fill="hold">
                                          <p:stCondLst>
                                            <p:cond delay="0"/>
                                          </p:stCondLst>
                                        </p:cTn>
                                        <p:tgtEl>
                                          <p:spTgt spid="17"/>
                                        </p:tgtEl>
                                        <p:attrNameLst>
                                          <p:attrName>style.visibility</p:attrName>
                                        </p:attrNameLst>
                                      </p:cBhvr>
                                      <p:to>
                                        <p:strVal val="visible"/>
                                      </p:to>
                                    </p:set>
                                    <p:animEffect transition="in" filter="wheel(1)">
                                      <p:cBhvr>
                                        <p:cTn id="56" dur="2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8" name="Group 29">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31"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2"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33"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34"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35"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36"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49" name="Rectangle 37">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41"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2"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43"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44"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50"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51"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CA91D74D-4D96-A200-B12F-293FC3C89D47}"/>
              </a:ext>
            </a:extLst>
          </p:cNvPr>
          <p:cNvSpPr>
            <a:spLocks noGrp="1"/>
          </p:cNvSpPr>
          <p:nvPr>
            <p:ph type="title"/>
          </p:nvPr>
        </p:nvSpPr>
        <p:spPr>
          <a:xfrm>
            <a:off x="4282724" y="-7726"/>
            <a:ext cx="7776727" cy="795572"/>
          </a:xfrm>
        </p:spPr>
        <p:txBody>
          <a:bodyPr vert="horz" lIns="91440" tIns="45720" rIns="91440" bIns="45720" rtlCol="0" anchor="b">
            <a:normAutofit/>
          </a:bodyPr>
          <a:lstStyle/>
          <a:p>
            <a:pPr algn="r">
              <a:lnSpc>
                <a:spcPct val="90000"/>
              </a:lnSpc>
            </a:pPr>
            <a:r>
              <a:rPr lang="en-US" sz="2000" u="sng">
                <a:solidFill>
                  <a:schemeClr val="accent1">
                    <a:lumMod val="75000"/>
                  </a:schemeClr>
                </a:solidFill>
              </a:rPr>
              <a:t>What are the channels of communication used by the organization and channels that can be used to improve communication?</a:t>
            </a:r>
          </a:p>
        </p:txBody>
      </p:sp>
      <p:pic>
        <p:nvPicPr>
          <p:cNvPr id="5" name="Picture 4" descr="Green dialogue boxes">
            <a:extLst>
              <a:ext uri="{FF2B5EF4-FFF2-40B4-BE49-F238E27FC236}">
                <a16:creationId xmlns:a16="http://schemas.microsoft.com/office/drawing/2014/main" id="{1DE67321-168B-B330-E8EC-321DDA7E2196}"/>
              </a:ext>
            </a:extLst>
          </p:cNvPr>
          <p:cNvPicPr>
            <a:picLocks noChangeAspect="1"/>
          </p:cNvPicPr>
          <p:nvPr/>
        </p:nvPicPr>
        <p:blipFill rotWithShape="1">
          <a:blip r:embed="rId3"/>
          <a:srcRect l="26759" r="13116" b="9091"/>
          <a:stretch/>
        </p:blipFill>
        <p:spPr>
          <a:xfrm>
            <a:off x="20" y="10"/>
            <a:ext cx="5563299"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
        <p:nvSpPr>
          <p:cNvPr id="3" name="TextBox 2">
            <a:extLst>
              <a:ext uri="{FF2B5EF4-FFF2-40B4-BE49-F238E27FC236}">
                <a16:creationId xmlns:a16="http://schemas.microsoft.com/office/drawing/2014/main" id="{6FF29D80-9655-DC3B-0DA7-14767F4A4BC0}"/>
              </a:ext>
            </a:extLst>
          </p:cNvPr>
          <p:cNvSpPr txBox="1"/>
          <p:nvPr/>
        </p:nvSpPr>
        <p:spPr>
          <a:xfrm>
            <a:off x="4443663" y="1101557"/>
            <a:ext cx="774298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02124"/>
                </a:solidFill>
                <a:latin typeface="arial"/>
                <a:cs typeface="arial"/>
              </a:rPr>
              <a:t> </a:t>
            </a:r>
            <a:r>
              <a:rPr lang="en-US">
                <a:ea typeface="+mn-lt"/>
                <a:cs typeface="+mn-lt"/>
              </a:rPr>
              <a:t>McDonald's uses multi-channel communication to ensure that all of its messages reach employees/ customers. Print, online, and other forms of technology, such as video conferencing, are examples of this. McDonald's produces two employee publications in collaboration with its communication agency, Summersault. </a:t>
            </a:r>
          </a:p>
          <a:p>
            <a:endParaRPr lang="en-US">
              <a:ea typeface="+mn-lt"/>
              <a:cs typeface="+mn-lt"/>
            </a:endParaRPr>
          </a:p>
          <a:p>
            <a:endParaRPr lang="en-US">
              <a:ea typeface="+mn-lt"/>
              <a:cs typeface="+mn-lt"/>
            </a:endParaRPr>
          </a:p>
        </p:txBody>
      </p:sp>
      <p:sp>
        <p:nvSpPr>
          <p:cNvPr id="4" name="TextBox 3">
            <a:extLst>
              <a:ext uri="{FF2B5EF4-FFF2-40B4-BE49-F238E27FC236}">
                <a16:creationId xmlns:a16="http://schemas.microsoft.com/office/drawing/2014/main" id="{2F41B23E-B255-A053-ABB9-2F3219C90DD5}"/>
              </a:ext>
            </a:extLst>
          </p:cNvPr>
          <p:cNvSpPr txBox="1"/>
          <p:nvPr/>
        </p:nvSpPr>
        <p:spPr>
          <a:xfrm>
            <a:off x="4444169" y="2702741"/>
            <a:ext cx="4825898"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t>Billboards</a:t>
            </a:r>
          </a:p>
          <a:p>
            <a:pPr marL="285750" indent="-285750">
              <a:buFont typeface="Arial"/>
              <a:buChar char="•"/>
            </a:pPr>
            <a:r>
              <a:rPr lang="en-GB" sz="2000" dirty="0"/>
              <a:t>Trafficking through advert on bus tickets</a:t>
            </a:r>
          </a:p>
          <a:p>
            <a:pPr marL="285750" indent="-285750">
              <a:buFont typeface="Arial"/>
              <a:buChar char="•"/>
            </a:pPr>
            <a:r>
              <a:rPr lang="en-GB" sz="2000" dirty="0"/>
              <a:t>Online adverts</a:t>
            </a:r>
          </a:p>
          <a:p>
            <a:endParaRPr lang="en-GB"/>
          </a:p>
          <a:p>
            <a:pPr marL="285750" indent="-285750">
              <a:buFont typeface="Arial"/>
              <a:buChar char="•"/>
            </a:pPr>
            <a:endParaRPr lang="en-GB"/>
          </a:p>
          <a:p>
            <a:pPr marL="285750" indent="-285750">
              <a:buFont typeface="Arial"/>
              <a:buChar char="•"/>
            </a:pPr>
            <a:endParaRPr lang="en-GB"/>
          </a:p>
        </p:txBody>
      </p:sp>
      <p:sp>
        <p:nvSpPr>
          <p:cNvPr id="6" name="TextBox 5">
            <a:extLst>
              <a:ext uri="{FF2B5EF4-FFF2-40B4-BE49-F238E27FC236}">
                <a16:creationId xmlns:a16="http://schemas.microsoft.com/office/drawing/2014/main" id="{6420958E-C110-704B-69B7-02B4A46B6BFC}"/>
              </a:ext>
            </a:extLst>
          </p:cNvPr>
          <p:cNvSpPr txBox="1"/>
          <p:nvPr/>
        </p:nvSpPr>
        <p:spPr>
          <a:xfrm>
            <a:off x="9216190" y="2705768"/>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t>Attractive offer</a:t>
            </a:r>
          </a:p>
          <a:p>
            <a:pPr marL="285750" indent="-285750">
              <a:buFont typeface="Arial"/>
              <a:buChar char="•"/>
            </a:pPr>
            <a:r>
              <a:rPr lang="en-GB" sz="2000" dirty="0"/>
              <a:t>Theme songs / radio</a:t>
            </a:r>
          </a:p>
          <a:p>
            <a:pPr marL="285750" indent="-285750">
              <a:buFont typeface="Arial"/>
              <a:buChar char="•"/>
            </a:pPr>
            <a:r>
              <a:rPr lang="en-GB" sz="2000" dirty="0"/>
              <a:t>Email promos</a:t>
            </a:r>
          </a:p>
        </p:txBody>
      </p:sp>
      <p:sp>
        <p:nvSpPr>
          <p:cNvPr id="8" name="TextBox 7">
            <a:extLst>
              <a:ext uri="{FF2B5EF4-FFF2-40B4-BE49-F238E27FC236}">
                <a16:creationId xmlns:a16="http://schemas.microsoft.com/office/drawing/2014/main" id="{EAEE6D73-D62C-ABE0-33D5-CB27D8D34923}"/>
              </a:ext>
            </a:extLst>
          </p:cNvPr>
          <p:cNvSpPr txBox="1"/>
          <p:nvPr/>
        </p:nvSpPr>
        <p:spPr>
          <a:xfrm>
            <a:off x="5463699" y="4142243"/>
            <a:ext cx="768951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u="sng">
                <a:solidFill>
                  <a:schemeClr val="accent2">
                    <a:lumMod val="75000"/>
                  </a:schemeClr>
                </a:solidFill>
              </a:rPr>
              <a:t>Channels of communication that can improve communication:</a:t>
            </a:r>
          </a:p>
        </p:txBody>
      </p:sp>
      <p:sp>
        <p:nvSpPr>
          <p:cNvPr id="9" name="TextBox 8">
            <a:extLst>
              <a:ext uri="{FF2B5EF4-FFF2-40B4-BE49-F238E27FC236}">
                <a16:creationId xmlns:a16="http://schemas.microsoft.com/office/drawing/2014/main" id="{EAB5C028-FB62-FE3A-1677-571E603622A9}"/>
              </a:ext>
            </a:extLst>
          </p:cNvPr>
          <p:cNvSpPr txBox="1"/>
          <p:nvPr/>
        </p:nvSpPr>
        <p:spPr>
          <a:xfrm>
            <a:off x="7906446" y="4825656"/>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t>Body language  </a:t>
            </a:r>
          </a:p>
          <a:p>
            <a:pPr marL="285750" indent="-285750">
              <a:buFont typeface="Arial"/>
              <a:buChar char="•"/>
            </a:pPr>
            <a:r>
              <a:rPr lang="en-GB" sz="2000" dirty="0"/>
              <a:t>Listening skills</a:t>
            </a:r>
          </a:p>
          <a:p>
            <a:pPr marL="285750" indent="-285750">
              <a:buFont typeface="Arial"/>
              <a:buChar char="•"/>
            </a:pPr>
            <a:r>
              <a:rPr lang="en-GB" sz="2000" dirty="0"/>
              <a:t>Tone of voice</a:t>
            </a:r>
          </a:p>
        </p:txBody>
      </p:sp>
      <p:sp>
        <p:nvSpPr>
          <p:cNvPr id="7" name="TextBox 6">
            <a:extLst>
              <a:ext uri="{FF2B5EF4-FFF2-40B4-BE49-F238E27FC236}">
                <a16:creationId xmlns:a16="http://schemas.microsoft.com/office/drawing/2014/main" id="{783CFCD9-3BFF-A06C-D23E-D1BE6D08BD89}"/>
              </a:ext>
            </a:extLst>
          </p:cNvPr>
          <p:cNvSpPr txBox="1"/>
          <p:nvPr/>
        </p:nvSpPr>
        <p:spPr>
          <a:xfrm>
            <a:off x="8390626" y="6334665"/>
            <a:ext cx="3677728"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(PRESENTATION SLIDE, WEEK 8) ,</a:t>
            </a:r>
            <a:r>
              <a:rPr lang="en-GB" sz="1100" dirty="0">
                <a:ea typeface="+mn-lt"/>
                <a:cs typeface="+mn-lt"/>
              </a:rPr>
              <a:t>(Lloyd, Lloyd and Grim</a:t>
            </a:r>
            <a:r>
              <a:rPr lang="en-GB" sz="1400" dirty="0">
                <a:ea typeface="+mn-lt"/>
                <a:cs typeface="+mn-lt"/>
              </a:rPr>
              <a:t>es, 2008)</a:t>
            </a:r>
            <a:endParaRPr lang="en-GB" sz="1400" dirty="0"/>
          </a:p>
        </p:txBody>
      </p:sp>
    </p:spTree>
    <p:extLst>
      <p:ext uri="{BB962C8B-B14F-4D97-AF65-F5344CB8AC3E}">
        <p14:creationId xmlns:p14="http://schemas.microsoft.com/office/powerpoint/2010/main" val="3744111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94CC2508-6E62-C45F-1B72-24AAA2C917B2}"/>
              </a:ext>
            </a:extLst>
          </p:cNvPr>
          <p:cNvGraphicFramePr>
            <a:graphicFrameLocks noGrp="1"/>
          </p:cNvGraphicFramePr>
          <p:nvPr>
            <p:ph idx="1"/>
            <p:extLst>
              <p:ext uri="{D42A27DB-BD31-4B8C-83A1-F6EECF244321}">
                <p14:modId xmlns:p14="http://schemas.microsoft.com/office/powerpoint/2010/main" val="69309506"/>
              </p:ext>
            </p:extLst>
          </p:nvPr>
        </p:nvGraphicFramePr>
        <p:xfrm>
          <a:off x="1250830" y="1178943"/>
          <a:ext cx="10018711" cy="5229043"/>
        </p:xfrm>
        <a:graphic>
          <a:graphicData uri="http://schemas.openxmlformats.org/drawingml/2006/table">
            <a:tbl>
              <a:tblPr firstRow="1" bandRow="1">
                <a:tableStyleId>{5C22544A-7EE6-4342-B048-85BDC9FD1C3A}</a:tableStyleId>
              </a:tblPr>
              <a:tblGrid>
                <a:gridCol w="3612274">
                  <a:extLst>
                    <a:ext uri="{9D8B030D-6E8A-4147-A177-3AD203B41FA5}">
                      <a16:colId xmlns:a16="http://schemas.microsoft.com/office/drawing/2014/main" val="218659656"/>
                    </a:ext>
                  </a:extLst>
                </a:gridCol>
                <a:gridCol w="6406437">
                  <a:extLst>
                    <a:ext uri="{9D8B030D-6E8A-4147-A177-3AD203B41FA5}">
                      <a16:colId xmlns:a16="http://schemas.microsoft.com/office/drawing/2014/main" val="3425012783"/>
                    </a:ext>
                  </a:extLst>
                </a:gridCol>
              </a:tblGrid>
              <a:tr h="816428">
                <a:tc>
                  <a:txBody>
                    <a:bodyPr/>
                    <a:lstStyle/>
                    <a:p>
                      <a:pPr marL="0" algn="ctr" rtl="0" fontAlgn="t" latinLnBrk="0">
                        <a:spcBef>
                          <a:spcPts val="0"/>
                        </a:spcBef>
                        <a:spcAft>
                          <a:spcPts val="0"/>
                        </a:spcAft>
                      </a:pPr>
                      <a:r>
                        <a:rPr lang="en-GB" sz="2400">
                          <a:effectLst/>
                        </a:rPr>
                        <a:t>Teamwork Evaluation </a:t>
                      </a:r>
                      <a:endParaRPr lang="en-GB" sz="1800">
                        <a:effectLst/>
                        <a:latin typeface="Arial" panose="020B0604020202020204" pitchFamily="34" charset="0"/>
                      </a:endParaRPr>
                    </a:p>
                  </a:txBody>
                  <a:tcPr/>
                </a:tc>
                <a:tc>
                  <a:txBody>
                    <a:bodyPr/>
                    <a:lstStyle/>
                    <a:p>
                      <a:pPr marL="0" algn="ctr" rtl="0" fontAlgn="t" latinLnBrk="0">
                        <a:spcBef>
                          <a:spcPts val="0"/>
                        </a:spcBef>
                        <a:spcAft>
                          <a:spcPts val="0"/>
                        </a:spcAft>
                      </a:pPr>
                      <a:r>
                        <a:rPr lang="en-GB" sz="2400">
                          <a:effectLst/>
                        </a:rPr>
                        <a:t>Team responses. </a:t>
                      </a:r>
                      <a:endParaRPr lang="en-GB" sz="1800">
                        <a:effectLst/>
                        <a:latin typeface="Arial" panose="020B0604020202020204" pitchFamily="34" charset="0"/>
                      </a:endParaRPr>
                    </a:p>
                  </a:txBody>
                  <a:tcPr/>
                </a:tc>
                <a:extLst>
                  <a:ext uri="{0D108BD9-81ED-4DB2-BD59-A6C34878D82A}">
                    <a16:rowId xmlns:a16="http://schemas.microsoft.com/office/drawing/2014/main" val="3667983877"/>
                  </a:ext>
                </a:extLst>
              </a:tr>
              <a:tr h="882523">
                <a:tc>
                  <a:txBody>
                    <a:bodyPr/>
                    <a:lstStyle/>
                    <a:p>
                      <a:pPr marL="0" rtl="0" fontAlgn="t" latinLnBrk="0">
                        <a:spcBef>
                          <a:spcPts val="0"/>
                        </a:spcBef>
                        <a:spcAft>
                          <a:spcPts val="0"/>
                        </a:spcAft>
                      </a:pPr>
                      <a:r>
                        <a:rPr lang="en-GB" sz="1800">
                          <a:effectLst/>
                        </a:rPr>
                        <a:t>Who was in your team? </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Tyrell Graver (myself), Yvonne Swain, Ousmane Sow, Tomas Mucho</a:t>
                      </a:r>
                    </a:p>
                  </a:txBody>
                  <a:tcPr/>
                </a:tc>
                <a:extLst>
                  <a:ext uri="{0D108BD9-81ED-4DB2-BD59-A6C34878D82A}">
                    <a16:rowId xmlns:a16="http://schemas.microsoft.com/office/drawing/2014/main" val="4052216006"/>
                  </a:ext>
                </a:extLst>
              </a:tr>
              <a:tr h="882523">
                <a:tc>
                  <a:txBody>
                    <a:bodyPr/>
                    <a:lstStyle/>
                    <a:p>
                      <a:pPr marL="0" marR="0" indent="0" rtl="0" fontAlgn="t" latinLnBrk="0">
                        <a:spcBef>
                          <a:spcPts val="0"/>
                        </a:spcBef>
                        <a:spcAft>
                          <a:spcPts val="0"/>
                        </a:spcAft>
                      </a:pPr>
                      <a:r>
                        <a:rPr lang="en-GB" sz="1800">
                          <a:effectLst/>
                        </a:rPr>
                        <a:t>What were the key strengths of your team? </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The team members that participated were very responsive and coordinated.</a:t>
                      </a:r>
                      <a:endParaRPr lang="en-GB" sz="1800">
                        <a:effectLst/>
                        <a:latin typeface="Arial" panose="020B0604020202020204" pitchFamily="34" charset="0"/>
                      </a:endParaRPr>
                    </a:p>
                  </a:txBody>
                  <a:tcPr/>
                </a:tc>
                <a:extLst>
                  <a:ext uri="{0D108BD9-81ED-4DB2-BD59-A6C34878D82A}">
                    <a16:rowId xmlns:a16="http://schemas.microsoft.com/office/drawing/2014/main" val="1575664580"/>
                  </a:ext>
                </a:extLst>
              </a:tr>
              <a:tr h="882523">
                <a:tc>
                  <a:txBody>
                    <a:bodyPr/>
                    <a:lstStyle/>
                    <a:p>
                      <a:pPr marL="0" marR="0" indent="0" rtl="0" fontAlgn="t" latinLnBrk="0">
                        <a:spcBef>
                          <a:spcPts val="0"/>
                        </a:spcBef>
                        <a:spcAft>
                          <a:spcPts val="0"/>
                        </a:spcAft>
                      </a:pPr>
                      <a:r>
                        <a:rPr lang="en-GB" sz="1800">
                          <a:effectLst/>
                        </a:rPr>
                        <a:t>What were the challenges that you overcame as a team?</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We did not have full participation from all team members but we still manged to completed the work ahead of time.</a:t>
                      </a:r>
                      <a:endParaRPr lang="en-GB" sz="1800">
                        <a:effectLst/>
                        <a:latin typeface="Arial" panose="020B0604020202020204" pitchFamily="34" charset="0"/>
                      </a:endParaRPr>
                    </a:p>
                  </a:txBody>
                  <a:tcPr/>
                </a:tc>
                <a:extLst>
                  <a:ext uri="{0D108BD9-81ED-4DB2-BD59-A6C34878D82A}">
                    <a16:rowId xmlns:a16="http://schemas.microsoft.com/office/drawing/2014/main" val="2910081799"/>
                  </a:ext>
                </a:extLst>
              </a:tr>
              <a:tr h="882523">
                <a:tc>
                  <a:txBody>
                    <a:bodyPr/>
                    <a:lstStyle/>
                    <a:p>
                      <a:pPr marL="0" marR="0" indent="0" rtl="0" fontAlgn="t" latinLnBrk="0">
                        <a:spcBef>
                          <a:spcPts val="0"/>
                        </a:spcBef>
                        <a:spcAft>
                          <a:spcPts val="0"/>
                        </a:spcAft>
                      </a:pPr>
                      <a:r>
                        <a:rPr lang="en-GB" sz="1800">
                          <a:effectLst/>
                        </a:rPr>
                        <a:t>What would you do differently if you worked as a team again?</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We would work equally and have better communication.</a:t>
                      </a:r>
                      <a:endParaRPr lang="en-GB" sz="1800">
                        <a:effectLst/>
                        <a:latin typeface="Arial" panose="020B0604020202020204" pitchFamily="34" charset="0"/>
                      </a:endParaRPr>
                    </a:p>
                  </a:txBody>
                  <a:tcPr/>
                </a:tc>
                <a:extLst>
                  <a:ext uri="{0D108BD9-81ED-4DB2-BD59-A6C34878D82A}">
                    <a16:rowId xmlns:a16="http://schemas.microsoft.com/office/drawing/2014/main" val="1936182050"/>
                  </a:ext>
                </a:extLst>
              </a:tr>
              <a:tr h="882523">
                <a:tc>
                  <a:txBody>
                    <a:bodyPr/>
                    <a:lstStyle/>
                    <a:p>
                      <a:pPr marL="0" rtl="0" fontAlgn="t" latinLnBrk="0">
                        <a:spcBef>
                          <a:spcPts val="0"/>
                        </a:spcBef>
                        <a:spcAft>
                          <a:spcPts val="0"/>
                        </a:spcAft>
                      </a:pPr>
                      <a:r>
                        <a:rPr lang="en-GB" sz="1800">
                          <a:effectLst/>
                        </a:rPr>
                        <a:t>How would you rate your team working? Out of 10? </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rPr>
                        <a:t> 6/10</a:t>
                      </a:r>
                      <a:endParaRPr lang="en-GB" sz="1800">
                        <a:effectLst/>
                        <a:latin typeface="Arial" panose="020B0604020202020204" pitchFamily="34" charset="0"/>
                      </a:endParaRPr>
                    </a:p>
                  </a:txBody>
                  <a:tcPr/>
                </a:tc>
                <a:extLst>
                  <a:ext uri="{0D108BD9-81ED-4DB2-BD59-A6C34878D82A}">
                    <a16:rowId xmlns:a16="http://schemas.microsoft.com/office/drawing/2014/main" val="3899209964"/>
                  </a:ext>
                </a:extLst>
              </a:tr>
            </a:tbl>
          </a:graphicData>
        </a:graphic>
      </p:graphicFrame>
    </p:spTree>
    <p:extLst>
      <p:ext uri="{BB962C8B-B14F-4D97-AF65-F5344CB8AC3E}">
        <p14:creationId xmlns:p14="http://schemas.microsoft.com/office/powerpoint/2010/main" val="1420096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09C2C9A-974E-CCBE-C887-0669929C3A4F}"/>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cs typeface="Calibri Light"/>
              </a:rPr>
              <a:t>My evaluation</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6394A37C-C085-C764-63F5-072DD21EF868}"/>
              </a:ext>
            </a:extLst>
          </p:cNvPr>
          <p:cNvSpPr>
            <a:spLocks noGrp="1"/>
          </p:cNvSpPr>
          <p:nvPr>
            <p:ph idx="1"/>
          </p:nvPr>
        </p:nvSpPr>
        <p:spPr>
          <a:xfrm>
            <a:off x="5264159" y="1167064"/>
            <a:ext cx="6385918" cy="5105400"/>
          </a:xfrm>
        </p:spPr>
        <p:txBody>
          <a:bodyPr vert="horz" lIns="91440" tIns="45720" rIns="91440" bIns="45720" rtlCol="0">
            <a:normAutofit/>
          </a:bodyPr>
          <a:lstStyle/>
          <a:p>
            <a:pPr marL="0" indent="0">
              <a:buNone/>
            </a:pPr>
            <a:r>
              <a:rPr lang="en-GB" sz="2000">
                <a:cs typeface="Calibri"/>
              </a:rPr>
              <a:t>My experience working in a group has been a fairly easy, this only 1 minor setback and 1 major setback</a:t>
            </a:r>
            <a:r>
              <a:rPr lang="en-US" sz="2000">
                <a:cs typeface="Calibri"/>
              </a:rPr>
              <a:t>. The minor setback was communication due to being limited to online communication, I feel that the communication between group members would have been stronger if we was able to meet in person to discuss the presentation, team members including myself, are busy with day-to-day life routines. Our team's major setback was 1 team member did not respond at all and did not participate in any of the work. This meant that the group had an uneven Distibution of work between members, meaning there was more work to do, resulting in loss of time for other members. </a:t>
            </a:r>
            <a:endParaRPr lang="en-US" sz="2000"/>
          </a:p>
          <a:p>
            <a:endParaRPr lang="en-GB" sz="2000">
              <a:cs typeface="Calibri"/>
            </a:endParaRPr>
          </a:p>
        </p:txBody>
      </p:sp>
    </p:spTree>
    <p:extLst>
      <p:ext uri="{BB962C8B-B14F-4D97-AF65-F5344CB8AC3E}">
        <p14:creationId xmlns:p14="http://schemas.microsoft.com/office/powerpoint/2010/main" val="29193808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3F8BAB9-8B11-DA4F-A148-951CAA68B556}"/>
              </a:ext>
            </a:extLst>
          </p:cNvPr>
          <p:cNvSpPr txBox="1"/>
          <p:nvPr/>
        </p:nvSpPr>
        <p:spPr>
          <a:xfrm>
            <a:off x="3039671" y="1253240"/>
            <a:ext cx="6108094" cy="4524315"/>
          </a:xfrm>
          <a:prstGeom prst="rect">
            <a:avLst/>
          </a:prstGeom>
          <a:noFill/>
        </p:spPr>
        <p:txBody>
          <a:bodyPr wrap="square" lIns="91440" tIns="45720" rIns="91440" bIns="45720" anchor="t">
            <a:spAutoFit/>
          </a:bodyPr>
          <a:lstStyle/>
          <a:p>
            <a:pPr algn="ctr"/>
            <a:r>
              <a:rPr lang="en-US" sz="1800" dirty="0">
                <a:solidFill>
                  <a:prstClr val="black"/>
                </a:solidFill>
                <a:latin typeface="TimesNewRomanPSMT"/>
              </a:rPr>
              <a:t>References</a:t>
            </a:r>
            <a:endParaRPr lang="en-GB" sz="1800" dirty="0">
              <a:solidFill>
                <a:prstClr val="black"/>
              </a:solidFill>
              <a:latin typeface="TimesNewRomanPSMT"/>
            </a:endParaRPr>
          </a:p>
          <a:p>
            <a:pPr algn="ctr"/>
            <a:r>
              <a:rPr lang="en-US" sz="1800" dirty="0" err="1">
                <a:latin typeface="TimesNewRomanPSMT"/>
              </a:rPr>
              <a:t>DiNardi</a:t>
            </a:r>
            <a:r>
              <a:rPr lang="en-US" sz="1800" dirty="0">
                <a:latin typeface="TimesNewRomanPSMT"/>
              </a:rPr>
              <a:t>, G., 2022. </a:t>
            </a:r>
            <a:r>
              <a:rPr lang="en-US" sz="1800" i="1" dirty="0">
                <a:latin typeface="TimesNewRomanPS-ItalicMT"/>
              </a:rPr>
              <a:t>What is Business Communication? Why Do You Need It?</a:t>
            </a:r>
            <a:r>
              <a:rPr lang="en-US" sz="1800" i="0" dirty="0">
                <a:latin typeface="TimesNewRomanPSMT"/>
              </a:rPr>
              <a:t>. [online] Nextiva Blog. Available at: &lt;https://www.nextiva.com/blog/what-is-business-communication.html&gt; [Accessed 23 March 2022].</a:t>
            </a:r>
            <a:endParaRPr lang="en-GB" sz="1800" i="0" dirty="0">
              <a:latin typeface="TimesNewRomanPSMT"/>
            </a:endParaRPr>
          </a:p>
          <a:p>
            <a:pPr algn="ctr"/>
            <a:endParaRPr lang="en-GB" sz="1800" dirty="0">
              <a:solidFill>
                <a:prstClr val="black"/>
              </a:solidFill>
              <a:latin typeface="TimesNewRomanPSMT"/>
            </a:endParaRPr>
          </a:p>
          <a:p>
            <a:pPr algn="ctr"/>
            <a:r>
              <a:rPr lang="en-GB" sz="1800" i="0" dirty="0">
                <a:latin typeface="TimesNewRomanPSMT"/>
              </a:rPr>
              <a:t>Martic</a:t>
            </a:r>
            <a:r>
              <a:rPr lang="en-US" sz="1800" i="0" dirty="0">
                <a:latin typeface="TimesNewRomanPSMT"/>
              </a:rPr>
              <a:t>, K., 2022. </a:t>
            </a:r>
            <a:r>
              <a:rPr lang="en-US" sz="1800" i="1" dirty="0">
                <a:latin typeface="TimesNewRomanPS-ItalicMT"/>
              </a:rPr>
              <a:t>11 Reasons Why Business Communication is Critical to Your Company's Success</a:t>
            </a:r>
            <a:r>
              <a:rPr lang="en-US" sz="1800" i="0" dirty="0">
                <a:latin typeface="TimesNewRomanPSMT"/>
              </a:rPr>
              <a:t>. [online] Blog.smarp.com. Available at: &lt;https://blog.smarp.com/11-reasons-why-business-communication-is-crucial-for-companys-success&gt; [Accessed 22 March 2022].</a:t>
            </a:r>
          </a:p>
          <a:p>
            <a:pPr algn="ctr"/>
            <a:endParaRPr lang="en-US" dirty="0">
              <a:latin typeface="TimesNewRomanPSMT"/>
            </a:endParaRPr>
          </a:p>
          <a:p>
            <a:pPr algn="ctr"/>
            <a:r>
              <a:rPr lang="en-US" dirty="0">
                <a:ea typeface="+mn-lt"/>
                <a:cs typeface="+mn-lt"/>
              </a:rPr>
              <a:t>Lloyd, V., Lloyd, V. and Grimes, S., 2008. </a:t>
            </a:r>
            <a:r>
              <a:rPr lang="en-US" i="1" dirty="0">
                <a:ea typeface="+mn-lt"/>
                <a:cs typeface="+mn-lt"/>
              </a:rPr>
              <a:t>Communication – we’re loving it !</a:t>
            </a:r>
            <a:r>
              <a:rPr lang="en-US" dirty="0">
                <a:ea typeface="+mn-lt"/>
                <a:cs typeface="+mn-lt"/>
              </a:rPr>
              <a:t>. [online] </a:t>
            </a:r>
            <a:r>
              <a:rPr lang="en-US" dirty="0" err="1">
                <a:ea typeface="+mn-lt"/>
                <a:cs typeface="+mn-lt"/>
              </a:rPr>
              <a:t>theHRDIRECTOR</a:t>
            </a:r>
            <a:r>
              <a:rPr lang="en-US" dirty="0">
                <a:ea typeface="+mn-lt"/>
                <a:cs typeface="+mn-lt"/>
              </a:rPr>
              <a:t>. Available at: &lt;https://www.thehrdirector.com/features/branding/mcdonalds_communication/&gt; [Accessed 26 March 2022].</a:t>
            </a:r>
            <a:endParaRPr lang="en-US" dirty="0"/>
          </a:p>
        </p:txBody>
      </p:sp>
      <p:sp>
        <p:nvSpPr>
          <p:cNvPr id="6" name="TextBox 5">
            <a:extLst>
              <a:ext uri="{FF2B5EF4-FFF2-40B4-BE49-F238E27FC236}">
                <a16:creationId xmlns:a16="http://schemas.microsoft.com/office/drawing/2014/main" id="{B821C6DF-00CA-9E44-80CE-57E7052D284A}"/>
              </a:ext>
            </a:extLst>
          </p:cNvPr>
          <p:cNvSpPr txBox="1"/>
          <p:nvPr/>
        </p:nvSpPr>
        <p:spPr>
          <a:xfrm>
            <a:off x="2139648" y="0"/>
            <a:ext cx="1828800" cy="369332"/>
          </a:xfrm>
          <a:prstGeom prst="rect">
            <a:avLst/>
          </a:prstGeom>
          <a:noFill/>
        </p:spPr>
        <p:txBody>
          <a:bodyPr wrap="square" rtlCol="0">
            <a:spAutoFit/>
          </a:bodyPr>
          <a:lstStyle/>
          <a:p>
            <a:pPr algn="l"/>
            <a:r>
              <a:rPr lang="en-GB" dirty="0"/>
              <a:t>Ousmane Sow</a:t>
            </a:r>
            <a:endParaRPr lang="en-US" dirty="0"/>
          </a:p>
        </p:txBody>
      </p:sp>
    </p:spTree>
    <p:extLst>
      <p:ext uri="{BB962C8B-B14F-4D97-AF65-F5344CB8AC3E}">
        <p14:creationId xmlns:p14="http://schemas.microsoft.com/office/powerpoint/2010/main" val="19248155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2</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Parallax</vt:lpstr>
      <vt:lpstr>Name: Tyrell graver  student number: 2027780  email address: 2027780@student.uwtsd.ac.uk  Title: Mcdonalds  </vt:lpstr>
      <vt:lpstr>PowerPoint Presentation</vt:lpstr>
      <vt:lpstr>What are the benefits of effective communication on the organisation’s business process? </vt:lpstr>
      <vt:lpstr>PowerPoint Presentation</vt:lpstr>
      <vt:lpstr>PowerPoint Presentation</vt:lpstr>
      <vt:lpstr>PowerPoint Presentation</vt:lpstr>
      <vt:lpstr>What are the channels of communication used by the organization and channels that can be used to improve communication?</vt:lpstr>
      <vt:lpstr>PowerPoint Presentation</vt:lpstr>
      <vt:lpstr>My evaluation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97</cp:revision>
  <dcterms:created xsi:type="dcterms:W3CDTF">2022-03-25T14:07:43Z</dcterms:created>
  <dcterms:modified xsi:type="dcterms:W3CDTF">2022-03-27T11:41:30Z</dcterms:modified>
</cp:coreProperties>
</file>