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70" r:id="rId5"/>
    <p:sldId id="271" r:id="rId6"/>
    <p:sldId id="272" r:id="rId7"/>
    <p:sldId id="273" r:id="rId8"/>
    <p:sldId id="268" r:id="rId9"/>
    <p:sldId id="27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BDA2D3-6D17-4DA5-9F4C-F7063B9F2F21}" type="doc">
      <dgm:prSet loTypeId="urn:microsoft.com/office/officeart/2005/8/layout/vList2" loCatId="list" qsTypeId="urn:microsoft.com/office/officeart/2005/8/quickstyle/simple1#103" qsCatId="simple" csTypeId="urn:microsoft.com/office/officeart/2005/8/colors/accent1_2#60" csCatId="accent1"/>
      <dgm:spPr/>
      <dgm:t>
        <a:bodyPr/>
        <a:lstStyle/>
        <a:p>
          <a:endParaRPr lang="en-US"/>
        </a:p>
      </dgm:t>
    </dgm:pt>
    <dgm:pt modelId="{C0712ADA-205F-4ED7-BF6F-DDB225F95139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6867E9F2-7450-4323-B760-BB41DD6BFE6F}" type="parTrans" cxnId="{DBEA8AE4-7C25-4A60-A4BB-69BA7306A851}">
      <dgm:prSet/>
      <dgm:spPr/>
      <dgm:t>
        <a:bodyPr/>
        <a:lstStyle/>
        <a:p>
          <a:endParaRPr lang="en-US"/>
        </a:p>
      </dgm:t>
    </dgm:pt>
    <dgm:pt modelId="{F0569770-0436-4380-ADFE-50B19994E637}" type="sibTrans" cxnId="{DBEA8AE4-7C25-4A60-A4BB-69BA7306A851}">
      <dgm:prSet/>
      <dgm:spPr/>
      <dgm:t>
        <a:bodyPr/>
        <a:lstStyle/>
        <a:p>
          <a:endParaRPr lang="en-US"/>
        </a:p>
      </dgm:t>
    </dgm:pt>
    <dgm:pt modelId="{F5F9466B-7C7B-46D4-9179-26EE12953BAA}">
      <dgm:prSet/>
      <dgm:spPr/>
      <dgm:t>
        <a:bodyPr/>
        <a:lstStyle/>
        <a:p>
          <a:r>
            <a:rPr lang="en-GB"/>
            <a:t>Tasks Q1 Q2 Q3</a:t>
          </a:r>
          <a:endParaRPr lang="en-US"/>
        </a:p>
      </dgm:t>
    </dgm:pt>
    <dgm:pt modelId="{94AC719C-B5A3-4902-91BF-46A5450CF989}" type="parTrans" cxnId="{9A065826-5197-4FC5-9FE3-6EFC49CEA6F6}">
      <dgm:prSet/>
      <dgm:spPr/>
      <dgm:t>
        <a:bodyPr/>
        <a:lstStyle/>
        <a:p>
          <a:endParaRPr lang="en-US"/>
        </a:p>
      </dgm:t>
    </dgm:pt>
    <dgm:pt modelId="{471A2B50-8DC9-4BDD-A07A-088CEBE37FEF}" type="sibTrans" cxnId="{9A065826-5197-4FC5-9FE3-6EFC49CEA6F6}">
      <dgm:prSet/>
      <dgm:spPr/>
      <dgm:t>
        <a:bodyPr/>
        <a:lstStyle/>
        <a:p>
          <a:endParaRPr lang="en-US"/>
        </a:p>
      </dgm:t>
    </dgm:pt>
    <dgm:pt modelId="{01675D5A-FB1A-41CD-AEF3-7FA9BA6F9870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AB5C2D3B-6B5B-43B5-833E-E38E5B946B59}" type="parTrans" cxnId="{40B56AD0-A277-4903-ACCA-D6F5F9CB9DCD}">
      <dgm:prSet/>
      <dgm:spPr/>
      <dgm:t>
        <a:bodyPr/>
        <a:lstStyle/>
        <a:p>
          <a:endParaRPr lang="en-US"/>
        </a:p>
      </dgm:t>
    </dgm:pt>
    <dgm:pt modelId="{DCEA1D89-64DC-42DE-B9A7-ACA046A21BC3}" type="sibTrans" cxnId="{40B56AD0-A277-4903-ACCA-D6F5F9CB9DCD}">
      <dgm:prSet/>
      <dgm:spPr/>
      <dgm:t>
        <a:bodyPr/>
        <a:lstStyle/>
        <a:p>
          <a:endParaRPr lang="en-US"/>
        </a:p>
      </dgm:t>
    </dgm:pt>
    <dgm:pt modelId="{6A938844-71EA-4B43-865F-2EC760B4BF25}">
      <dgm:prSet/>
      <dgm:spPr/>
      <dgm:t>
        <a:bodyPr/>
        <a:lstStyle/>
        <a:p>
          <a:r>
            <a:rPr lang="en-GB"/>
            <a:t>Recommendations</a:t>
          </a:r>
          <a:endParaRPr lang="en-US"/>
        </a:p>
      </dgm:t>
    </dgm:pt>
    <dgm:pt modelId="{1A70EEEF-9303-4DC4-991F-7CC723A1F78E}" type="parTrans" cxnId="{9C55473A-3607-430F-8DFA-BF2BF2156C45}">
      <dgm:prSet/>
      <dgm:spPr/>
      <dgm:t>
        <a:bodyPr/>
        <a:lstStyle/>
        <a:p>
          <a:endParaRPr lang="en-US"/>
        </a:p>
      </dgm:t>
    </dgm:pt>
    <dgm:pt modelId="{1B12B5E1-1199-41C3-B185-2731AC0E716E}" type="sibTrans" cxnId="{9C55473A-3607-430F-8DFA-BF2BF2156C45}">
      <dgm:prSet/>
      <dgm:spPr/>
      <dgm:t>
        <a:bodyPr/>
        <a:lstStyle/>
        <a:p>
          <a:endParaRPr lang="en-US"/>
        </a:p>
      </dgm:t>
    </dgm:pt>
    <dgm:pt modelId="{FC646A14-814F-43F6-9038-CEBDF46DD6E5}">
      <dgm:prSet/>
      <dgm:spPr/>
      <dgm:t>
        <a:bodyPr/>
        <a:lstStyle/>
        <a:p>
          <a:r>
            <a:rPr lang="en-GB"/>
            <a:t>List of references </a:t>
          </a:r>
          <a:endParaRPr lang="en-US"/>
        </a:p>
      </dgm:t>
    </dgm:pt>
    <dgm:pt modelId="{D8BC06C5-E33C-4323-AB7F-69363C7E6E61}" type="parTrans" cxnId="{F0424ED9-8B2A-4C67-A746-078D2BD7761B}">
      <dgm:prSet/>
      <dgm:spPr/>
      <dgm:t>
        <a:bodyPr/>
        <a:lstStyle/>
        <a:p>
          <a:endParaRPr lang="en-US"/>
        </a:p>
      </dgm:t>
    </dgm:pt>
    <dgm:pt modelId="{2BBB64A2-AC36-46FF-867C-6526EFDF3BD9}" type="sibTrans" cxnId="{F0424ED9-8B2A-4C67-A746-078D2BD7761B}">
      <dgm:prSet/>
      <dgm:spPr/>
      <dgm:t>
        <a:bodyPr/>
        <a:lstStyle/>
        <a:p>
          <a:endParaRPr lang="en-US"/>
        </a:p>
      </dgm:t>
    </dgm:pt>
    <dgm:pt modelId="{14EA5A2A-148C-4582-9AB5-ACFD2615DAF5}" type="pres">
      <dgm:prSet presAssocID="{EDBDA2D3-6D17-4DA5-9F4C-F7063B9F2F21}" presName="linear" presStyleCnt="0">
        <dgm:presLayoutVars>
          <dgm:animLvl val="lvl"/>
          <dgm:resizeHandles val="exact"/>
        </dgm:presLayoutVars>
      </dgm:prSet>
      <dgm:spPr/>
    </dgm:pt>
    <dgm:pt modelId="{A43B84E6-3573-4B7D-93AB-115BAEE367A1}" type="pres">
      <dgm:prSet presAssocID="{C0712ADA-205F-4ED7-BF6F-DDB225F9513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9B31219-773C-44A0-A828-FFCB420674EF}" type="pres">
      <dgm:prSet presAssocID="{F0569770-0436-4380-ADFE-50B19994E637}" presName="spacer" presStyleCnt="0"/>
      <dgm:spPr/>
    </dgm:pt>
    <dgm:pt modelId="{CCA55CD8-2EB9-4398-BEA9-EA5A567C634B}" type="pres">
      <dgm:prSet presAssocID="{F5F9466B-7C7B-46D4-9179-26EE12953BA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6340F01-0517-4270-8B6F-5335E287B72D}" type="pres">
      <dgm:prSet presAssocID="{471A2B50-8DC9-4BDD-A07A-088CEBE37FEF}" presName="spacer" presStyleCnt="0"/>
      <dgm:spPr/>
    </dgm:pt>
    <dgm:pt modelId="{53CB2B2E-CB0E-457E-9CF1-BCB4F46C5F1A}" type="pres">
      <dgm:prSet presAssocID="{01675D5A-FB1A-41CD-AEF3-7FA9BA6F987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41FE1EC-EF37-429F-AB7F-4C33C53473EE}" type="pres">
      <dgm:prSet presAssocID="{DCEA1D89-64DC-42DE-B9A7-ACA046A21BC3}" presName="spacer" presStyleCnt="0"/>
      <dgm:spPr/>
    </dgm:pt>
    <dgm:pt modelId="{D3B0589D-0833-4861-B5E3-8BAAEC5F0181}" type="pres">
      <dgm:prSet presAssocID="{6A938844-71EA-4B43-865F-2EC760B4BF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2EC37E7-8B64-4899-9FB4-8C5E3B299E22}" type="pres">
      <dgm:prSet presAssocID="{1B12B5E1-1199-41C3-B185-2731AC0E716E}" presName="spacer" presStyleCnt="0"/>
      <dgm:spPr/>
    </dgm:pt>
    <dgm:pt modelId="{A21B1A6E-0DF5-4787-889A-7E1F6D677AB2}" type="pres">
      <dgm:prSet presAssocID="{FC646A14-814F-43F6-9038-CEBDF46DD6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6DA110D-8E70-43BF-B736-4DF4E432902B}" type="presOf" srcId="{C0712ADA-205F-4ED7-BF6F-DDB225F95139}" destId="{A43B84E6-3573-4B7D-93AB-115BAEE367A1}" srcOrd="0" destOrd="0" presId="urn:microsoft.com/office/officeart/2005/8/layout/vList2"/>
    <dgm:cxn modelId="{1CD50924-2787-41CB-81A9-582F653BAC7D}" type="presOf" srcId="{F5F9466B-7C7B-46D4-9179-26EE12953BAA}" destId="{CCA55CD8-2EB9-4398-BEA9-EA5A567C634B}" srcOrd="0" destOrd="0" presId="urn:microsoft.com/office/officeart/2005/8/layout/vList2"/>
    <dgm:cxn modelId="{9A065826-5197-4FC5-9FE3-6EFC49CEA6F6}" srcId="{EDBDA2D3-6D17-4DA5-9F4C-F7063B9F2F21}" destId="{F5F9466B-7C7B-46D4-9179-26EE12953BAA}" srcOrd="1" destOrd="0" parTransId="{94AC719C-B5A3-4902-91BF-46A5450CF989}" sibTransId="{471A2B50-8DC9-4BDD-A07A-088CEBE37FEF}"/>
    <dgm:cxn modelId="{3CED2738-0222-4699-8E58-464B6568A6E5}" type="presOf" srcId="{EDBDA2D3-6D17-4DA5-9F4C-F7063B9F2F21}" destId="{14EA5A2A-148C-4582-9AB5-ACFD2615DAF5}" srcOrd="0" destOrd="0" presId="urn:microsoft.com/office/officeart/2005/8/layout/vList2"/>
    <dgm:cxn modelId="{9C55473A-3607-430F-8DFA-BF2BF2156C45}" srcId="{EDBDA2D3-6D17-4DA5-9F4C-F7063B9F2F21}" destId="{6A938844-71EA-4B43-865F-2EC760B4BF25}" srcOrd="3" destOrd="0" parTransId="{1A70EEEF-9303-4DC4-991F-7CC723A1F78E}" sibTransId="{1B12B5E1-1199-41C3-B185-2731AC0E716E}"/>
    <dgm:cxn modelId="{5BBA2A46-84D9-4A50-8C29-092E1997853F}" type="presOf" srcId="{6A938844-71EA-4B43-865F-2EC760B4BF25}" destId="{D3B0589D-0833-4861-B5E3-8BAAEC5F0181}" srcOrd="0" destOrd="0" presId="urn:microsoft.com/office/officeart/2005/8/layout/vList2"/>
    <dgm:cxn modelId="{D90E1B4C-FC98-484A-90CC-250414A85F4B}" type="presOf" srcId="{01675D5A-FB1A-41CD-AEF3-7FA9BA6F9870}" destId="{53CB2B2E-CB0E-457E-9CF1-BCB4F46C5F1A}" srcOrd="0" destOrd="0" presId="urn:microsoft.com/office/officeart/2005/8/layout/vList2"/>
    <dgm:cxn modelId="{40B56AD0-A277-4903-ACCA-D6F5F9CB9DCD}" srcId="{EDBDA2D3-6D17-4DA5-9F4C-F7063B9F2F21}" destId="{01675D5A-FB1A-41CD-AEF3-7FA9BA6F9870}" srcOrd="2" destOrd="0" parTransId="{AB5C2D3B-6B5B-43B5-833E-E38E5B946B59}" sibTransId="{DCEA1D89-64DC-42DE-B9A7-ACA046A21BC3}"/>
    <dgm:cxn modelId="{F0424ED9-8B2A-4C67-A746-078D2BD7761B}" srcId="{EDBDA2D3-6D17-4DA5-9F4C-F7063B9F2F21}" destId="{FC646A14-814F-43F6-9038-CEBDF46DD6E5}" srcOrd="4" destOrd="0" parTransId="{D8BC06C5-E33C-4323-AB7F-69363C7E6E61}" sibTransId="{2BBB64A2-AC36-46FF-867C-6526EFDF3BD9}"/>
    <dgm:cxn modelId="{DBEA8AE4-7C25-4A60-A4BB-69BA7306A851}" srcId="{EDBDA2D3-6D17-4DA5-9F4C-F7063B9F2F21}" destId="{C0712ADA-205F-4ED7-BF6F-DDB225F95139}" srcOrd="0" destOrd="0" parTransId="{6867E9F2-7450-4323-B760-BB41DD6BFE6F}" sibTransId="{F0569770-0436-4380-ADFE-50B19994E637}"/>
    <dgm:cxn modelId="{8230FCEA-8090-4865-86EB-119E0FBE218A}" type="presOf" srcId="{FC646A14-814F-43F6-9038-CEBDF46DD6E5}" destId="{A21B1A6E-0DF5-4787-889A-7E1F6D677AB2}" srcOrd="0" destOrd="0" presId="urn:microsoft.com/office/officeart/2005/8/layout/vList2"/>
    <dgm:cxn modelId="{D2B2563C-5184-4ECF-B33C-3320C9E8CD3A}" type="presParOf" srcId="{14EA5A2A-148C-4582-9AB5-ACFD2615DAF5}" destId="{A43B84E6-3573-4B7D-93AB-115BAEE367A1}" srcOrd="0" destOrd="0" presId="urn:microsoft.com/office/officeart/2005/8/layout/vList2"/>
    <dgm:cxn modelId="{FC5B4497-8A64-4088-93E2-220D6FC78546}" type="presParOf" srcId="{14EA5A2A-148C-4582-9AB5-ACFD2615DAF5}" destId="{89B31219-773C-44A0-A828-FFCB420674EF}" srcOrd="1" destOrd="0" presId="urn:microsoft.com/office/officeart/2005/8/layout/vList2"/>
    <dgm:cxn modelId="{4D353DDF-0132-47AE-BBCA-199B02CBD749}" type="presParOf" srcId="{14EA5A2A-148C-4582-9AB5-ACFD2615DAF5}" destId="{CCA55CD8-2EB9-4398-BEA9-EA5A567C634B}" srcOrd="2" destOrd="0" presId="urn:microsoft.com/office/officeart/2005/8/layout/vList2"/>
    <dgm:cxn modelId="{9329F8C7-DEE7-4C13-9B52-5CCE524BA51B}" type="presParOf" srcId="{14EA5A2A-148C-4582-9AB5-ACFD2615DAF5}" destId="{F6340F01-0517-4270-8B6F-5335E287B72D}" srcOrd="3" destOrd="0" presId="urn:microsoft.com/office/officeart/2005/8/layout/vList2"/>
    <dgm:cxn modelId="{64E944F0-F7E2-485C-916A-585AE6EC1ED3}" type="presParOf" srcId="{14EA5A2A-148C-4582-9AB5-ACFD2615DAF5}" destId="{53CB2B2E-CB0E-457E-9CF1-BCB4F46C5F1A}" srcOrd="4" destOrd="0" presId="urn:microsoft.com/office/officeart/2005/8/layout/vList2"/>
    <dgm:cxn modelId="{F20BB5B2-CAAF-4546-9655-FB5253CD349D}" type="presParOf" srcId="{14EA5A2A-148C-4582-9AB5-ACFD2615DAF5}" destId="{441FE1EC-EF37-429F-AB7F-4C33C53473EE}" srcOrd="5" destOrd="0" presId="urn:microsoft.com/office/officeart/2005/8/layout/vList2"/>
    <dgm:cxn modelId="{85FA06FA-1FD4-4420-811F-CA65EFC5866A}" type="presParOf" srcId="{14EA5A2A-148C-4582-9AB5-ACFD2615DAF5}" destId="{D3B0589D-0833-4861-B5E3-8BAAEC5F0181}" srcOrd="6" destOrd="0" presId="urn:microsoft.com/office/officeart/2005/8/layout/vList2"/>
    <dgm:cxn modelId="{F02BD802-28CD-42F1-8E48-8E0DD4B99DD8}" type="presParOf" srcId="{14EA5A2A-148C-4582-9AB5-ACFD2615DAF5}" destId="{32EC37E7-8B64-4899-9FB4-8C5E3B299E22}" srcOrd="7" destOrd="0" presId="urn:microsoft.com/office/officeart/2005/8/layout/vList2"/>
    <dgm:cxn modelId="{871174A6-9493-4B41-AE78-B3A7FCBAC3EE}" type="presParOf" srcId="{14EA5A2A-148C-4582-9AB5-ACFD2615DAF5}" destId="{A21B1A6E-0DF5-4787-889A-7E1F6D677AB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B84E6-3573-4B7D-93AB-115BAEE367A1}">
      <dsp:nvSpPr>
        <dsp:cNvPr id="0" name=""/>
        <dsp:cNvSpPr/>
      </dsp:nvSpPr>
      <dsp:spPr>
        <a:xfrm>
          <a:off x="0" y="25748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Introduction </a:t>
          </a:r>
          <a:endParaRPr lang="en-US" sz="3200" kern="1200"/>
        </a:p>
      </dsp:txBody>
      <dsp:txXfrm>
        <a:off x="38381" y="64129"/>
        <a:ext cx="10438838" cy="709478"/>
      </dsp:txXfrm>
    </dsp:sp>
    <dsp:sp modelId="{CCA55CD8-2EB9-4398-BEA9-EA5A567C634B}">
      <dsp:nvSpPr>
        <dsp:cNvPr id="0" name=""/>
        <dsp:cNvSpPr/>
      </dsp:nvSpPr>
      <dsp:spPr>
        <a:xfrm>
          <a:off x="0" y="904148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Tasks Q1 Q2 Q3</a:t>
          </a:r>
          <a:endParaRPr lang="en-US" sz="3200" kern="1200"/>
        </a:p>
      </dsp:txBody>
      <dsp:txXfrm>
        <a:off x="38381" y="942529"/>
        <a:ext cx="10438838" cy="709478"/>
      </dsp:txXfrm>
    </dsp:sp>
    <dsp:sp modelId="{53CB2B2E-CB0E-457E-9CF1-BCB4F46C5F1A}">
      <dsp:nvSpPr>
        <dsp:cNvPr id="0" name=""/>
        <dsp:cNvSpPr/>
      </dsp:nvSpPr>
      <dsp:spPr>
        <a:xfrm>
          <a:off x="0" y="1782549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Conclusion </a:t>
          </a:r>
          <a:endParaRPr lang="en-US" sz="3200" kern="1200"/>
        </a:p>
      </dsp:txBody>
      <dsp:txXfrm>
        <a:off x="38381" y="1820930"/>
        <a:ext cx="10438838" cy="709478"/>
      </dsp:txXfrm>
    </dsp:sp>
    <dsp:sp modelId="{D3B0589D-0833-4861-B5E3-8BAAEC5F0181}">
      <dsp:nvSpPr>
        <dsp:cNvPr id="0" name=""/>
        <dsp:cNvSpPr/>
      </dsp:nvSpPr>
      <dsp:spPr>
        <a:xfrm>
          <a:off x="0" y="2660949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Recommendations</a:t>
          </a:r>
          <a:endParaRPr lang="en-US" sz="3200" kern="1200"/>
        </a:p>
      </dsp:txBody>
      <dsp:txXfrm>
        <a:off x="38381" y="2699330"/>
        <a:ext cx="10438838" cy="709478"/>
      </dsp:txXfrm>
    </dsp:sp>
    <dsp:sp modelId="{A21B1A6E-0DF5-4787-889A-7E1F6D677AB2}">
      <dsp:nvSpPr>
        <dsp:cNvPr id="0" name=""/>
        <dsp:cNvSpPr/>
      </dsp:nvSpPr>
      <dsp:spPr>
        <a:xfrm>
          <a:off x="0" y="3539349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List of references </a:t>
          </a:r>
          <a:endParaRPr lang="en-US" sz="3200" kern="1200"/>
        </a:p>
      </dsp:txBody>
      <dsp:txXfrm>
        <a:off x="38381" y="3577730"/>
        <a:ext cx="10438838" cy="7094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0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1913-EAB2-5F9E-3AE6-245C33FF7B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9CA11-3BFB-ABFC-3898-6618C01E98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E877D-EF74-A88E-EAFB-3C576C0E4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6CE74-C0DD-F1B1-176A-F4049D58B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F358C-2AD0-CAFA-3E75-799F76D29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70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DBDD7-F283-9970-61EB-793A3D65D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7B4CC-79EA-EEA1-99B1-A7B28D73A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9C049-7FEB-2871-C11F-8AB505494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5011F-4A42-A941-F680-89D2168E8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A8D38-CA3B-202D-DCC7-12C653FD6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99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983BF-22E2-B8FE-AB74-8F1369A11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F2A07-E47E-03D8-759A-21B7B841F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4E002-550B-EDFA-F6C9-4D9EF5443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E178C-1F03-320F-F310-F8D0390ED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455CD-7967-0E98-6614-0AE751704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787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4759-0C1A-C2B1-2AF2-7BC93DC7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BA37F-6CFA-197B-4799-61CFF645DA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9BCA1-61E0-2C49-C73F-19D1D1325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8A26F-75F9-CC26-FE9D-D9045E65D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D3F4B-54BF-7C7E-A1C0-B6DA8A688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B1C6B-11E2-A7C1-203C-0741D0CA1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8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7C473-483E-D010-B0B6-C8F12C9F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55463-5EB9-7040-8403-EBF8F8B5F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F9AC70-647F-2D33-0CC8-EFF844E1B4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6CB3BD-490B-0DAF-7B83-40209D9682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B235F5-5E45-F283-E0F2-7B69875CB3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7A2CF-B959-8F22-1170-CAF8D28BB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391564-FBE4-801F-2E18-AA6C2D9B6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F5250F-F5EF-23EF-DFC0-AC4EBB4A6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66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80E48-837F-7326-E5D5-28721A925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17D1B4-6E1F-8141-C7E7-84645EC2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00FC72-3316-5FFD-7EDE-31B4F8EA3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75F0B-6460-AA16-5B0E-31F7C0D29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54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CD9716-E959-B35B-7939-8FD69F66A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F04B68-DA4E-087B-B311-F872890A2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502BF-B0D0-CEA3-D3C5-207E8D885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98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68CC2-8695-81FA-9BE1-8AFF9CAC0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749D6-C849-F632-6070-025EBB572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38FE4-A9FF-A633-485B-3A6BDE64E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5BB338-AD0E-A245-34DA-F4AB0AE61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23CD4-3381-1625-6585-6059A1D95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8EE165-41E7-57AA-6DE8-65F082355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32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25013-26D4-1018-73C3-7E12C770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E5E3CA-13E3-E564-5C4C-62A9C67303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41C3A-A9A4-4172-9E8B-56BA87DB6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F2C8AF-D30C-7D79-CB7D-42F17DD69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29AF8F-61A7-1CD2-E036-6D250B43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E7EF91-1304-7ED7-960B-BD81331C8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07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5BDB-5A25-EF8C-8D22-B729431A9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031B3-6A16-DBFA-AAD9-B96B693504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42F3E-8C12-E98B-BB26-06221F4D5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ABD88-BE0E-E332-47A8-96FDDD92E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CCD04-1634-47C6-6801-F97C5EC69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939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897BC2-282E-FE26-C75B-B35675DF87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3B8E78-8F3A-560D-C4B7-2BA757E351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F48B8-2F53-2CB0-5730-0E261B21C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0182D-0F8B-CC69-070F-5499929FC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AB4AC-CF9D-FD89-27AB-58BDD7608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63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1B366A-0F5A-D920-90E6-F0FA09C74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DB807-22B4-A59C-F035-B38F0BBDD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AF53B-5C3D-CC09-3D6F-D8A5C60FB0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152525-D587-4846-A666-CEBEBA4DF05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0C184-FADB-FF6D-547E-9BECA4DBF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FEDD7-4032-6410-BF1B-ABB5D15FDF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1D016D-61E2-4805-BA65-6CCC0E72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257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603D9-1BC1-DB38-67FC-311583F3C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43486"/>
            <a:ext cx="4267200" cy="1437406"/>
          </a:xfrm>
        </p:spPr>
        <p:txBody>
          <a:bodyPr anchor="t">
            <a:normAutofit/>
          </a:bodyPr>
          <a:lstStyle/>
          <a:p>
            <a:r>
              <a:rPr lang="en-GB" sz="3200"/>
              <a:t>LCLM 5006 Report Guidance 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7C77032-C865-6057-7D7A-E2743CFA2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7E38A-FC18-1F39-CF9B-EEE558C65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5613" y="838200"/>
            <a:ext cx="5501247" cy="18663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Emotional Intelligence In the Workplace </a:t>
            </a:r>
          </a:p>
          <a:p>
            <a:pPr marL="0" indent="0">
              <a:buNone/>
            </a:pPr>
            <a:r>
              <a:rPr lang="en-GB" sz="2000" b="1"/>
              <a:t>3000 Words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1C544E-FABE-22E6-8618-7E8C9762561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28" r="-1" b="-1"/>
          <a:stretch>
            <a:fillRect/>
          </a:stretch>
        </p:blipFill>
        <p:spPr>
          <a:xfrm>
            <a:off x="20" y="3195484"/>
            <a:ext cx="12191980" cy="3662515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3B8B38-D502-27FB-E8AE-BA69209D9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22060" y="2879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907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040"/>
    </mc:Choice>
    <mc:Fallback>
      <p:transition spd="slow" advTm="6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lowchart: Document 11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54E7A-C40A-407F-40A6-8FF93826B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Scenario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C14F3A1-C566-93FF-6931-AEEC810E1B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b="1807"/>
          <a:stretch>
            <a:fillRect/>
          </a:stretch>
        </p:blipFill>
        <p:spPr>
          <a:xfrm>
            <a:off x="4207933" y="821113"/>
            <a:ext cx="7347537" cy="5122488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A73DE1-2CFB-8D24-0B30-F8840963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68782" y="3535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606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74"/>
    </mc:Choice>
    <mc:Fallback>
      <p:transition spd="slow" advTm="101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9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lowchart: Document 13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23495-FAC5-C712-A25C-B335224B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C418E27-14DB-B139-FD5D-D098C55783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07933" y="1509944"/>
            <a:ext cx="7347537" cy="3839088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6423F9-1317-F8CA-ED3B-38C71A3F6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73680" y="6922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058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661"/>
    </mc:Choice>
    <mc:Fallback>
      <p:transition spd="slow" advTm="93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66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1F7AAE-C5B2-1287-5C45-BE67B8477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58344-C210-A022-EBE3-FC09D5D32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Tasks 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7E176E8-633E-DC86-1BE7-AD2D6F0967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07933" y="1537497"/>
            <a:ext cx="7347537" cy="3783981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779967-5445-811F-A24A-1A1F242F61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09979" y="3535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240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70"/>
    </mc:Choice>
    <mc:Fallback>
      <p:transition spd="slow" advTm="98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F3CF18-C415-8628-2655-FEC778492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DED4DC-A597-B3BE-0801-3642A66FC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E72C3-15BA-DFFA-B1DD-A1213E778A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07933" y="1289518"/>
            <a:ext cx="7347537" cy="427994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598717-C7F5-5274-141D-C66F44F668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67891" y="3261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56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199"/>
    </mc:Choice>
    <mc:Fallback>
      <p:transition spd="slow" advTm="771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1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7483D-6C88-7460-739E-BDD9D3812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Structure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D1937F-0117-A822-C322-AB93C36AB4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F08C39-0EE7-A3A3-9135-EA418BDC9E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685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30"/>
    </mc:Choice>
    <mc:Fallback>
      <p:transition spd="slow" advTm="47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B62F1-08E6-FCEB-FD50-A6A23889F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General Guidance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28FE30-49CE-CBF6-8541-E80A630973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07933" y="1987534"/>
            <a:ext cx="7347537" cy="288390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9B4312-71BB-6208-9B27-866150D228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24849" y="4998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558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59"/>
    </mc:Choice>
    <mc:Fallback>
      <p:transition spd="slow" advTm="64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5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3A9066-E639-F42C-7735-36AD6FA32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0907-6A2F-5E94-8636-9F440DF1C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kern="1200">
                <a:latin typeface="+mn-lt"/>
                <a:ea typeface="+mn-ea"/>
                <a:cs typeface="+mn-cs"/>
              </a:rPr>
              <a:t>Please make sure Harvard referencing style has been applied and all sources used are referenced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A8CBEE-FCEF-C36A-CA4A-BE1C5DE13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91327" y="152603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496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31"/>
    </mc:Choice>
    <mc:Fallback>
      <p:transition spd="slow" advTm="29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98747F0-F6E8-ABBE-2BDB-C02F0F72BB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3647" y="1892107"/>
            <a:ext cx="4730214" cy="3073785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28170E-65A7-EC8D-A8C0-DEDE478B3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E97C6-1462-45C5-04F9-C0CE3088D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i="1" dirty="0">
                <a:solidFill>
                  <a:schemeClr val="tx2"/>
                </a:solidFill>
              </a:rPr>
              <a:t>"Wishing you the strength to learn from challenges, the empathy to understand others, and the joy to celebrate every step forward.“</a:t>
            </a:r>
          </a:p>
          <a:p>
            <a:pPr marL="0" indent="0">
              <a:buNone/>
            </a:pPr>
            <a:r>
              <a:rPr lang="en-GB" sz="1800" i="1" dirty="0">
                <a:solidFill>
                  <a:schemeClr val="tx2"/>
                </a:solidFill>
              </a:rPr>
              <a:t>Good luck</a:t>
            </a:r>
          </a:p>
          <a:p>
            <a:pPr marL="0" indent="0">
              <a:buNone/>
            </a:pPr>
            <a:r>
              <a:rPr lang="en-GB" sz="1800" i="1" dirty="0">
                <a:solidFill>
                  <a:schemeClr val="tx2"/>
                </a:solidFill>
                <a:latin typeface="Bradley Hand ITC" panose="03070402050302030203" pitchFamily="66" charset="0"/>
              </a:rPr>
              <a:t>Mohammad, </a:t>
            </a:r>
            <a:r>
              <a:rPr lang="en-GB" sz="1800" i="1" dirty="0" err="1">
                <a:solidFill>
                  <a:schemeClr val="tx2"/>
                </a:solidFill>
                <a:latin typeface="Bradley Hand ITC" panose="03070402050302030203" pitchFamily="66" charset="0"/>
              </a:rPr>
              <a:t>Rexon</a:t>
            </a:r>
            <a:r>
              <a:rPr lang="en-GB" sz="1800" i="1" dirty="0">
                <a:solidFill>
                  <a:schemeClr val="tx2"/>
                </a:solidFill>
                <a:latin typeface="Bradley Hand ITC" panose="03070402050302030203" pitchFamily="66" charset="0"/>
              </a:rPr>
              <a:t> and Nishi </a:t>
            </a:r>
            <a:r>
              <a:rPr lang="en-GB" sz="1800" i="1" dirty="0">
                <a:solidFill>
                  <a:schemeClr val="tx2"/>
                </a:solidFill>
                <a:sym typeface="Wingdings" panose="05000000000000000000" pitchFamily="2" charset="2"/>
              </a:rPr>
              <a:t> </a:t>
            </a:r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1EA265-681E-F10A-2E1D-336FB394B3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17136" y="2011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791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81"/>
    </mc:Choice>
    <mc:Fallback>
      <p:transition spd="slow" advTm="77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6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80</Words>
  <Application>Microsoft Office PowerPoint</Application>
  <PresentationFormat>Widescreen</PresentationFormat>
  <Paragraphs>20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Bradley Hand ITC</vt:lpstr>
      <vt:lpstr>Calibri</vt:lpstr>
      <vt:lpstr>Wingdings</vt:lpstr>
      <vt:lpstr>Office Theme</vt:lpstr>
      <vt:lpstr>LCLM 5006 Report Guidance </vt:lpstr>
      <vt:lpstr>Scenario </vt:lpstr>
      <vt:lpstr>Task  </vt:lpstr>
      <vt:lpstr>Tasks  </vt:lpstr>
      <vt:lpstr>Task  </vt:lpstr>
      <vt:lpstr>Report Structure </vt:lpstr>
      <vt:lpstr>General Guidance </vt:lpstr>
      <vt:lpstr>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Nishi Ramsurrun</dc:creator>
  <cp:lastModifiedBy>Nishi Ramsurrun</cp:lastModifiedBy>
  <cp:revision>4</cp:revision>
  <dcterms:created xsi:type="dcterms:W3CDTF">2026-06-09T08:05:53Z</dcterms:created>
  <dcterms:modified xsi:type="dcterms:W3CDTF">2026-09-30T15:56:41Z</dcterms:modified>
</cp:coreProperties>
</file>