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3" r:id="rId3"/>
    <p:sldId id="266" r:id="rId4"/>
    <p:sldId id="261" r:id="rId5"/>
    <p:sldId id="264" r:id="rId6"/>
    <p:sldId id="271" r:id="rId7"/>
    <p:sldId id="262" r:id="rId8"/>
    <p:sldId id="269" r:id="rId9"/>
    <p:sldId id="270" r:id="rId10"/>
    <p:sldId id="257" r:id="rId11"/>
    <p:sldId id="258" r:id="rId12"/>
    <p:sldId id="259" r:id="rId13"/>
    <p:sldId id="260" r:id="rId14"/>
    <p:sldId id="272" r:id="rId15"/>
    <p:sldId id="268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8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5" d="100"/>
        <a:sy n="145" d="100"/>
      </p:scale>
      <p:origin x="0" y="7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9A39C-A173-BB47-8208-4BAD80424AF2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1B99B-5F81-214F-88F9-2F5E66CC2B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4758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5531D-9E7D-CB4B-8169-292026D6F4F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99D2A-B1C8-F442-8A00-A90C26B47D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5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09/11/2011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Making a PowerPoint presentation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416" y="3600450"/>
            <a:ext cx="2387720" cy="284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799"/>
            <a:ext cx="8229600" cy="1143000"/>
          </a:xfrm>
        </p:spPr>
        <p:txBody>
          <a:bodyPr/>
          <a:lstStyle/>
          <a:p>
            <a:r>
              <a:rPr lang="en-US" dirty="0" smtClean="0"/>
              <a:t>The tool bar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215370"/>
            <a:ext cx="4038600" cy="4525963"/>
          </a:xfrm>
        </p:spPr>
        <p:txBody>
          <a:bodyPr/>
          <a:lstStyle/>
          <a:p>
            <a:r>
              <a:rPr lang="en-US" dirty="0" smtClean="0"/>
              <a:t>Home – similar functions to Word</a:t>
            </a:r>
          </a:p>
          <a:p>
            <a:r>
              <a:rPr lang="en-US" dirty="0" smtClean="0"/>
              <a:t>Insert – pictures, film, hyperlink, tables, charts</a:t>
            </a:r>
          </a:p>
          <a:p>
            <a:r>
              <a:rPr lang="en-US" dirty="0" smtClean="0"/>
              <a:t>Design – themes of the slides, background</a:t>
            </a:r>
          </a:p>
          <a:p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604782" y="1276248"/>
            <a:ext cx="4038600" cy="4525963"/>
          </a:xfrm>
        </p:spPr>
        <p:txBody>
          <a:bodyPr/>
          <a:lstStyle/>
          <a:p>
            <a:r>
              <a:rPr lang="en-US" dirty="0"/>
              <a:t>Animations – moving objects in the slide</a:t>
            </a:r>
          </a:p>
          <a:p>
            <a:r>
              <a:rPr lang="en-US" dirty="0" smtClean="0"/>
              <a:t>Slide show – see the show</a:t>
            </a:r>
          </a:p>
          <a:p>
            <a:r>
              <a:rPr lang="en-US" dirty="0" smtClean="0"/>
              <a:t>Review </a:t>
            </a:r>
          </a:p>
          <a:p>
            <a:r>
              <a:rPr lang="en-US" dirty="0" smtClean="0"/>
              <a:t>View </a:t>
            </a:r>
          </a:p>
          <a:p>
            <a:r>
              <a:rPr lang="en-US" dirty="0" smtClean="0"/>
              <a:t>Add ins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82" y="4988007"/>
            <a:ext cx="8089900" cy="184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28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slide and slide types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 l="-54802" r="-54802"/>
          <a:stretch>
            <a:fillRect/>
          </a:stretch>
        </p:blipFill>
        <p:spPr>
          <a:xfrm>
            <a:off x="457200" y="1651511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69288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theme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14037" b="1403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7390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Colours</a:t>
            </a:r>
            <a:r>
              <a:rPr lang="en-US" dirty="0" smtClean="0"/>
              <a:t> and fonts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Choose contrasting </a:t>
            </a:r>
            <a:r>
              <a:rPr lang="en-US" dirty="0" err="1" smtClean="0"/>
              <a:t>colours</a:t>
            </a:r>
            <a:endParaRPr lang="en-US" dirty="0" smtClean="0"/>
          </a:p>
          <a:p>
            <a:r>
              <a:rPr lang="en-US" dirty="0" smtClean="0"/>
              <a:t>Choose a clear bold font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487" y="2780987"/>
            <a:ext cx="4876800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634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 to design, background styles</a:t>
            </a:r>
          </a:p>
          <a:p>
            <a:r>
              <a:rPr lang="en-US" dirty="0" smtClean="0"/>
              <a:t>Choose style or insert a picture </a:t>
            </a:r>
          </a:p>
          <a:p>
            <a:r>
              <a:rPr lang="en-US" dirty="0"/>
              <a:t>W</a:t>
            </a:r>
            <a:r>
              <a:rPr lang="en-US" dirty="0" smtClean="0"/>
              <a:t>iden picture in </a:t>
            </a:r>
            <a:r>
              <a:rPr lang="en-US" dirty="0"/>
              <a:t>page </a:t>
            </a:r>
            <a:r>
              <a:rPr lang="en-US" dirty="0" smtClean="0"/>
              <a:t>set up, if necessary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54171"/>
          <a:stretch/>
        </p:blipFill>
        <p:spPr>
          <a:xfrm>
            <a:off x="1264318" y="4178033"/>
            <a:ext cx="6858000" cy="241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40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Inserting pictures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Pictures from </a:t>
            </a:r>
          </a:p>
          <a:p>
            <a:pPr lvl="1"/>
            <a:r>
              <a:rPr lang="en-US" dirty="0" smtClean="0"/>
              <a:t>your file</a:t>
            </a:r>
          </a:p>
          <a:p>
            <a:pPr lvl="1"/>
            <a:r>
              <a:rPr lang="en-US" dirty="0" smtClean="0"/>
              <a:t>From clip art</a:t>
            </a:r>
          </a:p>
          <a:p>
            <a:pPr lvl="1"/>
            <a:r>
              <a:rPr lang="en-US" dirty="0" smtClean="0"/>
              <a:t>from online </a:t>
            </a:r>
          </a:p>
          <a:p>
            <a:r>
              <a:rPr lang="en-US" dirty="0" smtClean="0"/>
              <a:t>Adjusting your pictures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91" y="4856107"/>
            <a:ext cx="9027687" cy="15429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3645" y="2373120"/>
            <a:ext cx="3998016" cy="236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639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Inserting more info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Header and footer</a:t>
            </a:r>
          </a:p>
          <a:p>
            <a:r>
              <a:rPr lang="en-US" dirty="0" smtClean="0"/>
              <a:t>Page number</a:t>
            </a:r>
          </a:p>
          <a:p>
            <a:r>
              <a:rPr lang="en-US" dirty="0" smtClean="0"/>
              <a:t>Date</a:t>
            </a:r>
          </a:p>
          <a:p>
            <a:r>
              <a:rPr lang="en-US" dirty="0" smtClean="0"/>
              <a:t>Time </a:t>
            </a:r>
          </a:p>
          <a:p>
            <a:r>
              <a:rPr lang="en-US" dirty="0" smtClean="0"/>
              <a:t>Title or author</a:t>
            </a:r>
          </a:p>
          <a:p>
            <a:r>
              <a:rPr lang="en-US" dirty="0" smtClean="0"/>
              <a:t>Text box</a:t>
            </a:r>
          </a:p>
          <a:p>
            <a:r>
              <a:rPr lang="en-US" dirty="0" smtClean="0"/>
              <a:t>Hyperlink</a:t>
            </a:r>
          </a:p>
        </p:txBody>
      </p:sp>
    </p:spTree>
    <p:extLst>
      <p:ext uri="{BB962C8B-B14F-4D97-AF65-F5344CB8AC3E}">
        <p14:creationId xmlns:p14="http://schemas.microsoft.com/office/powerpoint/2010/main" val="2637555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Lists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Bullet points</a:t>
            </a:r>
          </a:p>
          <a:p>
            <a:pPr lvl="1"/>
            <a:r>
              <a:rPr lang="en-US" dirty="0" smtClean="0"/>
              <a:t>Customize bullet points</a:t>
            </a:r>
          </a:p>
          <a:p>
            <a:r>
              <a:rPr lang="en-US" dirty="0" smtClean="0"/>
              <a:t>Number lists</a:t>
            </a:r>
          </a:p>
          <a:p>
            <a:pPr lvl="1"/>
            <a:r>
              <a:rPr lang="en-US" dirty="0" smtClean="0"/>
              <a:t>Customize number list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6695" y="4579483"/>
            <a:ext cx="3990202" cy="188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0107" y="1493671"/>
            <a:ext cx="3006790" cy="264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67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Animations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 types</a:t>
            </a:r>
          </a:p>
          <a:p>
            <a:pPr lvl="1"/>
            <a:r>
              <a:rPr lang="en-US" dirty="0" smtClean="0"/>
              <a:t>Entrance – how something arrives on the slide</a:t>
            </a:r>
          </a:p>
          <a:p>
            <a:pPr lvl="1"/>
            <a:r>
              <a:rPr lang="en-US" dirty="0" smtClean="0"/>
              <a:t>Emphasis – draws attention to something</a:t>
            </a:r>
          </a:p>
          <a:p>
            <a:pPr lvl="1"/>
            <a:r>
              <a:rPr lang="en-US" dirty="0" smtClean="0"/>
              <a:t>Exit – how something leaves the slide</a:t>
            </a:r>
          </a:p>
          <a:p>
            <a:pPr lvl="1"/>
            <a:r>
              <a:rPr lang="en-US" dirty="0" smtClean="0"/>
              <a:t>Motion – determines a path of movement in the slide</a:t>
            </a:r>
          </a:p>
          <a:p>
            <a:r>
              <a:rPr lang="en-US" dirty="0" smtClean="0"/>
              <a:t>Animations can be </a:t>
            </a:r>
            <a:r>
              <a:rPr lang="en-US" dirty="0" err="1" smtClean="0"/>
              <a:t>customised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096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 animate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69485"/>
          </a:xfrm>
        </p:spPr>
        <p:txBody>
          <a:bodyPr>
            <a:normAutofit/>
          </a:bodyPr>
          <a:lstStyle/>
          <a:p>
            <a:r>
              <a:rPr lang="en-US" dirty="0" smtClean="0"/>
              <a:t>Highlight part of the slide</a:t>
            </a:r>
          </a:p>
          <a:p>
            <a:pPr marL="0" indent="0">
              <a:buNone/>
            </a:pPr>
            <a:r>
              <a:rPr lang="en-US" dirty="0" smtClean="0"/>
              <a:t>    that you want to animate</a:t>
            </a:r>
          </a:p>
          <a:p>
            <a:r>
              <a:rPr lang="en-US" dirty="0" smtClean="0"/>
              <a:t>Choose ‘Animation’ tab</a:t>
            </a:r>
          </a:p>
          <a:p>
            <a:r>
              <a:rPr lang="en-US" dirty="0" smtClean="0"/>
              <a:t>Choose ‘Custom animation’ in tool bar</a:t>
            </a:r>
          </a:p>
          <a:p>
            <a:r>
              <a:rPr lang="en-US" dirty="0" smtClean="0"/>
              <a:t>Then ‘Add effect’ appears</a:t>
            </a:r>
          </a:p>
          <a:p>
            <a:pPr lvl="1"/>
            <a:r>
              <a:rPr lang="en-US" dirty="0" smtClean="0"/>
              <a:t>Choose which of the 4 types of animation you want. </a:t>
            </a:r>
          </a:p>
          <a:p>
            <a:pPr lvl="1"/>
            <a:r>
              <a:rPr lang="en-US" dirty="0" smtClean="0"/>
              <a:t>Then select what effect from submenu</a:t>
            </a:r>
          </a:p>
          <a:p>
            <a:r>
              <a:rPr lang="en-US" dirty="0" smtClean="0"/>
              <a:t>Select ‘</a:t>
            </a:r>
            <a:r>
              <a:rPr lang="en-US" dirty="0" err="1" smtClean="0"/>
              <a:t>AutoPreview</a:t>
            </a:r>
            <a:r>
              <a:rPr lang="en-US" dirty="0" smtClean="0"/>
              <a:t>’ to see the animation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8286" y="256551"/>
            <a:ext cx="3742754" cy="268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73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adapt your effect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-3163" b="-31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12218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Transitions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Alters how the slides appears in the show</a:t>
            </a:r>
          </a:p>
          <a:p>
            <a:r>
              <a:rPr lang="en-US" dirty="0" smtClean="0"/>
              <a:t>Choose ‘Animations’</a:t>
            </a:r>
          </a:p>
          <a:p>
            <a:r>
              <a:rPr lang="en-US" dirty="0" smtClean="0"/>
              <a:t>Select type of transition you want</a:t>
            </a:r>
          </a:p>
          <a:p>
            <a:r>
              <a:rPr lang="en-US" dirty="0" smtClean="0"/>
              <a:t>Then set timings on the toolbar</a:t>
            </a:r>
          </a:p>
          <a:p>
            <a:pPr lvl="1"/>
            <a:r>
              <a:rPr lang="en-US" dirty="0" smtClean="0"/>
              <a:t>Select ‘on click’ or ‘mouse over’</a:t>
            </a:r>
          </a:p>
          <a:p>
            <a:pPr lvl="1"/>
            <a:r>
              <a:rPr lang="en-US" dirty="0" smtClean="0"/>
              <a:t>Timing in seconds</a:t>
            </a:r>
          </a:p>
          <a:p>
            <a:pPr lvl="1"/>
            <a:r>
              <a:rPr lang="en-US" dirty="0" smtClean="0"/>
              <a:t>Then ‘apply to all’ or just that slide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7" y="5562567"/>
            <a:ext cx="6587182" cy="9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56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tab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Spelling, thesaurus </a:t>
            </a:r>
            <a:r>
              <a:rPr lang="en-US" dirty="0" err="1" smtClean="0"/>
              <a:t>etc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46726"/>
          <a:stretch/>
        </p:blipFill>
        <p:spPr>
          <a:xfrm>
            <a:off x="248730" y="2834918"/>
            <a:ext cx="8675324" cy="289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700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Viewing your slides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Normal – with or without side bar</a:t>
            </a:r>
          </a:p>
          <a:p>
            <a:r>
              <a:rPr lang="en-US" dirty="0" smtClean="0"/>
              <a:t>Sorter – view of all at the same time</a:t>
            </a:r>
          </a:p>
          <a:p>
            <a:r>
              <a:rPr lang="en-US" dirty="0" smtClean="0"/>
              <a:t>Slide show – as a show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015" y="3719522"/>
            <a:ext cx="3472605" cy="284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69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Save as…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Save as PP</a:t>
            </a:r>
          </a:p>
          <a:p>
            <a:r>
              <a:rPr lang="en-US" dirty="0" smtClean="0"/>
              <a:t>Save as ‘show’</a:t>
            </a:r>
          </a:p>
          <a:p>
            <a:r>
              <a:rPr lang="en-US" dirty="0" smtClean="0"/>
              <a:t>Save as pictures – Jpeg (add in)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83641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154</TotalTime>
  <Words>329</Words>
  <Application>Microsoft Macintosh PowerPoint</Application>
  <PresentationFormat>On-screen Show (4:3)</PresentationFormat>
  <Paragraphs>73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 Black </vt:lpstr>
      <vt:lpstr>Making a PowerPoint presentation</vt:lpstr>
      <vt:lpstr>The tool bar</vt:lpstr>
      <vt:lpstr>New slide and slide types</vt:lpstr>
      <vt:lpstr>Choosing a theme</vt:lpstr>
      <vt:lpstr>Colours and fonts</vt:lpstr>
      <vt:lpstr>Backgrounds </vt:lpstr>
      <vt:lpstr>Inserting pictures </vt:lpstr>
      <vt:lpstr>Inserting more info</vt:lpstr>
      <vt:lpstr>Lists </vt:lpstr>
      <vt:lpstr>Animations </vt:lpstr>
      <vt:lpstr>To animate</vt:lpstr>
      <vt:lpstr>To adapt your effect</vt:lpstr>
      <vt:lpstr>Transitions</vt:lpstr>
      <vt:lpstr>Review tab</vt:lpstr>
      <vt:lpstr>Viewing your slides</vt:lpstr>
      <vt:lpstr>Save as…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PowerPoint presentation</dc:title>
  <dc:creator>Luci Attala</dc:creator>
  <cp:lastModifiedBy>Luci Attala</cp:lastModifiedBy>
  <cp:revision>11</cp:revision>
  <dcterms:created xsi:type="dcterms:W3CDTF">2011-11-09T19:33:19Z</dcterms:created>
  <dcterms:modified xsi:type="dcterms:W3CDTF">2011-11-09T22:07:37Z</dcterms:modified>
</cp:coreProperties>
</file>