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84C84-830E-C624-7A85-5615FC66E3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3A59D9B-E4F2-E9F5-89F9-546DCC96F3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86F5E-9851-40C9-8A36-10A2B648D075}" type="datetimeFigureOut">
              <a:rPr lang="ro-RO" smtClean="0"/>
              <a:t>07.11.2025</a:t>
            </a:fld>
            <a:endParaRPr lang="ro-RO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4E27328-6C85-D3E7-8690-BA22F025FA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1EA1653-5407-AE4A-300C-6E3157A06E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5A7F45-C9EA-428C-9871-F69323715DAD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3069371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2055EE6-6920-69EF-F6E3-AC5C47F703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9AE3C3-C94E-50C9-729B-CA57BC5886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8F521E-73EF-7FEA-235F-737F519931D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0A86F5E-9851-40C9-8A36-10A2B648D075}" type="datetimeFigureOut">
              <a:rPr lang="ro-RO" smtClean="0"/>
              <a:t>07.11.2025</a:t>
            </a:fld>
            <a:endParaRPr lang="ro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F3AE8C-2661-B348-214C-34A1E13B701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ro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865C4B-4309-B474-86D5-C832D76FE8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25A7F45-C9EA-428C-9871-F69323715DAD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8313314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o-R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7A97324-7147-C578-B3E7-BF28B824D4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o-RO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1BE6E8B-D8A1-2BF7-8D01-C0E5A9D33C3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84269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A7FE7BC-2C3A-9ADC-4D7E-5E405EAEC4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Acknowledge use of AI</a:t>
            </a:r>
            <a:endParaRPr lang="ro-RO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0A6E7D2-ED80-342C-E9FD-D9A5E422B91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87560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47A62CC-56D8-FDA9-CD9B-01CF3D1452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Overview</a:t>
            </a:r>
            <a:br>
              <a:rPr lang="en-GB"/>
            </a:br>
            <a:endParaRPr lang="ro-RO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6FEB445-BF54-C3D4-D87D-6AC84E66A11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17508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BE5331B-1E36-1C52-2B95-A8342BC54F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introduction</a:t>
            </a:r>
            <a:endParaRPr lang="ro-RO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9FAEC4D-F10E-7319-8893-3492E2DDF49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40496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E4792FA-1271-00D7-C463-8D1B911390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100"/>
              <a:t>What is a SWOT Analysis and why is it important?</a:t>
            </a:r>
            <a:endParaRPr lang="ro-RO" sz="41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616375D-DD2E-43E8-ADA3-508E83430D9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24763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F25ADB8-B211-F36B-FB7E-D5255883DF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MY SWOT</a:t>
            </a:r>
            <a:endParaRPr lang="ro-RO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809B2F7-D025-4ECC-6682-11084E311A8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65532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A530218-C93D-A508-C8EF-4B0933A426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How I use my strengths to overcome Weaknesses &amp; minimise threats</a:t>
            </a:r>
            <a:endParaRPr lang="ro-RO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99ECE15-23B9-EDFB-5D9B-CF7FC1988CB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29627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80DC7DD-E689-6369-668E-DC94BEB8B1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sz="4200">
                <a:solidFill>
                  <a:srgbClr val="FFFFFF"/>
                </a:solidFill>
              </a:rPr>
              <a:t>What opportunities are available for me and how I use my strenghts</a:t>
            </a:r>
            <a:endParaRPr lang="en-US" sz="4200" dirty="0">
              <a:solidFill>
                <a:srgbClr val="FFFFFF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0ECC2EF-959D-46DF-8CC2-977D2618323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06799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3090F39-4E16-FD75-F5CC-A9027C0CED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o-RO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D63829F-D26A-A7A4-7F43-72FF584EBD4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85363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50A3E0C-613C-CC69-EDBA-B5834862E5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</a:t>
            </a:r>
            <a:endParaRPr lang="ro-RO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C462CE9-16F7-670C-EBA7-4D6A5391398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66696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5DF7A14-6EBD-C635-BF11-6F56AEF6A0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  <a:endParaRPr lang="ro-RO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30D0926-945D-2B7C-0574-44B3D08BE8B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11312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45</Words>
  <Application>Microsoft Office PowerPoint</Application>
  <PresentationFormat>Widescreen</PresentationFormat>
  <Paragraphs>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Aptos Display</vt:lpstr>
      <vt:lpstr>Arial</vt:lpstr>
      <vt:lpstr>Office Theme</vt:lpstr>
      <vt:lpstr>PowerPoint Presentation</vt:lpstr>
      <vt:lpstr>Acknowledge use of AI</vt:lpstr>
      <vt:lpstr>Overview </vt:lpstr>
      <vt:lpstr>introduction</vt:lpstr>
      <vt:lpstr>What is a SWOT Analysis and why is it important?</vt:lpstr>
      <vt:lpstr>MY SWOT</vt:lpstr>
      <vt:lpstr>How I use my strengths to overcome Weaknesses &amp; minimise threats</vt:lpstr>
      <vt:lpstr>What opportunities are available for me and how I use my strenghts</vt:lpstr>
      <vt:lpstr>PowerPoint Presentation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Ispas Monica</dc:creator>
  <cp:lastModifiedBy>Ispas Monica</cp:lastModifiedBy>
  <cp:revision>1</cp:revision>
  <dcterms:created xsi:type="dcterms:W3CDTF">2025-11-07T23:32:04Z</dcterms:created>
  <dcterms:modified xsi:type="dcterms:W3CDTF">2025-11-07T23:32:04Z</dcterms:modified>
</cp:coreProperties>
</file>