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Bettney (2304297)" userId="68ef869c-269f-4efe-9f81-3cb9005f9780" providerId="ADAL" clId="{EFC8BBD0-EAAC-D949-9191-86BD3A37F0DC}"/>
    <pc:docChg chg="undo redo custSel addSld delSld modSld sldOrd">
      <pc:chgData name="Olivia Bettney (2304297)" userId="68ef869c-269f-4efe-9f81-3cb9005f9780" providerId="ADAL" clId="{EFC8BBD0-EAAC-D949-9191-86BD3A37F0DC}" dt="2025-01-12T14:48:28.161" v="1837" actId="14100"/>
      <pc:docMkLst>
        <pc:docMk/>
      </pc:docMkLst>
      <pc:sldChg chg="addSp modSp del">
        <pc:chgData name="Olivia Bettney (2304297)" userId="68ef869c-269f-4efe-9f81-3cb9005f9780" providerId="ADAL" clId="{EFC8BBD0-EAAC-D949-9191-86BD3A37F0DC}" dt="2025-01-09T00:29:54.065" v="2" actId="2696"/>
        <pc:sldMkLst>
          <pc:docMk/>
          <pc:sldMk cId="974656070" sldId="257"/>
        </pc:sldMkLst>
      </pc:sldChg>
      <pc:sldChg chg="addSp modSp new mod setBg setClrOvrMap">
        <pc:chgData name="Olivia Bettney (2304297)" userId="68ef869c-269f-4efe-9f81-3cb9005f9780" providerId="ADAL" clId="{EFC8BBD0-EAAC-D949-9191-86BD3A37F0DC}" dt="2025-01-12T14:29:35.283" v="1732" actId="207"/>
        <pc:sldMkLst>
          <pc:docMk/>
          <pc:sldMk cId="3112324863" sldId="257"/>
        </pc:sldMkLst>
        <pc:spChg chg="mod">
          <ac:chgData name="Olivia Bettney (2304297)" userId="68ef869c-269f-4efe-9f81-3cb9005f9780" providerId="ADAL" clId="{EFC8BBD0-EAAC-D949-9191-86BD3A37F0DC}" dt="2025-01-12T05:10:30.669" v="1551" actId="26606"/>
          <ac:spMkLst>
            <pc:docMk/>
            <pc:sldMk cId="3112324863" sldId="257"/>
            <ac:spMk id="2" creationId="{7A8CB27D-F4E9-EA24-BF9E-3BB113F7231D}"/>
          </ac:spMkLst>
        </pc:spChg>
        <pc:spChg chg="mod">
          <ac:chgData name="Olivia Bettney (2304297)" userId="68ef869c-269f-4efe-9f81-3cb9005f9780" providerId="ADAL" clId="{EFC8BBD0-EAAC-D949-9191-86BD3A37F0DC}" dt="2025-01-12T14:29:35.283" v="1732" actId="207"/>
          <ac:spMkLst>
            <pc:docMk/>
            <pc:sldMk cId="3112324863" sldId="257"/>
            <ac:spMk id="3" creationId="{7C1254F8-5C5A-7AD7-A5FC-60FF6E085B7A}"/>
          </ac:spMkLst>
        </pc:spChg>
        <pc:spChg chg="add">
          <ac:chgData name="Olivia Bettney (2304297)" userId="68ef869c-269f-4efe-9f81-3cb9005f9780" providerId="ADAL" clId="{EFC8BBD0-EAAC-D949-9191-86BD3A37F0DC}" dt="2025-01-12T05:10:30.669" v="1551" actId="26606"/>
          <ac:spMkLst>
            <pc:docMk/>
            <pc:sldMk cId="3112324863" sldId="257"/>
            <ac:spMk id="8" creationId="{C3638F2F-4688-4030-B1CC-802724443B77}"/>
          </ac:spMkLst>
        </pc:spChg>
        <pc:spChg chg="add">
          <ac:chgData name="Olivia Bettney (2304297)" userId="68ef869c-269f-4efe-9f81-3cb9005f9780" providerId="ADAL" clId="{EFC8BBD0-EAAC-D949-9191-86BD3A37F0DC}" dt="2025-01-12T05:10:30.669" v="1551" actId="26606"/>
          <ac:spMkLst>
            <pc:docMk/>
            <pc:sldMk cId="3112324863" sldId="257"/>
            <ac:spMk id="10" creationId="{48C811F0-0ED8-4A7B-BFDE-6433C690ED4F}"/>
          </ac:spMkLst>
        </pc:spChg>
        <pc:spChg chg="add">
          <ac:chgData name="Olivia Bettney (2304297)" userId="68ef869c-269f-4efe-9f81-3cb9005f9780" providerId="ADAL" clId="{EFC8BBD0-EAAC-D949-9191-86BD3A37F0DC}" dt="2025-01-12T05:10:30.669" v="1551" actId="26606"/>
          <ac:spMkLst>
            <pc:docMk/>
            <pc:sldMk cId="3112324863" sldId="257"/>
            <ac:spMk id="12" creationId="{AAC19CEE-435E-4643-849E-5194A57437C0}"/>
          </ac:spMkLst>
        </pc:spChg>
        <pc:inkChg chg="add">
          <ac:chgData name="Olivia Bettney (2304297)" userId="68ef869c-269f-4efe-9f81-3cb9005f9780" providerId="ADAL" clId="{EFC8BBD0-EAAC-D949-9191-86BD3A37F0DC}" dt="2025-01-12T14:29:18.016" v="1731"/>
          <ac:inkMkLst>
            <pc:docMk/>
            <pc:sldMk cId="3112324863" sldId="257"/>
            <ac:inkMk id="4" creationId="{AE623356-E778-51BF-FBE5-BE5E58F1D67B}"/>
          </ac:inkMkLst>
        </pc:inkChg>
      </pc:sldChg>
      <pc:sldChg chg="addSp delSp modSp new mod setBg">
        <pc:chgData name="Olivia Bettney (2304297)" userId="68ef869c-269f-4efe-9f81-3cb9005f9780" providerId="ADAL" clId="{EFC8BBD0-EAAC-D949-9191-86BD3A37F0DC}" dt="2025-01-12T14:41:09.146" v="1749" actId="20577"/>
        <pc:sldMkLst>
          <pc:docMk/>
          <pc:sldMk cId="3433720071" sldId="258"/>
        </pc:sldMkLst>
        <pc:spChg chg="mod">
          <ac:chgData name="Olivia Bettney (2304297)" userId="68ef869c-269f-4efe-9f81-3cb9005f9780" providerId="ADAL" clId="{EFC8BBD0-EAAC-D949-9191-86BD3A37F0DC}" dt="2025-01-12T05:09:44.256" v="1548" actId="26606"/>
          <ac:spMkLst>
            <pc:docMk/>
            <pc:sldMk cId="3433720071" sldId="258"/>
            <ac:spMk id="2" creationId="{E03BAE3B-50C8-3705-D2B6-15A920E97103}"/>
          </ac:spMkLst>
        </pc:spChg>
        <pc:spChg chg="mod">
          <ac:chgData name="Olivia Bettney (2304297)" userId="68ef869c-269f-4efe-9f81-3cb9005f9780" providerId="ADAL" clId="{EFC8BBD0-EAAC-D949-9191-86BD3A37F0DC}" dt="2025-01-12T14:41:09.146" v="1749" actId="20577"/>
          <ac:spMkLst>
            <pc:docMk/>
            <pc:sldMk cId="3433720071" sldId="258"/>
            <ac:spMk id="3" creationId="{304A0572-3E26-92BF-A7A5-47F0D4E7C242}"/>
          </ac:spMkLst>
        </pc:spChg>
        <pc:spChg chg="add">
          <ac:chgData name="Olivia Bettney (2304297)" userId="68ef869c-269f-4efe-9f81-3cb9005f9780" providerId="ADAL" clId="{EFC8BBD0-EAAC-D949-9191-86BD3A37F0DC}" dt="2025-01-12T05:09:44.256" v="1548" actId="26606"/>
          <ac:spMkLst>
            <pc:docMk/>
            <pc:sldMk cId="3433720071" sldId="258"/>
            <ac:spMk id="8" creationId="{3362DFFC-4DCC-48EE-B781-94D04B95F1E8}"/>
          </ac:spMkLst>
        </pc:spChg>
        <pc:spChg chg="add">
          <ac:chgData name="Olivia Bettney (2304297)" userId="68ef869c-269f-4efe-9f81-3cb9005f9780" providerId="ADAL" clId="{EFC8BBD0-EAAC-D949-9191-86BD3A37F0DC}" dt="2025-01-12T05:09:44.256" v="1548" actId="26606"/>
          <ac:spMkLst>
            <pc:docMk/>
            <pc:sldMk cId="3433720071" sldId="258"/>
            <ac:spMk id="10" creationId="{18B8B265-E68C-4B64-9238-781F0102C57B}"/>
          </ac:spMkLst>
        </pc:spChg>
      </pc:sldChg>
      <pc:sldChg chg="addSp delSp modSp new mod setBg">
        <pc:chgData name="Olivia Bettney (2304297)" userId="68ef869c-269f-4efe-9f81-3cb9005f9780" providerId="ADAL" clId="{EFC8BBD0-EAAC-D949-9191-86BD3A37F0DC}" dt="2025-01-12T14:44:00.712" v="1808" actId="20577"/>
        <pc:sldMkLst>
          <pc:docMk/>
          <pc:sldMk cId="489188986" sldId="259"/>
        </pc:sldMkLst>
        <pc:spChg chg="add del mod ord">
          <ac:chgData name="Olivia Bettney (2304297)" userId="68ef869c-269f-4efe-9f81-3cb9005f9780" providerId="ADAL" clId="{EFC8BBD0-EAAC-D949-9191-86BD3A37F0DC}" dt="2025-01-12T05:09:52.158" v="1549" actId="26606"/>
          <ac:spMkLst>
            <pc:docMk/>
            <pc:sldMk cId="489188986" sldId="259"/>
            <ac:spMk id="2" creationId="{109E5066-F465-95E2-7691-69E9142D9D64}"/>
          </ac:spMkLst>
        </pc:spChg>
        <pc:spChg chg="mod">
          <ac:chgData name="Olivia Bettney (2304297)" userId="68ef869c-269f-4efe-9f81-3cb9005f9780" providerId="ADAL" clId="{EFC8BBD0-EAAC-D949-9191-86BD3A37F0DC}" dt="2025-01-12T14:44:00.712" v="1808" actId="20577"/>
          <ac:spMkLst>
            <pc:docMk/>
            <pc:sldMk cId="489188986" sldId="259"/>
            <ac:spMk id="3" creationId="{17056E7D-67EB-0E82-4196-3C9D6F2A1B42}"/>
          </ac:spMkLst>
        </pc:spChg>
        <pc:spChg chg="add">
          <ac:chgData name="Olivia Bettney (2304297)" userId="68ef869c-269f-4efe-9f81-3cb9005f9780" providerId="ADAL" clId="{EFC8BBD0-EAAC-D949-9191-86BD3A37F0DC}" dt="2025-01-12T05:09:52.158" v="1549" actId="26606"/>
          <ac:spMkLst>
            <pc:docMk/>
            <pc:sldMk cId="489188986" sldId="259"/>
            <ac:spMk id="8" creationId="{E4BB1650-B616-4EFB-9FB7-5D93104B5A00}"/>
          </ac:spMkLst>
        </pc:spChg>
        <pc:spChg chg="add">
          <ac:chgData name="Olivia Bettney (2304297)" userId="68ef869c-269f-4efe-9f81-3cb9005f9780" providerId="ADAL" clId="{EFC8BBD0-EAAC-D949-9191-86BD3A37F0DC}" dt="2025-01-12T05:09:52.158" v="1549" actId="26606"/>
          <ac:spMkLst>
            <pc:docMk/>
            <pc:sldMk cId="489188986" sldId="259"/>
            <ac:spMk id="10" creationId="{BB47C962-A905-4168-832D-BF622B381E67}"/>
          </ac:spMkLst>
        </pc:spChg>
        <pc:spChg chg="add">
          <ac:chgData name="Olivia Bettney (2304297)" userId="68ef869c-269f-4efe-9f81-3cb9005f9780" providerId="ADAL" clId="{EFC8BBD0-EAAC-D949-9191-86BD3A37F0DC}" dt="2025-01-12T05:09:52.158" v="1549" actId="26606"/>
          <ac:spMkLst>
            <pc:docMk/>
            <pc:sldMk cId="489188986" sldId="259"/>
            <ac:spMk id="12" creationId="{B0CAA55C-9F48-4F94-95AA-5635394974B4}"/>
          </ac:spMkLst>
        </pc:spChg>
      </pc:sldChg>
      <pc:sldChg chg="addSp delSp modSp new add del mod setBg">
        <pc:chgData name="Olivia Bettney (2304297)" userId="68ef869c-269f-4efe-9f81-3cb9005f9780" providerId="ADAL" clId="{EFC8BBD0-EAAC-D949-9191-86BD3A37F0DC}" dt="2025-01-12T14:28:27.105" v="1723" actId="2696"/>
        <pc:sldMkLst>
          <pc:docMk/>
          <pc:sldMk cId="1256503959" sldId="260"/>
        </pc:sldMkLst>
        <pc:spChg chg="mod">
          <ac:chgData name="Olivia Bettney (2304297)" userId="68ef869c-269f-4efe-9f81-3cb9005f9780" providerId="ADAL" clId="{EFC8BBD0-EAAC-D949-9191-86BD3A37F0DC}" dt="2025-01-12T05:09:57.733" v="1550" actId="26606"/>
          <ac:spMkLst>
            <pc:docMk/>
            <pc:sldMk cId="1256503959" sldId="260"/>
            <ac:spMk id="2" creationId="{E86911A8-875B-0AF6-D027-62FF74CC82F7}"/>
          </ac:spMkLst>
        </pc:spChg>
        <pc:spChg chg="mod">
          <ac:chgData name="Olivia Bettney (2304297)" userId="68ef869c-269f-4efe-9f81-3cb9005f9780" providerId="ADAL" clId="{EFC8BBD0-EAAC-D949-9191-86BD3A37F0DC}" dt="2025-01-12T14:25:24.053" v="1698" actId="20577"/>
          <ac:spMkLst>
            <pc:docMk/>
            <pc:sldMk cId="1256503959" sldId="260"/>
            <ac:spMk id="3" creationId="{B5E7B4BF-2564-74E0-0ECF-E98F94FBE2FC}"/>
          </ac:spMkLst>
        </pc:spChg>
        <pc:spChg chg="add">
          <ac:chgData name="Olivia Bettney (2304297)" userId="68ef869c-269f-4efe-9f81-3cb9005f9780" providerId="ADAL" clId="{EFC8BBD0-EAAC-D949-9191-86BD3A37F0DC}" dt="2025-01-12T05:09:57.733" v="1550" actId="26606"/>
          <ac:spMkLst>
            <pc:docMk/>
            <pc:sldMk cId="1256503959" sldId="260"/>
            <ac:spMk id="8" creationId="{3362DFFC-4DCC-48EE-B781-94D04B95F1E8}"/>
          </ac:spMkLst>
        </pc:spChg>
        <pc:spChg chg="add">
          <ac:chgData name="Olivia Bettney (2304297)" userId="68ef869c-269f-4efe-9f81-3cb9005f9780" providerId="ADAL" clId="{EFC8BBD0-EAAC-D949-9191-86BD3A37F0DC}" dt="2025-01-12T05:09:57.733" v="1550" actId="26606"/>
          <ac:spMkLst>
            <pc:docMk/>
            <pc:sldMk cId="1256503959" sldId="260"/>
            <ac:spMk id="10" creationId="{18B8B265-E68C-4B64-9238-781F0102C57B}"/>
          </ac:spMkLst>
        </pc:spChg>
        <pc:inkChg chg="add del">
          <ac:chgData name="Olivia Bettney (2304297)" userId="68ef869c-269f-4efe-9f81-3cb9005f9780" providerId="ADAL" clId="{EFC8BBD0-EAAC-D949-9191-86BD3A37F0DC}" dt="2025-01-12T03:02:37.295" v="1291" actId="21"/>
          <ac:inkMkLst>
            <pc:docMk/>
            <pc:sldMk cId="1256503959" sldId="260"/>
            <ac:inkMk id="4" creationId="{FB4773B9-8C01-A66C-6AA7-A4E749FAD57A}"/>
          </ac:inkMkLst>
        </pc:inkChg>
        <pc:inkChg chg="add del">
          <ac:chgData name="Olivia Bettney (2304297)" userId="68ef869c-269f-4efe-9f81-3cb9005f9780" providerId="ADAL" clId="{EFC8BBD0-EAAC-D949-9191-86BD3A37F0DC}" dt="2025-01-12T03:03:04.777" v="1295" actId="22"/>
          <ac:inkMkLst>
            <pc:docMk/>
            <pc:sldMk cId="1256503959" sldId="260"/>
            <ac:inkMk id="6" creationId="{658F66D5-3B08-DFFE-27AD-3B3A934ABC46}"/>
          </ac:inkMkLst>
        </pc:inkChg>
        <pc:inkChg chg="add del">
          <ac:chgData name="Olivia Bettney (2304297)" userId="68ef869c-269f-4efe-9f81-3cb9005f9780" providerId="ADAL" clId="{EFC8BBD0-EAAC-D949-9191-86BD3A37F0DC}" dt="2025-01-12T04:52:05.050" v="1393"/>
          <ac:inkMkLst>
            <pc:docMk/>
            <pc:sldMk cId="1256503959" sldId="260"/>
            <ac:inkMk id="7" creationId="{02874A0C-07AB-A934-654C-FF28584E6962}"/>
          </ac:inkMkLst>
        </pc:inkChg>
      </pc:sldChg>
      <pc:sldChg chg="addSp delSp modSp new add del mod setBg">
        <pc:chgData name="Olivia Bettney (2304297)" userId="68ef869c-269f-4efe-9f81-3cb9005f9780" providerId="ADAL" clId="{EFC8BBD0-EAAC-D949-9191-86BD3A37F0DC}" dt="2025-01-12T14:28:27.105" v="1723" actId="2696"/>
        <pc:sldMkLst>
          <pc:docMk/>
          <pc:sldMk cId="3160385993" sldId="261"/>
        </pc:sldMkLst>
        <pc:spChg chg="mod">
          <ac:chgData name="Olivia Bettney (2304297)" userId="68ef869c-269f-4efe-9f81-3cb9005f9780" providerId="ADAL" clId="{EFC8BBD0-EAAC-D949-9191-86BD3A37F0DC}" dt="2025-01-12T05:03:55.995" v="1516" actId="26606"/>
          <ac:spMkLst>
            <pc:docMk/>
            <pc:sldMk cId="3160385993" sldId="261"/>
            <ac:spMk id="2" creationId="{7027A9D7-C68B-F61F-358F-C52172AD85CE}"/>
          </ac:spMkLst>
        </pc:spChg>
        <pc:spChg chg="add del mod">
          <ac:chgData name="Olivia Bettney (2304297)" userId="68ef869c-269f-4efe-9f81-3cb9005f9780" providerId="ADAL" clId="{EFC8BBD0-EAAC-D949-9191-86BD3A37F0DC}" dt="2025-01-12T05:08:15.345" v="1543" actId="2710"/>
          <ac:spMkLst>
            <pc:docMk/>
            <pc:sldMk cId="3160385993" sldId="261"/>
            <ac:spMk id="3" creationId="{E91A66F3-1A3C-AD35-5AF4-C570051FCEE7}"/>
          </ac:spMkLst>
        </pc:spChg>
        <pc:spChg chg="add del mod">
          <ac:chgData name="Olivia Bettney (2304297)" userId="68ef869c-269f-4efe-9f81-3cb9005f9780" providerId="ADAL" clId="{EFC8BBD0-EAAC-D949-9191-86BD3A37F0DC}" dt="2025-01-12T05:04:28.722" v="1519" actId="478"/>
          <ac:spMkLst>
            <pc:docMk/>
            <pc:sldMk cId="3160385993" sldId="261"/>
            <ac:spMk id="5" creationId="{39B6824C-2C15-BCF6-3DCC-67AD1D1741D4}"/>
          </ac:spMkLst>
        </pc:spChg>
        <pc:spChg chg="add mod">
          <ac:chgData name="Olivia Bettney (2304297)" userId="68ef869c-269f-4efe-9f81-3cb9005f9780" providerId="ADAL" clId="{EFC8BBD0-EAAC-D949-9191-86BD3A37F0DC}" dt="2025-01-12T05:08:47.614" v="1546" actId="14100"/>
          <ac:spMkLst>
            <pc:docMk/>
            <pc:sldMk cId="3160385993" sldId="261"/>
            <ac:spMk id="6" creationId="{7CC9BF8B-0E04-AA95-560C-468AF7B2D163}"/>
          </ac:spMkLst>
        </pc:spChg>
        <pc:spChg chg="add">
          <ac:chgData name="Olivia Bettney (2304297)" userId="68ef869c-269f-4efe-9f81-3cb9005f9780" providerId="ADAL" clId="{EFC8BBD0-EAAC-D949-9191-86BD3A37F0DC}" dt="2025-01-12T05:03:55.995" v="1516" actId="26606"/>
          <ac:spMkLst>
            <pc:docMk/>
            <pc:sldMk cId="3160385993" sldId="261"/>
            <ac:spMk id="8" creationId="{3362DFFC-4DCC-48EE-B781-94D04B95F1E8}"/>
          </ac:spMkLst>
        </pc:spChg>
        <pc:spChg chg="add">
          <ac:chgData name="Olivia Bettney (2304297)" userId="68ef869c-269f-4efe-9f81-3cb9005f9780" providerId="ADAL" clId="{EFC8BBD0-EAAC-D949-9191-86BD3A37F0DC}" dt="2025-01-12T05:03:55.995" v="1516" actId="26606"/>
          <ac:spMkLst>
            <pc:docMk/>
            <pc:sldMk cId="3160385993" sldId="261"/>
            <ac:spMk id="10" creationId="{18B8B265-E68C-4B64-9238-781F0102C57B}"/>
          </ac:spMkLst>
        </pc:spChg>
      </pc:sldChg>
      <pc:sldChg chg="addSp delSp modSp new mod ord setBg setClrOvrMap">
        <pc:chgData name="Olivia Bettney (2304297)" userId="68ef869c-269f-4efe-9f81-3cb9005f9780" providerId="ADAL" clId="{EFC8BBD0-EAAC-D949-9191-86BD3A37F0DC}" dt="2025-01-12T05:11:04.495" v="1554" actId="255"/>
        <pc:sldMkLst>
          <pc:docMk/>
          <pc:sldMk cId="1832406004" sldId="262"/>
        </pc:sldMkLst>
        <pc:spChg chg="mod ord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2" creationId="{7E2621AF-735A-C305-F45C-D16E80831AB8}"/>
          </ac:spMkLst>
        </pc:spChg>
        <pc:spChg chg="mod">
          <ac:chgData name="Olivia Bettney (2304297)" userId="68ef869c-269f-4efe-9f81-3cb9005f9780" providerId="ADAL" clId="{EFC8BBD0-EAAC-D949-9191-86BD3A37F0DC}" dt="2025-01-12T05:11:04.495" v="1554" actId="255"/>
          <ac:spMkLst>
            <pc:docMk/>
            <pc:sldMk cId="1832406004" sldId="262"/>
            <ac:spMk id="3" creationId="{46ED0408-6079-1C62-1881-E4C73CC4B513}"/>
          </ac:spMkLst>
        </pc:spChg>
        <pc:spChg chg="add del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8" creationId="{C3638F2F-4688-4030-B1CC-802724443B77}"/>
          </ac:spMkLst>
        </pc:spChg>
        <pc:spChg chg="add del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10" creationId="{48C811F0-0ED8-4A7B-BFDE-6433C690ED4F}"/>
          </ac:spMkLst>
        </pc:spChg>
        <pc:spChg chg="add del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12" creationId="{AAC19CEE-435E-4643-849E-5194A57437C0}"/>
          </ac:spMkLst>
        </pc:spChg>
        <pc:spChg chg="add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17" creationId="{E4BB1650-B616-4EFB-9FB7-5D93104B5A00}"/>
          </ac:spMkLst>
        </pc:spChg>
        <pc:spChg chg="add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19" creationId="{BB47C962-A905-4168-832D-BF622B381E67}"/>
          </ac:spMkLst>
        </pc:spChg>
        <pc:spChg chg="add">
          <ac:chgData name="Olivia Bettney (2304297)" userId="68ef869c-269f-4efe-9f81-3cb9005f9780" providerId="ADAL" clId="{EFC8BBD0-EAAC-D949-9191-86BD3A37F0DC}" dt="2025-01-12T05:10:34.173" v="1552" actId="26606"/>
          <ac:spMkLst>
            <pc:docMk/>
            <pc:sldMk cId="1832406004" sldId="262"/>
            <ac:spMk id="21" creationId="{B0CAA55C-9F48-4F94-95AA-5635394974B4}"/>
          </ac:spMkLst>
        </pc:spChg>
      </pc:sldChg>
      <pc:sldChg chg="addSp delSp modSp new add del ord">
        <pc:chgData name="Olivia Bettney (2304297)" userId="68ef869c-269f-4efe-9f81-3cb9005f9780" providerId="ADAL" clId="{EFC8BBD0-EAAC-D949-9191-86BD3A37F0DC}" dt="2025-01-12T14:48:28.161" v="1837" actId="14100"/>
        <pc:sldMkLst>
          <pc:docMk/>
          <pc:sldMk cId="2626200013" sldId="263"/>
        </pc:sldMkLst>
        <pc:spChg chg="mod">
          <ac:chgData name="Olivia Bettney (2304297)" userId="68ef869c-269f-4efe-9f81-3cb9005f9780" providerId="ADAL" clId="{EFC8BBD0-EAAC-D949-9191-86BD3A37F0DC}" dt="2025-01-12T14:26:14.518" v="1721" actId="20577"/>
          <ac:spMkLst>
            <pc:docMk/>
            <pc:sldMk cId="2626200013" sldId="263"/>
            <ac:spMk id="2" creationId="{ACF695B4-67DF-C99F-1430-6DD06ADCDA37}"/>
          </ac:spMkLst>
        </pc:spChg>
        <pc:spChg chg="mod">
          <ac:chgData name="Olivia Bettney (2304297)" userId="68ef869c-269f-4efe-9f81-3cb9005f9780" providerId="ADAL" clId="{EFC8BBD0-EAAC-D949-9191-86BD3A37F0DC}" dt="2025-01-12T14:48:28.161" v="1837" actId="14100"/>
          <ac:spMkLst>
            <pc:docMk/>
            <pc:sldMk cId="2626200013" sldId="263"/>
            <ac:spMk id="3" creationId="{2453E2AB-61A1-70DE-7A01-A18E9ACFC66F}"/>
          </ac:spMkLst>
        </pc:spChg>
        <pc:inkChg chg="add del">
          <ac:chgData name="Olivia Bettney (2304297)" userId="68ef869c-269f-4efe-9f81-3cb9005f9780" providerId="ADAL" clId="{EFC8BBD0-EAAC-D949-9191-86BD3A37F0DC}" dt="2025-01-12T14:28:47.313" v="1727"/>
          <ac:inkMkLst>
            <pc:docMk/>
            <pc:sldMk cId="2626200013" sldId="263"/>
            <ac:inkMk id="4" creationId="{F0EF7A1B-D2E8-F8B3-34DB-90D8E5449860}"/>
          </ac:inkMkLst>
        </pc:inkChg>
        <pc:inkChg chg="add del">
          <ac:chgData name="Olivia Bettney (2304297)" userId="68ef869c-269f-4efe-9f81-3cb9005f9780" providerId="ADAL" clId="{EFC8BBD0-EAAC-D949-9191-86BD3A37F0DC}" dt="2025-01-12T14:47:52.776" v="1834"/>
          <ac:inkMkLst>
            <pc:docMk/>
            <pc:sldMk cId="2626200013" sldId="263"/>
            <ac:inkMk id="5" creationId="{9D9AFB21-75CB-47B3-FD7D-31C1D49912A2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2T14:29:18.015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68 105 9030,'-17'-19'0,"-1"-4"0,3 3 0,3-3 0,6 11 0,12 6 0,6 5 0,11 1 0,4 7 0,8 3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39387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355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26488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69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513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62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059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920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58205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827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78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67833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full/10.1080/00221309.2024.234976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8EE3-085A-0F43-729F-F3FFD6F1A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832118"/>
            <a:ext cx="8361229" cy="2098226"/>
          </a:xfrm>
        </p:spPr>
        <p:txBody>
          <a:bodyPr/>
          <a:lstStyle/>
          <a:p>
            <a:r>
              <a:rPr lang="en-GB" dirty="0"/>
              <a:t>Causes of anxiety through the years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19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638F2F-4688-4030-B1CC-80272444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48C811F0-0ED8-4A7B-BFDE-6433C690E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973751" y="303896"/>
            <a:ext cx="1910102" cy="257067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CB27D-F4E9-EA24-BF9E-3BB113F7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GB" dirty="0"/>
              <a:t>How far back does anxiety go?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254F8-5C5A-7AD7-A5FC-60FF6E085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>
                    <a:lumMod val="10000"/>
                    <a:lumOff val="90000"/>
                  </a:schemeClr>
                </a:solidFill>
              </a:rPr>
              <a:t>It could be argued that anxiety has always been a thing. </a:t>
            </a:r>
            <a:r>
              <a:rPr lang="en-GB" sz="2400" b="0" i="0" u="none" strike="noStrike" dirty="0" err="1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Belzung</a:t>
            </a:r>
            <a:r>
              <a:rPr lang="en-GB" sz="2400" b="0" i="0" u="none" strike="noStrike" dirty="0">
                <a:solidFill>
                  <a:schemeClr val="bg1">
                    <a:lumMod val="10000"/>
                    <a:lumOff val="90000"/>
                  </a:schemeClr>
                </a:solidFill>
                <a:effectLst/>
                <a:latin typeface="Arial" panose="020B0604020202020204" pitchFamily="34" charset="0"/>
              </a:rPr>
              <a:t>, C., &amp; Philippot, P. (2007</a:t>
            </a:r>
            <a:r>
              <a:rPr lang="en-GB" sz="2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).</a:t>
            </a:r>
            <a:endParaRPr lang="en-GB" sz="2400" dirty="0"/>
          </a:p>
          <a:p>
            <a:r>
              <a:rPr lang="en-GB" sz="2400" dirty="0"/>
              <a:t>The 19</a:t>
            </a:r>
            <a:r>
              <a:rPr lang="en-GB" sz="2400" baseline="30000" dirty="0"/>
              <a:t>th</a:t>
            </a:r>
            <a:r>
              <a:rPr lang="en-GB" sz="2400" dirty="0"/>
              <a:t> century to modern day.</a:t>
            </a:r>
          </a:p>
          <a:p>
            <a:r>
              <a:rPr lang="en-GB" sz="2400" dirty="0"/>
              <a:t>Some comparisons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C19CEE-435E-4643-849E-5194A5743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E623356-E778-51BF-FBE5-BE5E58F1D67B}"/>
                  </a:ext>
                </a:extLst>
              </p14:cNvPr>
              <p14:cNvContentPartPr/>
              <p14:nvPr/>
            </p14:nvContentPartPr>
            <p14:xfrm>
              <a:off x="7102543" y="2580173"/>
              <a:ext cx="37440" cy="381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E623356-E778-51BF-FBE5-BE5E58F1D67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091743" y="2569733"/>
                <a:ext cx="58680" cy="59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2324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408-6079-1C62-1881-E4C73CC4B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188720"/>
            <a:ext cx="5369029" cy="448056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Linked to modern disorders such as:</a:t>
            </a:r>
          </a:p>
          <a:p>
            <a:r>
              <a:rPr lang="en-GB" sz="2400" dirty="0"/>
              <a:t>Dissociative disorders</a:t>
            </a:r>
          </a:p>
          <a:p>
            <a:r>
              <a:rPr lang="en-GB" sz="2400" dirty="0"/>
              <a:t>Depression </a:t>
            </a:r>
          </a:p>
          <a:p>
            <a:r>
              <a:rPr lang="en-GB" sz="2400" dirty="0"/>
              <a:t>Anxiety </a:t>
            </a:r>
          </a:p>
          <a:p>
            <a:r>
              <a:rPr lang="en-GB" sz="2400" dirty="0"/>
              <a:t>Etc</a:t>
            </a:r>
            <a:endParaRPr lang="en-US" sz="24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621AF-735A-C305-F45C-D16E80831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3027" y="1252181"/>
            <a:ext cx="3132162" cy="4302457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Melancholia / Hysteria</a:t>
            </a:r>
            <a:endParaRPr lang="en-US" sz="400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406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BAE3B-50C8-3705-D2B6-15A920E97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The 19</a:t>
            </a:r>
            <a:r>
              <a:rPr lang="en-GB" sz="5400" baseline="30000">
                <a:solidFill>
                  <a:schemeClr val="bg2"/>
                </a:solidFill>
              </a:rPr>
              <a:t>th</a:t>
            </a:r>
            <a:r>
              <a:rPr lang="en-GB" sz="5400">
                <a:solidFill>
                  <a:schemeClr val="bg2"/>
                </a:solidFill>
              </a:rPr>
              <a:t> century </a:t>
            </a:r>
            <a:endParaRPr lang="en-US" sz="5400">
              <a:solidFill>
                <a:schemeClr val="bg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A0572-3E26-92BF-A7A5-47F0D4E7C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Showalter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E. (2013).comments on </a:t>
            </a:r>
            <a:r>
              <a:rPr lang="en-GB" sz="2400" b="0" i="0" u="none" strike="noStrike" dirty="0">
                <a:effectLst/>
              </a:rPr>
              <a:t>George M. Beard (1881) "neurasthenia“</a:t>
            </a:r>
          </a:p>
          <a:p>
            <a:r>
              <a:rPr lang="en-GB" sz="2400" dirty="0"/>
              <a:t>The five development: </a:t>
            </a:r>
          </a:p>
          <a:p>
            <a:r>
              <a:rPr lang="en-GB" sz="2400" dirty="0"/>
              <a:t>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steam power,</a:t>
            </a:r>
          </a:p>
          <a:p>
            <a:r>
              <a:rPr lang="en-GB" sz="2400" dirty="0">
                <a:effectLst/>
                <a:ea typeface="Times New Roman" panose="02020603050405020304" pitchFamily="18" charset="0"/>
              </a:rPr>
              <a:t>The periodical press,</a:t>
            </a:r>
          </a:p>
          <a:p>
            <a:r>
              <a:rPr lang="en-GB" sz="2400" dirty="0">
                <a:effectLst/>
                <a:ea typeface="Times New Roman" panose="02020603050405020304" pitchFamily="18" charset="0"/>
              </a:rPr>
              <a:t>The telegraph,</a:t>
            </a:r>
          </a:p>
          <a:p>
            <a:r>
              <a:rPr lang="en-GB" sz="2400" dirty="0">
                <a:effectLst/>
                <a:ea typeface="Times New Roman" panose="02020603050405020304" pitchFamily="18" charset="0"/>
              </a:rPr>
              <a:t>The sciences,</a:t>
            </a:r>
          </a:p>
          <a:p>
            <a:r>
              <a:rPr lang="en-GB" sz="2400" dirty="0">
                <a:effectLst/>
                <a:ea typeface="Times New Roman" panose="02020603050405020304" pitchFamily="18" charset="0"/>
              </a:rPr>
              <a:t>and the mental activity of women.</a:t>
            </a:r>
            <a:r>
              <a:rPr lang="en-GB" sz="2400" dirty="0">
                <a:effectLst/>
              </a:rPr>
              <a:t>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3720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56E7D-67EB-0E82-4196-3C9D6F2A1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188720"/>
            <a:ext cx="5369029" cy="448056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Freud explanation – failure of ego </a:t>
            </a:r>
          </a:p>
          <a:p>
            <a:r>
              <a:rPr lang="en-GB" sz="2400" dirty="0"/>
              <a:t> </a:t>
            </a:r>
            <a:r>
              <a:rPr lang="en-GB" sz="24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Vidler</a:t>
            </a:r>
            <a:r>
              <a:rPr lang="en-GB" sz="2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&amp; Williams, R. J. (2004) </a:t>
            </a:r>
            <a:r>
              <a:rPr lang="en-GB" sz="2400" dirty="0"/>
              <a:t>comments on </a:t>
            </a:r>
            <a:r>
              <a:rPr lang="en-GB" sz="2400" dirty="0" err="1"/>
              <a:t>Frued’s</a:t>
            </a:r>
            <a:r>
              <a:rPr lang="en-GB" sz="2400" dirty="0"/>
              <a:t> book ‘Uncanny’ (1919) – links between anxiety and unfamiliar places.</a:t>
            </a:r>
          </a:p>
          <a:p>
            <a:r>
              <a:rPr lang="en-GB" sz="2400" dirty="0"/>
              <a:t> ‘The anxious city’ </a:t>
            </a:r>
            <a:r>
              <a:rPr lang="en-GB" sz="24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Vidler</a:t>
            </a:r>
            <a:r>
              <a:rPr lang="en-GB" sz="2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&amp; Williams, R. J. (2004). </a:t>
            </a:r>
            <a:endParaRPr lang="en-US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E5066-F465-95E2-7691-69E9142D9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3027" y="1252181"/>
            <a:ext cx="3132162" cy="4302457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The 20</a:t>
            </a:r>
            <a:r>
              <a:rPr lang="en-GB" sz="4000" baseline="30000">
                <a:solidFill>
                  <a:schemeClr val="bg2"/>
                </a:solidFill>
              </a:rPr>
              <a:t>th</a:t>
            </a:r>
            <a:r>
              <a:rPr lang="en-GB" sz="4000">
                <a:solidFill>
                  <a:schemeClr val="bg2"/>
                </a:solidFill>
              </a:rPr>
              <a:t> century</a:t>
            </a:r>
            <a:endParaRPr lang="en-US" sz="400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188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911A8-875B-0AF6-D027-62FF74CC8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The 21</a:t>
            </a:r>
            <a:r>
              <a:rPr lang="en-GB" sz="5400" baseline="30000">
                <a:solidFill>
                  <a:schemeClr val="bg2"/>
                </a:solidFill>
              </a:rPr>
              <a:t>st</a:t>
            </a:r>
            <a:r>
              <a:rPr lang="en-GB" sz="5400">
                <a:solidFill>
                  <a:schemeClr val="bg2"/>
                </a:solidFill>
              </a:rPr>
              <a:t> century</a:t>
            </a:r>
            <a:endParaRPr lang="en-US" sz="5400">
              <a:solidFill>
                <a:schemeClr val="bg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7B4BF-2564-74E0-0ECF-E98F94FBE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400" dirty="0"/>
              <a:t>Age differences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Kara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Kaelber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, Lauren S. Seifert,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Anh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Thu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Huynh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Nguyen &amp; Katelyn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McWhirter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. (2025)</a:t>
            </a:r>
            <a:r>
              <a:rPr lang="en-GB" sz="2400" dirty="0">
                <a:ea typeface="Times New Roman" panose="02020603050405020304" pitchFamily="18" charset="0"/>
              </a:rPr>
              <a:t>. What can we confer from this?</a:t>
            </a:r>
          </a:p>
          <a:p>
            <a:r>
              <a:rPr lang="en-GB" sz="2400" dirty="0"/>
              <a:t>Academic anxiety – </a:t>
            </a:r>
          </a:p>
          <a:p>
            <a:r>
              <a:rPr lang="en-GB" sz="2400" dirty="0"/>
              <a:t>Technology </a:t>
            </a:r>
            <a:r>
              <a:rPr lang="en-GB" sz="2400" dirty="0" err="1">
                <a:effectLst/>
                <a:ea typeface="Times New Roman" panose="02020603050405020304" pitchFamily="18" charset="0"/>
              </a:rPr>
              <a:t>Kohrman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, R. (2003).</a:t>
            </a:r>
            <a:r>
              <a:rPr lang="en-GB" sz="2400" dirty="0"/>
              <a:t> </a:t>
            </a:r>
          </a:p>
          <a:p>
            <a:r>
              <a:rPr lang="en-GB" sz="2400" dirty="0"/>
              <a:t>Grades,</a:t>
            </a:r>
          </a:p>
          <a:p>
            <a:r>
              <a:rPr lang="en-GB" sz="2400" dirty="0"/>
              <a:t>Covid-19 </a:t>
            </a:r>
            <a:r>
              <a:rPr lang="en-GB" sz="2400" b="0" i="0" u="none" strike="noStrike" dirty="0">
                <a:effectLst/>
              </a:rPr>
              <a:t>Wu, M., Zhao, H., &amp; </a:t>
            </a:r>
            <a:r>
              <a:rPr lang="en-GB" sz="2400" b="0" i="0" u="none" strike="noStrike" dirty="0" err="1">
                <a:effectLst/>
              </a:rPr>
              <a:t>Guo</a:t>
            </a:r>
            <a:r>
              <a:rPr lang="en-GB" sz="2400" b="0" i="0" u="none" strike="noStrike" dirty="0">
                <a:effectLst/>
              </a:rPr>
              <a:t>, Y. (2020)</a:t>
            </a:r>
          </a:p>
          <a:p>
            <a:r>
              <a:rPr lang="en-GB" sz="2400" dirty="0"/>
              <a:t>General causes (health, relationships, unemployment, and loneliness) vs more modern causes (gun violence, gender inequality, black holes, and the undead)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Davey, G. (2018).</a:t>
            </a:r>
            <a:r>
              <a:rPr lang="en-GB" sz="2400" dirty="0">
                <a:effectLst/>
              </a:rPr>
              <a:t> </a:t>
            </a:r>
            <a:endParaRPr lang="en-GB" sz="2400" dirty="0"/>
          </a:p>
          <a:p>
            <a:r>
              <a:rPr lang="en-GB" sz="2400" dirty="0"/>
              <a:t>The internet</a:t>
            </a:r>
          </a:p>
          <a:p>
            <a:endParaRPr lang="en-GB" sz="24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256503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7A9D7-C68B-F61F-358F-C52172AD8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Comparisons </a:t>
            </a:r>
            <a:endParaRPr lang="en-US" sz="5400">
              <a:solidFill>
                <a:schemeClr val="bg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A66F3-1A3C-AD35-5AF4-C570051FC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0942" y="897906"/>
            <a:ext cx="2633810" cy="5156054"/>
          </a:xfrm>
        </p:spPr>
        <p:txBody>
          <a:bodyPr anchor="ctr">
            <a:normAutofit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 Before: </a:t>
            </a:r>
          </a:p>
          <a:p>
            <a:pPr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The unknown </a:t>
            </a:r>
          </a:p>
          <a:p>
            <a:pPr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New inventions</a:t>
            </a:r>
          </a:p>
          <a:p>
            <a:pPr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Modernisation  </a:t>
            </a:r>
          </a:p>
          <a:p>
            <a:pPr>
              <a:buFont typeface="Wingdings" pitchFamily="2" charset="2"/>
              <a:buChar char="q"/>
            </a:pPr>
            <a:endParaRPr lang="en-GB" sz="2400" dirty="0"/>
          </a:p>
          <a:p>
            <a:pPr>
              <a:buFont typeface="Wingdings" pitchFamily="2" charset="2"/>
              <a:buChar char="q"/>
            </a:pP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C9BF8B-0E04-AA95-560C-468AF7B2D163}"/>
              </a:ext>
            </a:extLst>
          </p:cNvPr>
          <p:cNvSpPr txBox="1"/>
          <p:nvPr/>
        </p:nvSpPr>
        <p:spPr>
          <a:xfrm>
            <a:off x="8943610" y="1311242"/>
            <a:ext cx="3089953" cy="2933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Now: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The unknown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Missing out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q"/>
            </a:pPr>
            <a:r>
              <a:rPr lang="en-GB" sz="2400" dirty="0"/>
              <a:t>The future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60385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695B4-67DF-C99F-1430-6DD06ADCD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3E2AB-61A1-70DE-7A01-A18E9ACFC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245" y="1383169"/>
            <a:ext cx="11501755" cy="5331484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4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Belzung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&amp; Philippot, P. (2007). Anxiety from a phylogenetic perspective: is there a qualitative difference between human and animal anxiety?.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Neural plasticity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2007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059676.</a:t>
            </a:r>
          </a:p>
          <a:p>
            <a:pPr>
              <a:lnSpc>
                <a:spcPct val="200000"/>
              </a:lnSpc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Showalter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E. (2013). Our Age of Anxiety.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Chronicle of Higher Education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59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(31), B6–B9. </a:t>
            </a:r>
          </a:p>
          <a:p>
            <a:pPr>
              <a:lnSpc>
                <a:spcPct val="200000"/>
              </a:lnSpc>
            </a:pPr>
            <a:r>
              <a:rPr lang="en-GB" sz="14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Vidler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&amp; Williams, R. J. (2004). </a:t>
            </a:r>
            <a:r>
              <a:rPr lang="en-GB" sz="14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Anxious City: British Urbanism in the late 20th Century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4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Routledge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 </a:t>
            </a:r>
            <a:r>
              <a:rPr lang="en-GB" sz="1400" kern="1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Kaelber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Lauren S. Seifert, </a:t>
            </a:r>
            <a:r>
              <a:rPr lang="en-GB" sz="1400" kern="1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Anh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Thu </a:t>
            </a:r>
            <a:r>
              <a:rPr lang="en-GB" sz="1400" kern="1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Huynh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Nguyen &amp; Katelyn </a:t>
            </a:r>
            <a:r>
              <a:rPr lang="en-GB" sz="1400" kern="1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McWhirter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(2025) </a:t>
            </a:r>
            <a:r>
              <a:rPr lang="en-GB" sz="1400" u="none" strike="noStrike" kern="100" dirty="0">
                <a:solidFill>
                  <a:srgbClr val="10147E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Anxiety on the internet: Describing person, provider, and organization online posts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1400" i="1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Journal of General Psychology</a:t>
            </a:r>
            <a:r>
              <a:rPr lang="en-GB" sz="1400" kern="1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152:1, pages 104-129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4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Kohrman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(2003). Computer anxiety in the 21st century: When you are not in Kansas any more.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Wu, M., Zhao, H., &amp; </a:t>
            </a:r>
            <a:r>
              <a:rPr lang="en-GB" sz="14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Guo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(2020, August). Analysis of college students’ psychological anxiety and its causes under COVID-19. In </a:t>
            </a:r>
            <a:r>
              <a:rPr lang="en-GB" sz="14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2020 15th International conference on computer science &amp; education (ICCSE)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107-111). IEEE.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Davey, G. (2018). </a:t>
            </a:r>
            <a:r>
              <a:rPr lang="en-GB" sz="14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anxiety epidemic: The causes of our modern-day anxieties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4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Hachette</a:t>
            </a:r>
            <a:r>
              <a:rPr lang="en-GB" sz="14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UK.</a:t>
            </a:r>
            <a:endParaRPr lang="en-GB" sz="14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620001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Crop</vt:lpstr>
      <vt:lpstr>Causes of anxiety through the years</vt:lpstr>
      <vt:lpstr>How far back does anxiety go?</vt:lpstr>
      <vt:lpstr>Melancholia / Hysteria</vt:lpstr>
      <vt:lpstr>The 19th century </vt:lpstr>
      <vt:lpstr>The 20th century</vt:lpstr>
      <vt:lpstr>The 21st century</vt:lpstr>
      <vt:lpstr>Comparisons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Causes of anxiety through the years</dc:title>
  <dc:creator>Olivia Bettney (2304297)</dc:creator>
  <cp:lastModifiedBy>Olivia Bettney (2304297)</cp:lastModifiedBy>
  <cp:revision>5</cp:revision>
  <dcterms:created xsi:type="dcterms:W3CDTF">2024-12-31T15:28:37Z</dcterms:created>
  <dcterms:modified xsi:type="dcterms:W3CDTF">2025-01-12T14:48:38Z</dcterms:modified>
</cp:coreProperties>
</file>