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2"/>
  </p:notesMasterIdLst>
  <p:sldIdLst>
    <p:sldId id="314" r:id="rId5"/>
    <p:sldId id="292" r:id="rId6"/>
    <p:sldId id="310" r:id="rId7"/>
    <p:sldId id="311" r:id="rId8"/>
    <p:sldId id="312" r:id="rId9"/>
    <p:sldId id="313" r:id="rId10"/>
    <p:sldId id="31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19" autoAdjust="0"/>
  </p:normalViewPr>
  <p:slideViewPr>
    <p:cSldViewPr snapToGrid="0">
      <p:cViewPr varScale="1">
        <p:scale>
          <a:sx n="104" d="100"/>
          <a:sy n="104" d="100"/>
        </p:scale>
        <p:origin x="5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36" d="100"/>
          <a:sy n="36" d="100"/>
        </p:scale>
        <p:origin x="3213" y="96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DB51CC-3494-4AED-A938-5CC16221B394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9B950C-DA98-4DA7-BE60-91675FC0C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741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B950C-DA98-4DA7-BE60-91675FC0C0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972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B950C-DA98-4DA7-BE60-91675FC0C0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285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B950C-DA98-4DA7-BE60-91675FC0C0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71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B950C-DA98-4DA7-BE60-91675FC0C0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968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 we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B950C-DA98-4DA7-BE60-91675FC0C0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107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750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31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058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950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147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700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16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531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8086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40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2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pn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60">
            <a:extLst>
              <a:ext uri="{FF2B5EF4-FFF2-40B4-BE49-F238E27FC236}">
                <a16:creationId xmlns:a16="http://schemas.microsoft.com/office/drawing/2014/main" id="{76E92D59-FD1B-47BC-9D02-0F3B959A6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2">
            <a:extLst>
              <a:ext uri="{FF2B5EF4-FFF2-40B4-BE49-F238E27FC236}">
                <a16:creationId xmlns:a16="http://schemas.microsoft.com/office/drawing/2014/main" id="{D92AE646-CC19-4A1F-900B-E512D06A7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" name="Rectangle 64">
            <a:extLst>
              <a:ext uri="{FF2B5EF4-FFF2-40B4-BE49-F238E27FC236}">
                <a16:creationId xmlns:a16="http://schemas.microsoft.com/office/drawing/2014/main" id="{14E4F834-34CB-4787-920F-CD1E1B8BC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BCD13F-9EED-4F34-AC1A-21A354DDA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38" y="727823"/>
            <a:ext cx="3329150" cy="5402353"/>
          </a:xfrm>
        </p:spPr>
        <p:txBody>
          <a:bodyPr>
            <a:normAutofit/>
          </a:bodyPr>
          <a:lstStyle/>
          <a:p>
            <a:r>
              <a:rPr lang="en-GB" sz="4400" dirty="0"/>
              <a:t>MARTS</a:t>
            </a:r>
            <a:br>
              <a:rPr lang="en-GB" sz="4400" dirty="0"/>
            </a:br>
            <a:r>
              <a:rPr lang="en-GB" sz="4400" dirty="0"/>
              <a:t>MAJOR PROJECT :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E0A8C-9C40-4A54-8993-C658E53B4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614" y="727823"/>
            <a:ext cx="6927842" cy="30729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Narrated information to guide you through this online module</a:t>
            </a:r>
          </a:p>
        </p:txBody>
      </p:sp>
      <p:pic>
        <p:nvPicPr>
          <p:cNvPr id="18" name="Video 17" descr="A person smiling for the camera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D8F5F265-914D-489C-AADF-E0A570202E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88574" y="4849624"/>
            <a:ext cx="1585885" cy="158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51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24"/>
    </mc:Choice>
    <mc:Fallback xmlns="">
      <p:transition spd="slow" advTm="10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17DBF84D-B6F7-4FF1-96FA-6EE0D5784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A0D604F-D992-4E7E-AC12-BB9ABEB6D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DD44EBC-15A8-4F99-B14E-6F1F43AEA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DD5BDE09-E6AA-45EF-AD90-C3B69748C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7398C-75E5-4CB0-BA4F-D7D5CF249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3632" y="1559768"/>
            <a:ext cx="5068568" cy="3135379"/>
          </a:xfrm>
        </p:spPr>
        <p:txBody>
          <a:bodyPr>
            <a:normAutofit/>
          </a:bodyPr>
          <a:lstStyle/>
          <a:p>
            <a:r>
              <a:rPr lang="en-US" sz="5100"/>
              <a:t>Welcome to the Major project moodle page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BFB45-FC34-495C-9C68-F9641246C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3633" y="4708186"/>
            <a:ext cx="5068567" cy="79708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 Dr Beverly Cole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6121546-1A95-4587-8842-664C6813A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9917919-FE20-47BF-BF4E-3E407660F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DB6C2F95-6201-4319-923C-08F54EB95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1CD89C19-CEAF-435B-A08F-CD0FA5A07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ctangle 56">
            <a:extLst>
              <a:ext uri="{FF2B5EF4-FFF2-40B4-BE49-F238E27FC236}">
                <a16:creationId xmlns:a16="http://schemas.microsoft.com/office/drawing/2014/main" id="{2D28E65F-0327-4FCA-935F-5E3DE9F1E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055" y="0"/>
            <a:ext cx="4636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0BBE9C3-B86C-428F-946D-EE2EEDE47C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64306" y="640081"/>
            <a:ext cx="2628054" cy="26280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BA1780-A246-4C7F-9267-727EF2F4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846"/>
          <a:stretch/>
        </p:blipFill>
        <p:spPr>
          <a:xfrm>
            <a:off x="8199519" y="3958110"/>
            <a:ext cx="3356156" cy="1887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411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5"/>
    </mc:Choice>
    <mc:Fallback xmlns="">
      <p:transition spd="slow" advTm="6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5E124E4-1061-44E9-B6F0-1D8047883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603538" cy="17441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cap="all" spc="-100"/>
              <a:t>FINDING YOUR WAY AROUND THIS PAGE</a:t>
            </a:r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83614F18-EF02-4532-A0DC-5B71EADEB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603538" cy="3648456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2400" dirty="0"/>
              <a:t>This Moodle page is going to one of the biggest tools to help you produce and informative and interesting academic literature review</a:t>
            </a:r>
          </a:p>
        </p:txBody>
      </p:sp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16DFCF05-D83C-4190-82FB-4020CC200A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91261" y="761943"/>
            <a:ext cx="2070559" cy="2630113"/>
          </a:xfrm>
          <a:prstGeom prst="rect">
            <a:avLst/>
          </a:prstGeom>
        </p:spPr>
      </p:pic>
      <p:pic>
        <p:nvPicPr>
          <p:cNvPr id="1026" name="Picture 2" descr="Image result for image of navigating">
            <a:extLst>
              <a:ext uri="{FF2B5EF4-FFF2-40B4-BE49-F238E27FC236}">
                <a16:creationId xmlns:a16="http://schemas.microsoft.com/office/drawing/2014/main" id="{256BBA34-C46B-4221-8C47-879EF9446E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03029" y="3722934"/>
            <a:ext cx="3623090" cy="237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1EE8F117-D5DC-4AF4-AD72-FB7A93BAA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980851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87"/>
    </mc:Choice>
    <mc:Fallback xmlns="">
      <p:transition spd="slow" advTm="16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76E92D59-FD1B-47BC-9D02-0F3B959A6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92AE646-CC19-4A1F-900B-E512D06A7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4E4F834-34CB-4787-920F-CD1E1B8BC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7AE9A-2C04-42B3-B5C5-9C230812D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830" y="727823"/>
            <a:ext cx="3329150" cy="5402353"/>
          </a:xfrm>
        </p:spPr>
        <p:txBody>
          <a:bodyPr>
            <a:normAutofit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VIEW THIS PAGE REGULARLY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067A9-DD7F-4F03-8ED3-27D1DC9F5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614" y="727823"/>
            <a:ext cx="6927842" cy="30729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 </a:t>
            </a:r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C09337C7-541E-47BA-AE1A-EBA5BA70D2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40871" y="4331474"/>
            <a:ext cx="2067059" cy="2067059"/>
          </a:xfrm>
          <a:prstGeom prst="rect">
            <a:avLst/>
          </a:prstGeom>
        </p:spPr>
      </p:pic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3D167EC6-BF8D-4C36-91B9-EEE77ADECE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3424" y="374903"/>
            <a:ext cx="8115300" cy="305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9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73"/>
    </mc:Choice>
    <mc:Fallback xmlns="">
      <p:transition spd="slow" advTm="8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84A3A5EB-931E-46DE-A692-6731DB988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2358634F-705D-44E4-9FBF-A406E2F9A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6FCFE1E3-A09C-4196-A99F-B7C3014E9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9DFAF-D8F3-47C7-9EDF-849E53E2E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cap="all" spc="-100"/>
              <a:t>ENGAGE WITH BOTH THE ASYSCHRONOUS AND SYNCHRONOUS LEARNING</a:t>
            </a:r>
          </a:p>
        </p:txBody>
      </p:sp>
      <p:pic>
        <p:nvPicPr>
          <p:cNvPr id="4" name="Content Placeholder 3" descr="A close up of a computer&#10;&#10;Description automatically generated">
            <a:extLst>
              <a:ext uri="{FF2B5EF4-FFF2-40B4-BE49-F238E27FC236}">
                <a16:creationId xmlns:a16="http://schemas.microsoft.com/office/drawing/2014/main" id="{5540E99D-74F3-4B91-892C-6852B05BA4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71855" y="3372446"/>
            <a:ext cx="6585536" cy="3378340"/>
          </a:xfrm>
        </p:spPr>
      </p:pic>
      <p:pic>
        <p:nvPicPr>
          <p:cNvPr id="21" name="Video 20" descr="A person taking a selfie in a room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BDD6FD02-4B86-46E4-B6FB-29CC42A6210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432234" y="3372447"/>
            <a:ext cx="2387909" cy="3019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22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35"/>
    </mc:Choice>
    <mc:Fallback xmlns="">
      <p:transition spd="slow" advTm="166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82">
            <a:extLst>
              <a:ext uri="{FF2B5EF4-FFF2-40B4-BE49-F238E27FC236}">
                <a16:creationId xmlns:a16="http://schemas.microsoft.com/office/drawing/2014/main" id="{56F7F177-4AE8-4934-A7F6-B3910259F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1DAC2350-FA6C-4B24-9A17-926C160E8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2A637C44-0146-4C54-A1A1-57BC8E6C3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522808-81BF-431F-ABB1-5C0429657E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6277" y="1734296"/>
            <a:ext cx="9732773" cy="1465112"/>
          </a:xfrm>
        </p:spPr>
        <p:txBody>
          <a:bodyPr>
            <a:normAutofit/>
          </a:bodyPr>
          <a:lstStyle/>
          <a:p>
            <a:r>
              <a:rPr lang="en-GB" sz="5100" dirty="0"/>
              <a:t>ENGAGE WITH THE RESEARCH AND THE LEARNING PROCESS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015E5-7992-4BBC-B147-1F3822DDF4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35880" y="4550496"/>
            <a:ext cx="2789503" cy="46876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Dr Beverly Cole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6AB310E7-DE5C-4964-8CBB-E87A22B5B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BC6D0BA2-2FCA-496D-A55A-C56A7B3E0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EA158404-99A1-4EB0-B63C-8744C273A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B1848EA8-FE52-4762-AE9B-5D1DD4C33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Video 32" descr="A person taking a selfie in a room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3F33618D-F228-4AE0-BE34-1D87E9B497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46954" y="4311911"/>
            <a:ext cx="1924296" cy="1924296"/>
          </a:xfrm>
          <a:prstGeom prst="rect">
            <a:avLst/>
          </a:prstGeom>
        </p:spPr>
      </p:pic>
      <p:pic>
        <p:nvPicPr>
          <p:cNvPr id="1026" name="Picture 2" descr="Embedded image permalink Thesis Writing, Research Writing, Dissertation Writing, Academic Writing, Writing Skills, Research Paper, Essay Writing, Academic Vocabulary, Study Skills">
            <a:extLst>
              <a:ext uri="{FF2B5EF4-FFF2-40B4-BE49-F238E27FC236}">
                <a16:creationId xmlns:a16="http://schemas.microsoft.com/office/drawing/2014/main" id="{6A3CF785-2E99-4642-9DFA-5E6ABB308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077" y="3199408"/>
            <a:ext cx="3783471" cy="2882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175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15"/>
    </mc:Choice>
    <mc:Fallback xmlns="">
      <p:transition spd="slow" advTm="24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34" y="237744"/>
            <a:ext cx="2926080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00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E9762-350E-4BB4-8256-8E9090365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20" y="612843"/>
            <a:ext cx="2312480" cy="14997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cap="all" spc="-100"/>
              <a:t>A platform for future research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9764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5" name="Video 4" descr="A person taking a selfie in a room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F0084867-540C-4663-B46B-0DF871509E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07554" y="882398"/>
            <a:ext cx="5121612" cy="5121612"/>
          </a:xfrm>
          <a:prstGeom prst="rect">
            <a:avLst/>
          </a:prstGeom>
        </p:spPr>
      </p:pic>
      <p:pic>
        <p:nvPicPr>
          <p:cNvPr id="24" name="Content Placeholder 23" descr="Person Behind Books">
            <a:extLst>
              <a:ext uri="{FF2B5EF4-FFF2-40B4-BE49-F238E27FC236}">
                <a16:creationId xmlns:a16="http://schemas.microsoft.com/office/drawing/2014/main" id="{74C1CB39-C000-4AE7-B281-4316A47C2BF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88" y="2554356"/>
            <a:ext cx="2003425" cy="34496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98075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1987"/>
    </mc:Choice>
    <mc:Fallback xmlns="">
      <p:transition spd="slow" advTm="219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Sagona Extra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agona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2F3B215-496E-4790-A364-7C1C46DEC77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E2713E1-6312-427E-BFCB-C5A5DA3013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DB95DD-0319-4EE5-8C5C-9CEDF75E02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91</Words>
  <Application>Microsoft Office PowerPoint</Application>
  <PresentationFormat>Widescreen</PresentationFormat>
  <Paragraphs>22</Paragraphs>
  <Slides>7</Slides>
  <Notes>5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Garamond</vt:lpstr>
      <vt:lpstr>Sagona Book</vt:lpstr>
      <vt:lpstr>Sagona ExtraLight</vt:lpstr>
      <vt:lpstr>SavonVTI</vt:lpstr>
      <vt:lpstr>MARTS MAJOR PROJECT :  </vt:lpstr>
      <vt:lpstr>Welcome to the Major project moodle page</vt:lpstr>
      <vt:lpstr>FINDING YOUR WAY AROUND THIS PAGE</vt:lpstr>
      <vt:lpstr>  VIEW THIS PAGE REGULARLY</vt:lpstr>
      <vt:lpstr>ENGAGE WITH BOTH THE ASYSCHRONOUS AND SYNCHRONOUS LEARNING</vt:lpstr>
      <vt:lpstr>ENGAGE WITH THE RESEARCH AND THE LEARNING PROCESS</vt:lpstr>
      <vt:lpstr>A platform for future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MARTS MAJOR PROJECT :  </dc:title>
  <dc:creator>Beverly Cole</dc:creator>
  <cp:lastModifiedBy>Beverly Cole</cp:lastModifiedBy>
  <cp:revision>4</cp:revision>
  <dcterms:created xsi:type="dcterms:W3CDTF">2020-09-08T16:36:31Z</dcterms:created>
  <dcterms:modified xsi:type="dcterms:W3CDTF">2020-09-08T17:46:26Z</dcterms:modified>
</cp:coreProperties>
</file>