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86" r:id="rId6"/>
    <p:sldId id="284" r:id="rId7"/>
    <p:sldId id="260" r:id="rId8"/>
    <p:sldId id="261" r:id="rId9"/>
    <p:sldId id="262" r:id="rId10"/>
    <p:sldId id="263" r:id="rId11"/>
    <p:sldId id="264" r:id="rId12"/>
    <p:sldId id="265" r:id="rId13"/>
    <p:sldId id="279" r:id="rId14"/>
    <p:sldId id="266" r:id="rId15"/>
    <p:sldId id="267" r:id="rId16"/>
    <p:sldId id="268" r:id="rId17"/>
    <p:sldId id="282" r:id="rId18"/>
    <p:sldId id="283" r:id="rId19"/>
    <p:sldId id="269" r:id="rId20"/>
    <p:sldId id="270" r:id="rId21"/>
    <p:sldId id="271" r:id="rId22"/>
    <p:sldId id="273" r:id="rId23"/>
    <p:sldId id="274" r:id="rId24"/>
    <p:sldId id="276" r:id="rId25"/>
    <p:sldId id="275" r:id="rId26"/>
    <p:sldId id="277" r:id="rId27"/>
    <p:sldId id="278" r:id="rId28"/>
    <p:sldId id="285" r:id="rId29"/>
    <p:sldId id="28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92C235-95C2-421F-A377-258AC3A99C14}" v="263" dt="2025-08-28T08:55:29.5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>
        <p:scale>
          <a:sx n="71" d="100"/>
          <a:sy n="71" d="100"/>
        </p:scale>
        <p:origin x="920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Broadhead" userId="4d8e0faf-1584-439e-a5d6-e4bd8913b038" providerId="ADAL" clId="{4492C235-95C2-421F-A377-258AC3A99C14}"/>
    <pc:docChg chg="undo custSel addSld modSld sldOrd">
      <pc:chgData name="Mark Broadhead" userId="4d8e0faf-1584-439e-a5d6-e4bd8913b038" providerId="ADAL" clId="{4492C235-95C2-421F-A377-258AC3A99C14}" dt="2025-08-28T08:57:02.991" v="1853" actId="20577"/>
      <pc:docMkLst>
        <pc:docMk/>
      </pc:docMkLst>
      <pc:sldChg chg="addSp delSp modSp mod setBg addAnim">
        <pc:chgData name="Mark Broadhead" userId="4d8e0faf-1584-439e-a5d6-e4bd8913b038" providerId="ADAL" clId="{4492C235-95C2-421F-A377-258AC3A99C14}" dt="2025-08-28T08:08:45.098" v="885" actId="26606"/>
        <pc:sldMkLst>
          <pc:docMk/>
          <pc:sldMk cId="773019140" sldId="256"/>
        </pc:sldMkLst>
        <pc:spChg chg="mod">
          <ac:chgData name="Mark Broadhead" userId="4d8e0faf-1584-439e-a5d6-e4bd8913b038" providerId="ADAL" clId="{4492C235-95C2-421F-A377-258AC3A99C14}" dt="2025-08-28T08:08:45.098" v="885" actId="26606"/>
          <ac:spMkLst>
            <pc:docMk/>
            <pc:sldMk cId="773019140" sldId="256"/>
            <ac:spMk id="2" creationId="{BC3A5C34-A3BB-B676-BC73-8B9716EF6137}"/>
          </ac:spMkLst>
        </pc:spChg>
        <pc:spChg chg="mod">
          <ac:chgData name="Mark Broadhead" userId="4d8e0faf-1584-439e-a5d6-e4bd8913b038" providerId="ADAL" clId="{4492C235-95C2-421F-A377-258AC3A99C14}" dt="2025-08-28T08:08:45.098" v="885" actId="26606"/>
          <ac:spMkLst>
            <pc:docMk/>
            <pc:sldMk cId="773019140" sldId="256"/>
            <ac:spMk id="3" creationId="{60A71578-8740-944B-9A68-8C1899458318}"/>
          </ac:spMkLst>
        </pc:spChg>
        <pc:spChg chg="add del">
          <ac:chgData name="Mark Broadhead" userId="4d8e0faf-1584-439e-a5d6-e4bd8913b038" providerId="ADAL" clId="{4492C235-95C2-421F-A377-258AC3A99C14}" dt="2025-08-28T08:08:45.098" v="885" actId="26606"/>
          <ac:spMkLst>
            <pc:docMk/>
            <pc:sldMk cId="773019140" sldId="256"/>
            <ac:spMk id="9" creationId="{EB0222B5-B739-82A9-5CCC-C5585AE12A69}"/>
          </ac:spMkLst>
        </pc:spChg>
        <pc:spChg chg="add del">
          <ac:chgData name="Mark Broadhead" userId="4d8e0faf-1584-439e-a5d6-e4bd8913b038" providerId="ADAL" clId="{4492C235-95C2-421F-A377-258AC3A99C14}" dt="2025-08-28T08:08:45.098" v="885" actId="26606"/>
          <ac:spMkLst>
            <pc:docMk/>
            <pc:sldMk cId="773019140" sldId="256"/>
            <ac:spMk id="11" creationId="{5BE23E75-E7E9-4D9F-6D25-5512363F8621}"/>
          </ac:spMkLst>
        </pc:spChg>
        <pc:spChg chg="add">
          <ac:chgData name="Mark Broadhead" userId="4d8e0faf-1584-439e-a5d6-e4bd8913b038" providerId="ADAL" clId="{4492C235-95C2-421F-A377-258AC3A99C14}" dt="2025-08-28T08:08:45.098" v="885" actId="26606"/>
          <ac:spMkLst>
            <pc:docMk/>
            <pc:sldMk cId="773019140" sldId="256"/>
            <ac:spMk id="18" creationId="{657F69E0-C4B0-4BEC-A689-4F8D877F05D4}"/>
          </ac:spMkLst>
        </pc:spChg>
        <pc:spChg chg="add">
          <ac:chgData name="Mark Broadhead" userId="4d8e0faf-1584-439e-a5d6-e4bd8913b038" providerId="ADAL" clId="{4492C235-95C2-421F-A377-258AC3A99C14}" dt="2025-08-28T08:08:45.098" v="885" actId="26606"/>
          <ac:spMkLst>
            <pc:docMk/>
            <pc:sldMk cId="773019140" sldId="256"/>
            <ac:spMk id="20" creationId="{9F6380B4-6A1C-481E-8408-B4E6C75B9B81}"/>
          </ac:spMkLst>
        </pc:spChg>
        <pc:picChg chg="add mod">
          <ac:chgData name="Mark Broadhead" userId="4d8e0faf-1584-439e-a5d6-e4bd8913b038" providerId="ADAL" clId="{4492C235-95C2-421F-A377-258AC3A99C14}" dt="2025-08-28T08:08:45.098" v="885" actId="26606"/>
          <ac:picMkLst>
            <pc:docMk/>
            <pc:sldMk cId="773019140" sldId="256"/>
            <ac:picMk id="5" creationId="{49E7C3B5-2074-F95D-9F49-14B050F30DE3}"/>
          </ac:picMkLst>
        </pc:picChg>
        <pc:cxnChg chg="add del">
          <ac:chgData name="Mark Broadhead" userId="4d8e0faf-1584-439e-a5d6-e4bd8913b038" providerId="ADAL" clId="{4492C235-95C2-421F-A377-258AC3A99C14}" dt="2025-08-28T08:08:45.098" v="885" actId="26606"/>
          <ac:cxnSpMkLst>
            <pc:docMk/>
            <pc:sldMk cId="773019140" sldId="256"/>
            <ac:cxnSpMk id="13" creationId="{61B115DB-65EB-3FC3-7284-CFDF4ADC60B6}"/>
          </ac:cxnSpMkLst>
        </pc:cxnChg>
      </pc:sldChg>
      <pc:sldChg chg="addSp delSp modSp mod setBg">
        <pc:chgData name="Mark Broadhead" userId="4d8e0faf-1584-439e-a5d6-e4bd8913b038" providerId="ADAL" clId="{4492C235-95C2-421F-A377-258AC3A99C14}" dt="2025-08-28T08:10:39.281" v="890" actId="255"/>
        <pc:sldMkLst>
          <pc:docMk/>
          <pc:sldMk cId="2928088660" sldId="257"/>
        </pc:sldMkLst>
        <pc:spChg chg="mod">
          <ac:chgData name="Mark Broadhead" userId="4d8e0faf-1584-439e-a5d6-e4bd8913b038" providerId="ADAL" clId="{4492C235-95C2-421F-A377-258AC3A99C14}" dt="2025-08-28T08:07:05.730" v="877" actId="26606"/>
          <ac:spMkLst>
            <pc:docMk/>
            <pc:sldMk cId="2928088660" sldId="257"/>
            <ac:spMk id="2" creationId="{B1FAC38D-FED2-8BD9-562C-E3F5343DDF4F}"/>
          </ac:spMkLst>
        </pc:spChg>
        <pc:spChg chg="del mod">
          <ac:chgData name="Mark Broadhead" userId="4d8e0faf-1584-439e-a5d6-e4bd8913b038" providerId="ADAL" clId="{4492C235-95C2-421F-A377-258AC3A99C14}" dt="2025-08-28T08:07:05.730" v="877" actId="26606"/>
          <ac:spMkLst>
            <pc:docMk/>
            <pc:sldMk cId="2928088660" sldId="257"/>
            <ac:spMk id="3" creationId="{30F49BBD-557E-2B17-CB76-8CC25735F147}"/>
          </ac:spMkLst>
        </pc:spChg>
        <pc:spChg chg="add">
          <ac:chgData name="Mark Broadhead" userId="4d8e0faf-1584-439e-a5d6-e4bd8913b038" providerId="ADAL" clId="{4492C235-95C2-421F-A377-258AC3A99C14}" dt="2025-08-28T08:07:05.730" v="877" actId="26606"/>
          <ac:spMkLst>
            <pc:docMk/>
            <pc:sldMk cId="2928088660" sldId="257"/>
            <ac:spMk id="9" creationId="{BACC6370-2D7E-4714-9D71-7542949D7D5D}"/>
          </ac:spMkLst>
        </pc:spChg>
        <pc:spChg chg="add">
          <ac:chgData name="Mark Broadhead" userId="4d8e0faf-1584-439e-a5d6-e4bd8913b038" providerId="ADAL" clId="{4492C235-95C2-421F-A377-258AC3A99C14}" dt="2025-08-28T08:07:05.730" v="877" actId="26606"/>
          <ac:spMkLst>
            <pc:docMk/>
            <pc:sldMk cId="2928088660" sldId="257"/>
            <ac:spMk id="11" creationId="{F68B3F68-107C-434F-AA38-110D5EA91B85}"/>
          </ac:spMkLst>
        </pc:spChg>
        <pc:spChg chg="add">
          <ac:chgData name="Mark Broadhead" userId="4d8e0faf-1584-439e-a5d6-e4bd8913b038" providerId="ADAL" clId="{4492C235-95C2-421F-A377-258AC3A99C14}" dt="2025-08-28T08:07:05.730" v="877" actId="26606"/>
          <ac:spMkLst>
            <pc:docMk/>
            <pc:sldMk cId="2928088660" sldId="257"/>
            <ac:spMk id="13" creationId="{AAD0DBB9-1A4B-4391-81D4-CB19F9AB918A}"/>
          </ac:spMkLst>
        </pc:spChg>
        <pc:spChg chg="add">
          <ac:chgData name="Mark Broadhead" userId="4d8e0faf-1584-439e-a5d6-e4bd8913b038" providerId="ADAL" clId="{4492C235-95C2-421F-A377-258AC3A99C14}" dt="2025-08-28T08:07:05.730" v="877" actId="26606"/>
          <ac:spMkLst>
            <pc:docMk/>
            <pc:sldMk cId="2928088660" sldId="257"/>
            <ac:spMk id="15" creationId="{063BBA22-50EA-4C4D-BE05-F1CE4E63AA56}"/>
          </ac:spMkLst>
        </pc:spChg>
        <pc:graphicFrameChg chg="add mod">
          <ac:chgData name="Mark Broadhead" userId="4d8e0faf-1584-439e-a5d6-e4bd8913b038" providerId="ADAL" clId="{4492C235-95C2-421F-A377-258AC3A99C14}" dt="2025-08-28T08:10:39.281" v="890" actId="255"/>
          <ac:graphicFrameMkLst>
            <pc:docMk/>
            <pc:sldMk cId="2928088660" sldId="257"/>
            <ac:graphicFrameMk id="5" creationId="{B7842245-09F7-79DE-AE1B-74DCBEAE0C2F}"/>
          </ac:graphicFrameMkLst>
        </pc:graphicFrameChg>
      </pc:sldChg>
      <pc:sldChg chg="addSp delSp modSp mod setBg">
        <pc:chgData name="Mark Broadhead" userId="4d8e0faf-1584-439e-a5d6-e4bd8913b038" providerId="ADAL" clId="{4492C235-95C2-421F-A377-258AC3A99C14}" dt="2025-08-28T08:12:11.850" v="909" actId="20577"/>
        <pc:sldMkLst>
          <pc:docMk/>
          <pc:sldMk cId="2199925102" sldId="258"/>
        </pc:sldMkLst>
        <pc:spChg chg="mod">
          <ac:chgData name="Mark Broadhead" userId="4d8e0faf-1584-439e-a5d6-e4bd8913b038" providerId="ADAL" clId="{4492C235-95C2-421F-A377-258AC3A99C14}" dt="2025-08-28T08:07:24.361" v="878" actId="26606"/>
          <ac:spMkLst>
            <pc:docMk/>
            <pc:sldMk cId="2199925102" sldId="258"/>
            <ac:spMk id="2" creationId="{70C69324-CC9F-FC83-534E-161F7850B69C}"/>
          </ac:spMkLst>
        </pc:spChg>
        <pc:spChg chg="del mod">
          <ac:chgData name="Mark Broadhead" userId="4d8e0faf-1584-439e-a5d6-e4bd8913b038" providerId="ADAL" clId="{4492C235-95C2-421F-A377-258AC3A99C14}" dt="2025-08-28T08:07:24.361" v="878" actId="26606"/>
          <ac:spMkLst>
            <pc:docMk/>
            <pc:sldMk cId="2199925102" sldId="258"/>
            <ac:spMk id="3" creationId="{44D2156B-CFB0-4F8A-A5A7-D2964C22E74D}"/>
          </ac:spMkLst>
        </pc:spChg>
        <pc:spChg chg="add">
          <ac:chgData name="Mark Broadhead" userId="4d8e0faf-1584-439e-a5d6-e4bd8913b038" providerId="ADAL" clId="{4492C235-95C2-421F-A377-258AC3A99C14}" dt="2025-08-28T08:07:24.361" v="878" actId="26606"/>
          <ac:spMkLst>
            <pc:docMk/>
            <pc:sldMk cId="2199925102" sldId="258"/>
            <ac:spMk id="9" creationId="{BACC6370-2D7E-4714-9D71-7542949D7D5D}"/>
          </ac:spMkLst>
        </pc:spChg>
        <pc:spChg chg="add">
          <ac:chgData name="Mark Broadhead" userId="4d8e0faf-1584-439e-a5d6-e4bd8913b038" providerId="ADAL" clId="{4492C235-95C2-421F-A377-258AC3A99C14}" dt="2025-08-28T08:07:24.361" v="878" actId="26606"/>
          <ac:spMkLst>
            <pc:docMk/>
            <pc:sldMk cId="2199925102" sldId="258"/>
            <ac:spMk id="11" creationId="{256B2C21-A230-48C0-8DF1-C46611373C44}"/>
          </ac:spMkLst>
        </pc:spChg>
        <pc:spChg chg="add">
          <ac:chgData name="Mark Broadhead" userId="4d8e0faf-1584-439e-a5d6-e4bd8913b038" providerId="ADAL" clId="{4492C235-95C2-421F-A377-258AC3A99C14}" dt="2025-08-28T08:07:24.361" v="878" actId="26606"/>
          <ac:spMkLst>
            <pc:docMk/>
            <pc:sldMk cId="2199925102" sldId="258"/>
            <ac:spMk id="13" creationId="{3847E18C-932D-4C95-AABA-FEC7C9499AD7}"/>
          </ac:spMkLst>
        </pc:spChg>
        <pc:spChg chg="add">
          <ac:chgData name="Mark Broadhead" userId="4d8e0faf-1584-439e-a5d6-e4bd8913b038" providerId="ADAL" clId="{4492C235-95C2-421F-A377-258AC3A99C14}" dt="2025-08-28T08:07:24.361" v="878" actId="26606"/>
          <ac:spMkLst>
            <pc:docMk/>
            <pc:sldMk cId="2199925102" sldId="258"/>
            <ac:spMk id="15" creationId="{3150CB11-0C61-439E-910F-5787759E72A0}"/>
          </ac:spMkLst>
        </pc:spChg>
        <pc:spChg chg="add">
          <ac:chgData name="Mark Broadhead" userId="4d8e0faf-1584-439e-a5d6-e4bd8913b038" providerId="ADAL" clId="{4492C235-95C2-421F-A377-258AC3A99C14}" dt="2025-08-28T08:07:24.361" v="878" actId="26606"/>
          <ac:spMkLst>
            <pc:docMk/>
            <pc:sldMk cId="2199925102" sldId="258"/>
            <ac:spMk id="17" creationId="{43F8A58B-5155-44CE-A5FF-7647B47D0A7A}"/>
          </ac:spMkLst>
        </pc:spChg>
        <pc:spChg chg="add">
          <ac:chgData name="Mark Broadhead" userId="4d8e0faf-1584-439e-a5d6-e4bd8913b038" providerId="ADAL" clId="{4492C235-95C2-421F-A377-258AC3A99C14}" dt="2025-08-28T08:07:24.361" v="878" actId="26606"/>
          <ac:spMkLst>
            <pc:docMk/>
            <pc:sldMk cId="2199925102" sldId="258"/>
            <ac:spMk id="19" creationId="{443F2ACA-E6D6-4028-82DD-F03C262D5DE6}"/>
          </ac:spMkLst>
        </pc:spChg>
        <pc:graphicFrameChg chg="add mod">
          <ac:chgData name="Mark Broadhead" userId="4d8e0faf-1584-439e-a5d6-e4bd8913b038" providerId="ADAL" clId="{4492C235-95C2-421F-A377-258AC3A99C14}" dt="2025-08-28T08:12:11.850" v="909" actId="20577"/>
          <ac:graphicFrameMkLst>
            <pc:docMk/>
            <pc:sldMk cId="2199925102" sldId="258"/>
            <ac:graphicFrameMk id="5" creationId="{3B7F635E-58BA-525C-00CA-CC7243868C8E}"/>
          </ac:graphicFrameMkLst>
        </pc:graphicFrameChg>
      </pc:sldChg>
      <pc:sldChg chg="addSp delSp modSp mod setBg">
        <pc:chgData name="Mark Broadhead" userId="4d8e0faf-1584-439e-a5d6-e4bd8913b038" providerId="ADAL" clId="{4492C235-95C2-421F-A377-258AC3A99C14}" dt="2025-08-28T08:12:26.541" v="910" actId="33524"/>
        <pc:sldMkLst>
          <pc:docMk/>
          <pc:sldMk cId="479967714" sldId="259"/>
        </pc:sldMkLst>
        <pc:spChg chg="mod">
          <ac:chgData name="Mark Broadhead" userId="4d8e0faf-1584-439e-a5d6-e4bd8913b038" providerId="ADAL" clId="{4492C235-95C2-421F-A377-258AC3A99C14}" dt="2025-08-28T08:07:34.014" v="879" actId="26606"/>
          <ac:spMkLst>
            <pc:docMk/>
            <pc:sldMk cId="479967714" sldId="259"/>
            <ac:spMk id="2" creationId="{D3F3E9C4-2143-FC17-385B-33EB97FE83BC}"/>
          </ac:spMkLst>
        </pc:spChg>
        <pc:spChg chg="del mod">
          <ac:chgData name="Mark Broadhead" userId="4d8e0faf-1584-439e-a5d6-e4bd8913b038" providerId="ADAL" clId="{4492C235-95C2-421F-A377-258AC3A99C14}" dt="2025-08-28T08:07:34.014" v="879" actId="26606"/>
          <ac:spMkLst>
            <pc:docMk/>
            <pc:sldMk cId="479967714" sldId="259"/>
            <ac:spMk id="3" creationId="{36842875-9F4D-8ACA-3A10-5B97AD2D6769}"/>
          </ac:spMkLst>
        </pc:spChg>
        <pc:spChg chg="add">
          <ac:chgData name="Mark Broadhead" userId="4d8e0faf-1584-439e-a5d6-e4bd8913b038" providerId="ADAL" clId="{4492C235-95C2-421F-A377-258AC3A99C14}" dt="2025-08-28T08:07:34.014" v="879" actId="26606"/>
          <ac:spMkLst>
            <pc:docMk/>
            <pc:sldMk cId="479967714" sldId="259"/>
            <ac:spMk id="9" creationId="{BACC6370-2D7E-4714-9D71-7542949D7D5D}"/>
          </ac:spMkLst>
        </pc:spChg>
        <pc:spChg chg="add">
          <ac:chgData name="Mark Broadhead" userId="4d8e0faf-1584-439e-a5d6-e4bd8913b038" providerId="ADAL" clId="{4492C235-95C2-421F-A377-258AC3A99C14}" dt="2025-08-28T08:07:34.014" v="879" actId="26606"/>
          <ac:spMkLst>
            <pc:docMk/>
            <pc:sldMk cId="479967714" sldId="259"/>
            <ac:spMk id="11" creationId="{256B2C21-A230-48C0-8DF1-C46611373C44}"/>
          </ac:spMkLst>
        </pc:spChg>
        <pc:spChg chg="add">
          <ac:chgData name="Mark Broadhead" userId="4d8e0faf-1584-439e-a5d6-e4bd8913b038" providerId="ADAL" clId="{4492C235-95C2-421F-A377-258AC3A99C14}" dt="2025-08-28T08:07:34.014" v="879" actId="26606"/>
          <ac:spMkLst>
            <pc:docMk/>
            <pc:sldMk cId="479967714" sldId="259"/>
            <ac:spMk id="13" creationId="{3847E18C-932D-4C95-AABA-FEC7C9499AD7}"/>
          </ac:spMkLst>
        </pc:spChg>
        <pc:spChg chg="add">
          <ac:chgData name="Mark Broadhead" userId="4d8e0faf-1584-439e-a5d6-e4bd8913b038" providerId="ADAL" clId="{4492C235-95C2-421F-A377-258AC3A99C14}" dt="2025-08-28T08:07:34.014" v="879" actId="26606"/>
          <ac:spMkLst>
            <pc:docMk/>
            <pc:sldMk cId="479967714" sldId="259"/>
            <ac:spMk id="15" creationId="{3150CB11-0C61-439E-910F-5787759E72A0}"/>
          </ac:spMkLst>
        </pc:spChg>
        <pc:spChg chg="add">
          <ac:chgData name="Mark Broadhead" userId="4d8e0faf-1584-439e-a5d6-e4bd8913b038" providerId="ADAL" clId="{4492C235-95C2-421F-A377-258AC3A99C14}" dt="2025-08-28T08:07:34.014" v="879" actId="26606"/>
          <ac:spMkLst>
            <pc:docMk/>
            <pc:sldMk cId="479967714" sldId="259"/>
            <ac:spMk id="17" creationId="{43F8A58B-5155-44CE-A5FF-7647B47D0A7A}"/>
          </ac:spMkLst>
        </pc:spChg>
        <pc:spChg chg="add">
          <ac:chgData name="Mark Broadhead" userId="4d8e0faf-1584-439e-a5d6-e4bd8913b038" providerId="ADAL" clId="{4492C235-95C2-421F-A377-258AC3A99C14}" dt="2025-08-28T08:07:34.014" v="879" actId="26606"/>
          <ac:spMkLst>
            <pc:docMk/>
            <pc:sldMk cId="479967714" sldId="259"/>
            <ac:spMk id="19" creationId="{443F2ACA-E6D6-4028-82DD-F03C262D5DE6}"/>
          </ac:spMkLst>
        </pc:spChg>
        <pc:graphicFrameChg chg="add mod">
          <ac:chgData name="Mark Broadhead" userId="4d8e0faf-1584-439e-a5d6-e4bd8913b038" providerId="ADAL" clId="{4492C235-95C2-421F-A377-258AC3A99C14}" dt="2025-08-28T08:12:26.541" v="910" actId="33524"/>
          <ac:graphicFrameMkLst>
            <pc:docMk/>
            <pc:sldMk cId="479967714" sldId="259"/>
            <ac:graphicFrameMk id="5" creationId="{2C5D443C-CCB6-4EDB-C7AB-3330731BBEA2}"/>
          </ac:graphicFrameMkLst>
        </pc:graphicFrameChg>
      </pc:sldChg>
      <pc:sldChg chg="modSp mod">
        <pc:chgData name="Mark Broadhead" userId="4d8e0faf-1584-439e-a5d6-e4bd8913b038" providerId="ADAL" clId="{4492C235-95C2-421F-A377-258AC3A99C14}" dt="2025-08-28T08:28:17.745" v="1068" actId="20577"/>
        <pc:sldMkLst>
          <pc:docMk/>
          <pc:sldMk cId="1676393798" sldId="260"/>
        </pc:sldMkLst>
        <pc:spChg chg="mod">
          <ac:chgData name="Mark Broadhead" userId="4d8e0faf-1584-439e-a5d6-e4bd8913b038" providerId="ADAL" clId="{4492C235-95C2-421F-A377-258AC3A99C14}" dt="2025-08-28T08:15:38.231" v="934" actId="20577"/>
          <ac:spMkLst>
            <pc:docMk/>
            <pc:sldMk cId="1676393798" sldId="260"/>
            <ac:spMk id="2" creationId="{19AC02EB-0A44-6D7D-1034-2271578B0D6B}"/>
          </ac:spMkLst>
        </pc:spChg>
        <pc:spChg chg="mod">
          <ac:chgData name="Mark Broadhead" userId="4d8e0faf-1584-439e-a5d6-e4bd8913b038" providerId="ADAL" clId="{4492C235-95C2-421F-A377-258AC3A99C14}" dt="2025-08-28T08:28:17.745" v="1068" actId="20577"/>
          <ac:spMkLst>
            <pc:docMk/>
            <pc:sldMk cId="1676393798" sldId="260"/>
            <ac:spMk id="3" creationId="{60E58340-AC16-58AA-B875-B3A2043AB172}"/>
          </ac:spMkLst>
        </pc:spChg>
      </pc:sldChg>
      <pc:sldChg chg="addSp delSp modSp mod setBg setClrOvrMap delDesignElem chgLayout">
        <pc:chgData name="Mark Broadhead" userId="4d8e0faf-1584-439e-a5d6-e4bd8913b038" providerId="ADAL" clId="{4492C235-95C2-421F-A377-258AC3A99C14}" dt="2025-08-28T08:33:29.681" v="1421" actId="20577"/>
        <pc:sldMkLst>
          <pc:docMk/>
          <pc:sldMk cId="3793781985" sldId="261"/>
        </pc:sldMkLst>
        <pc:spChg chg="mod ord">
          <ac:chgData name="Mark Broadhead" userId="4d8e0faf-1584-439e-a5d6-e4bd8913b038" providerId="ADAL" clId="{4492C235-95C2-421F-A377-258AC3A99C14}" dt="2025-08-28T08:29:02.363" v="1072" actId="700"/>
          <ac:spMkLst>
            <pc:docMk/>
            <pc:sldMk cId="3793781985" sldId="261"/>
            <ac:spMk id="2" creationId="{23CFE6AE-08A3-BC89-C60E-1689064E7DAF}"/>
          </ac:spMkLst>
        </pc:spChg>
        <pc:spChg chg="del mod">
          <ac:chgData name="Mark Broadhead" userId="4d8e0faf-1584-439e-a5d6-e4bd8913b038" providerId="ADAL" clId="{4492C235-95C2-421F-A377-258AC3A99C14}" dt="2025-08-28T08:08:13.179" v="881" actId="26606"/>
          <ac:spMkLst>
            <pc:docMk/>
            <pc:sldMk cId="3793781985" sldId="261"/>
            <ac:spMk id="3" creationId="{567DF909-9578-923C-9776-C148C3C2F5B0}"/>
          </ac:spMkLst>
        </pc:spChg>
        <pc:spChg chg="add del mod">
          <ac:chgData name="Mark Broadhead" userId="4d8e0faf-1584-439e-a5d6-e4bd8913b038" providerId="ADAL" clId="{4492C235-95C2-421F-A377-258AC3A99C14}" dt="2025-08-28T08:28:56.479" v="1070" actId="6264"/>
          <ac:spMkLst>
            <pc:docMk/>
            <pc:sldMk cId="3793781985" sldId="261"/>
            <ac:spMk id="4" creationId="{5D141E89-C97F-7F1D-EB9F-59425D9C8A7A}"/>
          </ac:spMkLst>
        </pc:spChg>
        <pc:spChg chg="add del mod">
          <ac:chgData name="Mark Broadhead" userId="4d8e0faf-1584-439e-a5d6-e4bd8913b038" providerId="ADAL" clId="{4492C235-95C2-421F-A377-258AC3A99C14}" dt="2025-08-28T08:28:56.479" v="1070" actId="6264"/>
          <ac:spMkLst>
            <pc:docMk/>
            <pc:sldMk cId="3793781985" sldId="261"/>
            <ac:spMk id="6" creationId="{E9D71417-1E14-CDF7-043A-3CA950B179D9}"/>
          </ac:spMkLst>
        </pc:spChg>
        <pc:spChg chg="add del mod">
          <ac:chgData name="Mark Broadhead" userId="4d8e0faf-1584-439e-a5d6-e4bd8913b038" providerId="ADAL" clId="{4492C235-95C2-421F-A377-258AC3A99C14}" dt="2025-08-28T08:28:58.154" v="1071" actId="6264"/>
          <ac:spMkLst>
            <pc:docMk/>
            <pc:sldMk cId="3793781985" sldId="261"/>
            <ac:spMk id="7" creationId="{687C80D1-DC53-4EED-9971-7B6FA9925ACC}"/>
          </ac:spMkLst>
        </pc:spChg>
        <pc:spChg chg="add del mod">
          <ac:chgData name="Mark Broadhead" userId="4d8e0faf-1584-439e-a5d6-e4bd8913b038" providerId="ADAL" clId="{4492C235-95C2-421F-A377-258AC3A99C14}" dt="2025-08-28T08:28:58.154" v="1071" actId="6264"/>
          <ac:spMkLst>
            <pc:docMk/>
            <pc:sldMk cId="3793781985" sldId="261"/>
            <ac:spMk id="8" creationId="{CEF45671-50A3-B690-152D-2C8DD944939A}"/>
          </ac:spMkLst>
        </pc:spChg>
        <pc:spChg chg="add del">
          <ac:chgData name="Mark Broadhead" userId="4d8e0faf-1584-439e-a5d6-e4bd8913b038" providerId="ADAL" clId="{4492C235-95C2-421F-A377-258AC3A99C14}" dt="2025-08-28T08:28:27.533" v="1069" actId="26606"/>
          <ac:spMkLst>
            <pc:docMk/>
            <pc:sldMk cId="3793781985" sldId="261"/>
            <ac:spMk id="9" creationId="{BACC6370-2D7E-4714-9D71-7542949D7D5D}"/>
          </ac:spMkLst>
        </pc:spChg>
        <pc:spChg chg="add del">
          <ac:chgData name="Mark Broadhead" userId="4d8e0faf-1584-439e-a5d6-e4bd8913b038" providerId="ADAL" clId="{4492C235-95C2-421F-A377-258AC3A99C14}" dt="2025-08-28T08:28:27.533" v="1069" actId="26606"/>
          <ac:spMkLst>
            <pc:docMk/>
            <pc:sldMk cId="3793781985" sldId="261"/>
            <ac:spMk id="11" creationId="{F68B3F68-107C-434F-AA38-110D5EA91B85}"/>
          </ac:spMkLst>
        </pc:spChg>
        <pc:spChg chg="add del mod">
          <ac:chgData name="Mark Broadhead" userId="4d8e0faf-1584-439e-a5d6-e4bd8913b038" providerId="ADAL" clId="{4492C235-95C2-421F-A377-258AC3A99C14}" dt="2025-08-28T08:29:13.477" v="1076" actId="478"/>
          <ac:spMkLst>
            <pc:docMk/>
            <pc:sldMk cId="3793781985" sldId="261"/>
            <ac:spMk id="12" creationId="{0CEE64BE-BFAB-41BC-778A-C77C236428B1}"/>
          </ac:spMkLst>
        </pc:spChg>
        <pc:spChg chg="add del">
          <ac:chgData name="Mark Broadhead" userId="4d8e0faf-1584-439e-a5d6-e4bd8913b038" providerId="ADAL" clId="{4492C235-95C2-421F-A377-258AC3A99C14}" dt="2025-08-28T08:28:27.533" v="1069" actId="26606"/>
          <ac:spMkLst>
            <pc:docMk/>
            <pc:sldMk cId="3793781985" sldId="261"/>
            <ac:spMk id="13" creationId="{AAD0DBB9-1A4B-4391-81D4-CB19F9AB918A}"/>
          </ac:spMkLst>
        </pc:spChg>
        <pc:spChg chg="add del">
          <ac:chgData name="Mark Broadhead" userId="4d8e0faf-1584-439e-a5d6-e4bd8913b038" providerId="ADAL" clId="{4492C235-95C2-421F-A377-258AC3A99C14}" dt="2025-08-28T08:28:27.533" v="1069" actId="26606"/>
          <ac:spMkLst>
            <pc:docMk/>
            <pc:sldMk cId="3793781985" sldId="261"/>
            <ac:spMk id="15" creationId="{063BBA22-50EA-4C4D-BE05-F1CE4E63AA56}"/>
          </ac:spMkLst>
        </pc:spChg>
        <pc:spChg chg="add mod">
          <ac:chgData name="Mark Broadhead" userId="4d8e0faf-1584-439e-a5d6-e4bd8913b038" providerId="ADAL" clId="{4492C235-95C2-421F-A377-258AC3A99C14}" dt="2025-08-28T08:33:29.681" v="1421" actId="20577"/>
          <ac:spMkLst>
            <pc:docMk/>
            <pc:sldMk cId="3793781985" sldId="261"/>
            <ac:spMk id="16" creationId="{9028A53E-4864-F302-3D5B-CF258B37F82A}"/>
          </ac:spMkLst>
        </pc:spChg>
        <pc:spChg chg="add del">
          <ac:chgData name="Mark Broadhead" userId="4d8e0faf-1584-439e-a5d6-e4bd8913b038" providerId="ADAL" clId="{4492C235-95C2-421F-A377-258AC3A99C14}" dt="2025-08-28T08:28:56.479" v="1070" actId="6264"/>
          <ac:spMkLst>
            <pc:docMk/>
            <pc:sldMk cId="3793781985" sldId="261"/>
            <ac:spMk id="19" creationId="{52D502E5-F6B4-4D58-B4AE-FC466FF15EE8}"/>
          </ac:spMkLst>
        </pc:spChg>
        <pc:spChg chg="add del">
          <ac:chgData name="Mark Broadhead" userId="4d8e0faf-1584-439e-a5d6-e4bd8913b038" providerId="ADAL" clId="{4492C235-95C2-421F-A377-258AC3A99C14}" dt="2025-08-28T08:28:56.479" v="1070" actId="6264"/>
          <ac:spMkLst>
            <pc:docMk/>
            <pc:sldMk cId="3793781985" sldId="261"/>
            <ac:spMk id="20" creationId="{53B021B3-DE93-4AB7-8A18-CF5F1CED88B8}"/>
          </ac:spMkLst>
        </pc:spChg>
        <pc:spChg chg="add del">
          <ac:chgData name="Mark Broadhead" userId="4d8e0faf-1584-439e-a5d6-e4bd8913b038" providerId="ADAL" clId="{4492C235-95C2-421F-A377-258AC3A99C14}" dt="2025-08-28T08:28:56.479" v="1070" actId="6264"/>
          <ac:spMkLst>
            <pc:docMk/>
            <pc:sldMk cId="3793781985" sldId="261"/>
            <ac:spMk id="21" creationId="{9DECDBF4-02B6-4BB4-B65B-B8107AD6A9E8}"/>
          </ac:spMkLst>
        </pc:spChg>
        <pc:spChg chg="add del">
          <ac:chgData name="Mark Broadhead" userId="4d8e0faf-1584-439e-a5d6-e4bd8913b038" providerId="ADAL" clId="{4492C235-95C2-421F-A377-258AC3A99C14}" dt="2025-08-28T08:20:40.952" v="1064" actId="26606"/>
          <ac:spMkLst>
            <pc:docMk/>
            <pc:sldMk cId="3793781985" sldId="261"/>
            <ac:spMk id="22" creationId="{9228552E-C8B1-4A80-8448-0787CE0FC704}"/>
          </ac:spMkLst>
        </pc:spChg>
        <pc:spChg chg="add del">
          <ac:chgData name="Mark Broadhead" userId="4d8e0faf-1584-439e-a5d6-e4bd8913b038" providerId="ADAL" clId="{4492C235-95C2-421F-A377-258AC3A99C14}" dt="2025-08-28T08:21:05.175" v="1067" actId="26606"/>
          <ac:spMkLst>
            <pc:docMk/>
            <pc:sldMk cId="3793781985" sldId="261"/>
            <ac:spMk id="25" creationId="{257363FD-7E77-4145-9483-331A807ADF0E}"/>
          </ac:spMkLst>
        </pc:spChg>
        <pc:graphicFrameChg chg="add del mod ord modGraphic">
          <ac:chgData name="Mark Broadhead" userId="4d8e0faf-1584-439e-a5d6-e4bd8913b038" providerId="ADAL" clId="{4492C235-95C2-421F-A377-258AC3A99C14}" dt="2025-08-28T08:29:20.986" v="1078" actId="478"/>
          <ac:graphicFrameMkLst>
            <pc:docMk/>
            <pc:sldMk cId="3793781985" sldId="261"/>
            <ac:graphicFrameMk id="5" creationId="{6D868981-3F1E-C079-CE32-7C4A6241D69A}"/>
          </ac:graphicFrameMkLst>
        </pc:graphicFrameChg>
        <pc:graphicFrameChg chg="add del">
          <ac:chgData name="Mark Broadhead" userId="4d8e0faf-1584-439e-a5d6-e4bd8913b038" providerId="ADAL" clId="{4492C235-95C2-421F-A377-258AC3A99C14}" dt="2025-08-28T08:20:40.952" v="1064" actId="26606"/>
          <ac:graphicFrameMkLst>
            <pc:docMk/>
            <pc:sldMk cId="3793781985" sldId="261"/>
            <ac:graphicFrameMk id="17" creationId="{8463BC7C-1D0C-804E-19FC-F665317DC575}"/>
          </ac:graphicFrameMkLst>
        </pc:graphicFrameChg>
        <pc:graphicFrameChg chg="add del mod">
          <ac:chgData name="Mark Broadhead" userId="4d8e0faf-1584-439e-a5d6-e4bd8913b038" providerId="ADAL" clId="{4492C235-95C2-421F-A377-258AC3A99C14}" dt="2025-08-28T08:21:05.175" v="1067" actId="26606"/>
          <ac:graphicFrameMkLst>
            <pc:docMk/>
            <pc:sldMk cId="3793781985" sldId="261"/>
            <ac:graphicFrameMk id="26" creationId="{2A364C4E-DE19-3E47-C073-38C0EBDD0CB9}"/>
          </ac:graphicFrameMkLst>
        </pc:graphicFrameChg>
        <pc:picChg chg="add del">
          <ac:chgData name="Mark Broadhead" userId="4d8e0faf-1584-439e-a5d6-e4bd8913b038" providerId="ADAL" clId="{4492C235-95C2-421F-A377-258AC3A99C14}" dt="2025-08-28T08:20:40.952" v="1064" actId="26606"/>
          <ac:picMkLst>
            <pc:docMk/>
            <pc:sldMk cId="3793781985" sldId="261"/>
            <ac:picMk id="18" creationId="{411A5FBE-C768-90B2-0CEC-C276D91FCBAB}"/>
          </ac:picMkLst>
        </pc:picChg>
        <pc:picChg chg="add del">
          <ac:chgData name="Mark Broadhead" userId="4d8e0faf-1584-439e-a5d6-e4bd8913b038" providerId="ADAL" clId="{4492C235-95C2-421F-A377-258AC3A99C14}" dt="2025-08-28T08:21:05.175" v="1067" actId="26606"/>
          <ac:picMkLst>
            <pc:docMk/>
            <pc:sldMk cId="3793781985" sldId="261"/>
            <ac:picMk id="24" creationId="{794AF969-3D7C-6D9B-ABBF-95756576BA3D}"/>
          </ac:picMkLst>
        </pc:picChg>
      </pc:sldChg>
      <pc:sldChg chg="addSp modSp mod modMedia setBg">
        <pc:chgData name="Mark Broadhead" userId="4d8e0faf-1584-439e-a5d6-e4bd8913b038" providerId="ADAL" clId="{4492C235-95C2-421F-A377-258AC3A99C14}" dt="2025-08-28T08:34:15.223" v="1426" actId="122"/>
        <pc:sldMkLst>
          <pc:docMk/>
          <pc:sldMk cId="1402204778" sldId="262"/>
        </pc:sldMkLst>
        <pc:spChg chg="mod">
          <ac:chgData name="Mark Broadhead" userId="4d8e0faf-1584-439e-a5d6-e4bd8913b038" providerId="ADAL" clId="{4492C235-95C2-421F-A377-258AC3A99C14}" dt="2025-08-28T08:34:15.223" v="1426" actId="122"/>
          <ac:spMkLst>
            <pc:docMk/>
            <pc:sldMk cId="1402204778" sldId="262"/>
            <ac:spMk id="2" creationId="{6C6BC5E9-B316-00C6-2123-E1E50B8B8674}"/>
          </ac:spMkLst>
        </pc:spChg>
        <pc:spChg chg="mod">
          <ac:chgData name="Mark Broadhead" userId="4d8e0faf-1584-439e-a5d6-e4bd8913b038" providerId="ADAL" clId="{4492C235-95C2-421F-A377-258AC3A99C14}" dt="2025-08-28T08:34:02.812" v="1422" actId="26606"/>
          <ac:spMkLst>
            <pc:docMk/>
            <pc:sldMk cId="1402204778" sldId="262"/>
            <ac:spMk id="3" creationId="{BE238734-F8FB-81EB-5764-22EAC0C630BC}"/>
          </ac:spMkLst>
        </pc:spChg>
        <pc:spChg chg="add">
          <ac:chgData name="Mark Broadhead" userId="4d8e0faf-1584-439e-a5d6-e4bd8913b038" providerId="ADAL" clId="{4492C235-95C2-421F-A377-258AC3A99C14}" dt="2025-08-28T08:34:02.812" v="1422" actId="26606"/>
          <ac:spMkLst>
            <pc:docMk/>
            <pc:sldMk cId="1402204778" sldId="262"/>
            <ac:spMk id="9" creationId="{E0AE394F-AFF1-4485-AF1F-7387A2F041AA}"/>
          </ac:spMkLst>
        </pc:spChg>
        <pc:spChg chg="add">
          <ac:chgData name="Mark Broadhead" userId="4d8e0faf-1584-439e-a5d6-e4bd8913b038" providerId="ADAL" clId="{4492C235-95C2-421F-A377-258AC3A99C14}" dt="2025-08-28T08:34:02.812" v="1422" actId="26606"/>
          <ac:spMkLst>
            <pc:docMk/>
            <pc:sldMk cId="1402204778" sldId="262"/>
            <ac:spMk id="11" creationId="{5683D043-25BB-4AC9-8130-641179672614}"/>
          </ac:spMkLst>
        </pc:spChg>
        <pc:spChg chg="add">
          <ac:chgData name="Mark Broadhead" userId="4d8e0faf-1584-439e-a5d6-e4bd8913b038" providerId="ADAL" clId="{4492C235-95C2-421F-A377-258AC3A99C14}" dt="2025-08-28T08:34:02.812" v="1422" actId="26606"/>
          <ac:spMkLst>
            <pc:docMk/>
            <pc:sldMk cId="1402204778" sldId="262"/>
            <ac:spMk id="13" creationId="{AA61CCAC-6875-474C-8E9E-F57ABF078C2B}"/>
          </ac:spMkLst>
        </pc:spChg>
        <pc:picChg chg="add mod">
          <ac:chgData name="Mark Broadhead" userId="4d8e0faf-1584-439e-a5d6-e4bd8913b038" providerId="ADAL" clId="{4492C235-95C2-421F-A377-258AC3A99C14}" dt="2025-08-28T08:34:04.442" v="1424"/>
          <ac:picMkLst>
            <pc:docMk/>
            <pc:sldMk cId="1402204778" sldId="262"/>
            <ac:picMk id="5" creationId="{A0058413-2416-8EBE-A5C2-F08C1633478B}"/>
          </ac:picMkLst>
        </pc:picChg>
      </pc:sldChg>
      <pc:sldChg chg="modSp mod">
        <pc:chgData name="Mark Broadhead" userId="4d8e0faf-1584-439e-a5d6-e4bd8913b038" providerId="ADAL" clId="{4492C235-95C2-421F-A377-258AC3A99C14}" dt="2025-08-28T08:34:46.955" v="1456" actId="20577"/>
        <pc:sldMkLst>
          <pc:docMk/>
          <pc:sldMk cId="3412849460" sldId="264"/>
        </pc:sldMkLst>
        <pc:spChg chg="mod">
          <ac:chgData name="Mark Broadhead" userId="4d8e0faf-1584-439e-a5d6-e4bd8913b038" providerId="ADAL" clId="{4492C235-95C2-421F-A377-258AC3A99C14}" dt="2025-08-28T08:34:46.955" v="1456" actId="20577"/>
          <ac:spMkLst>
            <pc:docMk/>
            <pc:sldMk cId="3412849460" sldId="264"/>
            <ac:spMk id="3" creationId="{1904BA67-1522-533C-D4F2-0673FE043689}"/>
          </ac:spMkLst>
        </pc:spChg>
      </pc:sldChg>
      <pc:sldChg chg="modSp mod">
        <pc:chgData name="Mark Broadhead" userId="4d8e0faf-1584-439e-a5d6-e4bd8913b038" providerId="ADAL" clId="{4492C235-95C2-421F-A377-258AC3A99C14}" dt="2025-08-28T08:35:51.209" v="1519" actId="27636"/>
        <pc:sldMkLst>
          <pc:docMk/>
          <pc:sldMk cId="2981897857" sldId="265"/>
        </pc:sldMkLst>
        <pc:spChg chg="mod">
          <ac:chgData name="Mark Broadhead" userId="4d8e0faf-1584-439e-a5d6-e4bd8913b038" providerId="ADAL" clId="{4492C235-95C2-421F-A377-258AC3A99C14}" dt="2025-08-28T08:35:51.209" v="1519" actId="27636"/>
          <ac:spMkLst>
            <pc:docMk/>
            <pc:sldMk cId="2981897857" sldId="265"/>
            <ac:spMk id="3" creationId="{D3AC50BE-5751-A40A-6E5F-F7EA0068855E}"/>
          </ac:spMkLst>
        </pc:spChg>
      </pc:sldChg>
      <pc:sldChg chg="addSp modSp mod setBg">
        <pc:chgData name="Mark Broadhead" userId="4d8e0faf-1584-439e-a5d6-e4bd8913b038" providerId="ADAL" clId="{4492C235-95C2-421F-A377-258AC3A99C14}" dt="2025-08-28T08:37:22.545" v="1522" actId="14100"/>
        <pc:sldMkLst>
          <pc:docMk/>
          <pc:sldMk cId="1506342369" sldId="266"/>
        </pc:sldMkLst>
        <pc:spChg chg="mod">
          <ac:chgData name="Mark Broadhead" userId="4d8e0faf-1584-439e-a5d6-e4bd8913b038" providerId="ADAL" clId="{4492C235-95C2-421F-A377-258AC3A99C14}" dt="2025-08-28T08:37:08.308" v="1520" actId="26606"/>
          <ac:spMkLst>
            <pc:docMk/>
            <pc:sldMk cId="1506342369" sldId="266"/>
            <ac:spMk id="2" creationId="{5996E018-82FF-B79F-5261-0D6F8585882F}"/>
          </ac:spMkLst>
        </pc:spChg>
        <pc:spChg chg="mod">
          <ac:chgData name="Mark Broadhead" userId="4d8e0faf-1584-439e-a5d6-e4bd8913b038" providerId="ADAL" clId="{4492C235-95C2-421F-A377-258AC3A99C14}" dt="2025-08-28T08:37:22.545" v="1522" actId="14100"/>
          <ac:spMkLst>
            <pc:docMk/>
            <pc:sldMk cId="1506342369" sldId="266"/>
            <ac:spMk id="3" creationId="{D084A408-AA53-8818-AE5C-D36078CB6DA4}"/>
          </ac:spMkLst>
        </pc:spChg>
        <pc:spChg chg="add">
          <ac:chgData name="Mark Broadhead" userId="4d8e0faf-1584-439e-a5d6-e4bd8913b038" providerId="ADAL" clId="{4492C235-95C2-421F-A377-258AC3A99C14}" dt="2025-08-28T08:37:08.308" v="1520" actId="26606"/>
          <ac:spMkLst>
            <pc:docMk/>
            <pc:sldMk cId="1506342369" sldId="266"/>
            <ac:spMk id="8" creationId="{100EDD19-6802-4EC3-95CE-CFFAB042CFD6}"/>
          </ac:spMkLst>
        </pc:spChg>
        <pc:spChg chg="add">
          <ac:chgData name="Mark Broadhead" userId="4d8e0faf-1584-439e-a5d6-e4bd8913b038" providerId="ADAL" clId="{4492C235-95C2-421F-A377-258AC3A99C14}" dt="2025-08-28T08:37:08.308" v="1520" actId="26606"/>
          <ac:spMkLst>
            <pc:docMk/>
            <pc:sldMk cId="1506342369" sldId="266"/>
            <ac:spMk id="10" creationId="{DB17E863-922E-4C26-BD64-E8FD41D28661}"/>
          </ac:spMkLst>
        </pc:spChg>
      </pc:sldChg>
      <pc:sldChg chg="addSp delSp modSp mod setBg">
        <pc:chgData name="Mark Broadhead" userId="4d8e0faf-1584-439e-a5d6-e4bd8913b038" providerId="ADAL" clId="{4492C235-95C2-421F-A377-258AC3A99C14}" dt="2025-08-28T08:49:11.054" v="1719" actId="26606"/>
        <pc:sldMkLst>
          <pc:docMk/>
          <pc:sldMk cId="442571431" sldId="267"/>
        </pc:sldMkLst>
        <pc:spChg chg="mod">
          <ac:chgData name="Mark Broadhead" userId="4d8e0faf-1584-439e-a5d6-e4bd8913b038" providerId="ADAL" clId="{4492C235-95C2-421F-A377-258AC3A99C14}" dt="2025-08-28T08:49:11.054" v="1719" actId="26606"/>
          <ac:spMkLst>
            <pc:docMk/>
            <pc:sldMk cId="442571431" sldId="267"/>
            <ac:spMk id="2" creationId="{88CA91F2-F652-3F3C-0D8E-00EF7D3BE477}"/>
          </ac:spMkLst>
        </pc:spChg>
        <pc:spChg chg="del">
          <ac:chgData name="Mark Broadhead" userId="4d8e0faf-1584-439e-a5d6-e4bd8913b038" providerId="ADAL" clId="{4492C235-95C2-421F-A377-258AC3A99C14}" dt="2025-08-28T08:45:49.971" v="1523" actId="26606"/>
          <ac:spMkLst>
            <pc:docMk/>
            <pc:sldMk cId="442571431" sldId="267"/>
            <ac:spMk id="3" creationId="{B2564AD6-17F7-0EE8-5D04-11F9F87789A7}"/>
          </ac:spMkLst>
        </pc:spChg>
        <pc:spChg chg="add">
          <ac:chgData name="Mark Broadhead" userId="4d8e0faf-1584-439e-a5d6-e4bd8913b038" providerId="ADAL" clId="{4492C235-95C2-421F-A377-258AC3A99C14}" dt="2025-08-28T08:49:11.054" v="1719" actId="26606"/>
          <ac:spMkLst>
            <pc:docMk/>
            <pc:sldMk cId="442571431" sldId="267"/>
            <ac:spMk id="10" creationId="{6C4028FD-8BAA-4A19-BFDE-594D991B7552}"/>
          </ac:spMkLst>
        </pc:spChg>
        <pc:graphicFrameChg chg="add mod modGraphic">
          <ac:chgData name="Mark Broadhead" userId="4d8e0faf-1584-439e-a5d6-e4bd8913b038" providerId="ADAL" clId="{4492C235-95C2-421F-A377-258AC3A99C14}" dt="2025-08-28T08:49:11.054" v="1719" actId="26606"/>
          <ac:graphicFrameMkLst>
            <pc:docMk/>
            <pc:sldMk cId="442571431" sldId="267"/>
            <ac:graphicFrameMk id="5" creationId="{8AC74ED3-FC20-0353-4A9A-4217C6779632}"/>
          </ac:graphicFrameMkLst>
        </pc:graphicFrameChg>
      </pc:sldChg>
      <pc:sldChg chg="addSp modSp mod setBg">
        <pc:chgData name="Mark Broadhead" userId="4d8e0faf-1584-439e-a5d6-e4bd8913b038" providerId="ADAL" clId="{4492C235-95C2-421F-A377-258AC3A99C14}" dt="2025-08-28T08:52:00.125" v="1722" actId="26606"/>
        <pc:sldMkLst>
          <pc:docMk/>
          <pc:sldMk cId="3352884537" sldId="273"/>
        </pc:sldMkLst>
        <pc:spChg chg="mod">
          <ac:chgData name="Mark Broadhead" userId="4d8e0faf-1584-439e-a5d6-e4bd8913b038" providerId="ADAL" clId="{4492C235-95C2-421F-A377-258AC3A99C14}" dt="2025-08-28T08:52:00.125" v="1722" actId="26606"/>
          <ac:spMkLst>
            <pc:docMk/>
            <pc:sldMk cId="3352884537" sldId="273"/>
            <ac:spMk id="2" creationId="{D04D84C3-66F5-049B-5403-C0414E01AABF}"/>
          </ac:spMkLst>
        </pc:spChg>
        <pc:spChg chg="mod">
          <ac:chgData name="Mark Broadhead" userId="4d8e0faf-1584-439e-a5d6-e4bd8913b038" providerId="ADAL" clId="{4492C235-95C2-421F-A377-258AC3A99C14}" dt="2025-08-28T08:52:00.125" v="1722" actId="26606"/>
          <ac:spMkLst>
            <pc:docMk/>
            <pc:sldMk cId="3352884537" sldId="273"/>
            <ac:spMk id="3" creationId="{CE23C1DA-7969-52BE-4647-8376C4D5AE4A}"/>
          </ac:spMkLst>
        </pc:spChg>
        <pc:spChg chg="add">
          <ac:chgData name="Mark Broadhead" userId="4d8e0faf-1584-439e-a5d6-e4bd8913b038" providerId="ADAL" clId="{4492C235-95C2-421F-A377-258AC3A99C14}" dt="2025-08-28T08:52:00.125" v="1722" actId="26606"/>
          <ac:spMkLst>
            <pc:docMk/>
            <pc:sldMk cId="3352884537" sldId="273"/>
            <ac:spMk id="9" creationId="{9F7D5CDA-D291-4307-BF55-1381FED29634}"/>
          </ac:spMkLst>
        </pc:spChg>
        <pc:picChg chg="add">
          <ac:chgData name="Mark Broadhead" userId="4d8e0faf-1584-439e-a5d6-e4bd8913b038" providerId="ADAL" clId="{4492C235-95C2-421F-A377-258AC3A99C14}" dt="2025-08-28T08:52:00.125" v="1722" actId="26606"/>
          <ac:picMkLst>
            <pc:docMk/>
            <pc:sldMk cId="3352884537" sldId="273"/>
            <ac:picMk id="5" creationId="{1185E5AC-0AAC-80A8-BE50-8BFCE137C5B4}"/>
          </ac:picMkLst>
        </pc:picChg>
      </pc:sldChg>
      <pc:sldChg chg="addSp delSp modSp mod setBg">
        <pc:chgData name="Mark Broadhead" userId="4d8e0faf-1584-439e-a5d6-e4bd8913b038" providerId="ADAL" clId="{4492C235-95C2-421F-A377-258AC3A99C14}" dt="2025-08-28T08:52:10.724" v="1723" actId="26606"/>
        <pc:sldMkLst>
          <pc:docMk/>
          <pc:sldMk cId="4249262568" sldId="274"/>
        </pc:sldMkLst>
        <pc:spChg chg="mod">
          <ac:chgData name="Mark Broadhead" userId="4d8e0faf-1584-439e-a5d6-e4bd8913b038" providerId="ADAL" clId="{4492C235-95C2-421F-A377-258AC3A99C14}" dt="2025-08-28T08:52:10.724" v="1723" actId="26606"/>
          <ac:spMkLst>
            <pc:docMk/>
            <pc:sldMk cId="4249262568" sldId="274"/>
            <ac:spMk id="2" creationId="{26563425-97E8-9FB6-573C-81CBBD7E55CE}"/>
          </ac:spMkLst>
        </pc:spChg>
        <pc:spChg chg="del">
          <ac:chgData name="Mark Broadhead" userId="4d8e0faf-1584-439e-a5d6-e4bd8913b038" providerId="ADAL" clId="{4492C235-95C2-421F-A377-258AC3A99C14}" dt="2025-08-28T08:52:10.724" v="1723" actId="26606"/>
          <ac:spMkLst>
            <pc:docMk/>
            <pc:sldMk cId="4249262568" sldId="274"/>
            <ac:spMk id="3" creationId="{5CB5E2AD-5774-0FC9-5FE7-B00ED3F771BD}"/>
          </ac:spMkLst>
        </pc:spChg>
        <pc:spChg chg="add">
          <ac:chgData name="Mark Broadhead" userId="4d8e0faf-1584-439e-a5d6-e4bd8913b038" providerId="ADAL" clId="{4492C235-95C2-421F-A377-258AC3A99C14}" dt="2025-08-28T08:52:10.724" v="1723" actId="26606"/>
          <ac:spMkLst>
            <pc:docMk/>
            <pc:sldMk cId="4249262568" sldId="274"/>
            <ac:spMk id="9" creationId="{BACC6370-2D7E-4714-9D71-7542949D7D5D}"/>
          </ac:spMkLst>
        </pc:spChg>
        <pc:spChg chg="add">
          <ac:chgData name="Mark Broadhead" userId="4d8e0faf-1584-439e-a5d6-e4bd8913b038" providerId="ADAL" clId="{4492C235-95C2-421F-A377-258AC3A99C14}" dt="2025-08-28T08:52:10.724" v="1723" actId="26606"/>
          <ac:spMkLst>
            <pc:docMk/>
            <pc:sldMk cId="4249262568" sldId="274"/>
            <ac:spMk id="11" creationId="{256B2C21-A230-48C0-8DF1-C46611373C44}"/>
          </ac:spMkLst>
        </pc:spChg>
        <pc:spChg chg="add">
          <ac:chgData name="Mark Broadhead" userId="4d8e0faf-1584-439e-a5d6-e4bd8913b038" providerId="ADAL" clId="{4492C235-95C2-421F-A377-258AC3A99C14}" dt="2025-08-28T08:52:10.724" v="1723" actId="26606"/>
          <ac:spMkLst>
            <pc:docMk/>
            <pc:sldMk cId="4249262568" sldId="274"/>
            <ac:spMk id="13" creationId="{3847E18C-932D-4C95-AABA-FEC7C9499AD7}"/>
          </ac:spMkLst>
        </pc:spChg>
        <pc:spChg chg="add">
          <ac:chgData name="Mark Broadhead" userId="4d8e0faf-1584-439e-a5d6-e4bd8913b038" providerId="ADAL" clId="{4492C235-95C2-421F-A377-258AC3A99C14}" dt="2025-08-28T08:52:10.724" v="1723" actId="26606"/>
          <ac:spMkLst>
            <pc:docMk/>
            <pc:sldMk cId="4249262568" sldId="274"/>
            <ac:spMk id="15" creationId="{3150CB11-0C61-439E-910F-5787759E72A0}"/>
          </ac:spMkLst>
        </pc:spChg>
        <pc:spChg chg="add">
          <ac:chgData name="Mark Broadhead" userId="4d8e0faf-1584-439e-a5d6-e4bd8913b038" providerId="ADAL" clId="{4492C235-95C2-421F-A377-258AC3A99C14}" dt="2025-08-28T08:52:10.724" v="1723" actId="26606"/>
          <ac:spMkLst>
            <pc:docMk/>
            <pc:sldMk cId="4249262568" sldId="274"/>
            <ac:spMk id="17" creationId="{43F8A58B-5155-44CE-A5FF-7647B47D0A7A}"/>
          </ac:spMkLst>
        </pc:spChg>
        <pc:spChg chg="add">
          <ac:chgData name="Mark Broadhead" userId="4d8e0faf-1584-439e-a5d6-e4bd8913b038" providerId="ADAL" clId="{4492C235-95C2-421F-A377-258AC3A99C14}" dt="2025-08-28T08:52:10.724" v="1723" actId="26606"/>
          <ac:spMkLst>
            <pc:docMk/>
            <pc:sldMk cId="4249262568" sldId="274"/>
            <ac:spMk id="19" creationId="{443F2ACA-E6D6-4028-82DD-F03C262D5DE6}"/>
          </ac:spMkLst>
        </pc:spChg>
        <pc:graphicFrameChg chg="add">
          <ac:chgData name="Mark Broadhead" userId="4d8e0faf-1584-439e-a5d6-e4bd8913b038" providerId="ADAL" clId="{4492C235-95C2-421F-A377-258AC3A99C14}" dt="2025-08-28T08:52:10.724" v="1723" actId="26606"/>
          <ac:graphicFrameMkLst>
            <pc:docMk/>
            <pc:sldMk cId="4249262568" sldId="274"/>
            <ac:graphicFrameMk id="5" creationId="{90E544EE-D8CF-3432-C5E9-7B034CB0B33B}"/>
          </ac:graphicFrameMkLst>
        </pc:graphicFrameChg>
      </pc:sldChg>
      <pc:sldChg chg="addSp modSp mod setBg">
        <pc:chgData name="Mark Broadhead" userId="4d8e0faf-1584-439e-a5d6-e4bd8913b038" providerId="ADAL" clId="{4492C235-95C2-421F-A377-258AC3A99C14}" dt="2025-08-28T08:53:24.426" v="1725" actId="26606"/>
        <pc:sldMkLst>
          <pc:docMk/>
          <pc:sldMk cId="2533757283" sldId="275"/>
        </pc:sldMkLst>
        <pc:spChg chg="mod">
          <ac:chgData name="Mark Broadhead" userId="4d8e0faf-1584-439e-a5d6-e4bd8913b038" providerId="ADAL" clId="{4492C235-95C2-421F-A377-258AC3A99C14}" dt="2025-08-28T08:53:24.426" v="1725" actId="26606"/>
          <ac:spMkLst>
            <pc:docMk/>
            <pc:sldMk cId="2533757283" sldId="275"/>
            <ac:spMk id="2" creationId="{13CD5BD5-1744-9970-AC94-D9028C15F4CF}"/>
          </ac:spMkLst>
        </pc:spChg>
        <pc:spChg chg="mod">
          <ac:chgData name="Mark Broadhead" userId="4d8e0faf-1584-439e-a5d6-e4bd8913b038" providerId="ADAL" clId="{4492C235-95C2-421F-A377-258AC3A99C14}" dt="2025-08-28T08:53:24.426" v="1725" actId="26606"/>
          <ac:spMkLst>
            <pc:docMk/>
            <pc:sldMk cId="2533757283" sldId="275"/>
            <ac:spMk id="3" creationId="{21AD3C6D-7FEC-6B30-ABC6-C29F92CD6492}"/>
          </ac:spMkLst>
        </pc:spChg>
        <pc:spChg chg="add">
          <ac:chgData name="Mark Broadhead" userId="4d8e0faf-1584-439e-a5d6-e4bd8913b038" providerId="ADAL" clId="{4492C235-95C2-421F-A377-258AC3A99C14}" dt="2025-08-28T08:53:24.426" v="1725" actId="26606"/>
          <ac:spMkLst>
            <pc:docMk/>
            <pc:sldMk cId="2533757283" sldId="275"/>
            <ac:spMk id="8" creationId="{09588DA8-065E-4F6F-8EFD-43104AB2E0CF}"/>
          </ac:spMkLst>
        </pc:spChg>
        <pc:spChg chg="add">
          <ac:chgData name="Mark Broadhead" userId="4d8e0faf-1584-439e-a5d6-e4bd8913b038" providerId="ADAL" clId="{4492C235-95C2-421F-A377-258AC3A99C14}" dt="2025-08-28T08:53:24.426" v="1725" actId="26606"/>
          <ac:spMkLst>
            <pc:docMk/>
            <pc:sldMk cId="2533757283" sldId="275"/>
            <ac:spMk id="10" creationId="{C4285719-470E-454C-AF62-8323075F1F5B}"/>
          </ac:spMkLst>
        </pc:spChg>
        <pc:spChg chg="add">
          <ac:chgData name="Mark Broadhead" userId="4d8e0faf-1584-439e-a5d6-e4bd8913b038" providerId="ADAL" clId="{4492C235-95C2-421F-A377-258AC3A99C14}" dt="2025-08-28T08:53:24.426" v="1725" actId="26606"/>
          <ac:spMkLst>
            <pc:docMk/>
            <pc:sldMk cId="2533757283" sldId="275"/>
            <ac:spMk id="12" creationId="{CD9FE4EF-C4D8-49A0-B2FF-81D8DB7D8A24}"/>
          </ac:spMkLst>
        </pc:spChg>
        <pc:spChg chg="add">
          <ac:chgData name="Mark Broadhead" userId="4d8e0faf-1584-439e-a5d6-e4bd8913b038" providerId="ADAL" clId="{4492C235-95C2-421F-A377-258AC3A99C14}" dt="2025-08-28T08:53:24.426" v="1725" actId="26606"/>
          <ac:spMkLst>
            <pc:docMk/>
            <pc:sldMk cId="2533757283" sldId="275"/>
            <ac:spMk id="14" creationId="{4300840D-0A0B-4512-BACA-B439D5B9C57C}"/>
          </ac:spMkLst>
        </pc:spChg>
        <pc:spChg chg="add">
          <ac:chgData name="Mark Broadhead" userId="4d8e0faf-1584-439e-a5d6-e4bd8913b038" providerId="ADAL" clId="{4492C235-95C2-421F-A377-258AC3A99C14}" dt="2025-08-28T08:53:24.426" v="1725" actId="26606"/>
          <ac:spMkLst>
            <pc:docMk/>
            <pc:sldMk cId="2533757283" sldId="275"/>
            <ac:spMk id="16" creationId="{D2B78728-A580-49A7-84F9-6EF6F583ADE0}"/>
          </ac:spMkLst>
        </pc:spChg>
        <pc:spChg chg="add">
          <ac:chgData name="Mark Broadhead" userId="4d8e0faf-1584-439e-a5d6-e4bd8913b038" providerId="ADAL" clId="{4492C235-95C2-421F-A377-258AC3A99C14}" dt="2025-08-28T08:53:24.426" v="1725" actId="26606"/>
          <ac:spMkLst>
            <pc:docMk/>
            <pc:sldMk cId="2533757283" sldId="275"/>
            <ac:spMk id="18" creationId="{38FAA1A1-D861-433F-88FA-1E9D6FD31D11}"/>
          </ac:spMkLst>
        </pc:spChg>
        <pc:spChg chg="add">
          <ac:chgData name="Mark Broadhead" userId="4d8e0faf-1584-439e-a5d6-e4bd8913b038" providerId="ADAL" clId="{4492C235-95C2-421F-A377-258AC3A99C14}" dt="2025-08-28T08:53:24.426" v="1725" actId="26606"/>
          <ac:spMkLst>
            <pc:docMk/>
            <pc:sldMk cId="2533757283" sldId="275"/>
            <ac:spMk id="20" creationId="{8D71EDA1-87BF-4D5D-AB79-F346FD19278A}"/>
          </ac:spMkLst>
        </pc:spChg>
      </pc:sldChg>
      <pc:sldChg chg="addSp modSp mod ord setBg">
        <pc:chgData name="Mark Broadhead" userId="4d8e0faf-1584-439e-a5d6-e4bd8913b038" providerId="ADAL" clId="{4492C235-95C2-421F-A377-258AC3A99C14}" dt="2025-08-28T08:52:30.530" v="1724" actId="26606"/>
        <pc:sldMkLst>
          <pc:docMk/>
          <pc:sldMk cId="1338824851" sldId="276"/>
        </pc:sldMkLst>
        <pc:spChg chg="mod">
          <ac:chgData name="Mark Broadhead" userId="4d8e0faf-1584-439e-a5d6-e4bd8913b038" providerId="ADAL" clId="{4492C235-95C2-421F-A377-258AC3A99C14}" dt="2025-08-28T08:52:30.530" v="1724" actId="26606"/>
          <ac:spMkLst>
            <pc:docMk/>
            <pc:sldMk cId="1338824851" sldId="276"/>
            <ac:spMk id="2" creationId="{ECB796BC-C1BD-BC11-29B1-AF6C7D0F8AEA}"/>
          </ac:spMkLst>
        </pc:spChg>
        <pc:spChg chg="mod">
          <ac:chgData name="Mark Broadhead" userId="4d8e0faf-1584-439e-a5d6-e4bd8913b038" providerId="ADAL" clId="{4492C235-95C2-421F-A377-258AC3A99C14}" dt="2025-08-28T08:52:30.530" v="1724" actId="26606"/>
          <ac:spMkLst>
            <pc:docMk/>
            <pc:sldMk cId="1338824851" sldId="276"/>
            <ac:spMk id="3" creationId="{0D37BF3A-D191-2F19-17FD-7BFDBD5BE6F9}"/>
          </ac:spMkLst>
        </pc:spChg>
        <pc:spChg chg="add">
          <ac:chgData name="Mark Broadhead" userId="4d8e0faf-1584-439e-a5d6-e4bd8913b038" providerId="ADAL" clId="{4492C235-95C2-421F-A377-258AC3A99C14}" dt="2025-08-28T08:52:30.530" v="1724" actId="26606"/>
          <ac:spMkLst>
            <pc:docMk/>
            <pc:sldMk cId="1338824851" sldId="276"/>
            <ac:spMk id="8" creationId="{6F5A5072-7B47-4D32-B52A-4EBBF590B8A5}"/>
          </ac:spMkLst>
        </pc:spChg>
        <pc:spChg chg="add">
          <ac:chgData name="Mark Broadhead" userId="4d8e0faf-1584-439e-a5d6-e4bd8913b038" providerId="ADAL" clId="{4492C235-95C2-421F-A377-258AC3A99C14}" dt="2025-08-28T08:52:30.530" v="1724" actId="26606"/>
          <ac:spMkLst>
            <pc:docMk/>
            <pc:sldMk cId="1338824851" sldId="276"/>
            <ac:spMk id="10" creationId="{9715DAF0-AE1B-46C9-8A6B-DB2AA05AB91D}"/>
          </ac:spMkLst>
        </pc:spChg>
        <pc:spChg chg="add">
          <ac:chgData name="Mark Broadhead" userId="4d8e0faf-1584-439e-a5d6-e4bd8913b038" providerId="ADAL" clId="{4492C235-95C2-421F-A377-258AC3A99C14}" dt="2025-08-28T08:52:30.530" v="1724" actId="26606"/>
          <ac:spMkLst>
            <pc:docMk/>
            <pc:sldMk cId="1338824851" sldId="276"/>
            <ac:spMk id="12" creationId="{6016219D-510E-4184-9090-6D5578A87BD1}"/>
          </ac:spMkLst>
        </pc:spChg>
        <pc:spChg chg="add">
          <ac:chgData name="Mark Broadhead" userId="4d8e0faf-1584-439e-a5d6-e4bd8913b038" providerId="ADAL" clId="{4492C235-95C2-421F-A377-258AC3A99C14}" dt="2025-08-28T08:52:30.530" v="1724" actId="26606"/>
          <ac:spMkLst>
            <pc:docMk/>
            <pc:sldMk cId="1338824851" sldId="276"/>
            <ac:spMk id="14" creationId="{AFF4A713-7B75-4B21-90D7-5AB19547C728}"/>
          </ac:spMkLst>
        </pc:spChg>
        <pc:spChg chg="add">
          <ac:chgData name="Mark Broadhead" userId="4d8e0faf-1584-439e-a5d6-e4bd8913b038" providerId="ADAL" clId="{4492C235-95C2-421F-A377-258AC3A99C14}" dt="2025-08-28T08:52:30.530" v="1724" actId="26606"/>
          <ac:spMkLst>
            <pc:docMk/>
            <pc:sldMk cId="1338824851" sldId="276"/>
            <ac:spMk id="16" creationId="{DC631C0B-6DA6-4E57-8231-CE32B3434A7E}"/>
          </ac:spMkLst>
        </pc:spChg>
        <pc:spChg chg="add">
          <ac:chgData name="Mark Broadhead" userId="4d8e0faf-1584-439e-a5d6-e4bd8913b038" providerId="ADAL" clId="{4492C235-95C2-421F-A377-258AC3A99C14}" dt="2025-08-28T08:52:30.530" v="1724" actId="26606"/>
          <ac:spMkLst>
            <pc:docMk/>
            <pc:sldMk cId="1338824851" sldId="276"/>
            <ac:spMk id="18" creationId="{C29501E6-A978-4A61-9689-9085AF97A53A}"/>
          </ac:spMkLst>
        </pc:spChg>
      </pc:sldChg>
      <pc:sldChg chg="addSp modSp mod setBg">
        <pc:chgData name="Mark Broadhead" userId="4d8e0faf-1584-439e-a5d6-e4bd8913b038" providerId="ADAL" clId="{4492C235-95C2-421F-A377-258AC3A99C14}" dt="2025-08-28T08:54:23.291" v="1733" actId="20577"/>
        <pc:sldMkLst>
          <pc:docMk/>
          <pc:sldMk cId="2004271395" sldId="277"/>
        </pc:sldMkLst>
        <pc:spChg chg="mod">
          <ac:chgData name="Mark Broadhead" userId="4d8e0faf-1584-439e-a5d6-e4bd8913b038" providerId="ADAL" clId="{4492C235-95C2-421F-A377-258AC3A99C14}" dt="2025-08-28T08:53:52.419" v="1726" actId="26606"/>
          <ac:spMkLst>
            <pc:docMk/>
            <pc:sldMk cId="2004271395" sldId="277"/>
            <ac:spMk id="2" creationId="{A080813F-6CDC-A260-5337-DFB0D5BA0B48}"/>
          </ac:spMkLst>
        </pc:spChg>
        <pc:spChg chg="mod">
          <ac:chgData name="Mark Broadhead" userId="4d8e0faf-1584-439e-a5d6-e4bd8913b038" providerId="ADAL" clId="{4492C235-95C2-421F-A377-258AC3A99C14}" dt="2025-08-28T08:54:23.291" v="1733" actId="20577"/>
          <ac:spMkLst>
            <pc:docMk/>
            <pc:sldMk cId="2004271395" sldId="277"/>
            <ac:spMk id="3" creationId="{1084BF7B-F91E-3C24-DC99-D59D5FF0CC74}"/>
          </ac:spMkLst>
        </pc:spChg>
        <pc:spChg chg="add">
          <ac:chgData name="Mark Broadhead" userId="4d8e0faf-1584-439e-a5d6-e4bd8913b038" providerId="ADAL" clId="{4492C235-95C2-421F-A377-258AC3A99C14}" dt="2025-08-28T08:53:52.419" v="1726" actId="26606"/>
          <ac:spMkLst>
            <pc:docMk/>
            <pc:sldMk cId="2004271395" sldId="277"/>
            <ac:spMk id="8" creationId="{09588DA8-065E-4F6F-8EFD-43104AB2E0CF}"/>
          </ac:spMkLst>
        </pc:spChg>
        <pc:spChg chg="add">
          <ac:chgData name="Mark Broadhead" userId="4d8e0faf-1584-439e-a5d6-e4bd8913b038" providerId="ADAL" clId="{4492C235-95C2-421F-A377-258AC3A99C14}" dt="2025-08-28T08:53:52.419" v="1726" actId="26606"/>
          <ac:spMkLst>
            <pc:docMk/>
            <pc:sldMk cId="2004271395" sldId="277"/>
            <ac:spMk id="10" creationId="{C4285719-470E-454C-AF62-8323075F1F5B}"/>
          </ac:spMkLst>
        </pc:spChg>
        <pc:spChg chg="add">
          <ac:chgData name="Mark Broadhead" userId="4d8e0faf-1584-439e-a5d6-e4bd8913b038" providerId="ADAL" clId="{4492C235-95C2-421F-A377-258AC3A99C14}" dt="2025-08-28T08:53:52.419" v="1726" actId="26606"/>
          <ac:spMkLst>
            <pc:docMk/>
            <pc:sldMk cId="2004271395" sldId="277"/>
            <ac:spMk id="12" creationId="{CD9FE4EF-C4D8-49A0-B2FF-81D8DB7D8A24}"/>
          </ac:spMkLst>
        </pc:spChg>
        <pc:spChg chg="add">
          <ac:chgData name="Mark Broadhead" userId="4d8e0faf-1584-439e-a5d6-e4bd8913b038" providerId="ADAL" clId="{4492C235-95C2-421F-A377-258AC3A99C14}" dt="2025-08-28T08:53:52.419" v="1726" actId="26606"/>
          <ac:spMkLst>
            <pc:docMk/>
            <pc:sldMk cId="2004271395" sldId="277"/>
            <ac:spMk id="14" creationId="{4300840D-0A0B-4512-BACA-B439D5B9C57C}"/>
          </ac:spMkLst>
        </pc:spChg>
        <pc:spChg chg="add">
          <ac:chgData name="Mark Broadhead" userId="4d8e0faf-1584-439e-a5d6-e4bd8913b038" providerId="ADAL" clId="{4492C235-95C2-421F-A377-258AC3A99C14}" dt="2025-08-28T08:53:52.419" v="1726" actId="26606"/>
          <ac:spMkLst>
            <pc:docMk/>
            <pc:sldMk cId="2004271395" sldId="277"/>
            <ac:spMk id="16" creationId="{D2B78728-A580-49A7-84F9-6EF6F583ADE0}"/>
          </ac:spMkLst>
        </pc:spChg>
        <pc:spChg chg="add">
          <ac:chgData name="Mark Broadhead" userId="4d8e0faf-1584-439e-a5d6-e4bd8913b038" providerId="ADAL" clId="{4492C235-95C2-421F-A377-258AC3A99C14}" dt="2025-08-28T08:53:52.419" v="1726" actId="26606"/>
          <ac:spMkLst>
            <pc:docMk/>
            <pc:sldMk cId="2004271395" sldId="277"/>
            <ac:spMk id="18" creationId="{38FAA1A1-D861-433F-88FA-1E9D6FD31D11}"/>
          </ac:spMkLst>
        </pc:spChg>
        <pc:spChg chg="add">
          <ac:chgData name="Mark Broadhead" userId="4d8e0faf-1584-439e-a5d6-e4bd8913b038" providerId="ADAL" clId="{4492C235-95C2-421F-A377-258AC3A99C14}" dt="2025-08-28T08:53:52.419" v="1726" actId="26606"/>
          <ac:spMkLst>
            <pc:docMk/>
            <pc:sldMk cId="2004271395" sldId="277"/>
            <ac:spMk id="20" creationId="{8D71EDA1-87BF-4D5D-AB79-F346FD19278A}"/>
          </ac:spMkLst>
        </pc:spChg>
      </pc:sldChg>
      <pc:sldChg chg="addSp modSp mod setBg">
        <pc:chgData name="Mark Broadhead" userId="4d8e0faf-1584-439e-a5d6-e4bd8913b038" providerId="ADAL" clId="{4492C235-95C2-421F-A377-258AC3A99C14}" dt="2025-08-28T08:54:41.228" v="1735" actId="255"/>
        <pc:sldMkLst>
          <pc:docMk/>
          <pc:sldMk cId="4113977252" sldId="278"/>
        </pc:sldMkLst>
        <pc:spChg chg="mod">
          <ac:chgData name="Mark Broadhead" userId="4d8e0faf-1584-439e-a5d6-e4bd8913b038" providerId="ADAL" clId="{4492C235-95C2-421F-A377-258AC3A99C14}" dt="2025-08-28T08:54:33.523" v="1734" actId="26606"/>
          <ac:spMkLst>
            <pc:docMk/>
            <pc:sldMk cId="4113977252" sldId="278"/>
            <ac:spMk id="2" creationId="{64C9F370-D4D6-758A-94BE-0B22AADB4C84}"/>
          </ac:spMkLst>
        </pc:spChg>
        <pc:spChg chg="mod">
          <ac:chgData name="Mark Broadhead" userId="4d8e0faf-1584-439e-a5d6-e4bd8913b038" providerId="ADAL" clId="{4492C235-95C2-421F-A377-258AC3A99C14}" dt="2025-08-28T08:54:41.228" v="1735" actId="255"/>
          <ac:spMkLst>
            <pc:docMk/>
            <pc:sldMk cId="4113977252" sldId="278"/>
            <ac:spMk id="3" creationId="{DCF7AB32-1C51-1B04-7D7B-2634FF303CD4}"/>
          </ac:spMkLst>
        </pc:spChg>
        <pc:spChg chg="add">
          <ac:chgData name="Mark Broadhead" userId="4d8e0faf-1584-439e-a5d6-e4bd8913b038" providerId="ADAL" clId="{4492C235-95C2-421F-A377-258AC3A99C14}" dt="2025-08-28T08:54:33.523" v="1734" actId="26606"/>
          <ac:spMkLst>
            <pc:docMk/>
            <pc:sldMk cId="4113977252" sldId="278"/>
            <ac:spMk id="8" creationId="{09588DA8-065E-4F6F-8EFD-43104AB2E0CF}"/>
          </ac:spMkLst>
        </pc:spChg>
        <pc:spChg chg="add">
          <ac:chgData name="Mark Broadhead" userId="4d8e0faf-1584-439e-a5d6-e4bd8913b038" providerId="ADAL" clId="{4492C235-95C2-421F-A377-258AC3A99C14}" dt="2025-08-28T08:54:33.523" v="1734" actId="26606"/>
          <ac:spMkLst>
            <pc:docMk/>
            <pc:sldMk cId="4113977252" sldId="278"/>
            <ac:spMk id="10" creationId="{C4285719-470E-454C-AF62-8323075F1F5B}"/>
          </ac:spMkLst>
        </pc:spChg>
        <pc:spChg chg="add">
          <ac:chgData name="Mark Broadhead" userId="4d8e0faf-1584-439e-a5d6-e4bd8913b038" providerId="ADAL" clId="{4492C235-95C2-421F-A377-258AC3A99C14}" dt="2025-08-28T08:54:33.523" v="1734" actId="26606"/>
          <ac:spMkLst>
            <pc:docMk/>
            <pc:sldMk cId="4113977252" sldId="278"/>
            <ac:spMk id="12" creationId="{CD9FE4EF-C4D8-49A0-B2FF-81D8DB7D8A24}"/>
          </ac:spMkLst>
        </pc:spChg>
        <pc:spChg chg="add">
          <ac:chgData name="Mark Broadhead" userId="4d8e0faf-1584-439e-a5d6-e4bd8913b038" providerId="ADAL" clId="{4492C235-95C2-421F-A377-258AC3A99C14}" dt="2025-08-28T08:54:33.523" v="1734" actId="26606"/>
          <ac:spMkLst>
            <pc:docMk/>
            <pc:sldMk cId="4113977252" sldId="278"/>
            <ac:spMk id="14" creationId="{4300840D-0A0B-4512-BACA-B439D5B9C57C}"/>
          </ac:spMkLst>
        </pc:spChg>
        <pc:spChg chg="add">
          <ac:chgData name="Mark Broadhead" userId="4d8e0faf-1584-439e-a5d6-e4bd8913b038" providerId="ADAL" clId="{4492C235-95C2-421F-A377-258AC3A99C14}" dt="2025-08-28T08:54:33.523" v="1734" actId="26606"/>
          <ac:spMkLst>
            <pc:docMk/>
            <pc:sldMk cId="4113977252" sldId="278"/>
            <ac:spMk id="16" creationId="{D2B78728-A580-49A7-84F9-6EF6F583ADE0}"/>
          </ac:spMkLst>
        </pc:spChg>
        <pc:spChg chg="add">
          <ac:chgData name="Mark Broadhead" userId="4d8e0faf-1584-439e-a5d6-e4bd8913b038" providerId="ADAL" clId="{4492C235-95C2-421F-A377-258AC3A99C14}" dt="2025-08-28T08:54:33.523" v="1734" actId="26606"/>
          <ac:spMkLst>
            <pc:docMk/>
            <pc:sldMk cId="4113977252" sldId="278"/>
            <ac:spMk id="18" creationId="{38FAA1A1-D861-433F-88FA-1E9D6FD31D11}"/>
          </ac:spMkLst>
        </pc:spChg>
        <pc:spChg chg="add">
          <ac:chgData name="Mark Broadhead" userId="4d8e0faf-1584-439e-a5d6-e4bd8913b038" providerId="ADAL" clId="{4492C235-95C2-421F-A377-258AC3A99C14}" dt="2025-08-28T08:54:33.523" v="1734" actId="26606"/>
          <ac:spMkLst>
            <pc:docMk/>
            <pc:sldMk cId="4113977252" sldId="278"/>
            <ac:spMk id="20" creationId="{8D71EDA1-87BF-4D5D-AB79-F346FD19278A}"/>
          </ac:spMkLst>
        </pc:spChg>
      </pc:sldChg>
      <pc:sldChg chg="modSp mod">
        <pc:chgData name="Mark Broadhead" userId="4d8e0faf-1584-439e-a5d6-e4bd8913b038" providerId="ADAL" clId="{4492C235-95C2-421F-A377-258AC3A99C14}" dt="2025-08-28T08:57:02.991" v="1853" actId="20577"/>
        <pc:sldMkLst>
          <pc:docMk/>
          <pc:sldMk cId="561209549" sldId="281"/>
        </pc:sldMkLst>
        <pc:spChg chg="mod">
          <ac:chgData name="Mark Broadhead" userId="4d8e0faf-1584-439e-a5d6-e4bd8913b038" providerId="ADAL" clId="{4492C235-95C2-421F-A377-258AC3A99C14}" dt="2025-08-28T08:55:58.253" v="1756" actId="20577"/>
          <ac:spMkLst>
            <pc:docMk/>
            <pc:sldMk cId="561209549" sldId="281"/>
            <ac:spMk id="2" creationId="{CEBAF421-55BA-8E42-595E-2651FC3194DE}"/>
          </ac:spMkLst>
        </pc:spChg>
        <pc:spChg chg="mod">
          <ac:chgData name="Mark Broadhead" userId="4d8e0faf-1584-439e-a5d6-e4bd8913b038" providerId="ADAL" clId="{4492C235-95C2-421F-A377-258AC3A99C14}" dt="2025-08-28T08:57:02.991" v="1853" actId="20577"/>
          <ac:spMkLst>
            <pc:docMk/>
            <pc:sldMk cId="561209549" sldId="281"/>
            <ac:spMk id="3" creationId="{36D8A82D-D825-F3EB-558C-999CB2C04103}"/>
          </ac:spMkLst>
        </pc:spChg>
      </pc:sldChg>
      <pc:sldChg chg="addSp delSp modSp mod setBg">
        <pc:chgData name="Mark Broadhead" userId="4d8e0faf-1584-439e-a5d6-e4bd8913b038" providerId="ADAL" clId="{4492C235-95C2-421F-A377-258AC3A99C14}" dt="2025-08-28T08:14:26.481" v="920" actId="113"/>
        <pc:sldMkLst>
          <pc:docMk/>
          <pc:sldMk cId="1069206883" sldId="284"/>
        </pc:sldMkLst>
        <pc:spChg chg="mod">
          <ac:chgData name="Mark Broadhead" userId="4d8e0faf-1584-439e-a5d6-e4bd8913b038" providerId="ADAL" clId="{4492C235-95C2-421F-A377-258AC3A99C14}" dt="2025-08-28T08:07:44.437" v="880" actId="26606"/>
          <ac:spMkLst>
            <pc:docMk/>
            <pc:sldMk cId="1069206883" sldId="284"/>
            <ac:spMk id="2" creationId="{1D186591-3E93-39CA-5E17-DD5903328D0D}"/>
          </ac:spMkLst>
        </pc:spChg>
        <pc:spChg chg="del mod">
          <ac:chgData name="Mark Broadhead" userId="4d8e0faf-1584-439e-a5d6-e4bd8913b038" providerId="ADAL" clId="{4492C235-95C2-421F-A377-258AC3A99C14}" dt="2025-08-28T08:07:44.437" v="880" actId="26606"/>
          <ac:spMkLst>
            <pc:docMk/>
            <pc:sldMk cId="1069206883" sldId="284"/>
            <ac:spMk id="3" creationId="{E08E3EBE-A161-BD70-B220-2E5863E4F725}"/>
          </ac:spMkLst>
        </pc:spChg>
        <pc:spChg chg="add">
          <ac:chgData name="Mark Broadhead" userId="4d8e0faf-1584-439e-a5d6-e4bd8913b038" providerId="ADAL" clId="{4492C235-95C2-421F-A377-258AC3A99C14}" dt="2025-08-28T08:07:44.437" v="880" actId="26606"/>
          <ac:spMkLst>
            <pc:docMk/>
            <pc:sldMk cId="1069206883" sldId="284"/>
            <ac:spMk id="9" creationId="{BACC6370-2D7E-4714-9D71-7542949D7D5D}"/>
          </ac:spMkLst>
        </pc:spChg>
        <pc:spChg chg="add">
          <ac:chgData name="Mark Broadhead" userId="4d8e0faf-1584-439e-a5d6-e4bd8913b038" providerId="ADAL" clId="{4492C235-95C2-421F-A377-258AC3A99C14}" dt="2025-08-28T08:07:44.437" v="880" actId="26606"/>
          <ac:spMkLst>
            <pc:docMk/>
            <pc:sldMk cId="1069206883" sldId="284"/>
            <ac:spMk id="11" creationId="{256B2C21-A230-48C0-8DF1-C46611373C44}"/>
          </ac:spMkLst>
        </pc:spChg>
        <pc:spChg chg="add">
          <ac:chgData name="Mark Broadhead" userId="4d8e0faf-1584-439e-a5d6-e4bd8913b038" providerId="ADAL" clId="{4492C235-95C2-421F-A377-258AC3A99C14}" dt="2025-08-28T08:07:44.437" v="880" actId="26606"/>
          <ac:spMkLst>
            <pc:docMk/>
            <pc:sldMk cId="1069206883" sldId="284"/>
            <ac:spMk id="13" creationId="{3847E18C-932D-4C95-AABA-FEC7C9499AD7}"/>
          </ac:spMkLst>
        </pc:spChg>
        <pc:spChg chg="add">
          <ac:chgData name="Mark Broadhead" userId="4d8e0faf-1584-439e-a5d6-e4bd8913b038" providerId="ADAL" clId="{4492C235-95C2-421F-A377-258AC3A99C14}" dt="2025-08-28T08:07:44.437" v="880" actId="26606"/>
          <ac:spMkLst>
            <pc:docMk/>
            <pc:sldMk cId="1069206883" sldId="284"/>
            <ac:spMk id="15" creationId="{3150CB11-0C61-439E-910F-5787759E72A0}"/>
          </ac:spMkLst>
        </pc:spChg>
        <pc:spChg chg="add">
          <ac:chgData name="Mark Broadhead" userId="4d8e0faf-1584-439e-a5d6-e4bd8913b038" providerId="ADAL" clId="{4492C235-95C2-421F-A377-258AC3A99C14}" dt="2025-08-28T08:07:44.437" v="880" actId="26606"/>
          <ac:spMkLst>
            <pc:docMk/>
            <pc:sldMk cId="1069206883" sldId="284"/>
            <ac:spMk id="17" creationId="{43F8A58B-5155-44CE-A5FF-7647B47D0A7A}"/>
          </ac:spMkLst>
        </pc:spChg>
        <pc:spChg chg="add">
          <ac:chgData name="Mark Broadhead" userId="4d8e0faf-1584-439e-a5d6-e4bd8913b038" providerId="ADAL" clId="{4492C235-95C2-421F-A377-258AC3A99C14}" dt="2025-08-28T08:07:44.437" v="880" actId="26606"/>
          <ac:spMkLst>
            <pc:docMk/>
            <pc:sldMk cId="1069206883" sldId="284"/>
            <ac:spMk id="19" creationId="{443F2ACA-E6D6-4028-82DD-F03C262D5DE6}"/>
          </ac:spMkLst>
        </pc:spChg>
        <pc:graphicFrameChg chg="add mod">
          <ac:chgData name="Mark Broadhead" userId="4d8e0faf-1584-439e-a5d6-e4bd8913b038" providerId="ADAL" clId="{4492C235-95C2-421F-A377-258AC3A99C14}" dt="2025-08-28T08:14:26.481" v="920" actId="113"/>
          <ac:graphicFrameMkLst>
            <pc:docMk/>
            <pc:sldMk cId="1069206883" sldId="284"/>
            <ac:graphicFrameMk id="5" creationId="{D14F9AD9-9B14-4C78-7B0D-3A2E26FE78C3}"/>
          </ac:graphicFrameMkLst>
        </pc:graphicFrameChg>
      </pc:sldChg>
      <pc:sldChg chg="addSp delSp modSp new mod setBg">
        <pc:chgData name="Mark Broadhead" userId="4d8e0faf-1584-439e-a5d6-e4bd8913b038" providerId="ADAL" clId="{4492C235-95C2-421F-A377-258AC3A99C14}" dt="2025-08-28T08:55:29.555" v="1741"/>
        <pc:sldMkLst>
          <pc:docMk/>
          <pc:sldMk cId="1709384481" sldId="285"/>
        </pc:sldMkLst>
        <pc:spChg chg="mod">
          <ac:chgData name="Mark Broadhead" userId="4d8e0faf-1584-439e-a5d6-e4bd8913b038" providerId="ADAL" clId="{4492C235-95C2-421F-A377-258AC3A99C14}" dt="2025-08-28T08:55:06.266" v="1736" actId="26606"/>
          <ac:spMkLst>
            <pc:docMk/>
            <pc:sldMk cId="1709384481" sldId="285"/>
            <ac:spMk id="2" creationId="{9DCCD951-5D0D-DD7E-58D5-4FD51388CC26}"/>
          </ac:spMkLst>
        </pc:spChg>
        <pc:spChg chg="del mod">
          <ac:chgData name="Mark Broadhead" userId="4d8e0faf-1584-439e-a5d6-e4bd8913b038" providerId="ADAL" clId="{4492C235-95C2-421F-A377-258AC3A99C14}" dt="2025-08-28T08:55:06.266" v="1736" actId="26606"/>
          <ac:spMkLst>
            <pc:docMk/>
            <pc:sldMk cId="1709384481" sldId="285"/>
            <ac:spMk id="3" creationId="{12F222AB-BFF3-6932-B7A2-FC606D31A3B9}"/>
          </ac:spMkLst>
        </pc:spChg>
        <pc:spChg chg="add">
          <ac:chgData name="Mark Broadhead" userId="4d8e0faf-1584-439e-a5d6-e4bd8913b038" providerId="ADAL" clId="{4492C235-95C2-421F-A377-258AC3A99C14}" dt="2025-08-28T08:55:06.266" v="1736" actId="26606"/>
          <ac:spMkLst>
            <pc:docMk/>
            <pc:sldMk cId="1709384481" sldId="285"/>
            <ac:spMk id="9" creationId="{BACC6370-2D7E-4714-9D71-7542949D7D5D}"/>
          </ac:spMkLst>
        </pc:spChg>
        <pc:spChg chg="add">
          <ac:chgData name="Mark Broadhead" userId="4d8e0faf-1584-439e-a5d6-e4bd8913b038" providerId="ADAL" clId="{4492C235-95C2-421F-A377-258AC3A99C14}" dt="2025-08-28T08:55:06.266" v="1736" actId="26606"/>
          <ac:spMkLst>
            <pc:docMk/>
            <pc:sldMk cId="1709384481" sldId="285"/>
            <ac:spMk id="11" creationId="{256B2C21-A230-48C0-8DF1-C46611373C44}"/>
          </ac:spMkLst>
        </pc:spChg>
        <pc:spChg chg="add">
          <ac:chgData name="Mark Broadhead" userId="4d8e0faf-1584-439e-a5d6-e4bd8913b038" providerId="ADAL" clId="{4492C235-95C2-421F-A377-258AC3A99C14}" dt="2025-08-28T08:55:06.266" v="1736" actId="26606"/>
          <ac:spMkLst>
            <pc:docMk/>
            <pc:sldMk cId="1709384481" sldId="285"/>
            <ac:spMk id="13" creationId="{3847E18C-932D-4C95-AABA-FEC7C9499AD7}"/>
          </ac:spMkLst>
        </pc:spChg>
        <pc:spChg chg="add">
          <ac:chgData name="Mark Broadhead" userId="4d8e0faf-1584-439e-a5d6-e4bd8913b038" providerId="ADAL" clId="{4492C235-95C2-421F-A377-258AC3A99C14}" dt="2025-08-28T08:55:06.266" v="1736" actId="26606"/>
          <ac:spMkLst>
            <pc:docMk/>
            <pc:sldMk cId="1709384481" sldId="285"/>
            <ac:spMk id="15" creationId="{3150CB11-0C61-439E-910F-5787759E72A0}"/>
          </ac:spMkLst>
        </pc:spChg>
        <pc:spChg chg="add">
          <ac:chgData name="Mark Broadhead" userId="4d8e0faf-1584-439e-a5d6-e4bd8913b038" providerId="ADAL" clId="{4492C235-95C2-421F-A377-258AC3A99C14}" dt="2025-08-28T08:55:06.266" v="1736" actId="26606"/>
          <ac:spMkLst>
            <pc:docMk/>
            <pc:sldMk cId="1709384481" sldId="285"/>
            <ac:spMk id="17" creationId="{43F8A58B-5155-44CE-A5FF-7647B47D0A7A}"/>
          </ac:spMkLst>
        </pc:spChg>
        <pc:spChg chg="add">
          <ac:chgData name="Mark Broadhead" userId="4d8e0faf-1584-439e-a5d6-e4bd8913b038" providerId="ADAL" clId="{4492C235-95C2-421F-A377-258AC3A99C14}" dt="2025-08-28T08:55:06.266" v="1736" actId="26606"/>
          <ac:spMkLst>
            <pc:docMk/>
            <pc:sldMk cId="1709384481" sldId="285"/>
            <ac:spMk id="19" creationId="{443F2ACA-E6D6-4028-82DD-F03C262D5DE6}"/>
          </ac:spMkLst>
        </pc:spChg>
        <pc:graphicFrameChg chg="add mod">
          <ac:chgData name="Mark Broadhead" userId="4d8e0faf-1584-439e-a5d6-e4bd8913b038" providerId="ADAL" clId="{4492C235-95C2-421F-A377-258AC3A99C14}" dt="2025-08-28T08:55:29.555" v="1741"/>
          <ac:graphicFrameMkLst>
            <pc:docMk/>
            <pc:sldMk cId="1709384481" sldId="285"/>
            <ac:graphicFrameMk id="5" creationId="{80BC16A7-2B66-05B7-2D6D-AFA6FC2CC7D7}"/>
          </ac:graphicFrameMkLst>
        </pc:graphicFrameChg>
      </pc:sldChg>
      <pc:sldChg chg="addSp delSp modSp new mod setBg">
        <pc:chgData name="Mark Broadhead" userId="4d8e0faf-1584-439e-a5d6-e4bd8913b038" providerId="ADAL" clId="{4492C235-95C2-421F-A377-258AC3A99C14}" dt="2025-08-27T10:09:03.466" v="703" actId="1076"/>
        <pc:sldMkLst>
          <pc:docMk/>
          <pc:sldMk cId="1791072711" sldId="286"/>
        </pc:sldMkLst>
        <pc:spChg chg="mod">
          <ac:chgData name="Mark Broadhead" userId="4d8e0faf-1584-439e-a5d6-e4bd8913b038" providerId="ADAL" clId="{4492C235-95C2-421F-A377-258AC3A99C14}" dt="2025-08-27T09:30:51.109" v="570" actId="26606"/>
          <ac:spMkLst>
            <pc:docMk/>
            <pc:sldMk cId="1791072711" sldId="286"/>
            <ac:spMk id="2" creationId="{C76566D6-1CDA-751E-BEA7-0794B8C51E31}"/>
          </ac:spMkLst>
        </pc:spChg>
        <pc:spChg chg="del">
          <ac:chgData name="Mark Broadhead" userId="4d8e0faf-1584-439e-a5d6-e4bd8913b038" providerId="ADAL" clId="{4492C235-95C2-421F-A377-258AC3A99C14}" dt="2025-08-27T09:30:32.907" v="564" actId="478"/>
          <ac:spMkLst>
            <pc:docMk/>
            <pc:sldMk cId="1791072711" sldId="286"/>
            <ac:spMk id="3" creationId="{A4B3A4BF-11BD-CC28-E13A-89AA116DDEA0}"/>
          </ac:spMkLst>
        </pc:spChg>
        <pc:spChg chg="add mod">
          <ac:chgData name="Mark Broadhead" userId="4d8e0faf-1584-439e-a5d6-e4bd8913b038" providerId="ADAL" clId="{4492C235-95C2-421F-A377-258AC3A99C14}" dt="2025-08-27T10:09:03.466" v="703" actId="1076"/>
          <ac:spMkLst>
            <pc:docMk/>
            <pc:sldMk cId="1791072711" sldId="286"/>
            <ac:spMk id="6" creationId="{387F9B6F-58AD-7CAD-8520-CCC3208D2254}"/>
          </ac:spMkLst>
        </pc:spChg>
        <pc:spChg chg="add">
          <ac:chgData name="Mark Broadhead" userId="4d8e0faf-1584-439e-a5d6-e4bd8913b038" providerId="ADAL" clId="{4492C235-95C2-421F-A377-258AC3A99C14}" dt="2025-08-27T09:30:51.109" v="570" actId="26606"/>
          <ac:spMkLst>
            <pc:docMk/>
            <pc:sldMk cId="1791072711" sldId="286"/>
            <ac:spMk id="10" creationId="{D4771268-CB57-404A-9271-370EB28F6090}"/>
          </ac:spMkLst>
        </pc:spChg>
        <pc:graphicFrameChg chg="add mod">
          <ac:chgData name="Mark Broadhead" userId="4d8e0faf-1584-439e-a5d6-e4bd8913b038" providerId="ADAL" clId="{4492C235-95C2-421F-A377-258AC3A99C14}" dt="2025-08-27T09:30:34.897" v="565"/>
          <ac:graphicFrameMkLst>
            <pc:docMk/>
            <pc:sldMk cId="1791072711" sldId="286"/>
            <ac:graphicFrameMk id="4" creationId="{EA9C5194-BCBA-50DF-833C-1D0AAF4EFE94}"/>
          </ac:graphicFrameMkLst>
        </pc:graphicFrameChg>
        <pc:picChg chg="add mod">
          <ac:chgData name="Mark Broadhead" userId="4d8e0faf-1584-439e-a5d6-e4bd8913b038" providerId="ADAL" clId="{4492C235-95C2-421F-A377-258AC3A99C14}" dt="2025-08-27T09:30:51.109" v="570" actId="26606"/>
          <ac:picMkLst>
            <pc:docMk/>
            <pc:sldMk cId="1791072711" sldId="286"/>
            <ac:picMk id="5" creationId="{4EF0AC31-7F4B-7A4C-1E64-379E7EF6C703}"/>
          </ac:picMkLst>
        </pc:picChg>
      </pc:sldChg>
    </pc:docChg>
  </pc:docChgLst>
  <pc:docChgLst>
    <pc:chgData name="Mark Broadhead" userId="4d8e0faf-1584-439e-a5d6-e4bd8913b038" providerId="ADAL" clId="{EE5035F5-2451-424C-9E48-C51E04FE90FE}"/>
    <pc:docChg chg="custSel addSld delSld modSld sldOrd">
      <pc:chgData name="Mark Broadhead" userId="4d8e0faf-1584-439e-a5d6-e4bd8913b038" providerId="ADAL" clId="{EE5035F5-2451-424C-9E48-C51E04FE90FE}" dt="2025-05-28T10:21:13.434" v="4745" actId="26606"/>
      <pc:docMkLst>
        <pc:docMk/>
      </pc:docMkLst>
      <pc:sldChg chg="modSp mod">
        <pc:chgData name="Mark Broadhead" userId="4d8e0faf-1584-439e-a5d6-e4bd8913b038" providerId="ADAL" clId="{EE5035F5-2451-424C-9E48-C51E04FE90FE}" dt="2025-05-01T08:10:31.776" v="2234" actId="20577"/>
        <pc:sldMkLst>
          <pc:docMk/>
          <pc:sldMk cId="1402204778" sldId="262"/>
        </pc:sldMkLst>
      </pc:sldChg>
      <pc:sldChg chg="modSp mod">
        <pc:chgData name="Mark Broadhead" userId="4d8e0faf-1584-439e-a5d6-e4bd8913b038" providerId="ADAL" clId="{EE5035F5-2451-424C-9E48-C51E04FE90FE}" dt="2025-05-28T10:05:59.029" v="4743" actId="20577"/>
        <pc:sldMkLst>
          <pc:docMk/>
          <pc:sldMk cId="2981897857" sldId="265"/>
        </pc:sldMkLst>
      </pc:sldChg>
      <pc:sldChg chg="modSp mod">
        <pc:chgData name="Mark Broadhead" userId="4d8e0faf-1584-439e-a5d6-e4bd8913b038" providerId="ADAL" clId="{EE5035F5-2451-424C-9E48-C51E04FE90FE}" dt="2025-05-07T11:07:51.233" v="4625" actId="20577"/>
        <pc:sldMkLst>
          <pc:docMk/>
          <pc:sldMk cId="442571431" sldId="267"/>
        </pc:sldMkLst>
      </pc:sldChg>
      <pc:sldChg chg="modSp new mod modNotesTx">
        <pc:chgData name="Mark Broadhead" userId="4d8e0faf-1584-439e-a5d6-e4bd8913b038" providerId="ADAL" clId="{EE5035F5-2451-424C-9E48-C51E04FE90FE}" dt="2025-05-07T11:09:01.458" v="4651" actId="20577"/>
        <pc:sldMkLst>
          <pc:docMk/>
          <pc:sldMk cId="3901514121" sldId="268"/>
        </pc:sldMkLst>
      </pc:sldChg>
      <pc:sldChg chg="modSp new mod">
        <pc:chgData name="Mark Broadhead" userId="4d8e0faf-1584-439e-a5d6-e4bd8913b038" providerId="ADAL" clId="{EE5035F5-2451-424C-9E48-C51E04FE90FE}" dt="2025-04-29T14:42:19.618" v="851" actId="5793"/>
        <pc:sldMkLst>
          <pc:docMk/>
          <pc:sldMk cId="3430140668" sldId="269"/>
        </pc:sldMkLst>
      </pc:sldChg>
      <pc:sldChg chg="modSp new mod modNotesTx">
        <pc:chgData name="Mark Broadhead" userId="4d8e0faf-1584-439e-a5d6-e4bd8913b038" providerId="ADAL" clId="{EE5035F5-2451-424C-9E48-C51E04FE90FE}" dt="2025-05-07T11:13:09.866" v="4700" actId="20577"/>
        <pc:sldMkLst>
          <pc:docMk/>
          <pc:sldMk cId="722928459" sldId="270"/>
        </pc:sldMkLst>
      </pc:sldChg>
      <pc:sldChg chg="addSp modSp new mod setBg">
        <pc:chgData name="Mark Broadhead" userId="4d8e0faf-1584-439e-a5d6-e4bd8913b038" providerId="ADAL" clId="{EE5035F5-2451-424C-9E48-C51E04FE90FE}" dt="2025-05-28T10:21:13.434" v="4745" actId="26606"/>
        <pc:sldMkLst>
          <pc:docMk/>
          <pc:sldMk cId="1706741901" sldId="271"/>
        </pc:sldMkLst>
      </pc:sldChg>
      <pc:sldChg chg="modSp new del mod">
        <pc:chgData name="Mark Broadhead" userId="4d8e0faf-1584-439e-a5d6-e4bd8913b038" providerId="ADAL" clId="{EE5035F5-2451-424C-9E48-C51E04FE90FE}" dt="2025-04-30T09:26:12.652" v="1701" actId="47"/>
        <pc:sldMkLst>
          <pc:docMk/>
          <pc:sldMk cId="544492383" sldId="272"/>
        </pc:sldMkLst>
      </pc:sldChg>
      <pc:sldChg chg="modSp new mod">
        <pc:chgData name="Mark Broadhead" userId="4d8e0faf-1584-439e-a5d6-e4bd8913b038" providerId="ADAL" clId="{EE5035F5-2451-424C-9E48-C51E04FE90FE}" dt="2025-04-30T09:33:22.273" v="1934" actId="20577"/>
        <pc:sldMkLst>
          <pc:docMk/>
          <pc:sldMk cId="3352884537" sldId="273"/>
        </pc:sldMkLst>
      </pc:sldChg>
      <pc:sldChg chg="modSp new mod">
        <pc:chgData name="Mark Broadhead" userId="4d8e0faf-1584-439e-a5d6-e4bd8913b038" providerId="ADAL" clId="{EE5035F5-2451-424C-9E48-C51E04FE90FE}" dt="2025-04-30T09:41:37.072" v="2166" actId="5793"/>
        <pc:sldMkLst>
          <pc:docMk/>
          <pc:sldMk cId="4249262568" sldId="274"/>
        </pc:sldMkLst>
      </pc:sldChg>
      <pc:sldChg chg="modSp new mod ord">
        <pc:chgData name="Mark Broadhead" userId="4d8e0faf-1584-439e-a5d6-e4bd8913b038" providerId="ADAL" clId="{EE5035F5-2451-424C-9E48-C51E04FE90FE}" dt="2025-05-06T11:50:31.178" v="4566" actId="20577"/>
        <pc:sldMkLst>
          <pc:docMk/>
          <pc:sldMk cId="2533757283" sldId="275"/>
        </pc:sldMkLst>
      </pc:sldChg>
      <pc:sldChg chg="modSp new mod">
        <pc:chgData name="Mark Broadhead" userId="4d8e0faf-1584-439e-a5d6-e4bd8913b038" providerId="ADAL" clId="{EE5035F5-2451-424C-9E48-C51E04FE90FE}" dt="2025-04-29T14:59:35.629" v="1700" actId="20577"/>
        <pc:sldMkLst>
          <pc:docMk/>
          <pc:sldMk cId="1338824851" sldId="276"/>
        </pc:sldMkLst>
      </pc:sldChg>
      <pc:sldChg chg="modSp new mod">
        <pc:chgData name="Mark Broadhead" userId="4d8e0faf-1584-439e-a5d6-e4bd8913b038" providerId="ADAL" clId="{EE5035F5-2451-424C-9E48-C51E04FE90FE}" dt="2025-05-07T11:15:30.324" v="4716" actId="20577"/>
        <pc:sldMkLst>
          <pc:docMk/>
          <pc:sldMk cId="2004271395" sldId="277"/>
        </pc:sldMkLst>
      </pc:sldChg>
      <pc:sldChg chg="modSp new mod">
        <pc:chgData name="Mark Broadhead" userId="4d8e0faf-1584-439e-a5d6-e4bd8913b038" providerId="ADAL" clId="{EE5035F5-2451-424C-9E48-C51E04FE90FE}" dt="2025-05-07T11:16:22.734" v="4732" actId="20577"/>
        <pc:sldMkLst>
          <pc:docMk/>
          <pc:sldMk cId="4113977252" sldId="278"/>
        </pc:sldMkLst>
      </pc:sldChg>
      <pc:sldChg chg="modSp new mod">
        <pc:chgData name="Mark Broadhead" userId="4d8e0faf-1584-439e-a5d6-e4bd8913b038" providerId="ADAL" clId="{EE5035F5-2451-424C-9E48-C51E04FE90FE}" dt="2025-05-01T08:27:13.170" v="3542" actId="15"/>
        <pc:sldMkLst>
          <pc:docMk/>
          <pc:sldMk cId="1763525060" sldId="279"/>
        </pc:sldMkLst>
      </pc:sldChg>
      <pc:sldChg chg="new del">
        <pc:chgData name="Mark Broadhead" userId="4d8e0faf-1584-439e-a5d6-e4bd8913b038" providerId="ADAL" clId="{EE5035F5-2451-424C-9E48-C51E04FE90FE}" dt="2025-05-01T08:28:37.336" v="3545" actId="47"/>
        <pc:sldMkLst>
          <pc:docMk/>
          <pc:sldMk cId="3260198801" sldId="280"/>
        </pc:sldMkLst>
      </pc:sldChg>
      <pc:sldChg chg="modSp new mod">
        <pc:chgData name="Mark Broadhead" userId="4d8e0faf-1584-439e-a5d6-e4bd8913b038" providerId="ADAL" clId="{EE5035F5-2451-424C-9E48-C51E04FE90FE}" dt="2025-05-01T08:28:55.714" v="3582" actId="20577"/>
        <pc:sldMkLst>
          <pc:docMk/>
          <pc:sldMk cId="561209549" sldId="281"/>
        </pc:sldMkLst>
      </pc:sldChg>
      <pc:sldChg chg="modSp new mod">
        <pc:chgData name="Mark Broadhead" userId="4d8e0faf-1584-439e-a5d6-e4bd8913b038" providerId="ADAL" clId="{EE5035F5-2451-424C-9E48-C51E04FE90FE}" dt="2025-05-06T11:49:49.485" v="4560" actId="20577"/>
        <pc:sldMkLst>
          <pc:docMk/>
          <pc:sldMk cId="4277922838" sldId="282"/>
        </pc:sldMkLst>
      </pc:sldChg>
      <pc:sldChg chg="modSp new mod">
        <pc:chgData name="Mark Broadhead" userId="4d8e0faf-1584-439e-a5d6-e4bd8913b038" providerId="ADAL" clId="{EE5035F5-2451-424C-9E48-C51E04FE90FE}" dt="2025-05-06T11:49:56.920" v="4561"/>
        <pc:sldMkLst>
          <pc:docMk/>
          <pc:sldMk cId="2786247084" sldId="283"/>
        </pc:sldMkLst>
      </pc:sldChg>
      <pc:sldChg chg="modSp new mod">
        <pc:chgData name="Mark Broadhead" userId="4d8e0faf-1584-439e-a5d6-e4bd8913b038" providerId="ADAL" clId="{EE5035F5-2451-424C-9E48-C51E04FE90FE}" dt="2025-05-06T16:34:49.302" v="4604" actId="20577"/>
        <pc:sldMkLst>
          <pc:docMk/>
          <pc:sldMk cId="1069206883" sldId="284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7E19F4-B38A-4CCD-8129-AC6281C5F83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C7C6AC2-F21A-4CB9-8CAF-8CA0601BB1DE}">
      <dgm:prSet custT="1"/>
      <dgm:spPr/>
      <dgm:t>
        <a:bodyPr/>
        <a:lstStyle/>
        <a:p>
          <a:r>
            <a:rPr lang="en-US" sz="2000" dirty="0"/>
            <a:t>Demonstrate an in-depth knowledge in using a range of tools and techniques to capture an OME event. </a:t>
          </a:r>
        </a:p>
      </dgm:t>
    </dgm:pt>
    <dgm:pt modelId="{2F38893A-3522-469E-A021-5B98CEE0A21F}" type="parTrans" cxnId="{1BB9946B-442B-40D2-9223-75CABCEC52E8}">
      <dgm:prSet/>
      <dgm:spPr/>
      <dgm:t>
        <a:bodyPr/>
        <a:lstStyle/>
        <a:p>
          <a:endParaRPr lang="en-US"/>
        </a:p>
      </dgm:t>
    </dgm:pt>
    <dgm:pt modelId="{F7095A87-4A7A-40D6-81C5-F0181A7721A0}" type="sibTrans" cxnId="{1BB9946B-442B-40D2-9223-75CABCEC52E8}">
      <dgm:prSet/>
      <dgm:spPr/>
      <dgm:t>
        <a:bodyPr/>
        <a:lstStyle/>
        <a:p>
          <a:endParaRPr lang="en-US"/>
        </a:p>
      </dgm:t>
    </dgm:pt>
    <dgm:pt modelId="{8220EABA-5386-44F5-AC03-A94B3E75533C}">
      <dgm:prSet custT="1"/>
      <dgm:spPr/>
      <dgm:t>
        <a:bodyPr/>
        <a:lstStyle/>
        <a:p>
          <a:r>
            <a:rPr lang="en-US" sz="2000" dirty="0"/>
            <a:t>Demonstrate a critical understanding and knowledge of data, capturing and analyzing to determine product performance within OME field. </a:t>
          </a:r>
        </a:p>
      </dgm:t>
    </dgm:pt>
    <dgm:pt modelId="{616EEA79-40F6-401C-9053-31B6CFD5B4E1}" type="parTrans" cxnId="{C4CE605C-02F1-4041-A974-4298A31C552D}">
      <dgm:prSet/>
      <dgm:spPr/>
      <dgm:t>
        <a:bodyPr/>
        <a:lstStyle/>
        <a:p>
          <a:endParaRPr lang="en-US"/>
        </a:p>
      </dgm:t>
    </dgm:pt>
    <dgm:pt modelId="{18E03D12-5F51-4060-889A-EAA719A5B8D5}" type="sibTrans" cxnId="{C4CE605C-02F1-4041-A974-4298A31C552D}">
      <dgm:prSet/>
      <dgm:spPr/>
      <dgm:t>
        <a:bodyPr/>
        <a:lstStyle/>
        <a:p>
          <a:endParaRPr lang="en-US"/>
        </a:p>
      </dgm:t>
    </dgm:pt>
    <dgm:pt modelId="{32D83596-D5A7-4DCD-B363-7228EDF32D4E}" type="pres">
      <dgm:prSet presAssocID="{947E19F4-B38A-4CCD-8129-AC6281C5F830}" presName="root" presStyleCnt="0">
        <dgm:presLayoutVars>
          <dgm:dir/>
          <dgm:resizeHandles val="exact"/>
        </dgm:presLayoutVars>
      </dgm:prSet>
      <dgm:spPr/>
    </dgm:pt>
    <dgm:pt modelId="{861B293E-33D6-44EA-B032-F16F543ED6F8}" type="pres">
      <dgm:prSet presAssocID="{6C7C6AC2-F21A-4CB9-8CAF-8CA0601BB1DE}" presName="compNode" presStyleCnt="0"/>
      <dgm:spPr/>
    </dgm:pt>
    <dgm:pt modelId="{1ED2E6B2-2BA4-4A0C-9EBB-F53411A48D9D}" type="pres">
      <dgm:prSet presAssocID="{6C7C6AC2-F21A-4CB9-8CAF-8CA0601BB1D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B092DA5-B6F1-4033-8821-EDFEB5CFE07D}" type="pres">
      <dgm:prSet presAssocID="{6C7C6AC2-F21A-4CB9-8CAF-8CA0601BB1DE}" presName="spaceRect" presStyleCnt="0"/>
      <dgm:spPr/>
    </dgm:pt>
    <dgm:pt modelId="{C9F379B5-1B9F-49DC-89F8-04AB8987991D}" type="pres">
      <dgm:prSet presAssocID="{6C7C6AC2-F21A-4CB9-8CAF-8CA0601BB1DE}" presName="textRect" presStyleLbl="revTx" presStyleIdx="0" presStyleCnt="2">
        <dgm:presLayoutVars>
          <dgm:chMax val="1"/>
          <dgm:chPref val="1"/>
        </dgm:presLayoutVars>
      </dgm:prSet>
      <dgm:spPr/>
    </dgm:pt>
    <dgm:pt modelId="{E93AF75D-CE20-433F-8E7D-626AE58DAEFB}" type="pres">
      <dgm:prSet presAssocID="{F7095A87-4A7A-40D6-81C5-F0181A7721A0}" presName="sibTrans" presStyleCnt="0"/>
      <dgm:spPr/>
    </dgm:pt>
    <dgm:pt modelId="{D2AE1569-7599-4077-8C1B-228739D5F778}" type="pres">
      <dgm:prSet presAssocID="{8220EABA-5386-44F5-AC03-A94B3E75533C}" presName="compNode" presStyleCnt="0"/>
      <dgm:spPr/>
    </dgm:pt>
    <dgm:pt modelId="{1B73AA93-CC4D-4BA3-BE9C-51F0F10486C2}" type="pres">
      <dgm:prSet presAssocID="{8220EABA-5386-44F5-AC03-A94B3E75533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 with solid fill"/>
        </a:ext>
      </dgm:extLst>
    </dgm:pt>
    <dgm:pt modelId="{5FE518FF-932A-4145-ADB7-4915F68A0732}" type="pres">
      <dgm:prSet presAssocID="{8220EABA-5386-44F5-AC03-A94B3E75533C}" presName="spaceRect" presStyleCnt="0"/>
      <dgm:spPr/>
    </dgm:pt>
    <dgm:pt modelId="{F27A12D3-1D0C-4924-B30F-D4B0CA718C4B}" type="pres">
      <dgm:prSet presAssocID="{8220EABA-5386-44F5-AC03-A94B3E75533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EC1D512-36AF-4048-93C5-84E1F42A86CF}" type="presOf" srcId="{6C7C6AC2-F21A-4CB9-8CAF-8CA0601BB1DE}" destId="{C9F379B5-1B9F-49DC-89F8-04AB8987991D}" srcOrd="0" destOrd="0" presId="urn:microsoft.com/office/officeart/2018/2/layout/IconLabelList"/>
    <dgm:cxn modelId="{C4CE605C-02F1-4041-A974-4298A31C552D}" srcId="{947E19F4-B38A-4CCD-8129-AC6281C5F830}" destId="{8220EABA-5386-44F5-AC03-A94B3E75533C}" srcOrd="1" destOrd="0" parTransId="{616EEA79-40F6-401C-9053-31B6CFD5B4E1}" sibTransId="{18E03D12-5F51-4060-889A-EAA719A5B8D5}"/>
    <dgm:cxn modelId="{1BB9946B-442B-40D2-9223-75CABCEC52E8}" srcId="{947E19F4-B38A-4CCD-8129-AC6281C5F830}" destId="{6C7C6AC2-F21A-4CB9-8CAF-8CA0601BB1DE}" srcOrd="0" destOrd="0" parTransId="{2F38893A-3522-469E-A021-5B98CEE0A21F}" sibTransId="{F7095A87-4A7A-40D6-81C5-F0181A7721A0}"/>
    <dgm:cxn modelId="{4AADF6E4-825E-4ECE-8072-8DB6A1C80E92}" type="presOf" srcId="{947E19F4-B38A-4CCD-8129-AC6281C5F830}" destId="{32D83596-D5A7-4DCD-B363-7228EDF32D4E}" srcOrd="0" destOrd="0" presId="urn:microsoft.com/office/officeart/2018/2/layout/IconLabelList"/>
    <dgm:cxn modelId="{C9045CEC-454B-4195-9ECA-5107F15A298F}" type="presOf" srcId="{8220EABA-5386-44F5-AC03-A94B3E75533C}" destId="{F27A12D3-1D0C-4924-B30F-D4B0CA718C4B}" srcOrd="0" destOrd="0" presId="urn:microsoft.com/office/officeart/2018/2/layout/IconLabelList"/>
    <dgm:cxn modelId="{199D2BE3-5E3E-4C3A-AD28-8EE465444F77}" type="presParOf" srcId="{32D83596-D5A7-4DCD-B363-7228EDF32D4E}" destId="{861B293E-33D6-44EA-B032-F16F543ED6F8}" srcOrd="0" destOrd="0" presId="urn:microsoft.com/office/officeart/2018/2/layout/IconLabelList"/>
    <dgm:cxn modelId="{2743E677-4697-4AE0-A577-838C12B0D4EC}" type="presParOf" srcId="{861B293E-33D6-44EA-B032-F16F543ED6F8}" destId="{1ED2E6B2-2BA4-4A0C-9EBB-F53411A48D9D}" srcOrd="0" destOrd="0" presId="urn:microsoft.com/office/officeart/2018/2/layout/IconLabelList"/>
    <dgm:cxn modelId="{BFE2CA95-383E-4E87-B5F2-B5E8298B6F7F}" type="presParOf" srcId="{861B293E-33D6-44EA-B032-F16F543ED6F8}" destId="{5B092DA5-B6F1-4033-8821-EDFEB5CFE07D}" srcOrd="1" destOrd="0" presId="urn:microsoft.com/office/officeart/2018/2/layout/IconLabelList"/>
    <dgm:cxn modelId="{BBDA708D-6A55-4A5B-9FCA-897CE591344C}" type="presParOf" srcId="{861B293E-33D6-44EA-B032-F16F543ED6F8}" destId="{C9F379B5-1B9F-49DC-89F8-04AB8987991D}" srcOrd="2" destOrd="0" presId="urn:microsoft.com/office/officeart/2018/2/layout/IconLabelList"/>
    <dgm:cxn modelId="{5A1EBE52-4FAB-4E46-B1D5-B33AA4FE9375}" type="presParOf" srcId="{32D83596-D5A7-4DCD-B363-7228EDF32D4E}" destId="{E93AF75D-CE20-433F-8E7D-626AE58DAEFB}" srcOrd="1" destOrd="0" presId="urn:microsoft.com/office/officeart/2018/2/layout/IconLabelList"/>
    <dgm:cxn modelId="{B6463EEF-7784-4584-AB71-DD76354F8570}" type="presParOf" srcId="{32D83596-D5A7-4DCD-B363-7228EDF32D4E}" destId="{D2AE1569-7599-4077-8C1B-228739D5F778}" srcOrd="2" destOrd="0" presId="urn:microsoft.com/office/officeart/2018/2/layout/IconLabelList"/>
    <dgm:cxn modelId="{37DF8092-EA36-4DA4-82E9-6D4DA9AB9BDA}" type="presParOf" srcId="{D2AE1569-7599-4077-8C1B-228739D5F778}" destId="{1B73AA93-CC4D-4BA3-BE9C-51F0F10486C2}" srcOrd="0" destOrd="0" presId="urn:microsoft.com/office/officeart/2018/2/layout/IconLabelList"/>
    <dgm:cxn modelId="{7767B917-D74E-4696-A7BD-1B2C1541D1A8}" type="presParOf" srcId="{D2AE1569-7599-4077-8C1B-228739D5F778}" destId="{5FE518FF-932A-4145-ADB7-4915F68A0732}" srcOrd="1" destOrd="0" presId="urn:microsoft.com/office/officeart/2018/2/layout/IconLabelList"/>
    <dgm:cxn modelId="{AFF4B853-2331-4A7E-9464-A12551E570D1}" type="presParOf" srcId="{D2AE1569-7599-4077-8C1B-228739D5F778}" destId="{F27A12D3-1D0C-4924-B30F-D4B0CA718C4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891B7F-A720-483A-ABCB-63FD322206C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B7640E2-787C-4CE3-A2FC-378C02C6EC46}">
      <dgm:prSet/>
      <dgm:spPr>
        <a:solidFill>
          <a:schemeClr val="accent1"/>
        </a:solidFill>
      </dgm:spPr>
      <dgm:t>
        <a:bodyPr/>
        <a:lstStyle/>
        <a:p>
          <a:r>
            <a:rPr lang="en-GB" dirty="0"/>
            <a:t>This is </a:t>
          </a:r>
          <a:r>
            <a:rPr lang="en-GB" b="1" u="sng" dirty="0"/>
            <a:t>not</a:t>
          </a:r>
          <a:r>
            <a:rPr lang="en-GB" dirty="0"/>
            <a:t> a one-stop-shop for capturing and analysing data.</a:t>
          </a:r>
          <a:endParaRPr lang="en-US" dirty="0"/>
        </a:p>
      </dgm:t>
    </dgm:pt>
    <dgm:pt modelId="{AFECF4DD-65AF-47F7-98A9-411750B0638E}" type="parTrans" cxnId="{4E8E82BA-E3AD-403A-9A5E-7DA12E79A972}">
      <dgm:prSet/>
      <dgm:spPr/>
      <dgm:t>
        <a:bodyPr/>
        <a:lstStyle/>
        <a:p>
          <a:endParaRPr lang="en-US"/>
        </a:p>
      </dgm:t>
    </dgm:pt>
    <dgm:pt modelId="{B7302E72-0655-4139-8F76-1A434A135713}" type="sibTrans" cxnId="{4E8E82BA-E3AD-403A-9A5E-7DA12E79A972}">
      <dgm:prSet/>
      <dgm:spPr/>
      <dgm:t>
        <a:bodyPr/>
        <a:lstStyle/>
        <a:p>
          <a:endParaRPr lang="en-US"/>
        </a:p>
      </dgm:t>
    </dgm:pt>
    <dgm:pt modelId="{85FAB972-D0EE-4F62-AD6E-7457ECCEA288}">
      <dgm:prSet/>
      <dgm:spPr>
        <a:solidFill>
          <a:schemeClr val="accent1"/>
        </a:solidFill>
      </dgm:spPr>
      <dgm:t>
        <a:bodyPr/>
        <a:lstStyle/>
        <a:p>
          <a:r>
            <a:rPr lang="en-GB" dirty="0"/>
            <a:t>This module assumes a passing knowledge of basic statistics.</a:t>
          </a:r>
          <a:endParaRPr lang="en-US" dirty="0"/>
        </a:p>
      </dgm:t>
    </dgm:pt>
    <dgm:pt modelId="{EE307434-8A8D-4409-AFE6-D102EEB2B940}" type="parTrans" cxnId="{2B637F0F-58C4-4254-92C7-1F1A0130E38F}">
      <dgm:prSet/>
      <dgm:spPr/>
      <dgm:t>
        <a:bodyPr/>
        <a:lstStyle/>
        <a:p>
          <a:endParaRPr lang="en-US"/>
        </a:p>
      </dgm:t>
    </dgm:pt>
    <dgm:pt modelId="{385C1CB9-B348-4490-B4E7-A564EB45B65D}" type="sibTrans" cxnId="{2B637F0F-58C4-4254-92C7-1F1A0130E38F}">
      <dgm:prSet/>
      <dgm:spPr/>
      <dgm:t>
        <a:bodyPr/>
        <a:lstStyle/>
        <a:p>
          <a:endParaRPr lang="en-US"/>
        </a:p>
      </dgm:t>
    </dgm:pt>
    <dgm:pt modelId="{2325D2A5-A92A-4C68-93A6-C92A930B924D}">
      <dgm:prSet/>
      <dgm:spPr>
        <a:solidFill>
          <a:schemeClr val="accent1"/>
        </a:solidFill>
      </dgm:spPr>
      <dgm:t>
        <a:bodyPr/>
        <a:lstStyle/>
        <a:p>
          <a:r>
            <a:rPr lang="en-GB"/>
            <a:t>Lots of areas of OME require different forms of data capture.</a:t>
          </a:r>
          <a:endParaRPr lang="en-US"/>
        </a:p>
      </dgm:t>
    </dgm:pt>
    <dgm:pt modelId="{31E7FA49-3BD3-4E96-ACC9-7F9948D6FD8E}" type="parTrans" cxnId="{B0E6B224-0F90-4C88-8243-ACB55E0E2962}">
      <dgm:prSet/>
      <dgm:spPr/>
      <dgm:t>
        <a:bodyPr/>
        <a:lstStyle/>
        <a:p>
          <a:endParaRPr lang="en-US"/>
        </a:p>
      </dgm:t>
    </dgm:pt>
    <dgm:pt modelId="{5B5B1E6A-E5D3-4771-A1B4-9D16C9314A90}" type="sibTrans" cxnId="{B0E6B224-0F90-4C88-8243-ACB55E0E2962}">
      <dgm:prSet/>
      <dgm:spPr/>
      <dgm:t>
        <a:bodyPr/>
        <a:lstStyle/>
        <a:p>
          <a:endParaRPr lang="en-US"/>
        </a:p>
      </dgm:t>
    </dgm:pt>
    <dgm:pt modelId="{626A3F99-1994-4EA1-8609-004A81FEEA4B}">
      <dgm:prSet/>
      <dgm:spPr>
        <a:solidFill>
          <a:schemeClr val="accent1"/>
        </a:solidFill>
      </dgm:spPr>
      <dgm:t>
        <a:bodyPr/>
        <a:lstStyle/>
        <a:p>
          <a:r>
            <a:rPr lang="en-GB" b="1" u="sng" dirty="0"/>
            <a:t>Manage Your Expectations…</a:t>
          </a:r>
          <a:endParaRPr lang="en-US" dirty="0"/>
        </a:p>
      </dgm:t>
    </dgm:pt>
    <dgm:pt modelId="{36A703FA-DC66-4E94-8C0B-010347FBF16B}" type="parTrans" cxnId="{4606858D-F19E-4570-B026-745D1744C631}">
      <dgm:prSet/>
      <dgm:spPr/>
      <dgm:t>
        <a:bodyPr/>
        <a:lstStyle/>
        <a:p>
          <a:endParaRPr lang="en-US"/>
        </a:p>
      </dgm:t>
    </dgm:pt>
    <dgm:pt modelId="{D2A504EC-F320-4198-BA96-32552DE1EFBC}" type="sibTrans" cxnId="{4606858D-F19E-4570-B026-745D1744C631}">
      <dgm:prSet/>
      <dgm:spPr/>
      <dgm:t>
        <a:bodyPr/>
        <a:lstStyle/>
        <a:p>
          <a:endParaRPr lang="en-US"/>
        </a:p>
      </dgm:t>
    </dgm:pt>
    <dgm:pt modelId="{29A03982-972F-475B-AB69-DB7596554683}" type="pres">
      <dgm:prSet presAssocID="{FF891B7F-A720-483A-ABCB-63FD322206C6}" presName="linear" presStyleCnt="0">
        <dgm:presLayoutVars>
          <dgm:animLvl val="lvl"/>
          <dgm:resizeHandles val="exact"/>
        </dgm:presLayoutVars>
      </dgm:prSet>
      <dgm:spPr/>
    </dgm:pt>
    <dgm:pt modelId="{BEEBF0D2-F06B-45D1-A13E-293256608C7C}" type="pres">
      <dgm:prSet presAssocID="{4B7640E2-787C-4CE3-A2FC-378C02C6EC4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AA152FE-2E6E-453E-8D5B-570DA204D2AE}" type="pres">
      <dgm:prSet presAssocID="{B7302E72-0655-4139-8F76-1A434A135713}" presName="spacer" presStyleCnt="0"/>
      <dgm:spPr/>
    </dgm:pt>
    <dgm:pt modelId="{B6F14A2C-C7A0-4F57-837F-A57BAE3DEC71}" type="pres">
      <dgm:prSet presAssocID="{85FAB972-D0EE-4F62-AD6E-7457ECCEA28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1FE594B-6795-43CD-ADA4-E51D28F394FD}" type="pres">
      <dgm:prSet presAssocID="{385C1CB9-B348-4490-B4E7-A564EB45B65D}" presName="spacer" presStyleCnt="0"/>
      <dgm:spPr/>
    </dgm:pt>
    <dgm:pt modelId="{3D583C00-C45A-47C2-8F35-B2707197B647}" type="pres">
      <dgm:prSet presAssocID="{2325D2A5-A92A-4C68-93A6-C92A930B924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A1D0332-93AC-4D57-9E13-F0FA300DFECC}" type="pres">
      <dgm:prSet presAssocID="{5B5B1E6A-E5D3-4771-A1B4-9D16C9314A90}" presName="spacer" presStyleCnt="0"/>
      <dgm:spPr/>
    </dgm:pt>
    <dgm:pt modelId="{8F995028-DABD-4CC5-B725-25F45DD34332}" type="pres">
      <dgm:prSet presAssocID="{626A3F99-1994-4EA1-8609-004A81FEEA4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199700E-77C1-4E65-82C7-085C9195AC5F}" type="presOf" srcId="{85FAB972-D0EE-4F62-AD6E-7457ECCEA288}" destId="{B6F14A2C-C7A0-4F57-837F-A57BAE3DEC71}" srcOrd="0" destOrd="0" presId="urn:microsoft.com/office/officeart/2005/8/layout/vList2"/>
    <dgm:cxn modelId="{2B637F0F-58C4-4254-92C7-1F1A0130E38F}" srcId="{FF891B7F-A720-483A-ABCB-63FD322206C6}" destId="{85FAB972-D0EE-4F62-AD6E-7457ECCEA288}" srcOrd="1" destOrd="0" parTransId="{EE307434-8A8D-4409-AFE6-D102EEB2B940}" sibTransId="{385C1CB9-B348-4490-B4E7-A564EB45B65D}"/>
    <dgm:cxn modelId="{B0E6B224-0F90-4C88-8243-ACB55E0E2962}" srcId="{FF891B7F-A720-483A-ABCB-63FD322206C6}" destId="{2325D2A5-A92A-4C68-93A6-C92A930B924D}" srcOrd="2" destOrd="0" parTransId="{31E7FA49-3BD3-4E96-ACC9-7F9948D6FD8E}" sibTransId="{5B5B1E6A-E5D3-4771-A1B4-9D16C9314A90}"/>
    <dgm:cxn modelId="{9FD72F38-C1B7-4BA3-AA65-FD147D622EC1}" type="presOf" srcId="{626A3F99-1994-4EA1-8609-004A81FEEA4B}" destId="{8F995028-DABD-4CC5-B725-25F45DD34332}" srcOrd="0" destOrd="0" presId="urn:microsoft.com/office/officeart/2005/8/layout/vList2"/>
    <dgm:cxn modelId="{B95C9974-4DD0-4C41-9EA8-B3B794882F6F}" type="presOf" srcId="{FF891B7F-A720-483A-ABCB-63FD322206C6}" destId="{29A03982-972F-475B-AB69-DB7596554683}" srcOrd="0" destOrd="0" presId="urn:microsoft.com/office/officeart/2005/8/layout/vList2"/>
    <dgm:cxn modelId="{4606858D-F19E-4570-B026-745D1744C631}" srcId="{FF891B7F-A720-483A-ABCB-63FD322206C6}" destId="{626A3F99-1994-4EA1-8609-004A81FEEA4B}" srcOrd="3" destOrd="0" parTransId="{36A703FA-DC66-4E94-8C0B-010347FBF16B}" sibTransId="{D2A504EC-F320-4198-BA96-32552DE1EFBC}"/>
    <dgm:cxn modelId="{033532A9-EF04-4B47-87DF-0B16761EC598}" type="presOf" srcId="{2325D2A5-A92A-4C68-93A6-C92A930B924D}" destId="{3D583C00-C45A-47C2-8F35-B2707197B647}" srcOrd="0" destOrd="0" presId="urn:microsoft.com/office/officeart/2005/8/layout/vList2"/>
    <dgm:cxn modelId="{4E8E82BA-E3AD-403A-9A5E-7DA12E79A972}" srcId="{FF891B7F-A720-483A-ABCB-63FD322206C6}" destId="{4B7640E2-787C-4CE3-A2FC-378C02C6EC46}" srcOrd="0" destOrd="0" parTransId="{AFECF4DD-65AF-47F7-98A9-411750B0638E}" sibTransId="{B7302E72-0655-4139-8F76-1A434A135713}"/>
    <dgm:cxn modelId="{1181BBF1-97DF-44D9-89EC-A3A9933CE400}" type="presOf" srcId="{4B7640E2-787C-4CE3-A2FC-378C02C6EC46}" destId="{BEEBF0D2-F06B-45D1-A13E-293256608C7C}" srcOrd="0" destOrd="0" presId="urn:microsoft.com/office/officeart/2005/8/layout/vList2"/>
    <dgm:cxn modelId="{6FB3758D-DB19-41D2-ABB4-B5FC4E1BAAE9}" type="presParOf" srcId="{29A03982-972F-475B-AB69-DB7596554683}" destId="{BEEBF0D2-F06B-45D1-A13E-293256608C7C}" srcOrd="0" destOrd="0" presId="urn:microsoft.com/office/officeart/2005/8/layout/vList2"/>
    <dgm:cxn modelId="{7F9A57F4-60B9-4A82-A31A-0FEAFD0FB531}" type="presParOf" srcId="{29A03982-972F-475B-AB69-DB7596554683}" destId="{7AA152FE-2E6E-453E-8D5B-570DA204D2AE}" srcOrd="1" destOrd="0" presId="urn:microsoft.com/office/officeart/2005/8/layout/vList2"/>
    <dgm:cxn modelId="{E852C491-6B04-4846-ADAB-31D8F2FC65A3}" type="presParOf" srcId="{29A03982-972F-475B-AB69-DB7596554683}" destId="{B6F14A2C-C7A0-4F57-837F-A57BAE3DEC71}" srcOrd="2" destOrd="0" presId="urn:microsoft.com/office/officeart/2005/8/layout/vList2"/>
    <dgm:cxn modelId="{57AE2EDD-E3DD-4C2A-B243-2FB113635F5A}" type="presParOf" srcId="{29A03982-972F-475B-AB69-DB7596554683}" destId="{E1FE594B-6795-43CD-ADA4-E51D28F394FD}" srcOrd="3" destOrd="0" presId="urn:microsoft.com/office/officeart/2005/8/layout/vList2"/>
    <dgm:cxn modelId="{AB6203C5-912E-4324-8DEA-8A2014830E19}" type="presParOf" srcId="{29A03982-972F-475B-AB69-DB7596554683}" destId="{3D583C00-C45A-47C2-8F35-B2707197B647}" srcOrd="4" destOrd="0" presId="urn:microsoft.com/office/officeart/2005/8/layout/vList2"/>
    <dgm:cxn modelId="{F3983C22-B171-4CCA-910D-B8BF8B4AE58E}" type="presParOf" srcId="{29A03982-972F-475B-AB69-DB7596554683}" destId="{6A1D0332-93AC-4D57-9E13-F0FA300DFECC}" srcOrd="5" destOrd="0" presId="urn:microsoft.com/office/officeart/2005/8/layout/vList2"/>
    <dgm:cxn modelId="{19F835EE-5846-4BC8-914A-880283028D64}" type="presParOf" srcId="{29A03982-972F-475B-AB69-DB7596554683}" destId="{8F995028-DABD-4CC5-B725-25F45DD343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AFAC83-374A-4AEB-ADA7-166F38A12428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2804E36-7759-4638-8442-C029DD7B20BC}">
      <dgm:prSet/>
      <dgm:spPr/>
      <dgm:t>
        <a:bodyPr/>
        <a:lstStyle/>
        <a:p>
          <a:r>
            <a:rPr lang="en-GB" dirty="0"/>
            <a:t>Several lectures introducing you to data capture and analysis techniques most widely used. </a:t>
          </a:r>
          <a:endParaRPr lang="en-US" dirty="0"/>
        </a:p>
      </dgm:t>
    </dgm:pt>
    <dgm:pt modelId="{3865B876-7AAA-4ECC-92FE-9D09D5C63DB3}" type="parTrans" cxnId="{6346175A-5FCC-44CF-AA03-95A7F5F1FA45}">
      <dgm:prSet/>
      <dgm:spPr/>
      <dgm:t>
        <a:bodyPr/>
        <a:lstStyle/>
        <a:p>
          <a:endParaRPr lang="en-US"/>
        </a:p>
      </dgm:t>
    </dgm:pt>
    <dgm:pt modelId="{F9FA06C9-D17C-4534-B01F-EDF9ABC49656}" type="sibTrans" cxnId="{6346175A-5FCC-44CF-AA03-95A7F5F1FA45}">
      <dgm:prSet/>
      <dgm:spPr/>
      <dgm:t>
        <a:bodyPr/>
        <a:lstStyle/>
        <a:p>
          <a:endParaRPr lang="en-US"/>
        </a:p>
      </dgm:t>
    </dgm:pt>
    <dgm:pt modelId="{BD54F36A-9A01-4C30-85D3-306CDAF7E327}">
      <dgm:prSet/>
      <dgm:spPr/>
      <dgm:t>
        <a:bodyPr/>
        <a:lstStyle/>
        <a:p>
          <a:r>
            <a:rPr lang="en-GB"/>
            <a:t>Introduction of novel techniques (robotics, machine learning, AI)</a:t>
          </a:r>
          <a:endParaRPr lang="en-US"/>
        </a:p>
      </dgm:t>
    </dgm:pt>
    <dgm:pt modelId="{939D1C9D-1BC2-462B-BA97-797E52EAD81D}" type="parTrans" cxnId="{52D68F62-0D63-4881-802F-D7A3C831A5BC}">
      <dgm:prSet/>
      <dgm:spPr/>
      <dgm:t>
        <a:bodyPr/>
        <a:lstStyle/>
        <a:p>
          <a:endParaRPr lang="en-US"/>
        </a:p>
      </dgm:t>
    </dgm:pt>
    <dgm:pt modelId="{C93670C6-C252-4B23-B0EC-AAB6198BA0F3}" type="sibTrans" cxnId="{52D68F62-0D63-4881-802F-D7A3C831A5BC}">
      <dgm:prSet/>
      <dgm:spPr/>
      <dgm:t>
        <a:bodyPr/>
        <a:lstStyle/>
        <a:p>
          <a:endParaRPr lang="en-US"/>
        </a:p>
      </dgm:t>
    </dgm:pt>
    <dgm:pt modelId="{76A07EA9-79C0-476C-8E63-FC29AD00174E}">
      <dgm:prSet/>
      <dgm:spPr/>
      <dgm:t>
        <a:bodyPr/>
        <a:lstStyle/>
        <a:p>
          <a:r>
            <a:rPr lang="en-GB"/>
            <a:t>Guest lectures on specific OME data capture tools from DSTL </a:t>
          </a:r>
          <a:endParaRPr lang="en-US"/>
        </a:p>
      </dgm:t>
    </dgm:pt>
    <dgm:pt modelId="{37915129-A834-4CBA-9E04-AC59E075E841}" type="parTrans" cxnId="{97F746FA-E130-4387-AD9F-21B3CAFA3EF0}">
      <dgm:prSet/>
      <dgm:spPr/>
      <dgm:t>
        <a:bodyPr/>
        <a:lstStyle/>
        <a:p>
          <a:endParaRPr lang="en-US"/>
        </a:p>
      </dgm:t>
    </dgm:pt>
    <dgm:pt modelId="{0C556844-510E-475F-A666-566E8316A91A}" type="sibTrans" cxnId="{97F746FA-E130-4387-AD9F-21B3CAFA3EF0}">
      <dgm:prSet/>
      <dgm:spPr/>
      <dgm:t>
        <a:bodyPr/>
        <a:lstStyle/>
        <a:p>
          <a:endParaRPr lang="en-US"/>
        </a:p>
      </dgm:t>
    </dgm:pt>
    <dgm:pt modelId="{09B3AC17-116C-4BB2-8116-3E7FFDF7E4CE}">
      <dgm:prSet/>
      <dgm:spPr/>
      <dgm:t>
        <a:bodyPr/>
        <a:lstStyle/>
        <a:p>
          <a:r>
            <a:rPr lang="en-GB"/>
            <a:t>Range safety brief and technique lecture by COTEC</a:t>
          </a:r>
          <a:endParaRPr lang="en-US"/>
        </a:p>
      </dgm:t>
    </dgm:pt>
    <dgm:pt modelId="{5796D4A2-94A2-46D9-8E3D-F5B1DB90F40B}" type="parTrans" cxnId="{89257C96-DBE4-483C-837F-584E28E8D1FC}">
      <dgm:prSet/>
      <dgm:spPr/>
      <dgm:t>
        <a:bodyPr/>
        <a:lstStyle/>
        <a:p>
          <a:endParaRPr lang="en-US"/>
        </a:p>
      </dgm:t>
    </dgm:pt>
    <dgm:pt modelId="{D52F3005-0621-45F6-8EC7-E9EBE9A47860}" type="sibTrans" cxnId="{89257C96-DBE4-483C-837F-584E28E8D1FC}">
      <dgm:prSet/>
      <dgm:spPr/>
      <dgm:t>
        <a:bodyPr/>
        <a:lstStyle/>
        <a:p>
          <a:endParaRPr lang="en-US"/>
        </a:p>
      </dgm:t>
    </dgm:pt>
    <dgm:pt modelId="{977D9401-52E2-4B0C-9539-CE2DD131C5D1}">
      <dgm:prSet/>
      <dgm:spPr/>
      <dgm:t>
        <a:bodyPr/>
        <a:lstStyle/>
        <a:p>
          <a:r>
            <a:rPr lang="en-GB"/>
            <a:t>Range day at COTEC</a:t>
          </a:r>
          <a:endParaRPr lang="en-US"/>
        </a:p>
      </dgm:t>
    </dgm:pt>
    <dgm:pt modelId="{0C09E021-A1B2-4573-A373-CAB60E9D19E9}" type="parTrans" cxnId="{25E035BD-8604-4DD7-B664-6188BB22AF5F}">
      <dgm:prSet/>
      <dgm:spPr/>
      <dgm:t>
        <a:bodyPr/>
        <a:lstStyle/>
        <a:p>
          <a:endParaRPr lang="en-US"/>
        </a:p>
      </dgm:t>
    </dgm:pt>
    <dgm:pt modelId="{328F37D8-5FEE-45BA-81EA-894EE1043C9C}" type="sibTrans" cxnId="{25E035BD-8604-4DD7-B664-6188BB22AF5F}">
      <dgm:prSet/>
      <dgm:spPr/>
      <dgm:t>
        <a:bodyPr/>
        <a:lstStyle/>
        <a:p>
          <a:endParaRPr lang="en-US"/>
        </a:p>
      </dgm:t>
    </dgm:pt>
    <dgm:pt modelId="{D53F6DF7-2132-4FD6-A869-799C014287BA}">
      <dgm:prSet/>
      <dgm:spPr/>
      <dgm:t>
        <a:bodyPr/>
        <a:lstStyle/>
        <a:p>
          <a:r>
            <a:rPr lang="en-GB"/>
            <a:t>Project support session and final wrap up session to evaluate the module and bring everything together. </a:t>
          </a:r>
          <a:endParaRPr lang="en-US"/>
        </a:p>
      </dgm:t>
    </dgm:pt>
    <dgm:pt modelId="{8A7EC70E-CD7F-44F9-979A-BA136307AF81}" type="parTrans" cxnId="{0384A089-934A-453F-80B1-B0FD5491A706}">
      <dgm:prSet/>
      <dgm:spPr/>
      <dgm:t>
        <a:bodyPr/>
        <a:lstStyle/>
        <a:p>
          <a:endParaRPr lang="en-US"/>
        </a:p>
      </dgm:t>
    </dgm:pt>
    <dgm:pt modelId="{52C6A238-2616-4D8E-A8AF-FC5C8BE293A1}" type="sibTrans" cxnId="{0384A089-934A-453F-80B1-B0FD5491A706}">
      <dgm:prSet/>
      <dgm:spPr/>
      <dgm:t>
        <a:bodyPr/>
        <a:lstStyle/>
        <a:p>
          <a:endParaRPr lang="en-US"/>
        </a:p>
      </dgm:t>
    </dgm:pt>
    <dgm:pt modelId="{A6FF8723-884B-4A98-8E7F-B8810F44C412}" type="pres">
      <dgm:prSet presAssocID="{FAAFAC83-374A-4AEB-ADA7-166F38A12428}" presName="vert0" presStyleCnt="0">
        <dgm:presLayoutVars>
          <dgm:dir/>
          <dgm:animOne val="branch"/>
          <dgm:animLvl val="lvl"/>
        </dgm:presLayoutVars>
      </dgm:prSet>
      <dgm:spPr/>
    </dgm:pt>
    <dgm:pt modelId="{A6D83B54-794C-47F0-8332-75FDE8C5EBBE}" type="pres">
      <dgm:prSet presAssocID="{22804E36-7759-4638-8442-C029DD7B20BC}" presName="thickLine" presStyleLbl="alignNode1" presStyleIdx="0" presStyleCnt="6"/>
      <dgm:spPr/>
    </dgm:pt>
    <dgm:pt modelId="{C4F246DC-53D7-4A54-A7DF-C9B054EB14CB}" type="pres">
      <dgm:prSet presAssocID="{22804E36-7759-4638-8442-C029DD7B20BC}" presName="horz1" presStyleCnt="0"/>
      <dgm:spPr/>
    </dgm:pt>
    <dgm:pt modelId="{A64EE094-AF09-4584-B05A-6F0F5E31D580}" type="pres">
      <dgm:prSet presAssocID="{22804E36-7759-4638-8442-C029DD7B20BC}" presName="tx1" presStyleLbl="revTx" presStyleIdx="0" presStyleCnt="6"/>
      <dgm:spPr/>
    </dgm:pt>
    <dgm:pt modelId="{84580EBC-E8B9-4A0D-AD04-0EB3FD272BAA}" type="pres">
      <dgm:prSet presAssocID="{22804E36-7759-4638-8442-C029DD7B20BC}" presName="vert1" presStyleCnt="0"/>
      <dgm:spPr/>
    </dgm:pt>
    <dgm:pt modelId="{E6A966BA-D00D-46FF-88F1-9FB747FABE6F}" type="pres">
      <dgm:prSet presAssocID="{BD54F36A-9A01-4C30-85D3-306CDAF7E327}" presName="thickLine" presStyleLbl="alignNode1" presStyleIdx="1" presStyleCnt="6"/>
      <dgm:spPr/>
    </dgm:pt>
    <dgm:pt modelId="{308F38C2-F9CA-457B-B0B4-DBF794E834C3}" type="pres">
      <dgm:prSet presAssocID="{BD54F36A-9A01-4C30-85D3-306CDAF7E327}" presName="horz1" presStyleCnt="0"/>
      <dgm:spPr/>
    </dgm:pt>
    <dgm:pt modelId="{BD856BC5-09C6-44BB-AD36-371B229B7A95}" type="pres">
      <dgm:prSet presAssocID="{BD54F36A-9A01-4C30-85D3-306CDAF7E327}" presName="tx1" presStyleLbl="revTx" presStyleIdx="1" presStyleCnt="6"/>
      <dgm:spPr/>
    </dgm:pt>
    <dgm:pt modelId="{2AB0FDDD-6B5C-4240-B4AB-15A3CF3AF016}" type="pres">
      <dgm:prSet presAssocID="{BD54F36A-9A01-4C30-85D3-306CDAF7E327}" presName="vert1" presStyleCnt="0"/>
      <dgm:spPr/>
    </dgm:pt>
    <dgm:pt modelId="{B6D9E688-58D9-44FB-B6C4-6304B8828E53}" type="pres">
      <dgm:prSet presAssocID="{76A07EA9-79C0-476C-8E63-FC29AD00174E}" presName="thickLine" presStyleLbl="alignNode1" presStyleIdx="2" presStyleCnt="6"/>
      <dgm:spPr/>
    </dgm:pt>
    <dgm:pt modelId="{D4A40563-5A39-4912-97CB-919A54141925}" type="pres">
      <dgm:prSet presAssocID="{76A07EA9-79C0-476C-8E63-FC29AD00174E}" presName="horz1" presStyleCnt="0"/>
      <dgm:spPr/>
    </dgm:pt>
    <dgm:pt modelId="{8CFFCC0A-766B-4944-9B86-27B319CE6DE1}" type="pres">
      <dgm:prSet presAssocID="{76A07EA9-79C0-476C-8E63-FC29AD00174E}" presName="tx1" presStyleLbl="revTx" presStyleIdx="2" presStyleCnt="6"/>
      <dgm:spPr/>
    </dgm:pt>
    <dgm:pt modelId="{FA9E3C7A-4B6E-4095-9B94-9F5C2DF870A6}" type="pres">
      <dgm:prSet presAssocID="{76A07EA9-79C0-476C-8E63-FC29AD00174E}" presName="vert1" presStyleCnt="0"/>
      <dgm:spPr/>
    </dgm:pt>
    <dgm:pt modelId="{097B21E2-4970-4E24-8E71-A9C7354D51AA}" type="pres">
      <dgm:prSet presAssocID="{09B3AC17-116C-4BB2-8116-3E7FFDF7E4CE}" presName="thickLine" presStyleLbl="alignNode1" presStyleIdx="3" presStyleCnt="6"/>
      <dgm:spPr/>
    </dgm:pt>
    <dgm:pt modelId="{0F886593-6EE9-4309-B10D-C5398BCE71B7}" type="pres">
      <dgm:prSet presAssocID="{09B3AC17-116C-4BB2-8116-3E7FFDF7E4CE}" presName="horz1" presStyleCnt="0"/>
      <dgm:spPr/>
    </dgm:pt>
    <dgm:pt modelId="{11CB765C-C44F-4DDA-BCC2-E8DCFC23CA56}" type="pres">
      <dgm:prSet presAssocID="{09B3AC17-116C-4BB2-8116-3E7FFDF7E4CE}" presName="tx1" presStyleLbl="revTx" presStyleIdx="3" presStyleCnt="6"/>
      <dgm:spPr/>
    </dgm:pt>
    <dgm:pt modelId="{1EDAC294-1D5C-4B4C-969F-436F5FAEFD0C}" type="pres">
      <dgm:prSet presAssocID="{09B3AC17-116C-4BB2-8116-3E7FFDF7E4CE}" presName="vert1" presStyleCnt="0"/>
      <dgm:spPr/>
    </dgm:pt>
    <dgm:pt modelId="{6D5672C8-4E68-49A5-B21A-6AC152ED84B4}" type="pres">
      <dgm:prSet presAssocID="{977D9401-52E2-4B0C-9539-CE2DD131C5D1}" presName="thickLine" presStyleLbl="alignNode1" presStyleIdx="4" presStyleCnt="6"/>
      <dgm:spPr/>
    </dgm:pt>
    <dgm:pt modelId="{B356B69F-534A-4CC5-AD54-B951181C82BC}" type="pres">
      <dgm:prSet presAssocID="{977D9401-52E2-4B0C-9539-CE2DD131C5D1}" presName="horz1" presStyleCnt="0"/>
      <dgm:spPr/>
    </dgm:pt>
    <dgm:pt modelId="{EC893D2C-EC8C-46BF-A31D-7F92BDDE71DA}" type="pres">
      <dgm:prSet presAssocID="{977D9401-52E2-4B0C-9539-CE2DD131C5D1}" presName="tx1" presStyleLbl="revTx" presStyleIdx="4" presStyleCnt="6"/>
      <dgm:spPr/>
    </dgm:pt>
    <dgm:pt modelId="{08E19255-6E3A-462E-A12E-46A0C64A7BEE}" type="pres">
      <dgm:prSet presAssocID="{977D9401-52E2-4B0C-9539-CE2DD131C5D1}" presName="vert1" presStyleCnt="0"/>
      <dgm:spPr/>
    </dgm:pt>
    <dgm:pt modelId="{7ABC039E-066D-48FB-A911-03A2327DF04B}" type="pres">
      <dgm:prSet presAssocID="{D53F6DF7-2132-4FD6-A869-799C014287BA}" presName="thickLine" presStyleLbl="alignNode1" presStyleIdx="5" presStyleCnt="6"/>
      <dgm:spPr/>
    </dgm:pt>
    <dgm:pt modelId="{B741C906-446D-48B2-9DAA-BC7DF0830CDC}" type="pres">
      <dgm:prSet presAssocID="{D53F6DF7-2132-4FD6-A869-799C014287BA}" presName="horz1" presStyleCnt="0"/>
      <dgm:spPr/>
    </dgm:pt>
    <dgm:pt modelId="{C8EA48E6-28AC-42F4-8924-64F2E1FB4FE7}" type="pres">
      <dgm:prSet presAssocID="{D53F6DF7-2132-4FD6-A869-799C014287BA}" presName="tx1" presStyleLbl="revTx" presStyleIdx="5" presStyleCnt="6"/>
      <dgm:spPr/>
    </dgm:pt>
    <dgm:pt modelId="{C6ADD6B6-84E0-4508-B771-741A9B19DAB4}" type="pres">
      <dgm:prSet presAssocID="{D53F6DF7-2132-4FD6-A869-799C014287BA}" presName="vert1" presStyleCnt="0"/>
      <dgm:spPr/>
    </dgm:pt>
  </dgm:ptLst>
  <dgm:cxnLst>
    <dgm:cxn modelId="{E6242924-3F39-477A-86B0-09411DB10B8E}" type="presOf" srcId="{BD54F36A-9A01-4C30-85D3-306CDAF7E327}" destId="{BD856BC5-09C6-44BB-AD36-371B229B7A95}" srcOrd="0" destOrd="0" presId="urn:microsoft.com/office/officeart/2008/layout/LinedList"/>
    <dgm:cxn modelId="{28920536-0AAB-457E-B1CE-A7D589E55F6E}" type="presOf" srcId="{D53F6DF7-2132-4FD6-A869-799C014287BA}" destId="{C8EA48E6-28AC-42F4-8924-64F2E1FB4FE7}" srcOrd="0" destOrd="0" presId="urn:microsoft.com/office/officeart/2008/layout/LinedList"/>
    <dgm:cxn modelId="{FC9A633F-8D60-410A-B040-1317EAFD749A}" type="presOf" srcId="{977D9401-52E2-4B0C-9539-CE2DD131C5D1}" destId="{EC893D2C-EC8C-46BF-A31D-7F92BDDE71DA}" srcOrd="0" destOrd="0" presId="urn:microsoft.com/office/officeart/2008/layout/LinedList"/>
    <dgm:cxn modelId="{52D68F62-0D63-4881-802F-D7A3C831A5BC}" srcId="{FAAFAC83-374A-4AEB-ADA7-166F38A12428}" destId="{BD54F36A-9A01-4C30-85D3-306CDAF7E327}" srcOrd="1" destOrd="0" parTransId="{939D1C9D-1BC2-462B-BA97-797E52EAD81D}" sibTransId="{C93670C6-C252-4B23-B0EC-AAB6198BA0F3}"/>
    <dgm:cxn modelId="{6346175A-5FCC-44CF-AA03-95A7F5F1FA45}" srcId="{FAAFAC83-374A-4AEB-ADA7-166F38A12428}" destId="{22804E36-7759-4638-8442-C029DD7B20BC}" srcOrd="0" destOrd="0" parTransId="{3865B876-7AAA-4ECC-92FE-9D09D5C63DB3}" sibTransId="{F9FA06C9-D17C-4534-B01F-EDF9ABC49656}"/>
    <dgm:cxn modelId="{5BDD3A7C-775D-4DEE-9E37-1B368EEDDDC2}" type="presOf" srcId="{09B3AC17-116C-4BB2-8116-3E7FFDF7E4CE}" destId="{11CB765C-C44F-4DDA-BCC2-E8DCFC23CA56}" srcOrd="0" destOrd="0" presId="urn:microsoft.com/office/officeart/2008/layout/LinedList"/>
    <dgm:cxn modelId="{5D377285-6FEB-40A6-B579-C5A55D3686A6}" type="presOf" srcId="{76A07EA9-79C0-476C-8E63-FC29AD00174E}" destId="{8CFFCC0A-766B-4944-9B86-27B319CE6DE1}" srcOrd="0" destOrd="0" presId="urn:microsoft.com/office/officeart/2008/layout/LinedList"/>
    <dgm:cxn modelId="{0384A089-934A-453F-80B1-B0FD5491A706}" srcId="{FAAFAC83-374A-4AEB-ADA7-166F38A12428}" destId="{D53F6DF7-2132-4FD6-A869-799C014287BA}" srcOrd="5" destOrd="0" parTransId="{8A7EC70E-CD7F-44F9-979A-BA136307AF81}" sibTransId="{52C6A238-2616-4D8E-A8AF-FC5C8BE293A1}"/>
    <dgm:cxn modelId="{89257C96-DBE4-483C-837F-584E28E8D1FC}" srcId="{FAAFAC83-374A-4AEB-ADA7-166F38A12428}" destId="{09B3AC17-116C-4BB2-8116-3E7FFDF7E4CE}" srcOrd="3" destOrd="0" parTransId="{5796D4A2-94A2-46D9-8E3D-F5B1DB90F40B}" sibTransId="{D52F3005-0621-45F6-8EC7-E9EBE9A47860}"/>
    <dgm:cxn modelId="{A1E5959F-B2F5-4194-83C9-9705B28E7012}" type="presOf" srcId="{FAAFAC83-374A-4AEB-ADA7-166F38A12428}" destId="{A6FF8723-884B-4A98-8E7F-B8810F44C412}" srcOrd="0" destOrd="0" presId="urn:microsoft.com/office/officeart/2008/layout/LinedList"/>
    <dgm:cxn modelId="{67B773AD-5C14-4153-B2DC-66F186E05180}" type="presOf" srcId="{22804E36-7759-4638-8442-C029DD7B20BC}" destId="{A64EE094-AF09-4584-B05A-6F0F5E31D580}" srcOrd="0" destOrd="0" presId="urn:microsoft.com/office/officeart/2008/layout/LinedList"/>
    <dgm:cxn modelId="{25E035BD-8604-4DD7-B664-6188BB22AF5F}" srcId="{FAAFAC83-374A-4AEB-ADA7-166F38A12428}" destId="{977D9401-52E2-4B0C-9539-CE2DD131C5D1}" srcOrd="4" destOrd="0" parTransId="{0C09E021-A1B2-4573-A373-CAB60E9D19E9}" sibTransId="{328F37D8-5FEE-45BA-81EA-894EE1043C9C}"/>
    <dgm:cxn modelId="{97F746FA-E130-4387-AD9F-21B3CAFA3EF0}" srcId="{FAAFAC83-374A-4AEB-ADA7-166F38A12428}" destId="{76A07EA9-79C0-476C-8E63-FC29AD00174E}" srcOrd="2" destOrd="0" parTransId="{37915129-A834-4CBA-9E04-AC59E075E841}" sibTransId="{0C556844-510E-475F-A666-566E8316A91A}"/>
    <dgm:cxn modelId="{9956ED9A-204D-4437-8E7A-3E8A3CA9733B}" type="presParOf" srcId="{A6FF8723-884B-4A98-8E7F-B8810F44C412}" destId="{A6D83B54-794C-47F0-8332-75FDE8C5EBBE}" srcOrd="0" destOrd="0" presId="urn:microsoft.com/office/officeart/2008/layout/LinedList"/>
    <dgm:cxn modelId="{893F69B5-6EFF-4780-ADD6-D2C06B8A1C12}" type="presParOf" srcId="{A6FF8723-884B-4A98-8E7F-B8810F44C412}" destId="{C4F246DC-53D7-4A54-A7DF-C9B054EB14CB}" srcOrd="1" destOrd="0" presId="urn:microsoft.com/office/officeart/2008/layout/LinedList"/>
    <dgm:cxn modelId="{CE232C01-2250-442B-85F5-ED6A4BBCFA65}" type="presParOf" srcId="{C4F246DC-53D7-4A54-A7DF-C9B054EB14CB}" destId="{A64EE094-AF09-4584-B05A-6F0F5E31D580}" srcOrd="0" destOrd="0" presId="urn:microsoft.com/office/officeart/2008/layout/LinedList"/>
    <dgm:cxn modelId="{B5A4481A-4A22-41F7-88EE-F9266A5BABBD}" type="presParOf" srcId="{C4F246DC-53D7-4A54-A7DF-C9B054EB14CB}" destId="{84580EBC-E8B9-4A0D-AD04-0EB3FD272BAA}" srcOrd="1" destOrd="0" presId="urn:microsoft.com/office/officeart/2008/layout/LinedList"/>
    <dgm:cxn modelId="{ED6116AD-0699-4052-B691-3265BE961098}" type="presParOf" srcId="{A6FF8723-884B-4A98-8E7F-B8810F44C412}" destId="{E6A966BA-D00D-46FF-88F1-9FB747FABE6F}" srcOrd="2" destOrd="0" presId="urn:microsoft.com/office/officeart/2008/layout/LinedList"/>
    <dgm:cxn modelId="{11FE828A-0D9A-415A-A75E-1095AB426427}" type="presParOf" srcId="{A6FF8723-884B-4A98-8E7F-B8810F44C412}" destId="{308F38C2-F9CA-457B-B0B4-DBF794E834C3}" srcOrd="3" destOrd="0" presId="urn:microsoft.com/office/officeart/2008/layout/LinedList"/>
    <dgm:cxn modelId="{DF75265F-7332-4C18-B537-79FE9C84B31A}" type="presParOf" srcId="{308F38C2-F9CA-457B-B0B4-DBF794E834C3}" destId="{BD856BC5-09C6-44BB-AD36-371B229B7A95}" srcOrd="0" destOrd="0" presId="urn:microsoft.com/office/officeart/2008/layout/LinedList"/>
    <dgm:cxn modelId="{E55589D4-E059-4BDB-9964-E630B1D2BA10}" type="presParOf" srcId="{308F38C2-F9CA-457B-B0B4-DBF794E834C3}" destId="{2AB0FDDD-6B5C-4240-B4AB-15A3CF3AF016}" srcOrd="1" destOrd="0" presId="urn:microsoft.com/office/officeart/2008/layout/LinedList"/>
    <dgm:cxn modelId="{F834278D-C4B6-4B39-B315-6464701828E1}" type="presParOf" srcId="{A6FF8723-884B-4A98-8E7F-B8810F44C412}" destId="{B6D9E688-58D9-44FB-B6C4-6304B8828E53}" srcOrd="4" destOrd="0" presId="urn:microsoft.com/office/officeart/2008/layout/LinedList"/>
    <dgm:cxn modelId="{80663E08-481E-4A7A-8896-FAA2DF3838B0}" type="presParOf" srcId="{A6FF8723-884B-4A98-8E7F-B8810F44C412}" destId="{D4A40563-5A39-4912-97CB-919A54141925}" srcOrd="5" destOrd="0" presId="urn:microsoft.com/office/officeart/2008/layout/LinedList"/>
    <dgm:cxn modelId="{727EB365-83DE-4491-BE3E-9A8C783000E4}" type="presParOf" srcId="{D4A40563-5A39-4912-97CB-919A54141925}" destId="{8CFFCC0A-766B-4944-9B86-27B319CE6DE1}" srcOrd="0" destOrd="0" presId="urn:microsoft.com/office/officeart/2008/layout/LinedList"/>
    <dgm:cxn modelId="{A1C53BB8-3432-4579-ABFC-91FA8021C1FC}" type="presParOf" srcId="{D4A40563-5A39-4912-97CB-919A54141925}" destId="{FA9E3C7A-4B6E-4095-9B94-9F5C2DF870A6}" srcOrd="1" destOrd="0" presId="urn:microsoft.com/office/officeart/2008/layout/LinedList"/>
    <dgm:cxn modelId="{4AEDC828-F3AD-487E-BAB2-0D9D18720B2F}" type="presParOf" srcId="{A6FF8723-884B-4A98-8E7F-B8810F44C412}" destId="{097B21E2-4970-4E24-8E71-A9C7354D51AA}" srcOrd="6" destOrd="0" presId="urn:microsoft.com/office/officeart/2008/layout/LinedList"/>
    <dgm:cxn modelId="{1EB67502-7D60-459C-B434-B69467CF3F3C}" type="presParOf" srcId="{A6FF8723-884B-4A98-8E7F-B8810F44C412}" destId="{0F886593-6EE9-4309-B10D-C5398BCE71B7}" srcOrd="7" destOrd="0" presId="urn:microsoft.com/office/officeart/2008/layout/LinedList"/>
    <dgm:cxn modelId="{F8B116A1-48B6-4AD9-AEDF-6351D0BDCA17}" type="presParOf" srcId="{0F886593-6EE9-4309-B10D-C5398BCE71B7}" destId="{11CB765C-C44F-4DDA-BCC2-E8DCFC23CA56}" srcOrd="0" destOrd="0" presId="urn:microsoft.com/office/officeart/2008/layout/LinedList"/>
    <dgm:cxn modelId="{09C68A98-319B-4997-8EFE-7D65490F33B3}" type="presParOf" srcId="{0F886593-6EE9-4309-B10D-C5398BCE71B7}" destId="{1EDAC294-1D5C-4B4C-969F-436F5FAEFD0C}" srcOrd="1" destOrd="0" presId="urn:microsoft.com/office/officeart/2008/layout/LinedList"/>
    <dgm:cxn modelId="{0A6FE11A-6BEF-4C42-9525-9552B67FDEF0}" type="presParOf" srcId="{A6FF8723-884B-4A98-8E7F-B8810F44C412}" destId="{6D5672C8-4E68-49A5-B21A-6AC152ED84B4}" srcOrd="8" destOrd="0" presId="urn:microsoft.com/office/officeart/2008/layout/LinedList"/>
    <dgm:cxn modelId="{ADD5D363-8CDA-4C55-90EC-742B517FE43D}" type="presParOf" srcId="{A6FF8723-884B-4A98-8E7F-B8810F44C412}" destId="{B356B69F-534A-4CC5-AD54-B951181C82BC}" srcOrd="9" destOrd="0" presId="urn:microsoft.com/office/officeart/2008/layout/LinedList"/>
    <dgm:cxn modelId="{24A40A58-D3E8-4BF9-A277-97DBE576058C}" type="presParOf" srcId="{B356B69F-534A-4CC5-AD54-B951181C82BC}" destId="{EC893D2C-EC8C-46BF-A31D-7F92BDDE71DA}" srcOrd="0" destOrd="0" presId="urn:microsoft.com/office/officeart/2008/layout/LinedList"/>
    <dgm:cxn modelId="{FA1B5E83-223E-46C3-BDF0-D948D1DB87B3}" type="presParOf" srcId="{B356B69F-534A-4CC5-AD54-B951181C82BC}" destId="{08E19255-6E3A-462E-A12E-46A0C64A7BEE}" srcOrd="1" destOrd="0" presId="urn:microsoft.com/office/officeart/2008/layout/LinedList"/>
    <dgm:cxn modelId="{DAF93A4D-2E7B-4C2B-9AC4-7AAF3E493C6B}" type="presParOf" srcId="{A6FF8723-884B-4A98-8E7F-B8810F44C412}" destId="{7ABC039E-066D-48FB-A911-03A2327DF04B}" srcOrd="10" destOrd="0" presId="urn:microsoft.com/office/officeart/2008/layout/LinedList"/>
    <dgm:cxn modelId="{F2A6FB1C-1B16-40F6-B716-BAC071314042}" type="presParOf" srcId="{A6FF8723-884B-4A98-8E7F-B8810F44C412}" destId="{B741C906-446D-48B2-9DAA-BC7DF0830CDC}" srcOrd="11" destOrd="0" presId="urn:microsoft.com/office/officeart/2008/layout/LinedList"/>
    <dgm:cxn modelId="{E50EA349-AF3B-4C3E-B1CA-A13F5CBA4D7B}" type="presParOf" srcId="{B741C906-446D-48B2-9DAA-BC7DF0830CDC}" destId="{C8EA48E6-28AC-42F4-8924-64F2E1FB4FE7}" srcOrd="0" destOrd="0" presId="urn:microsoft.com/office/officeart/2008/layout/LinedList"/>
    <dgm:cxn modelId="{39C20E87-06C5-4534-B649-00D104F624DF}" type="presParOf" srcId="{B741C906-446D-48B2-9DAA-BC7DF0830CDC}" destId="{C6ADD6B6-84E0-4508-B771-741A9B19DAB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894936-6F06-4BC5-99AC-646D9A696D31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EE07081-45C8-4588-9129-1ACE826B630A}">
      <dgm:prSet custT="1"/>
      <dgm:spPr/>
      <dgm:t>
        <a:bodyPr/>
        <a:lstStyle/>
        <a:p>
          <a:r>
            <a:rPr lang="en-GB" sz="2800" b="1" dirty="0"/>
            <a:t>General</a:t>
          </a:r>
          <a:endParaRPr lang="en-US" sz="2800" b="1" dirty="0"/>
        </a:p>
      </dgm:t>
    </dgm:pt>
    <dgm:pt modelId="{B3EA4655-FFB7-4205-B8A2-2B3E460430AF}" type="parTrans" cxnId="{4E7E7987-1C8D-4BB7-A9A6-C4C02D6F8DF2}">
      <dgm:prSet/>
      <dgm:spPr/>
      <dgm:t>
        <a:bodyPr/>
        <a:lstStyle/>
        <a:p>
          <a:endParaRPr lang="en-US"/>
        </a:p>
      </dgm:t>
    </dgm:pt>
    <dgm:pt modelId="{F8933D04-9E46-4A25-BACB-966319EFAD80}" type="sibTrans" cxnId="{4E7E7987-1C8D-4BB7-A9A6-C4C02D6F8DF2}">
      <dgm:prSet/>
      <dgm:spPr/>
      <dgm:t>
        <a:bodyPr/>
        <a:lstStyle/>
        <a:p>
          <a:endParaRPr lang="en-US"/>
        </a:p>
      </dgm:t>
    </dgm:pt>
    <dgm:pt modelId="{A4820C84-26D2-497E-BD8B-F97E59BC5CE8}">
      <dgm:prSet custT="1"/>
      <dgm:spPr/>
      <dgm:t>
        <a:bodyPr/>
        <a:lstStyle/>
        <a:p>
          <a:r>
            <a:rPr lang="en-GB" sz="2800" b="1" dirty="0"/>
            <a:t>COTEC range day</a:t>
          </a:r>
          <a:endParaRPr lang="en-US" sz="2800" b="1" dirty="0"/>
        </a:p>
      </dgm:t>
    </dgm:pt>
    <dgm:pt modelId="{5DA5B62B-1CC2-4CCC-BFDA-E85D9B5D5E7F}" type="parTrans" cxnId="{2D5C29F9-BF39-4793-9F3A-B87140F61A26}">
      <dgm:prSet/>
      <dgm:spPr/>
      <dgm:t>
        <a:bodyPr/>
        <a:lstStyle/>
        <a:p>
          <a:endParaRPr lang="en-US"/>
        </a:p>
      </dgm:t>
    </dgm:pt>
    <dgm:pt modelId="{297EAB35-D779-4CA6-BE7A-9919A7DFF3A4}" type="sibTrans" cxnId="{2D5C29F9-BF39-4793-9F3A-B87140F61A26}">
      <dgm:prSet/>
      <dgm:spPr/>
      <dgm:t>
        <a:bodyPr/>
        <a:lstStyle/>
        <a:p>
          <a:endParaRPr lang="en-US"/>
        </a:p>
      </dgm:t>
    </dgm:pt>
    <dgm:pt modelId="{64A4D6EA-805F-4F3B-A0EA-0A159CE7648D}">
      <dgm:prSet custT="1"/>
      <dgm:spPr/>
      <dgm:t>
        <a:bodyPr/>
        <a:lstStyle/>
        <a:p>
          <a:r>
            <a:rPr lang="en-GB" sz="2800" b="1"/>
            <a:t>Analysis:</a:t>
          </a:r>
          <a:endParaRPr lang="en-US" sz="2800" b="1"/>
        </a:p>
      </dgm:t>
    </dgm:pt>
    <dgm:pt modelId="{3EDD151A-E4A2-448C-8BF6-19E948015CCB}" type="parTrans" cxnId="{AFB2BB5D-5E7F-4C9F-A17F-297F6C437F21}">
      <dgm:prSet/>
      <dgm:spPr/>
      <dgm:t>
        <a:bodyPr/>
        <a:lstStyle/>
        <a:p>
          <a:endParaRPr lang="en-US"/>
        </a:p>
      </dgm:t>
    </dgm:pt>
    <dgm:pt modelId="{DF75E8C3-EB24-4B38-AC0B-355A9B72D692}" type="sibTrans" cxnId="{AFB2BB5D-5E7F-4C9F-A17F-297F6C437F21}">
      <dgm:prSet/>
      <dgm:spPr/>
      <dgm:t>
        <a:bodyPr/>
        <a:lstStyle/>
        <a:p>
          <a:endParaRPr lang="en-US"/>
        </a:p>
      </dgm:t>
    </dgm:pt>
    <dgm:pt modelId="{04CF8AA8-9A1F-4AA0-A6A4-174263C79745}">
      <dgm:prSet/>
      <dgm:spPr/>
      <dgm:t>
        <a:bodyPr/>
        <a:lstStyle/>
        <a:p>
          <a:r>
            <a:rPr lang="en-GB"/>
            <a:t>Chemical</a:t>
          </a:r>
          <a:endParaRPr lang="en-US"/>
        </a:p>
      </dgm:t>
    </dgm:pt>
    <dgm:pt modelId="{3503CB97-5241-4786-9656-B0C0D47EB104}" type="parTrans" cxnId="{AF3C176C-3331-4C45-9131-61BF0A5B3790}">
      <dgm:prSet/>
      <dgm:spPr/>
      <dgm:t>
        <a:bodyPr/>
        <a:lstStyle/>
        <a:p>
          <a:endParaRPr lang="en-US"/>
        </a:p>
      </dgm:t>
    </dgm:pt>
    <dgm:pt modelId="{123CFD36-F162-4508-84DF-9695C2AFDF71}" type="sibTrans" cxnId="{AF3C176C-3331-4C45-9131-61BF0A5B3790}">
      <dgm:prSet/>
      <dgm:spPr/>
      <dgm:t>
        <a:bodyPr/>
        <a:lstStyle/>
        <a:p>
          <a:endParaRPr lang="en-US"/>
        </a:p>
      </dgm:t>
    </dgm:pt>
    <dgm:pt modelId="{32A2DA70-B806-45E6-B02B-60C219C58E08}">
      <dgm:prSet/>
      <dgm:spPr/>
      <dgm:t>
        <a:bodyPr/>
        <a:lstStyle/>
        <a:p>
          <a:r>
            <a:rPr lang="en-GB"/>
            <a:t>Physical </a:t>
          </a:r>
          <a:endParaRPr lang="en-US"/>
        </a:p>
      </dgm:t>
    </dgm:pt>
    <dgm:pt modelId="{C4AA4EF4-BD82-4E53-B0F1-E8310CE2A214}" type="parTrans" cxnId="{BEB9771F-1CD1-4C3A-97A5-B98FA5187932}">
      <dgm:prSet/>
      <dgm:spPr/>
      <dgm:t>
        <a:bodyPr/>
        <a:lstStyle/>
        <a:p>
          <a:endParaRPr lang="en-US"/>
        </a:p>
      </dgm:t>
    </dgm:pt>
    <dgm:pt modelId="{05853B6E-6AF9-44C4-8ABF-2F273D0E6D5E}" type="sibTrans" cxnId="{BEB9771F-1CD1-4C3A-97A5-B98FA5187932}">
      <dgm:prSet/>
      <dgm:spPr/>
      <dgm:t>
        <a:bodyPr/>
        <a:lstStyle/>
        <a:p>
          <a:endParaRPr lang="en-US"/>
        </a:p>
      </dgm:t>
    </dgm:pt>
    <dgm:pt modelId="{8B999314-B255-438F-892F-81B641904E6F}">
      <dgm:prSet/>
      <dgm:spPr/>
      <dgm:t>
        <a:bodyPr/>
        <a:lstStyle/>
        <a:p>
          <a:r>
            <a:rPr lang="en-GB"/>
            <a:t>Digital </a:t>
          </a:r>
          <a:endParaRPr lang="en-US"/>
        </a:p>
      </dgm:t>
    </dgm:pt>
    <dgm:pt modelId="{285FC3D2-CA04-4BB2-A7C6-30776C905881}" type="parTrans" cxnId="{6F445B64-2995-4A62-8640-571C1145B171}">
      <dgm:prSet/>
      <dgm:spPr/>
      <dgm:t>
        <a:bodyPr/>
        <a:lstStyle/>
        <a:p>
          <a:endParaRPr lang="en-US"/>
        </a:p>
      </dgm:t>
    </dgm:pt>
    <dgm:pt modelId="{8F7B7547-B31C-41B3-95B9-DB6A14471A90}" type="sibTrans" cxnId="{6F445B64-2995-4A62-8640-571C1145B171}">
      <dgm:prSet/>
      <dgm:spPr/>
      <dgm:t>
        <a:bodyPr/>
        <a:lstStyle/>
        <a:p>
          <a:endParaRPr lang="en-US"/>
        </a:p>
      </dgm:t>
    </dgm:pt>
    <dgm:pt modelId="{77AB4CC9-57DC-4378-B81A-911B5E0AEB21}">
      <dgm:prSet custT="1"/>
      <dgm:spPr/>
      <dgm:t>
        <a:bodyPr/>
        <a:lstStyle/>
        <a:p>
          <a:r>
            <a:rPr lang="en-GB" sz="2800" b="1"/>
            <a:t>Report Structure</a:t>
          </a:r>
          <a:endParaRPr lang="en-US" sz="2800" b="1"/>
        </a:p>
      </dgm:t>
    </dgm:pt>
    <dgm:pt modelId="{BAD4C471-F2B7-4B18-A3C0-3F8BEE8B17EE}" type="parTrans" cxnId="{62753F74-798B-4F76-B069-8DAEC6C867CC}">
      <dgm:prSet/>
      <dgm:spPr/>
      <dgm:t>
        <a:bodyPr/>
        <a:lstStyle/>
        <a:p>
          <a:endParaRPr lang="en-US"/>
        </a:p>
      </dgm:t>
    </dgm:pt>
    <dgm:pt modelId="{9208008E-266C-4141-91BD-DA62685A8407}" type="sibTrans" cxnId="{62753F74-798B-4F76-B069-8DAEC6C867CC}">
      <dgm:prSet/>
      <dgm:spPr/>
      <dgm:t>
        <a:bodyPr/>
        <a:lstStyle/>
        <a:p>
          <a:endParaRPr lang="en-US"/>
        </a:p>
      </dgm:t>
    </dgm:pt>
    <dgm:pt modelId="{3E3DA27C-94D9-4FFD-A472-348955390E9A}">
      <dgm:prSet custT="1"/>
      <dgm:spPr/>
      <dgm:t>
        <a:bodyPr/>
        <a:lstStyle/>
        <a:p>
          <a:r>
            <a:rPr lang="en-GB" sz="2800" b="1"/>
            <a:t>Hand in Date (without EC)</a:t>
          </a:r>
          <a:endParaRPr lang="en-US" sz="2800" b="1"/>
        </a:p>
      </dgm:t>
    </dgm:pt>
    <dgm:pt modelId="{01F2787A-C98A-4965-95C3-7E6A14B9363E}" type="parTrans" cxnId="{F89B9DA5-1660-477C-9FEF-540779BD2825}">
      <dgm:prSet/>
      <dgm:spPr/>
      <dgm:t>
        <a:bodyPr/>
        <a:lstStyle/>
        <a:p>
          <a:endParaRPr lang="en-US"/>
        </a:p>
      </dgm:t>
    </dgm:pt>
    <dgm:pt modelId="{1CCA7C10-1AFF-4B26-842E-65F167FFB0D2}" type="sibTrans" cxnId="{F89B9DA5-1660-477C-9FEF-540779BD2825}">
      <dgm:prSet/>
      <dgm:spPr/>
      <dgm:t>
        <a:bodyPr/>
        <a:lstStyle/>
        <a:p>
          <a:endParaRPr lang="en-US"/>
        </a:p>
      </dgm:t>
    </dgm:pt>
    <dgm:pt modelId="{E8B48822-446C-4233-BB20-6CC86E1C5D32}" type="pres">
      <dgm:prSet presAssocID="{68894936-6F06-4BC5-99AC-646D9A696D31}" presName="linear" presStyleCnt="0">
        <dgm:presLayoutVars>
          <dgm:dir/>
          <dgm:animLvl val="lvl"/>
          <dgm:resizeHandles val="exact"/>
        </dgm:presLayoutVars>
      </dgm:prSet>
      <dgm:spPr/>
    </dgm:pt>
    <dgm:pt modelId="{51E77F2C-3CFC-4876-8C78-9E605D395EAF}" type="pres">
      <dgm:prSet presAssocID="{4EE07081-45C8-4588-9129-1ACE826B630A}" presName="parentLin" presStyleCnt="0"/>
      <dgm:spPr/>
    </dgm:pt>
    <dgm:pt modelId="{C6C6F9BB-32D6-4396-8C89-48B7F9322009}" type="pres">
      <dgm:prSet presAssocID="{4EE07081-45C8-4588-9129-1ACE826B630A}" presName="parentLeftMargin" presStyleLbl="node1" presStyleIdx="0" presStyleCnt="5"/>
      <dgm:spPr/>
    </dgm:pt>
    <dgm:pt modelId="{E468FD4E-674F-467F-A9BA-AA5256CEC62D}" type="pres">
      <dgm:prSet presAssocID="{4EE07081-45C8-4588-9129-1ACE826B630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71FDF49-43CE-40FE-BF7E-3113092F3CD4}" type="pres">
      <dgm:prSet presAssocID="{4EE07081-45C8-4588-9129-1ACE826B630A}" presName="negativeSpace" presStyleCnt="0"/>
      <dgm:spPr/>
    </dgm:pt>
    <dgm:pt modelId="{CC6FF7B5-E2A1-44E6-AC4C-B6B6467D351B}" type="pres">
      <dgm:prSet presAssocID="{4EE07081-45C8-4588-9129-1ACE826B630A}" presName="childText" presStyleLbl="conFgAcc1" presStyleIdx="0" presStyleCnt="5">
        <dgm:presLayoutVars>
          <dgm:bulletEnabled val="1"/>
        </dgm:presLayoutVars>
      </dgm:prSet>
      <dgm:spPr/>
    </dgm:pt>
    <dgm:pt modelId="{4F3B14AC-D470-4895-9566-8FD3FE9FA573}" type="pres">
      <dgm:prSet presAssocID="{F8933D04-9E46-4A25-BACB-966319EFAD80}" presName="spaceBetweenRectangles" presStyleCnt="0"/>
      <dgm:spPr/>
    </dgm:pt>
    <dgm:pt modelId="{05DEF18D-8E99-45CF-9BC8-1A19F29B2507}" type="pres">
      <dgm:prSet presAssocID="{A4820C84-26D2-497E-BD8B-F97E59BC5CE8}" presName="parentLin" presStyleCnt="0"/>
      <dgm:spPr/>
    </dgm:pt>
    <dgm:pt modelId="{3D5E2E6D-0323-45AE-ADCF-AE17A415D826}" type="pres">
      <dgm:prSet presAssocID="{A4820C84-26D2-497E-BD8B-F97E59BC5CE8}" presName="parentLeftMargin" presStyleLbl="node1" presStyleIdx="0" presStyleCnt="5"/>
      <dgm:spPr/>
    </dgm:pt>
    <dgm:pt modelId="{71077AED-FAD2-4997-8BBA-980DCB9E1B81}" type="pres">
      <dgm:prSet presAssocID="{A4820C84-26D2-497E-BD8B-F97E59BC5CE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D2C11D5-0303-4625-8589-A11B37C301D2}" type="pres">
      <dgm:prSet presAssocID="{A4820C84-26D2-497E-BD8B-F97E59BC5CE8}" presName="negativeSpace" presStyleCnt="0"/>
      <dgm:spPr/>
    </dgm:pt>
    <dgm:pt modelId="{757953D1-EDB0-456B-BCB5-22777CF02A31}" type="pres">
      <dgm:prSet presAssocID="{A4820C84-26D2-497E-BD8B-F97E59BC5CE8}" presName="childText" presStyleLbl="conFgAcc1" presStyleIdx="1" presStyleCnt="5">
        <dgm:presLayoutVars>
          <dgm:bulletEnabled val="1"/>
        </dgm:presLayoutVars>
      </dgm:prSet>
      <dgm:spPr/>
    </dgm:pt>
    <dgm:pt modelId="{44B5183D-F3AE-41A2-990F-CB7B8C17A161}" type="pres">
      <dgm:prSet presAssocID="{297EAB35-D779-4CA6-BE7A-9919A7DFF3A4}" presName="spaceBetweenRectangles" presStyleCnt="0"/>
      <dgm:spPr/>
    </dgm:pt>
    <dgm:pt modelId="{D73A9660-2D29-4846-B31C-384E641B3E40}" type="pres">
      <dgm:prSet presAssocID="{64A4D6EA-805F-4F3B-A0EA-0A159CE7648D}" presName="parentLin" presStyleCnt="0"/>
      <dgm:spPr/>
    </dgm:pt>
    <dgm:pt modelId="{E7B330A0-B36F-407A-ACE9-6DF3D66D7E69}" type="pres">
      <dgm:prSet presAssocID="{64A4D6EA-805F-4F3B-A0EA-0A159CE7648D}" presName="parentLeftMargin" presStyleLbl="node1" presStyleIdx="1" presStyleCnt="5"/>
      <dgm:spPr/>
    </dgm:pt>
    <dgm:pt modelId="{2BCC8D9E-9F79-4E20-B6AD-BCCE979F7423}" type="pres">
      <dgm:prSet presAssocID="{64A4D6EA-805F-4F3B-A0EA-0A159CE7648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C1F8A18-56FF-442B-A3FC-D8E088E9331D}" type="pres">
      <dgm:prSet presAssocID="{64A4D6EA-805F-4F3B-A0EA-0A159CE7648D}" presName="negativeSpace" presStyleCnt="0"/>
      <dgm:spPr/>
    </dgm:pt>
    <dgm:pt modelId="{E2A1F936-3ADC-45F9-A880-F08AAC7DEE9E}" type="pres">
      <dgm:prSet presAssocID="{64A4D6EA-805F-4F3B-A0EA-0A159CE7648D}" presName="childText" presStyleLbl="conFgAcc1" presStyleIdx="2" presStyleCnt="5">
        <dgm:presLayoutVars>
          <dgm:bulletEnabled val="1"/>
        </dgm:presLayoutVars>
      </dgm:prSet>
      <dgm:spPr/>
    </dgm:pt>
    <dgm:pt modelId="{A0556AA5-6247-484B-B55F-25ABFA9AC89A}" type="pres">
      <dgm:prSet presAssocID="{DF75E8C3-EB24-4B38-AC0B-355A9B72D692}" presName="spaceBetweenRectangles" presStyleCnt="0"/>
      <dgm:spPr/>
    </dgm:pt>
    <dgm:pt modelId="{A0AD4C74-4364-48D7-AF22-DF4ED350C167}" type="pres">
      <dgm:prSet presAssocID="{77AB4CC9-57DC-4378-B81A-911B5E0AEB21}" presName="parentLin" presStyleCnt="0"/>
      <dgm:spPr/>
    </dgm:pt>
    <dgm:pt modelId="{4BE131D2-F57C-4E0A-BAD5-E2F358B4827B}" type="pres">
      <dgm:prSet presAssocID="{77AB4CC9-57DC-4378-B81A-911B5E0AEB21}" presName="parentLeftMargin" presStyleLbl="node1" presStyleIdx="2" presStyleCnt="5"/>
      <dgm:spPr/>
    </dgm:pt>
    <dgm:pt modelId="{91C2C591-7F60-42F1-ABE8-D23415508179}" type="pres">
      <dgm:prSet presAssocID="{77AB4CC9-57DC-4378-B81A-911B5E0AEB2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5EA7EA7-C64D-40F0-A719-771C684B8F08}" type="pres">
      <dgm:prSet presAssocID="{77AB4CC9-57DC-4378-B81A-911B5E0AEB21}" presName="negativeSpace" presStyleCnt="0"/>
      <dgm:spPr/>
    </dgm:pt>
    <dgm:pt modelId="{C46B38C8-B840-49E2-81F4-C8B149743E8C}" type="pres">
      <dgm:prSet presAssocID="{77AB4CC9-57DC-4378-B81A-911B5E0AEB21}" presName="childText" presStyleLbl="conFgAcc1" presStyleIdx="3" presStyleCnt="5">
        <dgm:presLayoutVars>
          <dgm:bulletEnabled val="1"/>
        </dgm:presLayoutVars>
      </dgm:prSet>
      <dgm:spPr/>
    </dgm:pt>
    <dgm:pt modelId="{8D944A1F-7724-415D-837D-3BCFA5933EDE}" type="pres">
      <dgm:prSet presAssocID="{9208008E-266C-4141-91BD-DA62685A8407}" presName="spaceBetweenRectangles" presStyleCnt="0"/>
      <dgm:spPr/>
    </dgm:pt>
    <dgm:pt modelId="{3BFB8073-81E3-419B-985E-25AFBF15588A}" type="pres">
      <dgm:prSet presAssocID="{3E3DA27C-94D9-4FFD-A472-348955390E9A}" presName="parentLin" presStyleCnt="0"/>
      <dgm:spPr/>
    </dgm:pt>
    <dgm:pt modelId="{F5AC86F6-86C7-4BDC-A54F-4131BB9BBF08}" type="pres">
      <dgm:prSet presAssocID="{3E3DA27C-94D9-4FFD-A472-348955390E9A}" presName="parentLeftMargin" presStyleLbl="node1" presStyleIdx="3" presStyleCnt="5"/>
      <dgm:spPr/>
    </dgm:pt>
    <dgm:pt modelId="{C6B455A8-E39C-4CB0-AFF3-820EDD7651B4}" type="pres">
      <dgm:prSet presAssocID="{3E3DA27C-94D9-4FFD-A472-348955390E9A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43AE83C4-B961-4AF0-9842-ABB95C96CAE4}" type="pres">
      <dgm:prSet presAssocID="{3E3DA27C-94D9-4FFD-A472-348955390E9A}" presName="negativeSpace" presStyleCnt="0"/>
      <dgm:spPr/>
    </dgm:pt>
    <dgm:pt modelId="{882C3C5C-BB6D-49C0-BD2F-2F607A2CE5B3}" type="pres">
      <dgm:prSet presAssocID="{3E3DA27C-94D9-4FFD-A472-348955390E9A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F25D9E05-43C8-4609-ACBD-FA6BC0C63174}" type="presOf" srcId="{64A4D6EA-805F-4F3B-A0EA-0A159CE7648D}" destId="{E7B330A0-B36F-407A-ACE9-6DF3D66D7E69}" srcOrd="0" destOrd="0" presId="urn:microsoft.com/office/officeart/2005/8/layout/list1"/>
    <dgm:cxn modelId="{BEB9771F-1CD1-4C3A-97A5-B98FA5187932}" srcId="{64A4D6EA-805F-4F3B-A0EA-0A159CE7648D}" destId="{32A2DA70-B806-45E6-B02B-60C219C58E08}" srcOrd="1" destOrd="0" parTransId="{C4AA4EF4-BD82-4E53-B0F1-E8310CE2A214}" sibTransId="{05853B6E-6AF9-44C4-8ABF-2F273D0E6D5E}"/>
    <dgm:cxn modelId="{B2FBB026-18E5-4B12-A868-A58FD024C48B}" type="presOf" srcId="{A4820C84-26D2-497E-BD8B-F97E59BC5CE8}" destId="{3D5E2E6D-0323-45AE-ADCF-AE17A415D826}" srcOrd="0" destOrd="0" presId="urn:microsoft.com/office/officeart/2005/8/layout/list1"/>
    <dgm:cxn modelId="{0F583032-1C3E-4AB5-816B-DFE3E4D4A7D9}" type="presOf" srcId="{77AB4CC9-57DC-4378-B81A-911B5E0AEB21}" destId="{91C2C591-7F60-42F1-ABE8-D23415508179}" srcOrd="1" destOrd="0" presId="urn:microsoft.com/office/officeart/2005/8/layout/list1"/>
    <dgm:cxn modelId="{FC61F934-D238-4559-B4E7-5630263A7460}" type="presOf" srcId="{77AB4CC9-57DC-4378-B81A-911B5E0AEB21}" destId="{4BE131D2-F57C-4E0A-BAD5-E2F358B4827B}" srcOrd="0" destOrd="0" presId="urn:microsoft.com/office/officeart/2005/8/layout/list1"/>
    <dgm:cxn modelId="{02A5145B-3AB2-41C5-829B-AD23BFE8CE25}" type="presOf" srcId="{8B999314-B255-438F-892F-81B641904E6F}" destId="{E2A1F936-3ADC-45F9-A880-F08AAC7DEE9E}" srcOrd="0" destOrd="2" presId="urn:microsoft.com/office/officeart/2005/8/layout/list1"/>
    <dgm:cxn modelId="{AFB2BB5D-5E7F-4C9F-A17F-297F6C437F21}" srcId="{68894936-6F06-4BC5-99AC-646D9A696D31}" destId="{64A4D6EA-805F-4F3B-A0EA-0A159CE7648D}" srcOrd="2" destOrd="0" parTransId="{3EDD151A-E4A2-448C-8BF6-19E948015CCB}" sibTransId="{DF75E8C3-EB24-4B38-AC0B-355A9B72D692}"/>
    <dgm:cxn modelId="{062CEF63-D4A6-4466-ABA8-07D7AC83106A}" type="presOf" srcId="{3E3DA27C-94D9-4FFD-A472-348955390E9A}" destId="{C6B455A8-E39C-4CB0-AFF3-820EDD7651B4}" srcOrd="1" destOrd="0" presId="urn:microsoft.com/office/officeart/2005/8/layout/list1"/>
    <dgm:cxn modelId="{6F445B64-2995-4A62-8640-571C1145B171}" srcId="{64A4D6EA-805F-4F3B-A0EA-0A159CE7648D}" destId="{8B999314-B255-438F-892F-81B641904E6F}" srcOrd="2" destOrd="0" parTransId="{285FC3D2-CA04-4BB2-A7C6-30776C905881}" sibTransId="{8F7B7547-B31C-41B3-95B9-DB6A14471A90}"/>
    <dgm:cxn modelId="{9F63074B-C568-400B-9DC1-41DFCB983995}" type="presOf" srcId="{4EE07081-45C8-4588-9129-1ACE826B630A}" destId="{C6C6F9BB-32D6-4396-8C89-48B7F9322009}" srcOrd="0" destOrd="0" presId="urn:microsoft.com/office/officeart/2005/8/layout/list1"/>
    <dgm:cxn modelId="{AF3C176C-3331-4C45-9131-61BF0A5B3790}" srcId="{64A4D6EA-805F-4F3B-A0EA-0A159CE7648D}" destId="{04CF8AA8-9A1F-4AA0-A6A4-174263C79745}" srcOrd="0" destOrd="0" parTransId="{3503CB97-5241-4786-9656-B0C0D47EB104}" sibTransId="{123CFD36-F162-4508-84DF-9695C2AFDF71}"/>
    <dgm:cxn modelId="{62753F74-798B-4F76-B069-8DAEC6C867CC}" srcId="{68894936-6F06-4BC5-99AC-646D9A696D31}" destId="{77AB4CC9-57DC-4378-B81A-911B5E0AEB21}" srcOrd="3" destOrd="0" parTransId="{BAD4C471-F2B7-4B18-A3C0-3F8BEE8B17EE}" sibTransId="{9208008E-266C-4141-91BD-DA62685A8407}"/>
    <dgm:cxn modelId="{C1030F56-EF98-44D9-AC12-A135FC609BDB}" type="presOf" srcId="{A4820C84-26D2-497E-BD8B-F97E59BC5CE8}" destId="{71077AED-FAD2-4997-8BBA-980DCB9E1B81}" srcOrd="1" destOrd="0" presId="urn:microsoft.com/office/officeart/2005/8/layout/list1"/>
    <dgm:cxn modelId="{4E7E7987-1C8D-4BB7-A9A6-C4C02D6F8DF2}" srcId="{68894936-6F06-4BC5-99AC-646D9A696D31}" destId="{4EE07081-45C8-4588-9129-1ACE826B630A}" srcOrd="0" destOrd="0" parTransId="{B3EA4655-FFB7-4205-B8A2-2B3E460430AF}" sibTransId="{F8933D04-9E46-4A25-BACB-966319EFAD80}"/>
    <dgm:cxn modelId="{76CE25A1-AFCE-42CB-B121-C89918DF864F}" type="presOf" srcId="{04CF8AA8-9A1F-4AA0-A6A4-174263C79745}" destId="{E2A1F936-3ADC-45F9-A880-F08AAC7DEE9E}" srcOrd="0" destOrd="0" presId="urn:microsoft.com/office/officeart/2005/8/layout/list1"/>
    <dgm:cxn modelId="{F89B9DA5-1660-477C-9FEF-540779BD2825}" srcId="{68894936-6F06-4BC5-99AC-646D9A696D31}" destId="{3E3DA27C-94D9-4FFD-A472-348955390E9A}" srcOrd="4" destOrd="0" parTransId="{01F2787A-C98A-4965-95C3-7E6A14B9363E}" sibTransId="{1CCA7C10-1AFF-4B26-842E-65F167FFB0D2}"/>
    <dgm:cxn modelId="{F17DB4A7-80FD-4696-89F2-B496DFF27D0A}" type="presOf" srcId="{68894936-6F06-4BC5-99AC-646D9A696D31}" destId="{E8B48822-446C-4233-BB20-6CC86E1C5D32}" srcOrd="0" destOrd="0" presId="urn:microsoft.com/office/officeart/2005/8/layout/list1"/>
    <dgm:cxn modelId="{18C574B3-08A7-4133-9E76-C037A31E8FBA}" type="presOf" srcId="{3E3DA27C-94D9-4FFD-A472-348955390E9A}" destId="{F5AC86F6-86C7-4BDC-A54F-4131BB9BBF08}" srcOrd="0" destOrd="0" presId="urn:microsoft.com/office/officeart/2005/8/layout/list1"/>
    <dgm:cxn modelId="{570ECACB-B06C-47E6-AEEF-D465C27FA90F}" type="presOf" srcId="{32A2DA70-B806-45E6-B02B-60C219C58E08}" destId="{E2A1F936-3ADC-45F9-A880-F08AAC7DEE9E}" srcOrd="0" destOrd="1" presId="urn:microsoft.com/office/officeart/2005/8/layout/list1"/>
    <dgm:cxn modelId="{EFC90BDC-AA06-4650-8174-D9275DCAEE79}" type="presOf" srcId="{4EE07081-45C8-4588-9129-1ACE826B630A}" destId="{E468FD4E-674F-467F-A9BA-AA5256CEC62D}" srcOrd="1" destOrd="0" presId="urn:microsoft.com/office/officeart/2005/8/layout/list1"/>
    <dgm:cxn modelId="{2D5C29F9-BF39-4793-9F3A-B87140F61A26}" srcId="{68894936-6F06-4BC5-99AC-646D9A696D31}" destId="{A4820C84-26D2-497E-BD8B-F97E59BC5CE8}" srcOrd="1" destOrd="0" parTransId="{5DA5B62B-1CC2-4CCC-BFDA-E85D9B5D5E7F}" sibTransId="{297EAB35-D779-4CA6-BE7A-9919A7DFF3A4}"/>
    <dgm:cxn modelId="{660E59FA-D7B0-4278-B58C-17AF2D0B2221}" type="presOf" srcId="{64A4D6EA-805F-4F3B-A0EA-0A159CE7648D}" destId="{2BCC8D9E-9F79-4E20-B6AD-BCCE979F7423}" srcOrd="1" destOrd="0" presId="urn:microsoft.com/office/officeart/2005/8/layout/list1"/>
    <dgm:cxn modelId="{7D6DA945-12CF-40D3-B627-511E1723F3B8}" type="presParOf" srcId="{E8B48822-446C-4233-BB20-6CC86E1C5D32}" destId="{51E77F2C-3CFC-4876-8C78-9E605D395EAF}" srcOrd="0" destOrd="0" presId="urn:microsoft.com/office/officeart/2005/8/layout/list1"/>
    <dgm:cxn modelId="{BF6D6446-344E-4980-8323-291DA1531165}" type="presParOf" srcId="{51E77F2C-3CFC-4876-8C78-9E605D395EAF}" destId="{C6C6F9BB-32D6-4396-8C89-48B7F9322009}" srcOrd="0" destOrd="0" presId="urn:microsoft.com/office/officeart/2005/8/layout/list1"/>
    <dgm:cxn modelId="{DA601E5B-897C-41EE-B02F-BC8919366371}" type="presParOf" srcId="{51E77F2C-3CFC-4876-8C78-9E605D395EAF}" destId="{E468FD4E-674F-467F-A9BA-AA5256CEC62D}" srcOrd="1" destOrd="0" presId="urn:microsoft.com/office/officeart/2005/8/layout/list1"/>
    <dgm:cxn modelId="{90EA8182-ADF5-40DC-B003-ACC9C4C86DD6}" type="presParOf" srcId="{E8B48822-446C-4233-BB20-6CC86E1C5D32}" destId="{171FDF49-43CE-40FE-BF7E-3113092F3CD4}" srcOrd="1" destOrd="0" presId="urn:microsoft.com/office/officeart/2005/8/layout/list1"/>
    <dgm:cxn modelId="{E6498B66-43D2-4CA6-81C4-4C77041F2D74}" type="presParOf" srcId="{E8B48822-446C-4233-BB20-6CC86E1C5D32}" destId="{CC6FF7B5-E2A1-44E6-AC4C-B6B6467D351B}" srcOrd="2" destOrd="0" presId="urn:microsoft.com/office/officeart/2005/8/layout/list1"/>
    <dgm:cxn modelId="{0D80717D-AC3D-4765-A058-9BC5239B17B2}" type="presParOf" srcId="{E8B48822-446C-4233-BB20-6CC86E1C5D32}" destId="{4F3B14AC-D470-4895-9566-8FD3FE9FA573}" srcOrd="3" destOrd="0" presId="urn:microsoft.com/office/officeart/2005/8/layout/list1"/>
    <dgm:cxn modelId="{C231CFBA-9A60-4168-BB67-81CC77F86FD7}" type="presParOf" srcId="{E8B48822-446C-4233-BB20-6CC86E1C5D32}" destId="{05DEF18D-8E99-45CF-9BC8-1A19F29B2507}" srcOrd="4" destOrd="0" presId="urn:microsoft.com/office/officeart/2005/8/layout/list1"/>
    <dgm:cxn modelId="{EB3B014E-1F59-498F-AD8B-0488307E3349}" type="presParOf" srcId="{05DEF18D-8E99-45CF-9BC8-1A19F29B2507}" destId="{3D5E2E6D-0323-45AE-ADCF-AE17A415D826}" srcOrd="0" destOrd="0" presId="urn:microsoft.com/office/officeart/2005/8/layout/list1"/>
    <dgm:cxn modelId="{77A88A6B-1806-4F7B-AA33-F31500141560}" type="presParOf" srcId="{05DEF18D-8E99-45CF-9BC8-1A19F29B2507}" destId="{71077AED-FAD2-4997-8BBA-980DCB9E1B81}" srcOrd="1" destOrd="0" presId="urn:microsoft.com/office/officeart/2005/8/layout/list1"/>
    <dgm:cxn modelId="{69A08B30-6056-4CE6-B813-745B81414501}" type="presParOf" srcId="{E8B48822-446C-4233-BB20-6CC86E1C5D32}" destId="{FD2C11D5-0303-4625-8589-A11B37C301D2}" srcOrd="5" destOrd="0" presId="urn:microsoft.com/office/officeart/2005/8/layout/list1"/>
    <dgm:cxn modelId="{8C39FE9B-37B2-4363-9245-F73608013C5C}" type="presParOf" srcId="{E8B48822-446C-4233-BB20-6CC86E1C5D32}" destId="{757953D1-EDB0-456B-BCB5-22777CF02A31}" srcOrd="6" destOrd="0" presId="urn:microsoft.com/office/officeart/2005/8/layout/list1"/>
    <dgm:cxn modelId="{701B1E0C-74A1-4A7E-B07E-D3C1CFBF2E16}" type="presParOf" srcId="{E8B48822-446C-4233-BB20-6CC86E1C5D32}" destId="{44B5183D-F3AE-41A2-990F-CB7B8C17A161}" srcOrd="7" destOrd="0" presId="urn:microsoft.com/office/officeart/2005/8/layout/list1"/>
    <dgm:cxn modelId="{3DF96DA7-62F5-424D-83F1-214D47DE70E9}" type="presParOf" srcId="{E8B48822-446C-4233-BB20-6CC86E1C5D32}" destId="{D73A9660-2D29-4846-B31C-384E641B3E40}" srcOrd="8" destOrd="0" presId="urn:microsoft.com/office/officeart/2005/8/layout/list1"/>
    <dgm:cxn modelId="{DCDB8A3A-7941-403E-B5C7-3A5608F11204}" type="presParOf" srcId="{D73A9660-2D29-4846-B31C-384E641B3E40}" destId="{E7B330A0-B36F-407A-ACE9-6DF3D66D7E69}" srcOrd="0" destOrd="0" presId="urn:microsoft.com/office/officeart/2005/8/layout/list1"/>
    <dgm:cxn modelId="{3F9FA046-47D3-4D4F-8104-5EBC494DADA7}" type="presParOf" srcId="{D73A9660-2D29-4846-B31C-384E641B3E40}" destId="{2BCC8D9E-9F79-4E20-B6AD-BCCE979F7423}" srcOrd="1" destOrd="0" presId="urn:microsoft.com/office/officeart/2005/8/layout/list1"/>
    <dgm:cxn modelId="{E7F91CD9-514A-46E2-8772-84D890EBDE40}" type="presParOf" srcId="{E8B48822-446C-4233-BB20-6CC86E1C5D32}" destId="{CC1F8A18-56FF-442B-A3FC-D8E088E9331D}" srcOrd="9" destOrd="0" presId="urn:microsoft.com/office/officeart/2005/8/layout/list1"/>
    <dgm:cxn modelId="{3C691E95-3211-457F-AB62-53E5BB1EBD4B}" type="presParOf" srcId="{E8B48822-446C-4233-BB20-6CC86E1C5D32}" destId="{E2A1F936-3ADC-45F9-A880-F08AAC7DEE9E}" srcOrd="10" destOrd="0" presId="urn:microsoft.com/office/officeart/2005/8/layout/list1"/>
    <dgm:cxn modelId="{3B0235A9-3410-4C23-ADB8-5F5042A0B739}" type="presParOf" srcId="{E8B48822-446C-4233-BB20-6CC86E1C5D32}" destId="{A0556AA5-6247-484B-B55F-25ABFA9AC89A}" srcOrd="11" destOrd="0" presId="urn:microsoft.com/office/officeart/2005/8/layout/list1"/>
    <dgm:cxn modelId="{050DB78D-E087-4926-885D-76B334A2E8E8}" type="presParOf" srcId="{E8B48822-446C-4233-BB20-6CC86E1C5D32}" destId="{A0AD4C74-4364-48D7-AF22-DF4ED350C167}" srcOrd="12" destOrd="0" presId="urn:microsoft.com/office/officeart/2005/8/layout/list1"/>
    <dgm:cxn modelId="{FE6036FC-4ADA-4E26-8600-36745D891FBD}" type="presParOf" srcId="{A0AD4C74-4364-48D7-AF22-DF4ED350C167}" destId="{4BE131D2-F57C-4E0A-BAD5-E2F358B4827B}" srcOrd="0" destOrd="0" presId="urn:microsoft.com/office/officeart/2005/8/layout/list1"/>
    <dgm:cxn modelId="{88EF6A6D-BC88-440F-8318-674B9E4E1514}" type="presParOf" srcId="{A0AD4C74-4364-48D7-AF22-DF4ED350C167}" destId="{91C2C591-7F60-42F1-ABE8-D23415508179}" srcOrd="1" destOrd="0" presId="urn:microsoft.com/office/officeart/2005/8/layout/list1"/>
    <dgm:cxn modelId="{83329055-7EE6-4AAA-B97F-4B5B3159A54A}" type="presParOf" srcId="{E8B48822-446C-4233-BB20-6CC86E1C5D32}" destId="{A5EA7EA7-C64D-40F0-A719-771C684B8F08}" srcOrd="13" destOrd="0" presId="urn:microsoft.com/office/officeart/2005/8/layout/list1"/>
    <dgm:cxn modelId="{6CFE170F-4933-4833-862F-7B4D3189FFD1}" type="presParOf" srcId="{E8B48822-446C-4233-BB20-6CC86E1C5D32}" destId="{C46B38C8-B840-49E2-81F4-C8B149743E8C}" srcOrd="14" destOrd="0" presId="urn:microsoft.com/office/officeart/2005/8/layout/list1"/>
    <dgm:cxn modelId="{6D148557-659F-4FB8-80C3-E57E417940E0}" type="presParOf" srcId="{E8B48822-446C-4233-BB20-6CC86E1C5D32}" destId="{8D944A1F-7724-415D-837D-3BCFA5933EDE}" srcOrd="15" destOrd="0" presId="urn:microsoft.com/office/officeart/2005/8/layout/list1"/>
    <dgm:cxn modelId="{B8CB510A-3300-4B29-9ECC-30534D3EEE5A}" type="presParOf" srcId="{E8B48822-446C-4233-BB20-6CC86E1C5D32}" destId="{3BFB8073-81E3-419B-985E-25AFBF15588A}" srcOrd="16" destOrd="0" presId="urn:microsoft.com/office/officeart/2005/8/layout/list1"/>
    <dgm:cxn modelId="{6C28132D-2FC1-4EF8-93B3-1420C54AEEC1}" type="presParOf" srcId="{3BFB8073-81E3-419B-985E-25AFBF15588A}" destId="{F5AC86F6-86C7-4BDC-A54F-4131BB9BBF08}" srcOrd="0" destOrd="0" presId="urn:microsoft.com/office/officeart/2005/8/layout/list1"/>
    <dgm:cxn modelId="{30B56384-C341-40B0-A6FB-929B63A3FA54}" type="presParOf" srcId="{3BFB8073-81E3-419B-985E-25AFBF15588A}" destId="{C6B455A8-E39C-4CB0-AFF3-820EDD7651B4}" srcOrd="1" destOrd="0" presId="urn:microsoft.com/office/officeart/2005/8/layout/list1"/>
    <dgm:cxn modelId="{EED218C6-D3C1-412B-902A-2FEA241C9A7A}" type="presParOf" srcId="{E8B48822-446C-4233-BB20-6CC86E1C5D32}" destId="{43AE83C4-B961-4AF0-9842-ABB95C96CAE4}" srcOrd="17" destOrd="0" presId="urn:microsoft.com/office/officeart/2005/8/layout/list1"/>
    <dgm:cxn modelId="{4DE51A34-BAE6-43B1-B175-23CE2D75AA93}" type="presParOf" srcId="{E8B48822-446C-4233-BB20-6CC86E1C5D32}" destId="{882C3C5C-BB6D-49C0-BD2F-2F607A2CE5B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A47209D-F4EA-4FFD-98B8-1AA6BEA01A7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3BF0CF-84C5-4743-9C72-222F7DC484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Data are simply pieces of information</a:t>
          </a:r>
          <a:endParaRPr lang="en-US"/>
        </a:p>
      </dgm:t>
    </dgm:pt>
    <dgm:pt modelId="{DC5BE3B7-13B7-4304-9096-74BFEE79CB66}" type="parTrans" cxnId="{1EA1CE96-E9C8-440B-962B-A7372544075A}">
      <dgm:prSet/>
      <dgm:spPr/>
      <dgm:t>
        <a:bodyPr/>
        <a:lstStyle/>
        <a:p>
          <a:endParaRPr lang="en-US"/>
        </a:p>
      </dgm:t>
    </dgm:pt>
    <dgm:pt modelId="{D14B4CBC-93CD-4B70-8A17-56B831C3621D}" type="sibTrans" cxnId="{1EA1CE96-E9C8-440B-962B-A7372544075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4C434AA-4147-4913-8493-79EC51945A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 we know, this information can come in many forms </a:t>
          </a:r>
          <a:endParaRPr lang="en-US"/>
        </a:p>
      </dgm:t>
    </dgm:pt>
    <dgm:pt modelId="{0DD27545-C624-4AA7-9FB8-F46026013740}" type="parTrans" cxnId="{6879216B-8C56-40AD-AE14-367BFFF9154A}">
      <dgm:prSet/>
      <dgm:spPr/>
      <dgm:t>
        <a:bodyPr/>
        <a:lstStyle/>
        <a:p>
          <a:endParaRPr lang="en-US"/>
        </a:p>
      </dgm:t>
    </dgm:pt>
    <dgm:pt modelId="{9A8E4B4D-F48A-4A19-94A6-6E595D9FA8BE}" type="sibTrans" cxnId="{6879216B-8C56-40AD-AE14-367BFFF9154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7913FB-DD10-4C13-A1AB-D49371E59B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When we say “data” we immediately think computers</a:t>
          </a:r>
          <a:endParaRPr lang="en-US" dirty="0"/>
        </a:p>
      </dgm:t>
    </dgm:pt>
    <dgm:pt modelId="{16BDB135-3391-4981-9F00-6588D10736A9}" type="parTrans" cxnId="{1137B602-56E5-455C-8ACF-5EC7E38A95E0}">
      <dgm:prSet/>
      <dgm:spPr/>
      <dgm:t>
        <a:bodyPr/>
        <a:lstStyle/>
        <a:p>
          <a:endParaRPr lang="en-US"/>
        </a:p>
      </dgm:t>
    </dgm:pt>
    <dgm:pt modelId="{EF8122A4-97E3-4077-8A5D-EC167FFA19E6}" type="sibTrans" cxnId="{1137B602-56E5-455C-8ACF-5EC7E38A95E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242F6DD-9D75-47F5-B91C-7E7FF72BF2B3}">
      <dgm:prSet/>
      <dgm:spPr/>
      <dgm:t>
        <a:bodyPr/>
        <a:lstStyle/>
        <a:p>
          <a:endParaRPr lang="en-US"/>
        </a:p>
      </dgm:t>
    </dgm:pt>
    <dgm:pt modelId="{AB6690E0-58AF-4B74-84DF-27FE2C97880D}" type="parTrans" cxnId="{5A903468-5DA7-4CCC-AD8C-73521A2221F6}">
      <dgm:prSet/>
      <dgm:spPr/>
      <dgm:t>
        <a:bodyPr/>
        <a:lstStyle/>
        <a:p>
          <a:endParaRPr lang="en-US"/>
        </a:p>
      </dgm:t>
    </dgm:pt>
    <dgm:pt modelId="{30803E3A-3B12-4E70-986A-24FEC2E7B3E0}" type="sibTrans" cxnId="{5A903468-5DA7-4CCC-AD8C-73521A2221F6}">
      <dgm:prSet/>
      <dgm:spPr/>
      <dgm:t>
        <a:bodyPr/>
        <a:lstStyle/>
        <a:p>
          <a:endParaRPr lang="en-US"/>
        </a:p>
      </dgm:t>
    </dgm:pt>
    <dgm:pt modelId="{80A49D77-11C3-4C88-983F-961E8560A0FC}">
      <dgm:prSet/>
      <dgm:spPr/>
      <dgm:t>
        <a:bodyPr/>
        <a:lstStyle/>
        <a:p>
          <a:endParaRPr lang="en-GB"/>
        </a:p>
      </dgm:t>
    </dgm:pt>
    <dgm:pt modelId="{BCEE80DE-33AC-41CD-BBED-3C2B16D42906}" type="parTrans" cxnId="{7E7147C4-6D0E-410A-9F9B-FDD028934153}">
      <dgm:prSet/>
      <dgm:spPr/>
      <dgm:t>
        <a:bodyPr/>
        <a:lstStyle/>
        <a:p>
          <a:endParaRPr lang="en-US"/>
        </a:p>
      </dgm:t>
    </dgm:pt>
    <dgm:pt modelId="{0AF4EF4A-D90A-40D3-B6B7-EAB2C0519EEB}" type="sibTrans" cxnId="{7E7147C4-6D0E-410A-9F9B-FDD028934153}">
      <dgm:prSet/>
      <dgm:spPr/>
      <dgm:t>
        <a:bodyPr/>
        <a:lstStyle/>
        <a:p>
          <a:endParaRPr lang="en-US"/>
        </a:p>
      </dgm:t>
    </dgm:pt>
    <dgm:pt modelId="{159206FC-5AD6-41EA-8C15-482B593821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Data is only as good as the experiment to collect it</a:t>
          </a:r>
          <a:endParaRPr lang="en-US"/>
        </a:p>
      </dgm:t>
    </dgm:pt>
    <dgm:pt modelId="{CAB83DB1-A0D0-41CF-B85C-4F9722BC8DEE}" type="parTrans" cxnId="{B5F40A06-C4A3-4C43-84A7-BEBE6D9D5180}">
      <dgm:prSet/>
      <dgm:spPr/>
      <dgm:t>
        <a:bodyPr/>
        <a:lstStyle/>
        <a:p>
          <a:endParaRPr lang="en-US"/>
        </a:p>
      </dgm:t>
    </dgm:pt>
    <dgm:pt modelId="{0BAFD866-5233-4E3C-BAEB-656ADB23CF30}" type="sibTrans" cxnId="{B5F40A06-C4A3-4C43-84A7-BEBE6D9D5180}">
      <dgm:prSet/>
      <dgm:spPr/>
      <dgm:t>
        <a:bodyPr/>
        <a:lstStyle/>
        <a:p>
          <a:endParaRPr lang="en-US"/>
        </a:p>
      </dgm:t>
    </dgm:pt>
    <dgm:pt modelId="{F0CAA526-7E9A-4698-968B-62F371AD519F}" type="pres">
      <dgm:prSet presAssocID="{FA47209D-F4EA-4FFD-98B8-1AA6BEA01A74}" presName="root" presStyleCnt="0">
        <dgm:presLayoutVars>
          <dgm:dir/>
          <dgm:resizeHandles val="exact"/>
        </dgm:presLayoutVars>
      </dgm:prSet>
      <dgm:spPr/>
    </dgm:pt>
    <dgm:pt modelId="{DAE72EC1-98A0-45B4-BF8C-D456D9FC53B7}" type="pres">
      <dgm:prSet presAssocID="{FA47209D-F4EA-4FFD-98B8-1AA6BEA01A74}" presName="container" presStyleCnt="0">
        <dgm:presLayoutVars>
          <dgm:dir/>
          <dgm:resizeHandles val="exact"/>
        </dgm:presLayoutVars>
      </dgm:prSet>
      <dgm:spPr/>
    </dgm:pt>
    <dgm:pt modelId="{B837D007-4A5A-440D-A46C-405DC175DEC5}" type="pres">
      <dgm:prSet presAssocID="{BF3BF0CF-84C5-4743-9C72-222F7DC484AD}" presName="compNode" presStyleCnt="0"/>
      <dgm:spPr/>
    </dgm:pt>
    <dgm:pt modelId="{B1E9F5EE-F3AC-4327-88F2-DF1CD9286255}" type="pres">
      <dgm:prSet presAssocID="{BF3BF0CF-84C5-4743-9C72-222F7DC484AD}" presName="iconBgRect" presStyleLbl="bgShp" presStyleIdx="0" presStyleCnt="4"/>
      <dgm:spPr/>
    </dgm:pt>
    <dgm:pt modelId="{DE08A725-10BD-4D0C-BA31-3A0F9A99D2F0}" type="pres">
      <dgm:prSet presAssocID="{BF3BF0CF-84C5-4743-9C72-222F7DC484A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60F2986F-B24F-41CC-9803-3CD3ABE46560}" type="pres">
      <dgm:prSet presAssocID="{BF3BF0CF-84C5-4743-9C72-222F7DC484AD}" presName="spaceRect" presStyleCnt="0"/>
      <dgm:spPr/>
    </dgm:pt>
    <dgm:pt modelId="{ECE85431-9250-4195-82D4-4CB641B26543}" type="pres">
      <dgm:prSet presAssocID="{BF3BF0CF-84C5-4743-9C72-222F7DC484AD}" presName="textRect" presStyleLbl="revTx" presStyleIdx="0" presStyleCnt="4">
        <dgm:presLayoutVars>
          <dgm:chMax val="1"/>
          <dgm:chPref val="1"/>
        </dgm:presLayoutVars>
      </dgm:prSet>
      <dgm:spPr/>
    </dgm:pt>
    <dgm:pt modelId="{103FF13B-DD0E-4401-B97C-2056D3415316}" type="pres">
      <dgm:prSet presAssocID="{D14B4CBC-93CD-4B70-8A17-56B831C3621D}" presName="sibTrans" presStyleLbl="sibTrans2D1" presStyleIdx="0" presStyleCnt="0"/>
      <dgm:spPr/>
    </dgm:pt>
    <dgm:pt modelId="{6A451A51-8140-459C-9361-B4574AE27769}" type="pres">
      <dgm:prSet presAssocID="{94C434AA-4147-4913-8493-79EC51945ADA}" presName="compNode" presStyleCnt="0"/>
      <dgm:spPr/>
    </dgm:pt>
    <dgm:pt modelId="{FF02769E-DA44-4A7A-A4E8-D8C2A806DF20}" type="pres">
      <dgm:prSet presAssocID="{94C434AA-4147-4913-8493-79EC51945ADA}" presName="iconBgRect" presStyleLbl="bgShp" presStyleIdx="1" presStyleCnt="4"/>
      <dgm:spPr/>
    </dgm:pt>
    <dgm:pt modelId="{21A7FFD7-A640-4751-8152-9E2A2FD7850C}" type="pres">
      <dgm:prSet presAssocID="{94C434AA-4147-4913-8493-79EC51945A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DD1505EC-6E6C-418F-B720-5D906E886DFA}" type="pres">
      <dgm:prSet presAssocID="{94C434AA-4147-4913-8493-79EC51945ADA}" presName="spaceRect" presStyleCnt="0"/>
      <dgm:spPr/>
    </dgm:pt>
    <dgm:pt modelId="{2795C56F-B38D-47B8-9E7D-9FE90F64962A}" type="pres">
      <dgm:prSet presAssocID="{94C434AA-4147-4913-8493-79EC51945ADA}" presName="textRect" presStyleLbl="revTx" presStyleIdx="1" presStyleCnt="4">
        <dgm:presLayoutVars>
          <dgm:chMax val="1"/>
          <dgm:chPref val="1"/>
        </dgm:presLayoutVars>
      </dgm:prSet>
      <dgm:spPr/>
    </dgm:pt>
    <dgm:pt modelId="{AB76B454-353B-43CE-9C5D-951994143A5B}" type="pres">
      <dgm:prSet presAssocID="{9A8E4B4D-F48A-4A19-94A6-6E595D9FA8BE}" presName="sibTrans" presStyleLbl="sibTrans2D1" presStyleIdx="0" presStyleCnt="0"/>
      <dgm:spPr/>
    </dgm:pt>
    <dgm:pt modelId="{9CA39131-5F5A-4554-BFFA-B96C2403381A}" type="pres">
      <dgm:prSet presAssocID="{BA7913FB-DD10-4C13-A1AB-D49371E59BF1}" presName="compNode" presStyleCnt="0"/>
      <dgm:spPr/>
    </dgm:pt>
    <dgm:pt modelId="{A3A63F80-5A9F-4391-BCC1-C2170DAA45BB}" type="pres">
      <dgm:prSet presAssocID="{BA7913FB-DD10-4C13-A1AB-D49371E59BF1}" presName="iconBgRect" presStyleLbl="bgShp" presStyleIdx="2" presStyleCnt="4"/>
      <dgm:spPr/>
    </dgm:pt>
    <dgm:pt modelId="{468FB064-33A0-4BEF-A60F-791C98F4200C}" type="pres">
      <dgm:prSet presAssocID="{BA7913FB-DD10-4C13-A1AB-D49371E59BF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32FD492-D6AE-4135-AC8A-34FF8C149B49}" type="pres">
      <dgm:prSet presAssocID="{BA7913FB-DD10-4C13-A1AB-D49371E59BF1}" presName="spaceRect" presStyleCnt="0"/>
      <dgm:spPr/>
    </dgm:pt>
    <dgm:pt modelId="{5BD8ECB7-53F1-4099-9B90-26AFE60E086D}" type="pres">
      <dgm:prSet presAssocID="{BA7913FB-DD10-4C13-A1AB-D49371E59BF1}" presName="textRect" presStyleLbl="revTx" presStyleIdx="2" presStyleCnt="4">
        <dgm:presLayoutVars>
          <dgm:chMax val="1"/>
          <dgm:chPref val="1"/>
        </dgm:presLayoutVars>
      </dgm:prSet>
      <dgm:spPr/>
    </dgm:pt>
    <dgm:pt modelId="{D7EB85B5-CB78-45EF-898A-2645B32ADDB1}" type="pres">
      <dgm:prSet presAssocID="{EF8122A4-97E3-4077-8A5D-EC167FFA19E6}" presName="sibTrans" presStyleLbl="sibTrans2D1" presStyleIdx="0" presStyleCnt="0"/>
      <dgm:spPr/>
    </dgm:pt>
    <dgm:pt modelId="{8549E99F-5D31-443E-9C16-FFDB1058F442}" type="pres">
      <dgm:prSet presAssocID="{159206FC-5AD6-41EA-8C15-482B59382153}" presName="compNode" presStyleCnt="0"/>
      <dgm:spPr/>
    </dgm:pt>
    <dgm:pt modelId="{28CBFEB5-715D-4483-B66E-97E50F57132F}" type="pres">
      <dgm:prSet presAssocID="{159206FC-5AD6-41EA-8C15-482B59382153}" presName="iconBgRect" presStyleLbl="bgShp" presStyleIdx="3" presStyleCnt="4"/>
      <dgm:spPr/>
    </dgm:pt>
    <dgm:pt modelId="{13643DE1-B4A4-4EEC-91C4-8BAA03128A10}" type="pres">
      <dgm:prSet presAssocID="{159206FC-5AD6-41EA-8C15-482B593821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34623C36-FFBD-40AB-AF12-D571D3C0FD96}" type="pres">
      <dgm:prSet presAssocID="{159206FC-5AD6-41EA-8C15-482B59382153}" presName="spaceRect" presStyleCnt="0"/>
      <dgm:spPr/>
    </dgm:pt>
    <dgm:pt modelId="{45B3791D-7B89-48BA-8D1D-6533E612E44F}" type="pres">
      <dgm:prSet presAssocID="{159206FC-5AD6-41EA-8C15-482B5938215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137B602-56E5-455C-8ACF-5EC7E38A95E0}" srcId="{FA47209D-F4EA-4FFD-98B8-1AA6BEA01A74}" destId="{BA7913FB-DD10-4C13-A1AB-D49371E59BF1}" srcOrd="2" destOrd="0" parTransId="{16BDB135-3391-4981-9F00-6588D10736A9}" sibTransId="{EF8122A4-97E3-4077-8A5D-EC167FFA19E6}"/>
    <dgm:cxn modelId="{B5F40A06-C4A3-4C43-84A7-BEBE6D9D5180}" srcId="{FA47209D-F4EA-4FFD-98B8-1AA6BEA01A74}" destId="{159206FC-5AD6-41EA-8C15-482B59382153}" srcOrd="3" destOrd="0" parTransId="{CAB83DB1-A0D0-41CF-B85C-4F9722BC8DEE}" sibTransId="{0BAFD866-5233-4E3C-BAEB-656ADB23CF30}"/>
    <dgm:cxn modelId="{6AB6921E-8159-4D45-B799-B9160E2D9551}" type="presOf" srcId="{EF8122A4-97E3-4077-8A5D-EC167FFA19E6}" destId="{D7EB85B5-CB78-45EF-898A-2645B32ADDB1}" srcOrd="0" destOrd="0" presId="urn:microsoft.com/office/officeart/2018/2/layout/IconCircleList"/>
    <dgm:cxn modelId="{6E966341-E21E-4FDF-A0D8-2CBFC95E2F71}" type="presOf" srcId="{BF3BF0CF-84C5-4743-9C72-222F7DC484AD}" destId="{ECE85431-9250-4195-82D4-4CB641B26543}" srcOrd="0" destOrd="0" presId="urn:microsoft.com/office/officeart/2018/2/layout/IconCircleList"/>
    <dgm:cxn modelId="{5A903468-5DA7-4CCC-AD8C-73521A2221F6}" srcId="{BA7913FB-DD10-4C13-A1AB-D49371E59BF1}" destId="{D242F6DD-9D75-47F5-B91C-7E7FF72BF2B3}" srcOrd="0" destOrd="0" parTransId="{AB6690E0-58AF-4B74-84DF-27FE2C97880D}" sibTransId="{30803E3A-3B12-4E70-986A-24FEC2E7B3E0}"/>
    <dgm:cxn modelId="{6879216B-8C56-40AD-AE14-367BFFF9154A}" srcId="{FA47209D-F4EA-4FFD-98B8-1AA6BEA01A74}" destId="{94C434AA-4147-4913-8493-79EC51945ADA}" srcOrd="1" destOrd="0" parTransId="{0DD27545-C624-4AA7-9FB8-F46026013740}" sibTransId="{9A8E4B4D-F48A-4A19-94A6-6E595D9FA8BE}"/>
    <dgm:cxn modelId="{512D354C-3D18-4416-ABC6-43710D5348E2}" type="presOf" srcId="{D14B4CBC-93CD-4B70-8A17-56B831C3621D}" destId="{103FF13B-DD0E-4401-B97C-2056D3415316}" srcOrd="0" destOrd="0" presId="urn:microsoft.com/office/officeart/2018/2/layout/IconCircleList"/>
    <dgm:cxn modelId="{96A2424E-034F-4105-950D-E15A68ACAB0F}" type="presOf" srcId="{BA7913FB-DD10-4C13-A1AB-D49371E59BF1}" destId="{5BD8ECB7-53F1-4099-9B90-26AFE60E086D}" srcOrd="0" destOrd="0" presId="urn:microsoft.com/office/officeart/2018/2/layout/IconCircleList"/>
    <dgm:cxn modelId="{1EA1CE96-E9C8-440B-962B-A7372544075A}" srcId="{FA47209D-F4EA-4FFD-98B8-1AA6BEA01A74}" destId="{BF3BF0CF-84C5-4743-9C72-222F7DC484AD}" srcOrd="0" destOrd="0" parTransId="{DC5BE3B7-13B7-4304-9096-74BFEE79CB66}" sibTransId="{D14B4CBC-93CD-4B70-8A17-56B831C3621D}"/>
    <dgm:cxn modelId="{F7D8369B-06A2-490E-B16C-FBDC83ED63C8}" type="presOf" srcId="{94C434AA-4147-4913-8493-79EC51945ADA}" destId="{2795C56F-B38D-47B8-9E7D-9FE90F64962A}" srcOrd="0" destOrd="0" presId="urn:microsoft.com/office/officeart/2018/2/layout/IconCircleList"/>
    <dgm:cxn modelId="{BB8C11A5-C43F-47D2-BF50-2338D00075DE}" type="presOf" srcId="{FA47209D-F4EA-4FFD-98B8-1AA6BEA01A74}" destId="{F0CAA526-7E9A-4698-968B-62F371AD519F}" srcOrd="0" destOrd="0" presId="urn:microsoft.com/office/officeart/2018/2/layout/IconCircleList"/>
    <dgm:cxn modelId="{C7FB21B9-C030-41A3-81D6-1F56C91160EA}" type="presOf" srcId="{9A8E4B4D-F48A-4A19-94A6-6E595D9FA8BE}" destId="{AB76B454-353B-43CE-9C5D-951994143A5B}" srcOrd="0" destOrd="0" presId="urn:microsoft.com/office/officeart/2018/2/layout/IconCircleList"/>
    <dgm:cxn modelId="{7E7147C4-6D0E-410A-9F9B-FDD028934153}" srcId="{BA7913FB-DD10-4C13-A1AB-D49371E59BF1}" destId="{80A49D77-11C3-4C88-983F-961E8560A0FC}" srcOrd="1" destOrd="0" parTransId="{BCEE80DE-33AC-41CD-BBED-3C2B16D42906}" sibTransId="{0AF4EF4A-D90A-40D3-B6B7-EAB2C0519EEB}"/>
    <dgm:cxn modelId="{ABAB18EB-E6A5-4986-9DCA-B3A1C1647D54}" type="presOf" srcId="{159206FC-5AD6-41EA-8C15-482B59382153}" destId="{45B3791D-7B89-48BA-8D1D-6533E612E44F}" srcOrd="0" destOrd="0" presId="urn:microsoft.com/office/officeart/2018/2/layout/IconCircleList"/>
    <dgm:cxn modelId="{EF7C2EBC-3092-4CD7-A2F9-7A8FC470F122}" type="presParOf" srcId="{F0CAA526-7E9A-4698-968B-62F371AD519F}" destId="{DAE72EC1-98A0-45B4-BF8C-D456D9FC53B7}" srcOrd="0" destOrd="0" presId="urn:microsoft.com/office/officeart/2018/2/layout/IconCircleList"/>
    <dgm:cxn modelId="{3DF5BE23-AD64-4B12-95B1-B1C873F3063A}" type="presParOf" srcId="{DAE72EC1-98A0-45B4-BF8C-D456D9FC53B7}" destId="{B837D007-4A5A-440D-A46C-405DC175DEC5}" srcOrd="0" destOrd="0" presId="urn:microsoft.com/office/officeart/2018/2/layout/IconCircleList"/>
    <dgm:cxn modelId="{0B64DAB8-DD28-466C-BDAC-B229802CA1C8}" type="presParOf" srcId="{B837D007-4A5A-440D-A46C-405DC175DEC5}" destId="{B1E9F5EE-F3AC-4327-88F2-DF1CD9286255}" srcOrd="0" destOrd="0" presId="urn:microsoft.com/office/officeart/2018/2/layout/IconCircleList"/>
    <dgm:cxn modelId="{C83D3540-D217-405D-BD88-4A2013AC1725}" type="presParOf" srcId="{B837D007-4A5A-440D-A46C-405DC175DEC5}" destId="{DE08A725-10BD-4D0C-BA31-3A0F9A99D2F0}" srcOrd="1" destOrd="0" presId="urn:microsoft.com/office/officeart/2018/2/layout/IconCircleList"/>
    <dgm:cxn modelId="{55DB382D-08C7-410F-ABDC-771F728A9EB4}" type="presParOf" srcId="{B837D007-4A5A-440D-A46C-405DC175DEC5}" destId="{60F2986F-B24F-41CC-9803-3CD3ABE46560}" srcOrd="2" destOrd="0" presId="urn:microsoft.com/office/officeart/2018/2/layout/IconCircleList"/>
    <dgm:cxn modelId="{241BB65C-2D41-41AB-A8E1-93FD22F43E35}" type="presParOf" srcId="{B837D007-4A5A-440D-A46C-405DC175DEC5}" destId="{ECE85431-9250-4195-82D4-4CB641B26543}" srcOrd="3" destOrd="0" presId="urn:microsoft.com/office/officeart/2018/2/layout/IconCircleList"/>
    <dgm:cxn modelId="{BD0BBCCF-D741-4C0D-89B9-74AB336E80DA}" type="presParOf" srcId="{DAE72EC1-98A0-45B4-BF8C-D456D9FC53B7}" destId="{103FF13B-DD0E-4401-B97C-2056D3415316}" srcOrd="1" destOrd="0" presId="urn:microsoft.com/office/officeart/2018/2/layout/IconCircleList"/>
    <dgm:cxn modelId="{DC9C9E96-CAA5-4903-8F0E-A3DDA69B38D2}" type="presParOf" srcId="{DAE72EC1-98A0-45B4-BF8C-D456D9FC53B7}" destId="{6A451A51-8140-459C-9361-B4574AE27769}" srcOrd="2" destOrd="0" presId="urn:microsoft.com/office/officeart/2018/2/layout/IconCircleList"/>
    <dgm:cxn modelId="{FC1626AF-6CB1-46A7-A176-18A17E88B82F}" type="presParOf" srcId="{6A451A51-8140-459C-9361-B4574AE27769}" destId="{FF02769E-DA44-4A7A-A4E8-D8C2A806DF20}" srcOrd="0" destOrd="0" presId="urn:microsoft.com/office/officeart/2018/2/layout/IconCircleList"/>
    <dgm:cxn modelId="{8BE820D4-625D-4817-BC3E-978EC53CBC71}" type="presParOf" srcId="{6A451A51-8140-459C-9361-B4574AE27769}" destId="{21A7FFD7-A640-4751-8152-9E2A2FD7850C}" srcOrd="1" destOrd="0" presId="urn:microsoft.com/office/officeart/2018/2/layout/IconCircleList"/>
    <dgm:cxn modelId="{060EF317-D864-4A4B-A408-D6BA1FA7D949}" type="presParOf" srcId="{6A451A51-8140-459C-9361-B4574AE27769}" destId="{DD1505EC-6E6C-418F-B720-5D906E886DFA}" srcOrd="2" destOrd="0" presId="urn:microsoft.com/office/officeart/2018/2/layout/IconCircleList"/>
    <dgm:cxn modelId="{A73EB53C-60A4-44CE-A818-49A341384F8C}" type="presParOf" srcId="{6A451A51-8140-459C-9361-B4574AE27769}" destId="{2795C56F-B38D-47B8-9E7D-9FE90F64962A}" srcOrd="3" destOrd="0" presId="urn:microsoft.com/office/officeart/2018/2/layout/IconCircleList"/>
    <dgm:cxn modelId="{BF27C8E1-3BFA-431F-8FB6-AA3AF3B9AC34}" type="presParOf" srcId="{DAE72EC1-98A0-45B4-BF8C-D456D9FC53B7}" destId="{AB76B454-353B-43CE-9C5D-951994143A5B}" srcOrd="3" destOrd="0" presId="urn:microsoft.com/office/officeart/2018/2/layout/IconCircleList"/>
    <dgm:cxn modelId="{5279945C-7C66-4725-B06A-BDE2D4C72468}" type="presParOf" srcId="{DAE72EC1-98A0-45B4-BF8C-D456D9FC53B7}" destId="{9CA39131-5F5A-4554-BFFA-B96C2403381A}" srcOrd="4" destOrd="0" presId="urn:microsoft.com/office/officeart/2018/2/layout/IconCircleList"/>
    <dgm:cxn modelId="{182A88D7-9BEF-4698-8A83-C0AAC7C6925F}" type="presParOf" srcId="{9CA39131-5F5A-4554-BFFA-B96C2403381A}" destId="{A3A63F80-5A9F-4391-BCC1-C2170DAA45BB}" srcOrd="0" destOrd="0" presId="urn:microsoft.com/office/officeart/2018/2/layout/IconCircleList"/>
    <dgm:cxn modelId="{5BCCC576-992B-4F7E-BCFB-208067701B5B}" type="presParOf" srcId="{9CA39131-5F5A-4554-BFFA-B96C2403381A}" destId="{468FB064-33A0-4BEF-A60F-791C98F4200C}" srcOrd="1" destOrd="0" presId="urn:microsoft.com/office/officeart/2018/2/layout/IconCircleList"/>
    <dgm:cxn modelId="{C4A3A12D-D283-457F-9978-C99267F61D4C}" type="presParOf" srcId="{9CA39131-5F5A-4554-BFFA-B96C2403381A}" destId="{F32FD492-D6AE-4135-AC8A-34FF8C149B49}" srcOrd="2" destOrd="0" presId="urn:microsoft.com/office/officeart/2018/2/layout/IconCircleList"/>
    <dgm:cxn modelId="{A9528DBC-1A1E-4B14-8D0F-E66C38CA8922}" type="presParOf" srcId="{9CA39131-5F5A-4554-BFFA-B96C2403381A}" destId="{5BD8ECB7-53F1-4099-9B90-26AFE60E086D}" srcOrd="3" destOrd="0" presId="urn:microsoft.com/office/officeart/2018/2/layout/IconCircleList"/>
    <dgm:cxn modelId="{36F10768-78B4-4564-ADA1-DF2D0292BEAA}" type="presParOf" srcId="{DAE72EC1-98A0-45B4-BF8C-D456D9FC53B7}" destId="{D7EB85B5-CB78-45EF-898A-2645B32ADDB1}" srcOrd="5" destOrd="0" presId="urn:microsoft.com/office/officeart/2018/2/layout/IconCircleList"/>
    <dgm:cxn modelId="{796655EE-49B3-4159-9FDB-DDDE9478FA75}" type="presParOf" srcId="{DAE72EC1-98A0-45B4-BF8C-D456D9FC53B7}" destId="{8549E99F-5D31-443E-9C16-FFDB1058F442}" srcOrd="6" destOrd="0" presId="urn:microsoft.com/office/officeart/2018/2/layout/IconCircleList"/>
    <dgm:cxn modelId="{80A01801-A0A7-4BEB-AD3F-D4EC97037A45}" type="presParOf" srcId="{8549E99F-5D31-443E-9C16-FFDB1058F442}" destId="{28CBFEB5-715D-4483-B66E-97E50F57132F}" srcOrd="0" destOrd="0" presId="urn:microsoft.com/office/officeart/2018/2/layout/IconCircleList"/>
    <dgm:cxn modelId="{9E53D135-BA8C-4DB6-B25E-BB54F1394890}" type="presParOf" srcId="{8549E99F-5D31-443E-9C16-FFDB1058F442}" destId="{13643DE1-B4A4-4EEC-91C4-8BAA03128A10}" srcOrd="1" destOrd="0" presId="urn:microsoft.com/office/officeart/2018/2/layout/IconCircleList"/>
    <dgm:cxn modelId="{7879C26A-8A7A-4BB3-A3A9-5A64ADADC664}" type="presParOf" srcId="{8549E99F-5D31-443E-9C16-FFDB1058F442}" destId="{34623C36-FFBD-40AB-AF12-D571D3C0FD96}" srcOrd="2" destOrd="0" presId="urn:microsoft.com/office/officeart/2018/2/layout/IconCircleList"/>
    <dgm:cxn modelId="{115A5650-E512-4BA6-8A85-CD35ECEB02CC}" type="presParOf" srcId="{8549E99F-5D31-443E-9C16-FFDB1058F442}" destId="{45B3791D-7B89-48BA-8D1D-6533E612E44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984A8F6-3B34-4275-A0A3-F7D28C087506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EC2846D-E6CD-4A94-98C3-D893F8F41701}">
      <dgm:prSet/>
      <dgm:spPr/>
      <dgm:t>
        <a:bodyPr/>
        <a:lstStyle/>
        <a:p>
          <a:r>
            <a:rPr lang="en-GB"/>
            <a:t>The data you work on may have high levels of sensitivity or be under NDA.</a:t>
          </a:r>
          <a:endParaRPr lang="en-US"/>
        </a:p>
      </dgm:t>
    </dgm:pt>
    <dgm:pt modelId="{10727803-6E1C-4207-89E4-94D8F07F2AD5}" type="parTrans" cxnId="{CC75971E-507D-4720-BDAA-BB68698B2502}">
      <dgm:prSet/>
      <dgm:spPr/>
      <dgm:t>
        <a:bodyPr/>
        <a:lstStyle/>
        <a:p>
          <a:endParaRPr lang="en-US"/>
        </a:p>
      </dgm:t>
    </dgm:pt>
    <dgm:pt modelId="{142ECD06-C1C4-4CE5-8948-3D0E0F2D39B5}" type="sibTrans" cxnId="{CC75971E-507D-4720-BDAA-BB68698B2502}">
      <dgm:prSet/>
      <dgm:spPr/>
      <dgm:t>
        <a:bodyPr/>
        <a:lstStyle/>
        <a:p>
          <a:endParaRPr lang="en-US"/>
        </a:p>
      </dgm:t>
    </dgm:pt>
    <dgm:pt modelId="{79C355DE-8A0D-40FF-9BC4-8412415AC770}">
      <dgm:prSet/>
      <dgm:spPr/>
      <dgm:t>
        <a:bodyPr/>
        <a:lstStyle/>
        <a:p>
          <a:r>
            <a:rPr lang="en-GB"/>
            <a:t>Participants names and personal data are under GDPR</a:t>
          </a:r>
          <a:endParaRPr lang="en-US"/>
        </a:p>
      </dgm:t>
    </dgm:pt>
    <dgm:pt modelId="{996C49EC-E451-462A-9E50-C4C4C5613285}" type="parTrans" cxnId="{1E58C516-7924-4CD5-BA04-7CF2C79B3BCE}">
      <dgm:prSet/>
      <dgm:spPr/>
      <dgm:t>
        <a:bodyPr/>
        <a:lstStyle/>
        <a:p>
          <a:endParaRPr lang="en-US"/>
        </a:p>
      </dgm:t>
    </dgm:pt>
    <dgm:pt modelId="{0CE1E1BA-2C7B-4350-B07C-E785E0923ABF}" type="sibTrans" cxnId="{1E58C516-7924-4CD5-BA04-7CF2C79B3BCE}">
      <dgm:prSet/>
      <dgm:spPr/>
      <dgm:t>
        <a:bodyPr/>
        <a:lstStyle/>
        <a:p>
          <a:endParaRPr lang="en-US"/>
        </a:p>
      </dgm:t>
    </dgm:pt>
    <dgm:pt modelId="{0515C76F-FD56-400D-893A-245DDB2D179B}">
      <dgm:prSet/>
      <dgm:spPr/>
      <dgm:t>
        <a:bodyPr/>
        <a:lstStyle/>
        <a:p>
          <a:r>
            <a:rPr lang="en-GB"/>
            <a:t>Examples of other measures you may encounter</a:t>
          </a:r>
          <a:endParaRPr lang="en-US"/>
        </a:p>
      </dgm:t>
    </dgm:pt>
    <dgm:pt modelId="{BFFAB672-73DC-4D08-A2AE-8F82900FBF98}" type="parTrans" cxnId="{3F4E706B-D512-4CC0-B6E1-2889B38DA7CF}">
      <dgm:prSet/>
      <dgm:spPr/>
      <dgm:t>
        <a:bodyPr/>
        <a:lstStyle/>
        <a:p>
          <a:endParaRPr lang="en-US"/>
        </a:p>
      </dgm:t>
    </dgm:pt>
    <dgm:pt modelId="{B7B4E1FE-527E-4D06-876D-8D5820292091}" type="sibTrans" cxnId="{3F4E706B-D512-4CC0-B6E1-2889B38DA7CF}">
      <dgm:prSet/>
      <dgm:spPr/>
      <dgm:t>
        <a:bodyPr/>
        <a:lstStyle/>
        <a:p>
          <a:endParaRPr lang="en-US"/>
        </a:p>
      </dgm:t>
    </dgm:pt>
    <dgm:pt modelId="{1E3700A6-D70D-4345-8CC3-845A3FD2A020}">
      <dgm:prSet/>
      <dgm:spPr/>
      <dgm:t>
        <a:bodyPr/>
        <a:lstStyle/>
        <a:p>
          <a:r>
            <a:rPr lang="en-GB"/>
            <a:t>Air Gapped Computers</a:t>
          </a:r>
          <a:endParaRPr lang="en-US"/>
        </a:p>
      </dgm:t>
    </dgm:pt>
    <dgm:pt modelId="{8A00DF89-BAA1-440A-AD6B-62DF5B836C56}" type="parTrans" cxnId="{4BEED099-A3E4-4276-ADD8-FA8ED6920CDC}">
      <dgm:prSet/>
      <dgm:spPr/>
      <dgm:t>
        <a:bodyPr/>
        <a:lstStyle/>
        <a:p>
          <a:endParaRPr lang="en-US"/>
        </a:p>
      </dgm:t>
    </dgm:pt>
    <dgm:pt modelId="{9885FC22-2C3F-41E9-BF7C-0151250ED832}" type="sibTrans" cxnId="{4BEED099-A3E4-4276-ADD8-FA8ED6920CDC}">
      <dgm:prSet/>
      <dgm:spPr/>
      <dgm:t>
        <a:bodyPr/>
        <a:lstStyle/>
        <a:p>
          <a:endParaRPr lang="en-US"/>
        </a:p>
      </dgm:t>
    </dgm:pt>
    <dgm:pt modelId="{FFCEBE68-7218-45CC-86E6-D5168B27DC96}">
      <dgm:prSet/>
      <dgm:spPr/>
      <dgm:t>
        <a:bodyPr/>
        <a:lstStyle/>
        <a:p>
          <a:r>
            <a:rPr lang="en-GB"/>
            <a:t>Data encryption/ scramblers</a:t>
          </a:r>
          <a:endParaRPr lang="en-US"/>
        </a:p>
      </dgm:t>
    </dgm:pt>
    <dgm:pt modelId="{EC4575FA-61B0-42B9-B940-BE14E342878D}" type="parTrans" cxnId="{D4B69D12-A876-48DF-AA30-DEABD73B9A15}">
      <dgm:prSet/>
      <dgm:spPr/>
      <dgm:t>
        <a:bodyPr/>
        <a:lstStyle/>
        <a:p>
          <a:endParaRPr lang="en-US"/>
        </a:p>
      </dgm:t>
    </dgm:pt>
    <dgm:pt modelId="{62088DD2-BD68-4504-A0B3-976D11B2EDD2}" type="sibTrans" cxnId="{D4B69D12-A876-48DF-AA30-DEABD73B9A15}">
      <dgm:prSet/>
      <dgm:spPr/>
      <dgm:t>
        <a:bodyPr/>
        <a:lstStyle/>
        <a:p>
          <a:endParaRPr lang="en-US"/>
        </a:p>
      </dgm:t>
    </dgm:pt>
    <dgm:pt modelId="{78A7492F-F689-4E71-81BC-025BABFF148E}">
      <dgm:prSet/>
      <dgm:spPr/>
      <dgm:t>
        <a:bodyPr/>
        <a:lstStyle/>
        <a:p>
          <a:r>
            <a:rPr lang="en-GB"/>
            <a:t>VPN</a:t>
          </a:r>
          <a:endParaRPr lang="en-US"/>
        </a:p>
      </dgm:t>
    </dgm:pt>
    <dgm:pt modelId="{30B3434F-E4EC-4FB2-A6CA-040D3B59E6D5}" type="parTrans" cxnId="{E736FB82-D28C-423E-9428-95735A9597C1}">
      <dgm:prSet/>
      <dgm:spPr/>
      <dgm:t>
        <a:bodyPr/>
        <a:lstStyle/>
        <a:p>
          <a:endParaRPr lang="en-US"/>
        </a:p>
      </dgm:t>
    </dgm:pt>
    <dgm:pt modelId="{0471E39A-E8FB-478B-AD82-53E0D623EDF2}" type="sibTrans" cxnId="{E736FB82-D28C-423E-9428-95735A9597C1}">
      <dgm:prSet/>
      <dgm:spPr/>
      <dgm:t>
        <a:bodyPr/>
        <a:lstStyle/>
        <a:p>
          <a:endParaRPr lang="en-US"/>
        </a:p>
      </dgm:t>
    </dgm:pt>
    <dgm:pt modelId="{CE3074F9-FC44-4DDF-9112-5F41511E7FFB}" type="pres">
      <dgm:prSet presAssocID="{D984A8F6-3B34-4275-A0A3-F7D28C087506}" presName="Name0" presStyleCnt="0">
        <dgm:presLayoutVars>
          <dgm:dir/>
          <dgm:animLvl val="lvl"/>
          <dgm:resizeHandles val="exact"/>
        </dgm:presLayoutVars>
      </dgm:prSet>
      <dgm:spPr/>
    </dgm:pt>
    <dgm:pt modelId="{E5C80786-981F-4E2A-A689-39D79F86A3D3}" type="pres">
      <dgm:prSet presAssocID="{0515C76F-FD56-400D-893A-245DDB2D179B}" presName="boxAndChildren" presStyleCnt="0"/>
      <dgm:spPr/>
    </dgm:pt>
    <dgm:pt modelId="{30A9CB5B-C9A7-4237-87E1-72F4E72DB321}" type="pres">
      <dgm:prSet presAssocID="{0515C76F-FD56-400D-893A-245DDB2D179B}" presName="parentTextBox" presStyleLbl="node1" presStyleIdx="0" presStyleCnt="3"/>
      <dgm:spPr/>
    </dgm:pt>
    <dgm:pt modelId="{398A9692-8488-4877-877C-9761585A2DD6}" type="pres">
      <dgm:prSet presAssocID="{0515C76F-FD56-400D-893A-245DDB2D179B}" presName="entireBox" presStyleLbl="node1" presStyleIdx="0" presStyleCnt="3"/>
      <dgm:spPr/>
    </dgm:pt>
    <dgm:pt modelId="{FC78FD27-6694-4167-ABB9-2593CF2A2EB6}" type="pres">
      <dgm:prSet presAssocID="{0515C76F-FD56-400D-893A-245DDB2D179B}" presName="descendantBox" presStyleCnt="0"/>
      <dgm:spPr/>
    </dgm:pt>
    <dgm:pt modelId="{6D80EEEC-3BA2-4F1E-B002-7AB51EA71372}" type="pres">
      <dgm:prSet presAssocID="{1E3700A6-D70D-4345-8CC3-845A3FD2A020}" presName="childTextBox" presStyleLbl="fgAccFollowNode1" presStyleIdx="0" presStyleCnt="3">
        <dgm:presLayoutVars>
          <dgm:bulletEnabled val="1"/>
        </dgm:presLayoutVars>
      </dgm:prSet>
      <dgm:spPr/>
    </dgm:pt>
    <dgm:pt modelId="{2B7F1D8B-2927-4B59-8E81-98D56AFA5C28}" type="pres">
      <dgm:prSet presAssocID="{FFCEBE68-7218-45CC-86E6-D5168B27DC96}" presName="childTextBox" presStyleLbl="fgAccFollowNode1" presStyleIdx="1" presStyleCnt="3">
        <dgm:presLayoutVars>
          <dgm:bulletEnabled val="1"/>
        </dgm:presLayoutVars>
      </dgm:prSet>
      <dgm:spPr/>
    </dgm:pt>
    <dgm:pt modelId="{C6FD182A-2509-43A2-802F-9E4F396CD51D}" type="pres">
      <dgm:prSet presAssocID="{78A7492F-F689-4E71-81BC-025BABFF148E}" presName="childTextBox" presStyleLbl="fgAccFollowNode1" presStyleIdx="2" presStyleCnt="3">
        <dgm:presLayoutVars>
          <dgm:bulletEnabled val="1"/>
        </dgm:presLayoutVars>
      </dgm:prSet>
      <dgm:spPr/>
    </dgm:pt>
    <dgm:pt modelId="{5299BB73-CF30-4012-B98B-7F2B08CB85A9}" type="pres">
      <dgm:prSet presAssocID="{0CE1E1BA-2C7B-4350-B07C-E785E0923ABF}" presName="sp" presStyleCnt="0"/>
      <dgm:spPr/>
    </dgm:pt>
    <dgm:pt modelId="{63932638-2EE4-418D-B1E5-5569BFDA5066}" type="pres">
      <dgm:prSet presAssocID="{79C355DE-8A0D-40FF-9BC4-8412415AC770}" presName="arrowAndChildren" presStyleCnt="0"/>
      <dgm:spPr/>
    </dgm:pt>
    <dgm:pt modelId="{A7782D43-82D4-42D4-AE33-59D6B1C7FDE6}" type="pres">
      <dgm:prSet presAssocID="{79C355DE-8A0D-40FF-9BC4-8412415AC770}" presName="parentTextArrow" presStyleLbl="node1" presStyleIdx="1" presStyleCnt="3"/>
      <dgm:spPr/>
    </dgm:pt>
    <dgm:pt modelId="{9F84A97F-9BB6-42D2-8FE4-C8507BF981DC}" type="pres">
      <dgm:prSet presAssocID="{142ECD06-C1C4-4CE5-8948-3D0E0F2D39B5}" presName="sp" presStyleCnt="0"/>
      <dgm:spPr/>
    </dgm:pt>
    <dgm:pt modelId="{BE28870D-84CE-409C-9595-31091DA7C629}" type="pres">
      <dgm:prSet presAssocID="{9EC2846D-E6CD-4A94-98C3-D893F8F41701}" presName="arrowAndChildren" presStyleCnt="0"/>
      <dgm:spPr/>
    </dgm:pt>
    <dgm:pt modelId="{BC65333E-05C3-441B-AA5E-3366ACB03EB5}" type="pres">
      <dgm:prSet presAssocID="{9EC2846D-E6CD-4A94-98C3-D893F8F41701}" presName="parentTextArrow" presStyleLbl="node1" presStyleIdx="2" presStyleCnt="3"/>
      <dgm:spPr/>
    </dgm:pt>
  </dgm:ptLst>
  <dgm:cxnLst>
    <dgm:cxn modelId="{D4B69D12-A876-48DF-AA30-DEABD73B9A15}" srcId="{0515C76F-FD56-400D-893A-245DDB2D179B}" destId="{FFCEBE68-7218-45CC-86E6-D5168B27DC96}" srcOrd="1" destOrd="0" parTransId="{EC4575FA-61B0-42B9-B940-BE14E342878D}" sibTransId="{62088DD2-BD68-4504-A0B3-976D11B2EDD2}"/>
    <dgm:cxn modelId="{80964413-FE0E-4C22-B587-6C6E672BA624}" type="presOf" srcId="{D984A8F6-3B34-4275-A0A3-F7D28C087506}" destId="{CE3074F9-FC44-4DDF-9112-5F41511E7FFB}" srcOrd="0" destOrd="0" presId="urn:microsoft.com/office/officeart/2005/8/layout/process4"/>
    <dgm:cxn modelId="{1E58C516-7924-4CD5-BA04-7CF2C79B3BCE}" srcId="{D984A8F6-3B34-4275-A0A3-F7D28C087506}" destId="{79C355DE-8A0D-40FF-9BC4-8412415AC770}" srcOrd="1" destOrd="0" parTransId="{996C49EC-E451-462A-9E50-C4C4C5613285}" sibTransId="{0CE1E1BA-2C7B-4350-B07C-E785E0923ABF}"/>
    <dgm:cxn modelId="{CC75971E-507D-4720-BDAA-BB68698B2502}" srcId="{D984A8F6-3B34-4275-A0A3-F7D28C087506}" destId="{9EC2846D-E6CD-4A94-98C3-D893F8F41701}" srcOrd="0" destOrd="0" parTransId="{10727803-6E1C-4207-89E4-94D8F07F2AD5}" sibTransId="{142ECD06-C1C4-4CE5-8948-3D0E0F2D39B5}"/>
    <dgm:cxn modelId="{362D0429-B65C-444E-B9C5-2824CA25A815}" type="presOf" srcId="{9EC2846D-E6CD-4A94-98C3-D893F8F41701}" destId="{BC65333E-05C3-441B-AA5E-3366ACB03EB5}" srcOrd="0" destOrd="0" presId="urn:microsoft.com/office/officeart/2005/8/layout/process4"/>
    <dgm:cxn modelId="{861CC72F-95E3-4A29-8183-D16AFDC372A6}" type="presOf" srcId="{79C355DE-8A0D-40FF-9BC4-8412415AC770}" destId="{A7782D43-82D4-42D4-AE33-59D6B1C7FDE6}" srcOrd="0" destOrd="0" presId="urn:microsoft.com/office/officeart/2005/8/layout/process4"/>
    <dgm:cxn modelId="{E64E8132-9542-4FD2-9169-25090348E095}" type="presOf" srcId="{FFCEBE68-7218-45CC-86E6-D5168B27DC96}" destId="{2B7F1D8B-2927-4B59-8E81-98D56AFA5C28}" srcOrd="0" destOrd="0" presId="urn:microsoft.com/office/officeart/2005/8/layout/process4"/>
    <dgm:cxn modelId="{3F4E706B-D512-4CC0-B6E1-2889B38DA7CF}" srcId="{D984A8F6-3B34-4275-A0A3-F7D28C087506}" destId="{0515C76F-FD56-400D-893A-245DDB2D179B}" srcOrd="2" destOrd="0" parTransId="{BFFAB672-73DC-4D08-A2AE-8F82900FBF98}" sibTransId="{B7B4E1FE-527E-4D06-876D-8D5820292091}"/>
    <dgm:cxn modelId="{E5E3396C-4DA0-409E-913A-87E397A65741}" type="presOf" srcId="{1E3700A6-D70D-4345-8CC3-845A3FD2A020}" destId="{6D80EEEC-3BA2-4F1E-B002-7AB51EA71372}" srcOrd="0" destOrd="0" presId="urn:microsoft.com/office/officeart/2005/8/layout/process4"/>
    <dgm:cxn modelId="{0CEDAC70-E4AD-499A-9D0B-3C2FC965808D}" type="presOf" srcId="{0515C76F-FD56-400D-893A-245DDB2D179B}" destId="{30A9CB5B-C9A7-4237-87E1-72F4E72DB321}" srcOrd="0" destOrd="0" presId="urn:microsoft.com/office/officeart/2005/8/layout/process4"/>
    <dgm:cxn modelId="{E10FEA79-60F0-4B2F-9F6C-8CBEF82B82E6}" type="presOf" srcId="{78A7492F-F689-4E71-81BC-025BABFF148E}" destId="{C6FD182A-2509-43A2-802F-9E4F396CD51D}" srcOrd="0" destOrd="0" presId="urn:microsoft.com/office/officeart/2005/8/layout/process4"/>
    <dgm:cxn modelId="{E736FB82-D28C-423E-9428-95735A9597C1}" srcId="{0515C76F-FD56-400D-893A-245DDB2D179B}" destId="{78A7492F-F689-4E71-81BC-025BABFF148E}" srcOrd="2" destOrd="0" parTransId="{30B3434F-E4EC-4FB2-A6CA-040D3B59E6D5}" sibTransId="{0471E39A-E8FB-478B-AD82-53E0D623EDF2}"/>
    <dgm:cxn modelId="{4BEED099-A3E4-4276-ADD8-FA8ED6920CDC}" srcId="{0515C76F-FD56-400D-893A-245DDB2D179B}" destId="{1E3700A6-D70D-4345-8CC3-845A3FD2A020}" srcOrd="0" destOrd="0" parTransId="{8A00DF89-BAA1-440A-AD6B-62DF5B836C56}" sibTransId="{9885FC22-2C3F-41E9-BF7C-0151250ED832}"/>
    <dgm:cxn modelId="{2C8B41CB-4A19-4F29-924B-7B78ADC920C5}" type="presOf" srcId="{0515C76F-FD56-400D-893A-245DDB2D179B}" destId="{398A9692-8488-4877-877C-9761585A2DD6}" srcOrd="1" destOrd="0" presId="urn:microsoft.com/office/officeart/2005/8/layout/process4"/>
    <dgm:cxn modelId="{D6C40684-9EC4-420F-91C6-DA1E423502E7}" type="presParOf" srcId="{CE3074F9-FC44-4DDF-9112-5F41511E7FFB}" destId="{E5C80786-981F-4E2A-A689-39D79F86A3D3}" srcOrd="0" destOrd="0" presId="urn:microsoft.com/office/officeart/2005/8/layout/process4"/>
    <dgm:cxn modelId="{31DBA84F-BCAB-4677-B2DC-3D1FEE69729E}" type="presParOf" srcId="{E5C80786-981F-4E2A-A689-39D79F86A3D3}" destId="{30A9CB5B-C9A7-4237-87E1-72F4E72DB321}" srcOrd="0" destOrd="0" presId="urn:microsoft.com/office/officeart/2005/8/layout/process4"/>
    <dgm:cxn modelId="{B4003FEC-42F8-4EA4-864A-621E7969342B}" type="presParOf" srcId="{E5C80786-981F-4E2A-A689-39D79F86A3D3}" destId="{398A9692-8488-4877-877C-9761585A2DD6}" srcOrd="1" destOrd="0" presId="urn:microsoft.com/office/officeart/2005/8/layout/process4"/>
    <dgm:cxn modelId="{57DB8BA3-CAFA-4322-A22D-A5321D52ADC9}" type="presParOf" srcId="{E5C80786-981F-4E2A-A689-39D79F86A3D3}" destId="{FC78FD27-6694-4167-ABB9-2593CF2A2EB6}" srcOrd="2" destOrd="0" presId="urn:microsoft.com/office/officeart/2005/8/layout/process4"/>
    <dgm:cxn modelId="{74623548-854A-45BB-A5F5-D28F68AAA854}" type="presParOf" srcId="{FC78FD27-6694-4167-ABB9-2593CF2A2EB6}" destId="{6D80EEEC-3BA2-4F1E-B002-7AB51EA71372}" srcOrd="0" destOrd="0" presId="urn:microsoft.com/office/officeart/2005/8/layout/process4"/>
    <dgm:cxn modelId="{13D7238B-E78F-41B6-A506-41EE11AF1A71}" type="presParOf" srcId="{FC78FD27-6694-4167-ABB9-2593CF2A2EB6}" destId="{2B7F1D8B-2927-4B59-8E81-98D56AFA5C28}" srcOrd="1" destOrd="0" presId="urn:microsoft.com/office/officeart/2005/8/layout/process4"/>
    <dgm:cxn modelId="{DBB49B42-D8A8-41BF-90AA-D2B0C5F105D0}" type="presParOf" srcId="{FC78FD27-6694-4167-ABB9-2593CF2A2EB6}" destId="{C6FD182A-2509-43A2-802F-9E4F396CD51D}" srcOrd="2" destOrd="0" presId="urn:microsoft.com/office/officeart/2005/8/layout/process4"/>
    <dgm:cxn modelId="{22C8D55B-44A7-4C31-B19E-D2E7DE35D310}" type="presParOf" srcId="{CE3074F9-FC44-4DDF-9112-5F41511E7FFB}" destId="{5299BB73-CF30-4012-B98B-7F2B08CB85A9}" srcOrd="1" destOrd="0" presId="urn:microsoft.com/office/officeart/2005/8/layout/process4"/>
    <dgm:cxn modelId="{CF786478-432A-496C-B558-78CA04757D97}" type="presParOf" srcId="{CE3074F9-FC44-4DDF-9112-5F41511E7FFB}" destId="{63932638-2EE4-418D-B1E5-5569BFDA5066}" srcOrd="2" destOrd="0" presId="urn:microsoft.com/office/officeart/2005/8/layout/process4"/>
    <dgm:cxn modelId="{BACAE14A-9FEA-4A62-8B34-B9135654BCA0}" type="presParOf" srcId="{63932638-2EE4-418D-B1E5-5569BFDA5066}" destId="{A7782D43-82D4-42D4-AE33-59D6B1C7FDE6}" srcOrd="0" destOrd="0" presId="urn:microsoft.com/office/officeart/2005/8/layout/process4"/>
    <dgm:cxn modelId="{ABA47342-9EE2-4AF8-83AD-8783A6035B2B}" type="presParOf" srcId="{CE3074F9-FC44-4DDF-9112-5F41511E7FFB}" destId="{9F84A97F-9BB6-42D2-8FE4-C8507BF981DC}" srcOrd="3" destOrd="0" presId="urn:microsoft.com/office/officeart/2005/8/layout/process4"/>
    <dgm:cxn modelId="{E15F0E63-93DC-4D1E-88FC-730CE8A4B5C8}" type="presParOf" srcId="{CE3074F9-FC44-4DDF-9112-5F41511E7FFB}" destId="{BE28870D-84CE-409C-9595-31091DA7C629}" srcOrd="4" destOrd="0" presId="urn:microsoft.com/office/officeart/2005/8/layout/process4"/>
    <dgm:cxn modelId="{DEF8CD49-AB55-455C-A683-92F723A4F6EB}" type="presParOf" srcId="{BE28870D-84CE-409C-9595-31091DA7C629}" destId="{BC65333E-05C3-441B-AA5E-3366ACB03EB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624EAEE-DDAB-437E-B3F0-9B5CF70594E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62504C-E948-44BF-B2AF-5D2CCED28EDF}">
      <dgm:prSet/>
      <dgm:spPr>
        <a:solidFill>
          <a:schemeClr val="accent1"/>
        </a:solidFill>
      </dgm:spPr>
      <dgm:t>
        <a:bodyPr/>
        <a:lstStyle/>
        <a:p>
          <a:r>
            <a:rPr lang="en-GB" dirty="0"/>
            <a:t>We now understand why data is important</a:t>
          </a:r>
          <a:endParaRPr lang="en-US" dirty="0"/>
        </a:p>
      </dgm:t>
    </dgm:pt>
    <dgm:pt modelId="{6D761EB1-801D-4924-BC20-2D85970F5532}" type="parTrans" cxnId="{2B93FC94-4451-46C3-8307-4DB3F5496D86}">
      <dgm:prSet/>
      <dgm:spPr/>
      <dgm:t>
        <a:bodyPr/>
        <a:lstStyle/>
        <a:p>
          <a:endParaRPr lang="en-US"/>
        </a:p>
      </dgm:t>
    </dgm:pt>
    <dgm:pt modelId="{4FB3EEA4-1E98-4CC2-8D23-7A14A09EC6E3}" type="sibTrans" cxnId="{2B93FC94-4451-46C3-8307-4DB3F5496D86}">
      <dgm:prSet/>
      <dgm:spPr/>
      <dgm:t>
        <a:bodyPr/>
        <a:lstStyle/>
        <a:p>
          <a:endParaRPr lang="en-US"/>
        </a:p>
      </dgm:t>
    </dgm:pt>
    <dgm:pt modelId="{08AAE28F-56D8-4E80-B801-8A10F39AAB0D}">
      <dgm:prSet/>
      <dgm:spPr>
        <a:solidFill>
          <a:schemeClr val="accent1"/>
        </a:solidFill>
      </dgm:spPr>
      <dgm:t>
        <a:bodyPr/>
        <a:lstStyle/>
        <a:p>
          <a:r>
            <a:rPr lang="en-GB"/>
            <a:t>We understand it can be manipulated</a:t>
          </a:r>
          <a:endParaRPr lang="en-US"/>
        </a:p>
      </dgm:t>
    </dgm:pt>
    <dgm:pt modelId="{812D6A61-B483-4726-A4A8-6A8A18A7FD1A}" type="parTrans" cxnId="{E6F6C123-76CC-41C0-8521-0ED0E407BAA6}">
      <dgm:prSet/>
      <dgm:spPr/>
      <dgm:t>
        <a:bodyPr/>
        <a:lstStyle/>
        <a:p>
          <a:endParaRPr lang="en-US"/>
        </a:p>
      </dgm:t>
    </dgm:pt>
    <dgm:pt modelId="{5D5C2638-1BCA-444B-9F8B-18A2C0CFFBEE}" type="sibTrans" cxnId="{E6F6C123-76CC-41C0-8521-0ED0E407BAA6}">
      <dgm:prSet/>
      <dgm:spPr/>
      <dgm:t>
        <a:bodyPr/>
        <a:lstStyle/>
        <a:p>
          <a:endParaRPr lang="en-US"/>
        </a:p>
      </dgm:t>
    </dgm:pt>
    <dgm:pt modelId="{9A46903E-69E8-48F4-B735-219FC491FE61}">
      <dgm:prSet/>
      <dgm:spPr>
        <a:solidFill>
          <a:schemeClr val="accent1"/>
        </a:solidFill>
      </dgm:spPr>
      <dgm:t>
        <a:bodyPr/>
        <a:lstStyle/>
        <a:p>
          <a:r>
            <a:rPr lang="en-GB" dirty="0"/>
            <a:t>We understand that data capture is essential for the running of our business</a:t>
          </a:r>
          <a:endParaRPr lang="en-US" dirty="0"/>
        </a:p>
      </dgm:t>
    </dgm:pt>
    <dgm:pt modelId="{DA145F20-EA29-4D0C-88A0-59F371FC9E73}" type="parTrans" cxnId="{3BE58396-0CED-484F-8EDB-3966B2E4588E}">
      <dgm:prSet/>
      <dgm:spPr/>
      <dgm:t>
        <a:bodyPr/>
        <a:lstStyle/>
        <a:p>
          <a:endParaRPr lang="en-US"/>
        </a:p>
      </dgm:t>
    </dgm:pt>
    <dgm:pt modelId="{89EB3ED4-4F0B-43D1-B75D-F863E3F1F7C8}" type="sibTrans" cxnId="{3BE58396-0CED-484F-8EDB-3966B2E4588E}">
      <dgm:prSet/>
      <dgm:spPr/>
      <dgm:t>
        <a:bodyPr/>
        <a:lstStyle/>
        <a:p>
          <a:endParaRPr lang="en-US"/>
        </a:p>
      </dgm:t>
    </dgm:pt>
    <dgm:pt modelId="{04AD7F4C-94C5-4C13-9DCF-E708FE52D630}">
      <dgm:prSet/>
      <dgm:spPr>
        <a:solidFill>
          <a:schemeClr val="accent1"/>
        </a:solidFill>
      </dgm:spPr>
      <dgm:t>
        <a:bodyPr/>
        <a:lstStyle/>
        <a:p>
          <a:r>
            <a:rPr lang="en-GB" dirty="0"/>
            <a:t>We understand the competencies people need to undergo experimental work.</a:t>
          </a:r>
          <a:endParaRPr lang="en-US" dirty="0"/>
        </a:p>
      </dgm:t>
    </dgm:pt>
    <dgm:pt modelId="{A2691DA9-0C63-4AEB-B36B-C1275603B7ED}" type="parTrans" cxnId="{26EC881B-F6A9-4505-A93E-FB2F0A9ACFEE}">
      <dgm:prSet/>
      <dgm:spPr/>
      <dgm:t>
        <a:bodyPr/>
        <a:lstStyle/>
        <a:p>
          <a:endParaRPr lang="en-US"/>
        </a:p>
      </dgm:t>
    </dgm:pt>
    <dgm:pt modelId="{E88F59F9-9B22-44DF-B0E7-6C97548FAEC8}" type="sibTrans" cxnId="{26EC881B-F6A9-4505-A93E-FB2F0A9ACFEE}">
      <dgm:prSet/>
      <dgm:spPr/>
      <dgm:t>
        <a:bodyPr/>
        <a:lstStyle/>
        <a:p>
          <a:endParaRPr lang="en-US"/>
        </a:p>
      </dgm:t>
    </dgm:pt>
    <dgm:pt modelId="{E8CD2A65-8B1E-41CD-A01F-7CD001738686}" type="pres">
      <dgm:prSet presAssocID="{A624EAEE-DDAB-437E-B3F0-9B5CF70594E1}" presName="linear" presStyleCnt="0">
        <dgm:presLayoutVars>
          <dgm:animLvl val="lvl"/>
          <dgm:resizeHandles val="exact"/>
        </dgm:presLayoutVars>
      </dgm:prSet>
      <dgm:spPr/>
    </dgm:pt>
    <dgm:pt modelId="{AC96B959-32AE-465F-B897-F67DA685E24D}" type="pres">
      <dgm:prSet presAssocID="{4762504C-E948-44BF-B2AF-5D2CCED28ED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78D44F5-CB2A-4FCF-9DAA-3A030E2CDCFE}" type="pres">
      <dgm:prSet presAssocID="{4FB3EEA4-1E98-4CC2-8D23-7A14A09EC6E3}" presName="spacer" presStyleCnt="0"/>
      <dgm:spPr/>
    </dgm:pt>
    <dgm:pt modelId="{38C62BC0-02CB-4C7D-9DAC-B55841D101B8}" type="pres">
      <dgm:prSet presAssocID="{08AAE28F-56D8-4E80-B801-8A10F39AAB0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2C4BB12-EB58-4D04-98BB-27521F0FC46D}" type="pres">
      <dgm:prSet presAssocID="{5D5C2638-1BCA-444B-9F8B-18A2C0CFFBEE}" presName="spacer" presStyleCnt="0"/>
      <dgm:spPr/>
    </dgm:pt>
    <dgm:pt modelId="{C2ABB33B-04C3-466E-8091-F003E406C800}" type="pres">
      <dgm:prSet presAssocID="{9A46903E-69E8-48F4-B735-219FC491FE6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F4E236A-AD01-41C7-B789-31FD6EF2C4F3}" type="pres">
      <dgm:prSet presAssocID="{89EB3ED4-4F0B-43D1-B75D-F863E3F1F7C8}" presName="spacer" presStyleCnt="0"/>
      <dgm:spPr/>
    </dgm:pt>
    <dgm:pt modelId="{9195205B-0C72-4125-9687-B1D65D39F16B}" type="pres">
      <dgm:prSet presAssocID="{04AD7F4C-94C5-4C13-9DCF-E708FE52D63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6EC881B-F6A9-4505-A93E-FB2F0A9ACFEE}" srcId="{A624EAEE-DDAB-437E-B3F0-9B5CF70594E1}" destId="{04AD7F4C-94C5-4C13-9DCF-E708FE52D630}" srcOrd="3" destOrd="0" parTransId="{A2691DA9-0C63-4AEB-B36B-C1275603B7ED}" sibTransId="{E88F59F9-9B22-44DF-B0E7-6C97548FAEC8}"/>
    <dgm:cxn modelId="{E6F6C123-76CC-41C0-8521-0ED0E407BAA6}" srcId="{A624EAEE-DDAB-437E-B3F0-9B5CF70594E1}" destId="{08AAE28F-56D8-4E80-B801-8A10F39AAB0D}" srcOrd="1" destOrd="0" parTransId="{812D6A61-B483-4726-A4A8-6A8A18A7FD1A}" sibTransId="{5D5C2638-1BCA-444B-9F8B-18A2C0CFFBEE}"/>
    <dgm:cxn modelId="{D2064077-5CF9-4278-BBA5-E64EA87A8B46}" type="presOf" srcId="{08AAE28F-56D8-4E80-B801-8A10F39AAB0D}" destId="{38C62BC0-02CB-4C7D-9DAC-B55841D101B8}" srcOrd="0" destOrd="0" presId="urn:microsoft.com/office/officeart/2005/8/layout/vList2"/>
    <dgm:cxn modelId="{7F5C7C89-451C-40D5-A2F0-3547FE095292}" type="presOf" srcId="{9A46903E-69E8-48F4-B735-219FC491FE61}" destId="{C2ABB33B-04C3-466E-8091-F003E406C800}" srcOrd="0" destOrd="0" presId="urn:microsoft.com/office/officeart/2005/8/layout/vList2"/>
    <dgm:cxn modelId="{5F21708E-5E98-4FAD-BE62-AA74BE19A653}" type="presOf" srcId="{A624EAEE-DDAB-437E-B3F0-9B5CF70594E1}" destId="{E8CD2A65-8B1E-41CD-A01F-7CD001738686}" srcOrd="0" destOrd="0" presId="urn:microsoft.com/office/officeart/2005/8/layout/vList2"/>
    <dgm:cxn modelId="{2B93FC94-4451-46C3-8307-4DB3F5496D86}" srcId="{A624EAEE-DDAB-437E-B3F0-9B5CF70594E1}" destId="{4762504C-E948-44BF-B2AF-5D2CCED28EDF}" srcOrd="0" destOrd="0" parTransId="{6D761EB1-801D-4924-BC20-2D85970F5532}" sibTransId="{4FB3EEA4-1E98-4CC2-8D23-7A14A09EC6E3}"/>
    <dgm:cxn modelId="{3BE58396-0CED-484F-8EDB-3966B2E4588E}" srcId="{A624EAEE-DDAB-437E-B3F0-9B5CF70594E1}" destId="{9A46903E-69E8-48F4-B735-219FC491FE61}" srcOrd="2" destOrd="0" parTransId="{DA145F20-EA29-4D0C-88A0-59F371FC9E73}" sibTransId="{89EB3ED4-4F0B-43D1-B75D-F863E3F1F7C8}"/>
    <dgm:cxn modelId="{17F8A5BB-FA76-4C3D-A08A-6332A0483F5A}" type="presOf" srcId="{4762504C-E948-44BF-B2AF-5D2CCED28EDF}" destId="{AC96B959-32AE-465F-B897-F67DA685E24D}" srcOrd="0" destOrd="0" presId="urn:microsoft.com/office/officeart/2005/8/layout/vList2"/>
    <dgm:cxn modelId="{10FC1EFD-2F06-4298-B60D-D6D6F7545419}" type="presOf" srcId="{04AD7F4C-94C5-4C13-9DCF-E708FE52D630}" destId="{9195205B-0C72-4125-9687-B1D65D39F16B}" srcOrd="0" destOrd="0" presId="urn:microsoft.com/office/officeart/2005/8/layout/vList2"/>
    <dgm:cxn modelId="{C355BD6C-645E-48BF-A873-5D05514F04A1}" type="presParOf" srcId="{E8CD2A65-8B1E-41CD-A01F-7CD001738686}" destId="{AC96B959-32AE-465F-B897-F67DA685E24D}" srcOrd="0" destOrd="0" presId="urn:microsoft.com/office/officeart/2005/8/layout/vList2"/>
    <dgm:cxn modelId="{23DC7F9F-92E8-4F35-B9EB-1720D266375E}" type="presParOf" srcId="{E8CD2A65-8B1E-41CD-A01F-7CD001738686}" destId="{A78D44F5-CB2A-4FCF-9DAA-3A030E2CDCFE}" srcOrd="1" destOrd="0" presId="urn:microsoft.com/office/officeart/2005/8/layout/vList2"/>
    <dgm:cxn modelId="{6177E3D4-D785-4B82-BF06-0AF26978878E}" type="presParOf" srcId="{E8CD2A65-8B1E-41CD-A01F-7CD001738686}" destId="{38C62BC0-02CB-4C7D-9DAC-B55841D101B8}" srcOrd="2" destOrd="0" presId="urn:microsoft.com/office/officeart/2005/8/layout/vList2"/>
    <dgm:cxn modelId="{6462E761-F878-4DE3-926B-F98997359A7F}" type="presParOf" srcId="{E8CD2A65-8B1E-41CD-A01F-7CD001738686}" destId="{F2C4BB12-EB58-4D04-98BB-27521F0FC46D}" srcOrd="3" destOrd="0" presId="urn:microsoft.com/office/officeart/2005/8/layout/vList2"/>
    <dgm:cxn modelId="{12095E0C-5A2F-4AAA-98D3-CE28284D94F9}" type="presParOf" srcId="{E8CD2A65-8B1E-41CD-A01F-7CD001738686}" destId="{C2ABB33B-04C3-466E-8091-F003E406C800}" srcOrd="4" destOrd="0" presId="urn:microsoft.com/office/officeart/2005/8/layout/vList2"/>
    <dgm:cxn modelId="{6F65E536-6E87-4003-8461-3F8BE80AB0B0}" type="presParOf" srcId="{E8CD2A65-8B1E-41CD-A01F-7CD001738686}" destId="{EF4E236A-AD01-41C7-B789-31FD6EF2C4F3}" srcOrd="5" destOrd="0" presId="urn:microsoft.com/office/officeart/2005/8/layout/vList2"/>
    <dgm:cxn modelId="{8A917AAE-4603-470C-8CD0-79F9AD97237A}" type="presParOf" srcId="{E8CD2A65-8B1E-41CD-A01F-7CD001738686}" destId="{9195205B-0C72-4125-9687-B1D65D39F1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D2E6B2-2BA4-4A0C-9EBB-F53411A48D9D}">
      <dsp:nvSpPr>
        <dsp:cNvPr id="0" name=""/>
        <dsp:cNvSpPr/>
      </dsp:nvSpPr>
      <dsp:spPr>
        <a:xfrm>
          <a:off x="1953914" y="29275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379B5-1B9F-49DC-89F8-04AB8987991D}">
      <dsp:nvSpPr>
        <dsp:cNvPr id="0" name=""/>
        <dsp:cNvSpPr/>
      </dsp:nvSpPr>
      <dsp:spPr>
        <a:xfrm>
          <a:off x="765914" y="2777857"/>
          <a:ext cx="4320000" cy="112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Demonstrate an in-depth knowledge in using a range of tools and techniques to capture an OME event. </a:t>
          </a:r>
        </a:p>
      </dsp:txBody>
      <dsp:txXfrm>
        <a:off x="765914" y="2777857"/>
        <a:ext cx="4320000" cy="1122187"/>
      </dsp:txXfrm>
    </dsp:sp>
    <dsp:sp modelId="{1B73AA93-CC4D-4BA3-BE9C-51F0F10486C2}">
      <dsp:nvSpPr>
        <dsp:cNvPr id="0" name=""/>
        <dsp:cNvSpPr/>
      </dsp:nvSpPr>
      <dsp:spPr>
        <a:xfrm>
          <a:off x="7029914" y="29275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A12D3-1D0C-4924-B30F-D4B0CA718C4B}">
      <dsp:nvSpPr>
        <dsp:cNvPr id="0" name=""/>
        <dsp:cNvSpPr/>
      </dsp:nvSpPr>
      <dsp:spPr>
        <a:xfrm>
          <a:off x="5841914" y="2777857"/>
          <a:ext cx="4320000" cy="112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Demonstrate a critical understanding and knowledge of data, capturing and analyzing to determine product performance within OME field. </a:t>
          </a:r>
        </a:p>
      </dsp:txBody>
      <dsp:txXfrm>
        <a:off x="5841914" y="2777857"/>
        <a:ext cx="4320000" cy="11221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EBF0D2-F06B-45D1-A13E-293256608C7C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This is </a:t>
          </a:r>
          <a:r>
            <a:rPr lang="en-GB" sz="3200" b="1" u="sng" kern="1200" dirty="0"/>
            <a:t>not</a:t>
          </a:r>
          <a:r>
            <a:rPr lang="en-GB" sz="3200" kern="1200" dirty="0"/>
            <a:t> a one-stop-shop for capturing and analysing data.</a:t>
          </a:r>
          <a:endParaRPr lang="en-US" sz="3200" kern="1200" dirty="0"/>
        </a:p>
      </dsp:txBody>
      <dsp:txXfrm>
        <a:off x="62141" y="104940"/>
        <a:ext cx="6542551" cy="1148678"/>
      </dsp:txXfrm>
    </dsp:sp>
    <dsp:sp modelId="{B6F14A2C-C7A0-4F57-837F-A57BAE3DEC71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This module assumes a passing knowledge of basic statistics.</a:t>
          </a:r>
          <a:endParaRPr lang="en-US" sz="3200" kern="1200" dirty="0"/>
        </a:p>
      </dsp:txBody>
      <dsp:txXfrm>
        <a:off x="62141" y="1470060"/>
        <a:ext cx="6542551" cy="1148678"/>
      </dsp:txXfrm>
    </dsp:sp>
    <dsp:sp modelId="{3D583C00-C45A-47C2-8F35-B2707197B647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Lots of areas of OME require different forms of data capture.</a:t>
          </a:r>
          <a:endParaRPr lang="en-US" sz="3200" kern="1200"/>
        </a:p>
      </dsp:txBody>
      <dsp:txXfrm>
        <a:off x="62141" y="2835181"/>
        <a:ext cx="6542551" cy="1148678"/>
      </dsp:txXfrm>
    </dsp:sp>
    <dsp:sp modelId="{8F995028-DABD-4CC5-B725-25F45DD34332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u="sng" kern="1200" dirty="0"/>
            <a:t>Manage Your Expectations…</a:t>
          </a:r>
          <a:endParaRPr lang="en-US" sz="3200" kern="1200" dirty="0"/>
        </a:p>
      </dsp:txBody>
      <dsp:txXfrm>
        <a:off x="62141" y="4200301"/>
        <a:ext cx="6542551" cy="11486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D83B54-794C-47F0-8332-75FDE8C5EBBE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4EE094-AF09-4584-B05A-6F0F5E31D580}">
      <dsp:nvSpPr>
        <dsp:cNvPr id="0" name=""/>
        <dsp:cNvSpPr/>
      </dsp:nvSpPr>
      <dsp:spPr>
        <a:xfrm>
          <a:off x="0" y="2663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Several lectures introducing you to data capture and analysis techniques most widely used. </a:t>
          </a:r>
          <a:endParaRPr lang="en-US" sz="2200" kern="1200" dirty="0"/>
        </a:p>
      </dsp:txBody>
      <dsp:txXfrm>
        <a:off x="0" y="2663"/>
        <a:ext cx="6666833" cy="908098"/>
      </dsp:txXfrm>
    </dsp:sp>
    <dsp:sp modelId="{E6A966BA-D00D-46FF-88F1-9FB747FABE6F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856BC5-09C6-44BB-AD36-371B229B7A95}">
      <dsp:nvSpPr>
        <dsp:cNvPr id="0" name=""/>
        <dsp:cNvSpPr/>
      </dsp:nvSpPr>
      <dsp:spPr>
        <a:xfrm>
          <a:off x="0" y="910762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Introduction of novel techniques (robotics, machine learning, AI)</a:t>
          </a:r>
          <a:endParaRPr lang="en-US" sz="2200" kern="1200"/>
        </a:p>
      </dsp:txBody>
      <dsp:txXfrm>
        <a:off x="0" y="910762"/>
        <a:ext cx="6666833" cy="908098"/>
      </dsp:txXfrm>
    </dsp:sp>
    <dsp:sp modelId="{B6D9E688-58D9-44FB-B6C4-6304B8828E53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FFCC0A-766B-4944-9B86-27B319CE6DE1}">
      <dsp:nvSpPr>
        <dsp:cNvPr id="0" name=""/>
        <dsp:cNvSpPr/>
      </dsp:nvSpPr>
      <dsp:spPr>
        <a:xfrm>
          <a:off x="0" y="1818861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Guest lectures on specific OME data capture tools from DSTL </a:t>
          </a:r>
          <a:endParaRPr lang="en-US" sz="2200" kern="1200"/>
        </a:p>
      </dsp:txBody>
      <dsp:txXfrm>
        <a:off x="0" y="1818861"/>
        <a:ext cx="6666833" cy="908098"/>
      </dsp:txXfrm>
    </dsp:sp>
    <dsp:sp modelId="{097B21E2-4970-4E24-8E71-A9C7354D51AA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CB765C-C44F-4DDA-BCC2-E8DCFC23CA56}">
      <dsp:nvSpPr>
        <dsp:cNvPr id="0" name=""/>
        <dsp:cNvSpPr/>
      </dsp:nvSpPr>
      <dsp:spPr>
        <a:xfrm>
          <a:off x="0" y="2726960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Range safety brief and technique lecture by COTEC</a:t>
          </a:r>
          <a:endParaRPr lang="en-US" sz="2200" kern="1200"/>
        </a:p>
      </dsp:txBody>
      <dsp:txXfrm>
        <a:off x="0" y="2726960"/>
        <a:ext cx="6666833" cy="908098"/>
      </dsp:txXfrm>
    </dsp:sp>
    <dsp:sp modelId="{6D5672C8-4E68-49A5-B21A-6AC152ED84B4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893D2C-EC8C-46BF-A31D-7F92BDDE71DA}">
      <dsp:nvSpPr>
        <dsp:cNvPr id="0" name=""/>
        <dsp:cNvSpPr/>
      </dsp:nvSpPr>
      <dsp:spPr>
        <a:xfrm>
          <a:off x="0" y="3635058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Range day at COTEC</a:t>
          </a:r>
          <a:endParaRPr lang="en-US" sz="2200" kern="1200"/>
        </a:p>
      </dsp:txBody>
      <dsp:txXfrm>
        <a:off x="0" y="3635058"/>
        <a:ext cx="6666833" cy="908098"/>
      </dsp:txXfrm>
    </dsp:sp>
    <dsp:sp modelId="{7ABC039E-066D-48FB-A911-03A2327DF04B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EA48E6-28AC-42F4-8924-64F2E1FB4FE7}">
      <dsp:nvSpPr>
        <dsp:cNvPr id="0" name=""/>
        <dsp:cNvSpPr/>
      </dsp:nvSpPr>
      <dsp:spPr>
        <a:xfrm>
          <a:off x="0" y="4543157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Project support session and final wrap up session to evaluate the module and bring everything together. </a:t>
          </a:r>
          <a:endParaRPr lang="en-US" sz="2200" kern="1200"/>
        </a:p>
      </dsp:txBody>
      <dsp:txXfrm>
        <a:off x="0" y="4543157"/>
        <a:ext cx="6666833" cy="9080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6FF7B5-E2A1-44E6-AC4C-B6B6467D351B}">
      <dsp:nvSpPr>
        <dsp:cNvPr id="0" name=""/>
        <dsp:cNvSpPr/>
      </dsp:nvSpPr>
      <dsp:spPr>
        <a:xfrm>
          <a:off x="0" y="304159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68FD4E-674F-467F-A9BA-AA5256CEC62D}">
      <dsp:nvSpPr>
        <dsp:cNvPr id="0" name=""/>
        <dsp:cNvSpPr/>
      </dsp:nvSpPr>
      <dsp:spPr>
        <a:xfrm>
          <a:off x="333341" y="89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General</a:t>
          </a:r>
          <a:endParaRPr lang="en-US" sz="2800" b="1" kern="1200" dirty="0"/>
        </a:p>
      </dsp:txBody>
      <dsp:txXfrm>
        <a:off x="362162" y="37780"/>
        <a:ext cx="4609141" cy="532758"/>
      </dsp:txXfrm>
    </dsp:sp>
    <dsp:sp modelId="{757953D1-EDB0-456B-BCB5-22777CF02A31}">
      <dsp:nvSpPr>
        <dsp:cNvPr id="0" name=""/>
        <dsp:cNvSpPr/>
      </dsp:nvSpPr>
      <dsp:spPr>
        <a:xfrm>
          <a:off x="0" y="1211359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77AED-FAD2-4997-8BBA-980DCB9E1B81}">
      <dsp:nvSpPr>
        <dsp:cNvPr id="0" name=""/>
        <dsp:cNvSpPr/>
      </dsp:nvSpPr>
      <dsp:spPr>
        <a:xfrm>
          <a:off x="333341" y="9161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COTEC range day</a:t>
          </a:r>
          <a:endParaRPr lang="en-US" sz="2800" b="1" kern="1200" dirty="0"/>
        </a:p>
      </dsp:txBody>
      <dsp:txXfrm>
        <a:off x="362162" y="944980"/>
        <a:ext cx="4609141" cy="532758"/>
      </dsp:txXfrm>
    </dsp:sp>
    <dsp:sp modelId="{E2A1F936-3ADC-45F9-A880-F08AAC7DEE9E}">
      <dsp:nvSpPr>
        <dsp:cNvPr id="0" name=""/>
        <dsp:cNvSpPr/>
      </dsp:nvSpPr>
      <dsp:spPr>
        <a:xfrm>
          <a:off x="0" y="2118559"/>
          <a:ext cx="6666833" cy="151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416560" rIns="51742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Chemical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Physical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Digital </a:t>
          </a:r>
          <a:endParaRPr lang="en-US" sz="2000" kern="1200"/>
        </a:p>
      </dsp:txBody>
      <dsp:txXfrm>
        <a:off x="0" y="2118559"/>
        <a:ext cx="6666833" cy="1512000"/>
      </dsp:txXfrm>
    </dsp:sp>
    <dsp:sp modelId="{2BCC8D9E-9F79-4E20-B6AD-BCCE979F7423}">
      <dsp:nvSpPr>
        <dsp:cNvPr id="0" name=""/>
        <dsp:cNvSpPr/>
      </dsp:nvSpPr>
      <dsp:spPr>
        <a:xfrm>
          <a:off x="333341" y="18233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Analysis:</a:t>
          </a:r>
          <a:endParaRPr lang="en-US" sz="2800" b="1" kern="1200"/>
        </a:p>
      </dsp:txBody>
      <dsp:txXfrm>
        <a:off x="362162" y="1852180"/>
        <a:ext cx="4609141" cy="532758"/>
      </dsp:txXfrm>
    </dsp:sp>
    <dsp:sp modelId="{C46B38C8-B840-49E2-81F4-C8B149743E8C}">
      <dsp:nvSpPr>
        <dsp:cNvPr id="0" name=""/>
        <dsp:cNvSpPr/>
      </dsp:nvSpPr>
      <dsp:spPr>
        <a:xfrm>
          <a:off x="0" y="40337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C2C591-7F60-42F1-ABE8-D23415508179}">
      <dsp:nvSpPr>
        <dsp:cNvPr id="0" name=""/>
        <dsp:cNvSpPr/>
      </dsp:nvSpPr>
      <dsp:spPr>
        <a:xfrm>
          <a:off x="333341" y="3738560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Report Structure</a:t>
          </a:r>
          <a:endParaRPr lang="en-US" sz="2800" b="1" kern="1200"/>
        </a:p>
      </dsp:txBody>
      <dsp:txXfrm>
        <a:off x="362162" y="3767381"/>
        <a:ext cx="4609141" cy="532758"/>
      </dsp:txXfrm>
    </dsp:sp>
    <dsp:sp modelId="{882C3C5C-BB6D-49C0-BD2F-2F607A2CE5B3}">
      <dsp:nvSpPr>
        <dsp:cNvPr id="0" name=""/>
        <dsp:cNvSpPr/>
      </dsp:nvSpPr>
      <dsp:spPr>
        <a:xfrm>
          <a:off x="0" y="49409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B455A8-E39C-4CB0-AFF3-820EDD7651B4}">
      <dsp:nvSpPr>
        <dsp:cNvPr id="0" name=""/>
        <dsp:cNvSpPr/>
      </dsp:nvSpPr>
      <dsp:spPr>
        <a:xfrm>
          <a:off x="333341" y="4645760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Hand in Date (without EC)</a:t>
          </a:r>
          <a:endParaRPr lang="en-US" sz="2800" b="1" kern="1200"/>
        </a:p>
      </dsp:txBody>
      <dsp:txXfrm>
        <a:off x="362162" y="4674581"/>
        <a:ext cx="4609141" cy="5327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E9F5EE-F3AC-4327-88F2-DF1CD9286255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8A725-10BD-4D0C-BA31-3A0F9A99D2F0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85431-9250-4195-82D4-4CB641B26543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Data are simply pieces of information</a:t>
          </a:r>
          <a:endParaRPr lang="en-US" sz="2400" kern="1200"/>
        </a:p>
      </dsp:txBody>
      <dsp:txXfrm>
        <a:off x="1834517" y="469890"/>
        <a:ext cx="3148942" cy="1335915"/>
      </dsp:txXfrm>
    </dsp:sp>
    <dsp:sp modelId="{FF02769E-DA44-4A7A-A4E8-D8C2A806DF20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A7FFD7-A640-4751-8152-9E2A2FD7850C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95C56F-B38D-47B8-9E7D-9FE90F64962A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 we know, this information can come in many forms </a:t>
          </a:r>
          <a:endParaRPr lang="en-US" sz="2400" kern="1200"/>
        </a:p>
      </dsp:txBody>
      <dsp:txXfrm>
        <a:off x="7154322" y="469890"/>
        <a:ext cx="3148942" cy="1335915"/>
      </dsp:txXfrm>
    </dsp:sp>
    <dsp:sp modelId="{A3A63F80-5A9F-4391-BCC1-C2170DAA45BB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8FB064-33A0-4BEF-A60F-791C98F4200C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D8ECB7-53F1-4099-9B90-26AFE60E086D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When we say “data” we immediately think computers</a:t>
          </a:r>
          <a:endParaRPr lang="en-US" sz="2400" kern="1200" dirty="0"/>
        </a:p>
      </dsp:txBody>
      <dsp:txXfrm>
        <a:off x="1834517" y="2545532"/>
        <a:ext cx="3148942" cy="1335915"/>
      </dsp:txXfrm>
    </dsp:sp>
    <dsp:sp modelId="{28CBFEB5-715D-4483-B66E-97E50F57132F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643DE1-B4A4-4EEC-91C4-8BAA03128A10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B3791D-7B89-48BA-8D1D-6533E612E44F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Data is only as good as the experiment to collect it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8A9692-8488-4877-877C-9761585A2DD6}">
      <dsp:nvSpPr>
        <dsp:cNvPr id="0" name=""/>
        <dsp:cNvSpPr/>
      </dsp:nvSpPr>
      <dsp:spPr>
        <a:xfrm>
          <a:off x="0" y="4105454"/>
          <a:ext cx="6666833" cy="134750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Examples of other measures you may encounter</a:t>
          </a:r>
          <a:endParaRPr lang="en-US" sz="2400" kern="1200"/>
        </a:p>
      </dsp:txBody>
      <dsp:txXfrm>
        <a:off x="0" y="4105454"/>
        <a:ext cx="6666833" cy="727650"/>
      </dsp:txXfrm>
    </dsp:sp>
    <dsp:sp modelId="{6D80EEEC-3BA2-4F1E-B002-7AB51EA71372}">
      <dsp:nvSpPr>
        <dsp:cNvPr id="0" name=""/>
        <dsp:cNvSpPr/>
      </dsp:nvSpPr>
      <dsp:spPr>
        <a:xfrm>
          <a:off x="3255" y="4806155"/>
          <a:ext cx="2220107" cy="61985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Air Gapped Computers</a:t>
          </a:r>
          <a:endParaRPr lang="en-US" sz="2000" kern="1200"/>
        </a:p>
      </dsp:txBody>
      <dsp:txXfrm>
        <a:off x="3255" y="4806155"/>
        <a:ext cx="2220107" cy="619850"/>
      </dsp:txXfrm>
    </dsp:sp>
    <dsp:sp modelId="{2B7F1D8B-2927-4B59-8E81-98D56AFA5C28}">
      <dsp:nvSpPr>
        <dsp:cNvPr id="0" name=""/>
        <dsp:cNvSpPr/>
      </dsp:nvSpPr>
      <dsp:spPr>
        <a:xfrm>
          <a:off x="2223362" y="4806155"/>
          <a:ext cx="2220107" cy="619850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Data encryption/ scramblers</a:t>
          </a:r>
          <a:endParaRPr lang="en-US" sz="2000" kern="1200"/>
        </a:p>
      </dsp:txBody>
      <dsp:txXfrm>
        <a:off x="2223362" y="4806155"/>
        <a:ext cx="2220107" cy="619850"/>
      </dsp:txXfrm>
    </dsp:sp>
    <dsp:sp modelId="{C6FD182A-2509-43A2-802F-9E4F396CD51D}">
      <dsp:nvSpPr>
        <dsp:cNvPr id="0" name=""/>
        <dsp:cNvSpPr/>
      </dsp:nvSpPr>
      <dsp:spPr>
        <a:xfrm>
          <a:off x="4443470" y="4806155"/>
          <a:ext cx="2220107" cy="619850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VPN</a:t>
          </a:r>
          <a:endParaRPr lang="en-US" sz="2000" kern="1200"/>
        </a:p>
      </dsp:txBody>
      <dsp:txXfrm>
        <a:off x="4443470" y="4806155"/>
        <a:ext cx="2220107" cy="619850"/>
      </dsp:txXfrm>
    </dsp:sp>
    <dsp:sp modelId="{A7782D43-82D4-42D4-AE33-59D6B1C7FDE6}">
      <dsp:nvSpPr>
        <dsp:cNvPr id="0" name=""/>
        <dsp:cNvSpPr/>
      </dsp:nvSpPr>
      <dsp:spPr>
        <a:xfrm rot="10800000">
          <a:off x="0" y="2053209"/>
          <a:ext cx="6666833" cy="2072457"/>
        </a:xfrm>
        <a:prstGeom prst="upArrowCallou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Participants names and personal data are under GDPR</a:t>
          </a:r>
          <a:endParaRPr lang="en-US" sz="2400" kern="1200"/>
        </a:p>
      </dsp:txBody>
      <dsp:txXfrm rot="10800000">
        <a:off x="0" y="2053209"/>
        <a:ext cx="6666833" cy="1346620"/>
      </dsp:txXfrm>
    </dsp:sp>
    <dsp:sp modelId="{BC65333E-05C3-441B-AA5E-3366ACB03EB5}">
      <dsp:nvSpPr>
        <dsp:cNvPr id="0" name=""/>
        <dsp:cNvSpPr/>
      </dsp:nvSpPr>
      <dsp:spPr>
        <a:xfrm rot="10800000">
          <a:off x="0" y="964"/>
          <a:ext cx="6666833" cy="2072457"/>
        </a:xfrm>
        <a:prstGeom prst="upArrowCallou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data you work on may have high levels of sensitivity or be under NDA.</a:t>
          </a:r>
          <a:endParaRPr lang="en-US" sz="2400" kern="1200"/>
        </a:p>
      </dsp:txBody>
      <dsp:txXfrm rot="10800000">
        <a:off x="0" y="964"/>
        <a:ext cx="6666833" cy="13466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96B959-32AE-465F-B897-F67DA685E24D}">
      <dsp:nvSpPr>
        <dsp:cNvPr id="0" name=""/>
        <dsp:cNvSpPr/>
      </dsp:nvSpPr>
      <dsp:spPr>
        <a:xfrm>
          <a:off x="0" y="378320"/>
          <a:ext cx="6666833" cy="1113840"/>
        </a:xfrm>
        <a:prstGeom prst="roundRect">
          <a:avLst/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We now understand why data is important</a:t>
          </a:r>
          <a:endParaRPr lang="en-US" sz="2800" kern="1200" dirty="0"/>
        </a:p>
      </dsp:txBody>
      <dsp:txXfrm>
        <a:off x="54373" y="432693"/>
        <a:ext cx="6558087" cy="1005094"/>
      </dsp:txXfrm>
    </dsp:sp>
    <dsp:sp modelId="{38C62BC0-02CB-4C7D-9DAC-B55841D101B8}">
      <dsp:nvSpPr>
        <dsp:cNvPr id="0" name=""/>
        <dsp:cNvSpPr/>
      </dsp:nvSpPr>
      <dsp:spPr>
        <a:xfrm>
          <a:off x="0" y="1572800"/>
          <a:ext cx="6666833" cy="1113840"/>
        </a:xfrm>
        <a:prstGeom prst="roundRect">
          <a:avLst/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We understand it can be manipulated</a:t>
          </a:r>
          <a:endParaRPr lang="en-US" sz="2800" kern="1200"/>
        </a:p>
      </dsp:txBody>
      <dsp:txXfrm>
        <a:off x="54373" y="1627173"/>
        <a:ext cx="6558087" cy="1005094"/>
      </dsp:txXfrm>
    </dsp:sp>
    <dsp:sp modelId="{C2ABB33B-04C3-466E-8091-F003E406C800}">
      <dsp:nvSpPr>
        <dsp:cNvPr id="0" name=""/>
        <dsp:cNvSpPr/>
      </dsp:nvSpPr>
      <dsp:spPr>
        <a:xfrm>
          <a:off x="0" y="2767280"/>
          <a:ext cx="6666833" cy="1113840"/>
        </a:xfrm>
        <a:prstGeom prst="roundRect">
          <a:avLst/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We understand that data capture is essential for the running of our business</a:t>
          </a:r>
          <a:endParaRPr lang="en-US" sz="2800" kern="1200" dirty="0"/>
        </a:p>
      </dsp:txBody>
      <dsp:txXfrm>
        <a:off x="54373" y="2821653"/>
        <a:ext cx="6558087" cy="1005094"/>
      </dsp:txXfrm>
    </dsp:sp>
    <dsp:sp modelId="{9195205B-0C72-4125-9687-B1D65D39F16B}">
      <dsp:nvSpPr>
        <dsp:cNvPr id="0" name=""/>
        <dsp:cNvSpPr/>
      </dsp:nvSpPr>
      <dsp:spPr>
        <a:xfrm>
          <a:off x="0" y="3961760"/>
          <a:ext cx="6666833" cy="1113840"/>
        </a:xfrm>
        <a:prstGeom prst="roundRect">
          <a:avLst/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We understand the competencies people need to undergo experimental work.</a:t>
          </a:r>
          <a:endParaRPr lang="en-US" sz="2800" kern="1200" dirty="0"/>
        </a:p>
      </dsp:txBody>
      <dsp:txXfrm>
        <a:off x="54373" y="4016133"/>
        <a:ext cx="6558087" cy="10050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752A01-A299-445C-BC82-4BFF0BE77531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9BAE22-7580-4DF4-9B36-CF9453E52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40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Data information triangle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BAE22-7580-4DF4-9B36-CF9453E521F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348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 the data cross-sectional or </a:t>
            </a:r>
            <a:r>
              <a:rPr lang="en-GB" dirty="0" err="1"/>
              <a:t>longditudanal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BAE22-7580-4DF4-9B36-CF9453E521F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6640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740D3-74B1-7B8E-479D-A67A367B39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314FAD-2940-E4F5-0776-59635FF095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CF45FA-F526-9C98-CA79-EFB27FCF4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AC78DA-304C-CE58-4DA8-610CF2AFE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C99067-D69A-FCFF-0341-5E6ECACCF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835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0BAE2-2FA7-8EAE-534F-05AEF351B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A88BD-4C2F-4F9E-5CD8-4F8D44F52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4028A-70D0-77C3-B8C5-00D3FD4D6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0746B-C288-2217-9DC7-F8BD71536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34C524-84D5-054A-9135-154DE4A95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618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3D49C-853A-4B20-801F-8A59549BF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1A6BC5-305E-0E85-6460-E215211CBF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74BF2-EF66-D3FD-B12B-82E6AA085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397C7-8E9E-51B0-EF8A-5E1364F99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FB68E-2AC3-9C06-D4AB-82ABF0AB2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421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65950-3381-AE7D-719D-32BE645C1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3114B-CA1E-0806-897F-3D3A72BE9E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1C62AE-164B-9414-E0A5-9948C5E260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B63AB-7271-9715-CF6C-B745603FF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D325EF-81EE-773A-8EEC-7419AD1BD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440B5-2C6D-AC7C-A3DA-D23E2022F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406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8445D-96C8-F6FC-EACD-F27F350CB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022CD-8CE3-1B6F-DE54-A79A71D2BB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2F5D93-F5B2-4551-E2FC-A7092CEBEE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52F5A5-FCBF-0B25-6AC9-C710542EB9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3382ED-398E-7EED-A6BF-D22F183ABE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FA1F2B-27D4-34DD-2689-0337A0C35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D0D366-917F-14C6-8F6C-23AD3F584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3C25D9-92AE-E6D9-E908-E19D0DBDB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734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B7B3C-42AA-FA99-2DF4-89922FD61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0E4A2E-379A-E800-46E3-98D65B937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F386C9-B45E-D910-1F9E-F19522C23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52EF0D-218E-67D8-255C-400CA0062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61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6ECF26-F95F-EAE3-611D-B6D6DA513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12C77A-111D-95E0-BACB-88C01E4EC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BD00BB-B95B-2F1C-7EC3-CC6E6D274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856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4D1C5-488A-6170-A36F-F4B50E9D6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4AEC5-6F9C-B446-8F48-7407CDF1E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98B9D3-C64F-4C3B-9C28-A627BA272D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15CB4D-36AC-2DC3-1BFE-AE28F8E34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DF02F1-9C51-DAF5-4665-210E86CB0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D655E8-4DC6-F98A-82F9-D520E230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639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85519-29B1-4D4F-02CD-29C5548A3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E69962-56F2-8389-C68B-84A420CC19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560BBE-B4E7-6151-0BF8-3E1E4DF387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93A7FA-EB06-CDE5-3851-6C684CDCB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1A17F5-AC8D-6736-4B0F-309B28CB6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6E2A01-2F5C-2D75-1433-58F7CFD6A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333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3C07D-6EF5-4698-2AC9-C93BA6BA3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603C90-D7B5-13F7-5AA4-924BDB49D8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E7742-2A16-3CD2-1E3B-00F57C6AA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6CC12F-9FD7-D1A3-F257-D593453FD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BE3CA7-1047-8D38-386F-3F0C4D30A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538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9734B-D102-01C6-40CA-98D078164B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884BDC-D960-70CB-C2F1-65F1312CF3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A33DD-CDFB-2590-AAAD-015A835E9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9C664D-49EC-101D-978D-E0F65BEB1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5097BA-F41B-8635-C491-5780586BE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652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1C78C8-923D-BAF7-574F-EF9B6BCB3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2E4B6-3189-3A70-8D86-1DD0D57188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DDC2F-823A-EF64-8D76-9428AE5C7E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B1B9A4-1975-42B1-973D-459896A4BD10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333F33-A133-062D-6598-44CF2E4515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FB90C-73D1-209E-2563-3908C69697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A022E4-CF41-4AA6-91E2-FE37F93AF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69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mailto:m.broadhead@uwtsd.ac.uk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of man finger on stock market charts">
            <a:extLst>
              <a:ext uri="{FF2B5EF4-FFF2-40B4-BE49-F238E27FC236}">
                <a16:creationId xmlns:a16="http://schemas.microsoft.com/office/drawing/2014/main" id="{49E7C3B5-2074-F95D-9F49-14B050F30DE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9536" r="-1" b="6173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3A5C34-A3BB-B676-BC73-8B9716EF6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Data Capture and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A71578-8740-944B-9A68-8C1899458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Session 1 – Outline of the module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01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FAC38D-FED2-8BD9-562C-E3F5343DD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Module Outcome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842245-09F7-79DE-AE1B-74DCBEAE0C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859497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8088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69324-CC9F-FC83-534E-161F7850B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Module Outcome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7F635E-58BA-525C-00CA-CC7243868C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559821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9925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F3E9C4-2143-FC17-385B-33EB97FE8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Module Layout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5D443C-CCB6-4EDB-C7AB-3330731BBE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911829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9967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6566D6-1CDA-751E-BEA7-0794B8C51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 lesson layout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F0AC31-7F4B-7A4C-1E64-379E7EF6C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8084" y="643466"/>
            <a:ext cx="5279164" cy="55687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7F9B6F-58AD-7CAD-8520-CCC3208D2254}"/>
              </a:ext>
            </a:extLst>
          </p:cNvPr>
          <p:cNvSpPr txBox="1"/>
          <p:nvPr/>
        </p:nvSpPr>
        <p:spPr>
          <a:xfrm>
            <a:off x="1904427" y="5183892"/>
            <a:ext cx="28532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Students will need to book a time in the lab to do the analysis of their collected samples.</a:t>
            </a:r>
          </a:p>
        </p:txBody>
      </p:sp>
    </p:spTree>
    <p:extLst>
      <p:ext uri="{BB962C8B-B14F-4D97-AF65-F5344CB8AC3E}">
        <p14:creationId xmlns:p14="http://schemas.microsoft.com/office/powerpoint/2010/main" val="1791072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186591-3E93-39CA-5E17-DD5903328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Assignment Brief Discussion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4F9AD9-9B14-4C78-7B0D-3A2E26FE78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024917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9206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C02EB-0A44-6D7D-1034-2271578B0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Warning.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58340-AC16-58AA-B875-B3A2043AB1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am due to become a father (again) on </a:t>
            </a:r>
            <a:r>
              <a:rPr lang="en-GB" b="1" dirty="0"/>
              <a:t>OCTOBER 25</a:t>
            </a:r>
            <a:r>
              <a:rPr lang="en-GB" b="1" baseline="30000" dirty="0"/>
              <a:t>th</a:t>
            </a:r>
            <a:r>
              <a:rPr lang="en-GB" dirty="0"/>
              <a:t> </a:t>
            </a:r>
          </a:p>
          <a:p>
            <a:r>
              <a:rPr lang="en-GB" b="1" dirty="0"/>
              <a:t>If my child decides to arrive early:</a:t>
            </a:r>
          </a:p>
          <a:p>
            <a:pPr lvl="1"/>
            <a:r>
              <a:rPr lang="en-GB" dirty="0"/>
              <a:t>I will endeavour to be around for your sessions unless birthing or complications occur.</a:t>
            </a:r>
          </a:p>
          <a:p>
            <a:pPr lvl="1"/>
            <a:r>
              <a:rPr lang="en-GB" dirty="0"/>
              <a:t>If I am unable to make it; ALL sessions I am away for will be pre-recorded for you to watch.</a:t>
            </a:r>
          </a:p>
          <a:p>
            <a:r>
              <a:rPr lang="en-GB" dirty="0"/>
              <a:t>I will be taking paternity leave of 3 weeks; if this occurs your assignment marking may be affected.</a:t>
            </a:r>
          </a:p>
          <a:p>
            <a:r>
              <a:rPr lang="en-GB" dirty="0"/>
              <a:t>Thanks for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393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FE6AE-08A3-BC89-C60E-1689064E7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Any issues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9028A53E-4864-F302-3D5B-CF258B37F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Speak to me in class</a:t>
            </a:r>
          </a:p>
          <a:p>
            <a:r>
              <a:rPr lang="en-GB" dirty="0"/>
              <a:t>Email Me: </a:t>
            </a:r>
            <a:r>
              <a:rPr lang="en-GB" dirty="0">
                <a:hlinkClick r:id="rId2"/>
              </a:rPr>
              <a:t>m.broadhead@uwtsd.ac.uk</a:t>
            </a:r>
            <a:endParaRPr lang="en-GB" dirty="0"/>
          </a:p>
          <a:p>
            <a:r>
              <a:rPr lang="en-GB" dirty="0"/>
              <a:t>Other staff on this module:	</a:t>
            </a:r>
          </a:p>
          <a:p>
            <a:pPr lvl="1"/>
            <a:r>
              <a:rPr lang="en-GB" dirty="0"/>
              <a:t>Dr Gareth Collett – OME</a:t>
            </a:r>
          </a:p>
          <a:p>
            <a:pPr lvl="1"/>
            <a:r>
              <a:rPr lang="en-GB" dirty="0"/>
              <a:t>Associate Prof Nik Whitehead – Data and HCI</a:t>
            </a:r>
          </a:p>
          <a:p>
            <a:pPr lvl="1"/>
            <a:r>
              <a:rPr lang="en-GB" dirty="0"/>
              <a:t>Dr Stephen Mosey – Electronics and Capture Devices</a:t>
            </a:r>
          </a:p>
          <a:p>
            <a:pPr lvl="1"/>
            <a:r>
              <a:rPr lang="en-GB" dirty="0"/>
              <a:t>Dr Mark Huntly – AI and Machine Learning</a:t>
            </a:r>
          </a:p>
          <a:p>
            <a:r>
              <a:rPr lang="en-GB" dirty="0"/>
              <a:t>Course Manager: Ewa Kazimierska</a:t>
            </a:r>
          </a:p>
          <a:p>
            <a:r>
              <a:rPr lang="en-GB" b="1" u="sng" dirty="0"/>
              <a:t>COPY IN YOUR ALO!!!</a:t>
            </a:r>
          </a:p>
        </p:txBody>
      </p:sp>
    </p:spTree>
    <p:extLst>
      <p:ext uri="{BB962C8B-B14F-4D97-AF65-F5344CB8AC3E}">
        <p14:creationId xmlns:p14="http://schemas.microsoft.com/office/powerpoint/2010/main" val="3793781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Binary Code Globe">
            <a:extLst>
              <a:ext uri="{FF2B5EF4-FFF2-40B4-BE49-F238E27FC236}">
                <a16:creationId xmlns:a16="http://schemas.microsoft.com/office/drawing/2014/main" id="{A0058413-2416-8EBE-A5C2-F08C163347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6BC5E9-B316-00C6-2123-E1E50B8B86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3" y="554845"/>
            <a:ext cx="10656891" cy="3902673"/>
          </a:xfrm>
        </p:spPr>
        <p:txBody>
          <a:bodyPr anchor="t">
            <a:normAutofit/>
          </a:bodyPr>
          <a:lstStyle/>
          <a:p>
            <a:r>
              <a:rPr lang="en-GB" sz="5200" b="1" dirty="0">
                <a:solidFill>
                  <a:srgbClr val="FFFFFF"/>
                </a:solidFill>
              </a:rPr>
              <a:t>Session 1 – Data and the world of OME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238734-F8FB-81EB-5764-22EAC0C630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523" y="4718033"/>
            <a:ext cx="10678296" cy="1175039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INTRODUCTION TO THE WORLD OF DATA ANALYTICS IN OME</a:t>
            </a:r>
          </a:p>
        </p:txBody>
      </p:sp>
    </p:spTree>
    <p:extLst>
      <p:ext uri="{BB962C8B-B14F-4D97-AF65-F5344CB8AC3E}">
        <p14:creationId xmlns:p14="http://schemas.microsoft.com/office/powerpoint/2010/main" val="140220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84F88-8C13-A171-8078-28975219E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6E171-580D-BD74-D398-7EEE71299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WHO</a:t>
            </a:r>
            <a:r>
              <a:rPr lang="en-GB" dirty="0"/>
              <a:t> – who does data capture in your organisation?</a:t>
            </a:r>
          </a:p>
          <a:p>
            <a:r>
              <a:rPr lang="en-GB" b="1" dirty="0"/>
              <a:t>WHAT</a:t>
            </a:r>
            <a:r>
              <a:rPr lang="en-GB" dirty="0"/>
              <a:t> – what is “data” and what does it do? </a:t>
            </a:r>
          </a:p>
          <a:p>
            <a:r>
              <a:rPr lang="en-GB" b="1" dirty="0"/>
              <a:t>WHEN</a:t>
            </a:r>
            <a:r>
              <a:rPr lang="en-GB" dirty="0"/>
              <a:t> – when do we collect data?</a:t>
            </a:r>
          </a:p>
          <a:p>
            <a:r>
              <a:rPr lang="en-GB" b="1" dirty="0"/>
              <a:t>WHERE</a:t>
            </a:r>
            <a:r>
              <a:rPr lang="en-GB" dirty="0"/>
              <a:t> – where is data captured, where is it processed/ stored?</a:t>
            </a:r>
          </a:p>
          <a:p>
            <a:r>
              <a:rPr lang="en-GB" b="1" dirty="0"/>
              <a:t>WHY</a:t>
            </a:r>
            <a:r>
              <a:rPr lang="en-GB" dirty="0"/>
              <a:t> – why do we do this?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All are important questions to ask and essential in understanding the role of data in a project.</a:t>
            </a:r>
          </a:p>
        </p:txBody>
      </p:sp>
    </p:spTree>
    <p:extLst>
      <p:ext uri="{BB962C8B-B14F-4D97-AF65-F5344CB8AC3E}">
        <p14:creationId xmlns:p14="http://schemas.microsoft.com/office/powerpoint/2010/main" val="5053223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CB86B-775D-2885-1434-7C6EA5EAD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Who</a:t>
            </a:r>
            <a:r>
              <a:rPr lang="en-GB" dirty="0"/>
              <a:t> captures data in a project?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4BA67-1522-533C-D4F2-0673FE0436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Seemingly easy question!</a:t>
            </a:r>
          </a:p>
          <a:p>
            <a:pPr lvl="1"/>
            <a:r>
              <a:rPr lang="en-GB" dirty="0"/>
              <a:t>Whoever is assigned that project</a:t>
            </a:r>
          </a:p>
          <a:p>
            <a:pPr lvl="1"/>
            <a:r>
              <a:rPr lang="en-GB" dirty="0"/>
              <a:t>The person managing the project</a:t>
            </a:r>
          </a:p>
          <a:p>
            <a:pPr lvl="1"/>
            <a:r>
              <a:rPr lang="en-GB" dirty="0"/>
              <a:t>A specific data analyst</a:t>
            </a:r>
          </a:p>
          <a:p>
            <a:r>
              <a:rPr lang="en-GB" dirty="0"/>
              <a:t>Truth is – </a:t>
            </a:r>
            <a:r>
              <a:rPr lang="en-GB" b="1" dirty="0"/>
              <a:t>EVERYBODY</a:t>
            </a:r>
            <a:r>
              <a:rPr lang="en-GB" dirty="0"/>
              <a:t> has a role in capturing data.</a:t>
            </a:r>
          </a:p>
          <a:p>
            <a:pPr lvl="1"/>
            <a:r>
              <a:rPr lang="en-GB" dirty="0"/>
              <a:t>Ensures Validity (whole session on that later)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849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8E24B4-08BC-7436-AC05-2CBBDB0D4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956D9-02AD-D244-01AF-8E694A67B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Who</a:t>
            </a:r>
            <a:r>
              <a:rPr lang="en-GB" dirty="0"/>
              <a:t> captures data in a project?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C50BE-5751-A40A-6E5F-F7EA00688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Deciding factors are based on a person's competencies</a:t>
            </a:r>
          </a:p>
          <a:p>
            <a:pPr lvl="1"/>
            <a:r>
              <a:rPr lang="en-GB" dirty="0"/>
              <a:t>Are they </a:t>
            </a:r>
            <a:r>
              <a:rPr lang="en-GB" b="1" dirty="0"/>
              <a:t>Qualified</a:t>
            </a:r>
            <a:r>
              <a:rPr lang="en-GB" dirty="0"/>
              <a:t> (either by experience or qualification)?</a:t>
            </a:r>
          </a:p>
          <a:p>
            <a:pPr lvl="1"/>
            <a:r>
              <a:rPr lang="en-GB" dirty="0"/>
              <a:t>Are they </a:t>
            </a:r>
            <a:r>
              <a:rPr lang="en-GB" b="1" dirty="0"/>
              <a:t>Methodical</a:t>
            </a:r>
            <a:r>
              <a:rPr lang="en-GB" dirty="0"/>
              <a:t> in approach?</a:t>
            </a:r>
          </a:p>
          <a:p>
            <a:pPr lvl="1"/>
            <a:r>
              <a:rPr lang="en-GB" dirty="0"/>
              <a:t>Are they </a:t>
            </a:r>
            <a:r>
              <a:rPr lang="en-GB" b="1" dirty="0"/>
              <a:t>Reliable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What are their </a:t>
            </a:r>
            <a:r>
              <a:rPr lang="en-GB" b="1" dirty="0"/>
              <a:t>Communication Skills</a:t>
            </a:r>
            <a:r>
              <a:rPr lang="en-GB" dirty="0"/>
              <a:t> like?</a:t>
            </a:r>
          </a:p>
          <a:p>
            <a:pPr lvl="1"/>
            <a:r>
              <a:rPr lang="en-GB" dirty="0"/>
              <a:t>Do they </a:t>
            </a:r>
            <a:r>
              <a:rPr lang="en-GB" b="1" dirty="0"/>
              <a:t>Collaborate</a:t>
            </a:r>
            <a:r>
              <a:rPr lang="en-GB" dirty="0"/>
              <a:t> well with others?</a:t>
            </a:r>
          </a:p>
          <a:p>
            <a:pPr lvl="1"/>
            <a:r>
              <a:rPr lang="en-GB" dirty="0"/>
              <a:t>What is their awareness of </a:t>
            </a:r>
            <a:r>
              <a:rPr lang="en-GB" b="1" dirty="0"/>
              <a:t>Ethical</a:t>
            </a:r>
            <a:r>
              <a:rPr lang="en-GB" dirty="0"/>
              <a:t> responsibility? </a:t>
            </a:r>
          </a:p>
          <a:p>
            <a:pPr lvl="1"/>
            <a:r>
              <a:rPr lang="en-GB" dirty="0"/>
              <a:t>Do they have relevant </a:t>
            </a:r>
            <a:r>
              <a:rPr lang="en-GB" b="1" dirty="0"/>
              <a:t>Regulatory Knowledge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Not everyone on a team will have all of these. </a:t>
            </a:r>
          </a:p>
          <a:p>
            <a:r>
              <a:rPr lang="en-GB" dirty="0"/>
              <a:t>Some are more important than others!!</a:t>
            </a:r>
          </a:p>
          <a:p>
            <a:pPr lvl="1"/>
            <a:r>
              <a:rPr lang="en-GB" dirty="0"/>
              <a:t>Subjective?</a:t>
            </a:r>
          </a:p>
          <a:p>
            <a:pPr lvl="1"/>
            <a:r>
              <a:rPr lang="en-GB" dirty="0"/>
              <a:t>Does this Depend on the Project?</a:t>
            </a:r>
          </a:p>
          <a:p>
            <a:pPr marL="457200" lvl="1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8978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FE349-F70A-1EC1-17F9-F6A8AC4AD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Who</a:t>
            </a:r>
            <a:r>
              <a:rPr lang="en-GB" dirty="0"/>
              <a:t> captures data in a project?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ECFF4-6092-92F9-2E9E-6A093FFC34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More specific competencies fall under the different areas of OME:</a:t>
            </a:r>
          </a:p>
          <a:p>
            <a:pPr lvl="1"/>
            <a:r>
              <a:rPr lang="en-GB" dirty="0"/>
              <a:t>Test and Evaluation</a:t>
            </a:r>
          </a:p>
          <a:p>
            <a:pPr lvl="1"/>
            <a:r>
              <a:rPr lang="en-GB" dirty="0"/>
              <a:t>Safety </a:t>
            </a:r>
          </a:p>
          <a:p>
            <a:pPr lvl="1"/>
            <a:r>
              <a:rPr lang="en-GB" dirty="0"/>
              <a:t>Research and Development</a:t>
            </a:r>
          </a:p>
          <a:p>
            <a:pPr lvl="1"/>
            <a:r>
              <a:rPr lang="en-GB" dirty="0"/>
              <a:t>Breakdown and Disposal</a:t>
            </a:r>
          </a:p>
          <a:p>
            <a:pPr lvl="1"/>
            <a:r>
              <a:rPr lang="en-GB" dirty="0"/>
              <a:t>Manufacture  </a:t>
            </a:r>
          </a:p>
        </p:txBody>
      </p:sp>
    </p:spTree>
    <p:extLst>
      <p:ext uri="{BB962C8B-B14F-4D97-AF65-F5344CB8AC3E}">
        <p14:creationId xmlns:p14="http://schemas.microsoft.com/office/powerpoint/2010/main" val="1763525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6E018-82FF-B79F-5261-0D6F85858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Task 1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4A408-AA53-8818-AE5C-D36078CB6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5374341" cy="4251960"/>
          </a:xfrm>
        </p:spPr>
        <p:txBody>
          <a:bodyPr>
            <a:normAutofit/>
          </a:bodyPr>
          <a:lstStyle/>
          <a:p>
            <a:r>
              <a:rPr lang="en-GB" sz="2400" dirty="0"/>
              <a:t>You are writing an internal job advert for a new project you are heading (codenamed “Badger”).</a:t>
            </a:r>
          </a:p>
          <a:p>
            <a:r>
              <a:rPr lang="en-GB" sz="2400" dirty="0"/>
              <a:t>You need to list the 3 essential and 5 desirable competencies for your team members. </a:t>
            </a:r>
          </a:p>
          <a:p>
            <a:r>
              <a:rPr lang="en-GB" sz="2400" dirty="0"/>
              <a:t>10 mins: Discuss afterwards</a:t>
            </a:r>
          </a:p>
          <a:p>
            <a:pPr marL="0" indent="0">
              <a:buNone/>
            </a:pP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063423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CA91F2-F652-3F3C-0D8E-00EF7D3BE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/>
              <a:t>What </a:t>
            </a:r>
            <a:r>
              <a:rPr lang="en-GB" sz="5200"/>
              <a:t>is meant by “data”</a:t>
            </a:r>
            <a:endParaRPr lang="en-GB" sz="5200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C74ED3-FC20-0353-4A9A-4217C67796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66320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2571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626ED-4FCB-5A68-471C-94F1B4F2E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</a:t>
            </a:r>
            <a:r>
              <a:rPr lang="en-GB" dirty="0"/>
              <a:t> Does data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B8007-C6E7-778E-AC7A-6600DF746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Well, nothing – its just information.</a:t>
            </a:r>
          </a:p>
          <a:p>
            <a:pPr lvl="1"/>
            <a:r>
              <a:rPr lang="en-GB" dirty="0"/>
              <a:t>Data can be used to prove or disprove experiments</a:t>
            </a:r>
          </a:p>
          <a:p>
            <a:pPr lvl="1"/>
            <a:r>
              <a:rPr lang="en-GB" dirty="0"/>
              <a:t>Data can also be used more “creatively”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i="1" dirty="0"/>
              <a:t>Lies, damned lies and statistics! – Twain/ Disraeli </a:t>
            </a:r>
          </a:p>
          <a:p>
            <a:pPr marL="457200" lvl="1" indent="0">
              <a:buNone/>
            </a:pPr>
            <a:endParaRPr lang="en-GB" i="1" dirty="0"/>
          </a:p>
          <a:p>
            <a:pPr lvl="1"/>
            <a:r>
              <a:rPr lang="en-GB" dirty="0"/>
              <a:t>Data are how we prove our points, show progress and evaluate success </a:t>
            </a:r>
          </a:p>
          <a:p>
            <a:pPr lvl="1"/>
            <a:r>
              <a:rPr lang="en-GB" dirty="0"/>
              <a:t>We can change data to skew points in our favour – is this ethical?</a:t>
            </a:r>
          </a:p>
          <a:p>
            <a:pPr lvl="1"/>
            <a:r>
              <a:rPr lang="en-GB" dirty="0"/>
              <a:t>Data are dependant on what we do with them </a:t>
            </a:r>
          </a:p>
        </p:txBody>
      </p:sp>
    </p:spTree>
    <p:extLst>
      <p:ext uri="{BB962C8B-B14F-4D97-AF65-F5344CB8AC3E}">
        <p14:creationId xmlns:p14="http://schemas.microsoft.com/office/powerpoint/2010/main" val="39015141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89419-ACCA-95E6-A0C9-B9610CDB9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Biased </a:t>
            </a:r>
            <a:r>
              <a:rPr lang="en-GB" dirty="0"/>
              <a:t>or </a:t>
            </a:r>
            <a:r>
              <a:rPr lang="en-GB" b="1" dirty="0"/>
              <a:t>Misused </a:t>
            </a:r>
            <a:r>
              <a:rPr lang="en-GB" dirty="0"/>
              <a:t>data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CDCD6-9F9E-C760-1144-3B75C5E15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Creative use of data allows for spin to be put on information which can influence others depending on what you aim to prove. </a:t>
            </a:r>
          </a:p>
          <a:p>
            <a:r>
              <a:rPr lang="en-GB" dirty="0"/>
              <a:t>Some sources of data can be skewed whilst others can be fabricated to allow for operational or industrial advantage.</a:t>
            </a:r>
          </a:p>
          <a:p>
            <a:r>
              <a:rPr lang="en-GB" dirty="0"/>
              <a:t>Some famous ways data was used to alter or influence:</a:t>
            </a:r>
          </a:p>
          <a:p>
            <a:pPr lvl="1"/>
            <a:r>
              <a:rPr lang="en-GB" dirty="0"/>
              <a:t>Operation Mincemeat</a:t>
            </a:r>
          </a:p>
          <a:p>
            <a:pPr lvl="1"/>
            <a:r>
              <a:rPr lang="en-GB" dirty="0"/>
              <a:t>Wakefield MMR jab and autism</a:t>
            </a:r>
          </a:p>
          <a:p>
            <a:pPr lvl="1"/>
            <a:r>
              <a:rPr lang="en-GB" dirty="0"/>
              <a:t>Zimbardo Prison Experiment</a:t>
            </a:r>
          </a:p>
          <a:p>
            <a:pPr lvl="1"/>
            <a:r>
              <a:rPr lang="en-GB" dirty="0" err="1"/>
              <a:t>Seralini</a:t>
            </a:r>
            <a:r>
              <a:rPr lang="en-GB" dirty="0"/>
              <a:t> GMO study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79228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3EA68-E400-EC37-B1AF-F53E6C4B1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Biased </a:t>
            </a:r>
            <a:r>
              <a:rPr lang="en-GB" dirty="0"/>
              <a:t>or </a:t>
            </a:r>
            <a:r>
              <a:rPr lang="en-GB" b="1" dirty="0"/>
              <a:t>Misused </a:t>
            </a:r>
            <a:r>
              <a:rPr lang="en-GB" dirty="0"/>
              <a:t>data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EDD7C-6F86-78FF-1378-1F7E00F8D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experiments need to go through ethical approval</a:t>
            </a:r>
          </a:p>
          <a:p>
            <a:r>
              <a:rPr lang="en-GB" dirty="0"/>
              <a:t>Experiments must be reproducible and transparent</a:t>
            </a:r>
          </a:p>
          <a:p>
            <a:r>
              <a:rPr lang="en-GB" dirty="0"/>
              <a:t>Data used should be discoverable, Accessible and Reuseable </a:t>
            </a:r>
          </a:p>
          <a:p>
            <a:r>
              <a:rPr lang="en-GB" dirty="0"/>
              <a:t>Data should be accurate</a:t>
            </a:r>
          </a:p>
          <a:p>
            <a:r>
              <a:rPr lang="en-GB" dirty="0"/>
              <a:t>Methods should be robust and collected data should be fit for purpose</a:t>
            </a:r>
          </a:p>
          <a:p>
            <a:r>
              <a:rPr lang="en-GB" dirty="0"/>
              <a:t>FAIR principles (adopted by UKRI, ONS, EU Commission)  </a:t>
            </a:r>
          </a:p>
        </p:txBody>
      </p:sp>
    </p:spTree>
    <p:extLst>
      <p:ext uri="{BB962C8B-B14F-4D97-AF65-F5344CB8AC3E}">
        <p14:creationId xmlns:p14="http://schemas.microsoft.com/office/powerpoint/2010/main" val="27862470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67C99-A2C1-FBC1-C85E-F0CF87516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When</a:t>
            </a:r>
            <a:r>
              <a:rPr lang="en-GB" dirty="0"/>
              <a:t> do we collect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1924E-1FC7-2D8D-3D75-82C7DF88C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collection starts from the moment of planning the experiment. </a:t>
            </a:r>
          </a:p>
          <a:p>
            <a:pPr lvl="1"/>
            <a:r>
              <a:rPr lang="en-GB" dirty="0"/>
              <a:t>Robust experiment = Robust data</a:t>
            </a:r>
          </a:p>
          <a:p>
            <a:pPr lvl="1"/>
            <a:r>
              <a:rPr lang="en-GB" dirty="0"/>
              <a:t>Method data is required </a:t>
            </a:r>
          </a:p>
          <a:p>
            <a:pPr lvl="2"/>
            <a:r>
              <a:rPr lang="en-GB" dirty="0"/>
              <a:t>To repeat the experiment for validity</a:t>
            </a:r>
          </a:p>
          <a:p>
            <a:pPr lvl="2"/>
            <a:r>
              <a:rPr lang="en-GB" dirty="0"/>
              <a:t>To ensure the test is fair </a:t>
            </a:r>
          </a:p>
          <a:p>
            <a:r>
              <a:rPr lang="en-GB" dirty="0"/>
              <a:t>Recording devices such as digital cameras are helpful for documentation.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1406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3C905-5038-25C4-AC48-96559F17A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When</a:t>
            </a:r>
            <a:r>
              <a:rPr lang="en-GB" dirty="0"/>
              <a:t> do we collect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E04B4-D4C2-0658-2DDB-A30CF86A19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collection at the point of test may need to be collected over a </a:t>
            </a:r>
            <a:r>
              <a:rPr lang="en-GB" b="1" dirty="0"/>
              <a:t>period of time</a:t>
            </a:r>
            <a:r>
              <a:rPr lang="en-GB" dirty="0"/>
              <a:t> (months/ milliseconds)</a:t>
            </a:r>
          </a:p>
          <a:p>
            <a:r>
              <a:rPr lang="en-GB" dirty="0"/>
              <a:t>Data collection may need to happen at a </a:t>
            </a:r>
            <a:r>
              <a:rPr lang="en-GB" b="1" dirty="0"/>
              <a:t>specific time</a:t>
            </a:r>
            <a:r>
              <a:rPr lang="en-GB" dirty="0"/>
              <a:t> (day, night, during a solar storm)</a:t>
            </a:r>
          </a:p>
          <a:p>
            <a:r>
              <a:rPr lang="en-GB" dirty="0"/>
              <a:t>Data collection may need a specific set of </a:t>
            </a:r>
            <a:r>
              <a:rPr lang="en-GB" b="1" dirty="0"/>
              <a:t>conditions</a:t>
            </a:r>
            <a:r>
              <a:rPr lang="en-GB" dirty="0"/>
              <a:t> (weather, degradation of product)</a:t>
            </a:r>
          </a:p>
          <a:p>
            <a:r>
              <a:rPr lang="en-GB" dirty="0"/>
              <a:t>Data collection may need a specific </a:t>
            </a:r>
            <a:r>
              <a:rPr lang="en-GB" b="1" dirty="0"/>
              <a:t>trigger event</a:t>
            </a:r>
            <a:r>
              <a:rPr lang="en-GB" dirty="0"/>
              <a:t> (explosion, impact)</a:t>
            </a:r>
          </a:p>
          <a:p>
            <a:pPr marL="0" indent="0">
              <a:buNone/>
            </a:pPr>
            <a:r>
              <a:rPr lang="en-GB" dirty="0"/>
              <a:t>The closer we are to collecting </a:t>
            </a:r>
            <a:r>
              <a:rPr lang="en-GB" i="1" dirty="0"/>
              <a:t>relevant</a:t>
            </a:r>
            <a:r>
              <a:rPr lang="en-GB" dirty="0"/>
              <a:t> data – the more useful our data will be. </a:t>
            </a:r>
          </a:p>
        </p:txBody>
      </p:sp>
    </p:spTree>
    <p:extLst>
      <p:ext uri="{BB962C8B-B14F-4D97-AF65-F5344CB8AC3E}">
        <p14:creationId xmlns:p14="http://schemas.microsoft.com/office/powerpoint/2010/main" val="7229284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C05AB-FDB6-0092-2084-BFD104D15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Task 2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C43D7-BC07-4B2F-CFDD-0C497D146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Devise an experiment to capture data related to the lethality of a Russian Parrot mine (pictured).</a:t>
            </a:r>
          </a:p>
          <a:p>
            <a:pPr lvl="1"/>
            <a:r>
              <a:rPr lang="en-GB" sz="2200"/>
              <a:t>List the data you could capture and why</a:t>
            </a:r>
          </a:p>
          <a:p>
            <a:pPr lvl="1"/>
            <a:r>
              <a:rPr lang="en-GB" sz="2200"/>
              <a:t>List how you would capture this data</a:t>
            </a:r>
          </a:p>
          <a:p>
            <a:r>
              <a:rPr lang="en-GB" sz="2200"/>
              <a:t>15 minutes</a:t>
            </a:r>
          </a:p>
        </p:txBody>
      </p:sp>
      <p:pic>
        <p:nvPicPr>
          <p:cNvPr id="1026" name="Picture 2" descr="CAT-UXO - Pfm 1 landmine">
            <a:extLst>
              <a:ext uri="{FF2B5EF4-FFF2-40B4-BE49-F238E27FC236}">
                <a16:creationId xmlns:a16="http://schemas.microsoft.com/office/drawing/2014/main" id="{26165850-AF1D-8D53-AF4C-B20B5BB82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7419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D84C3-66F5-049B-5403-C0414E01A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/>
              <a:t>Where</a:t>
            </a:r>
            <a:r>
              <a:rPr lang="en-GB" sz="4000"/>
              <a:t> is data stored?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3C1DA-7969-52BE-4647-8376C4D5A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Depending on the data, you may need to store it in different areas:</a:t>
            </a:r>
          </a:p>
          <a:p>
            <a:pPr lvl="1"/>
            <a:r>
              <a:rPr lang="en-GB" sz="2000"/>
              <a:t>Personal Data (participants names etc)</a:t>
            </a:r>
          </a:p>
          <a:p>
            <a:pPr lvl="1"/>
            <a:r>
              <a:rPr lang="en-GB" sz="2000"/>
              <a:t>Secure Data (comms, intercepts etc)</a:t>
            </a:r>
          </a:p>
          <a:p>
            <a:pPr lvl="1"/>
            <a:r>
              <a:rPr lang="en-GB" sz="2000"/>
              <a:t>Designs/ plans</a:t>
            </a:r>
          </a:p>
          <a:p>
            <a:pPr lvl="1"/>
            <a:r>
              <a:rPr lang="en-GB" sz="2000"/>
              <a:t>Physical Evidence</a:t>
            </a:r>
          </a:p>
          <a:p>
            <a:pPr lvl="1"/>
            <a:endParaRPr lang="en-GB" sz="2000"/>
          </a:p>
          <a:p>
            <a:r>
              <a:rPr lang="en-GB" sz="2000"/>
              <a:t>Your companies will tell you where data goes</a:t>
            </a:r>
          </a:p>
          <a:p>
            <a:pPr lvl="1"/>
            <a:endParaRPr lang="en-GB" sz="2000"/>
          </a:p>
        </p:txBody>
      </p:sp>
      <p:pic>
        <p:nvPicPr>
          <p:cNvPr id="5" name="Picture 4" descr="Top view of cubes connected with black lines">
            <a:extLst>
              <a:ext uri="{FF2B5EF4-FFF2-40B4-BE49-F238E27FC236}">
                <a16:creationId xmlns:a16="http://schemas.microsoft.com/office/drawing/2014/main" id="{1185E5AC-0AAC-80A8-BE50-8BFCE137C5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40" r="15916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28845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63425-97E8-9FB6-573C-81CBBD7E5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Data </a:t>
            </a:r>
            <a:r>
              <a:rPr lang="en-GB" sz="4000" b="1">
                <a:solidFill>
                  <a:srgbClr val="FFFFFF"/>
                </a:solidFill>
              </a:rPr>
              <a:t>security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E544EE-D8CF-3432-C5E9-7B034CB0B3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923413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92625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B796BC-C1BD-BC11-29B1-AF6C7D0F8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Major Question – </a:t>
            </a:r>
            <a:r>
              <a:rPr lang="en-US" sz="4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37BF3A-D191-2F19-17FD-7BFDBD5BE6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Why do all this?</a:t>
            </a:r>
          </a:p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What’s the point?</a:t>
            </a:r>
          </a:p>
          <a:p>
            <a:endParaRPr lang="en-US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88248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CD5BD5-1744-9970-AC94-D9028C15F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the OME industry </a:t>
            </a:r>
            <a:r>
              <a:rPr lang="en-GB" sz="4000" b="1">
                <a:solidFill>
                  <a:srgbClr val="FFFFFF"/>
                </a:solidFill>
              </a:rPr>
              <a:t>Captures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D3C6D-7FEC-6B30-ABC6-C29F92CD6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Storage of information </a:t>
            </a:r>
          </a:p>
          <a:p>
            <a:pPr lvl="1"/>
            <a:r>
              <a:rPr lang="en-GB" sz="2000" dirty="0"/>
              <a:t>Future use</a:t>
            </a:r>
          </a:p>
          <a:p>
            <a:pPr lvl="1"/>
            <a:r>
              <a:rPr lang="en-GB" sz="2000" dirty="0"/>
              <a:t>Intelligence gathering</a:t>
            </a:r>
          </a:p>
          <a:p>
            <a:pPr lvl="1"/>
            <a:r>
              <a:rPr lang="en-GB" sz="2000" dirty="0"/>
              <a:t>Product Development</a:t>
            </a:r>
          </a:p>
          <a:p>
            <a:r>
              <a:rPr lang="en-GB" sz="2000" dirty="0"/>
              <a:t>Critical for Quality Assurance/ Management</a:t>
            </a:r>
          </a:p>
          <a:p>
            <a:pPr lvl="1"/>
            <a:r>
              <a:rPr lang="en-GB" sz="2000" dirty="0"/>
              <a:t>Traceability</a:t>
            </a:r>
          </a:p>
          <a:p>
            <a:pPr lvl="1"/>
            <a:r>
              <a:rPr lang="en-GB" sz="2000" dirty="0"/>
              <a:t>Integrity </a:t>
            </a:r>
          </a:p>
          <a:p>
            <a:r>
              <a:rPr lang="en-GB" sz="2000" dirty="0"/>
              <a:t>Improves performance of product by signposting errors and best practice</a:t>
            </a:r>
          </a:p>
          <a:p>
            <a:r>
              <a:rPr lang="en-GB" sz="2000" dirty="0"/>
              <a:t>Reduces errors in products </a:t>
            </a:r>
          </a:p>
          <a:p>
            <a:pPr lvl="1"/>
            <a:r>
              <a:rPr lang="en-GB" sz="2000" dirty="0"/>
              <a:t>Stakeholders</a:t>
            </a:r>
          </a:p>
          <a:p>
            <a:pPr lvl="1"/>
            <a:r>
              <a:rPr lang="en-GB" sz="2000" dirty="0"/>
              <a:t>Safety </a:t>
            </a:r>
          </a:p>
        </p:txBody>
      </p:sp>
    </p:spTree>
    <p:extLst>
      <p:ext uri="{BB962C8B-B14F-4D97-AF65-F5344CB8AC3E}">
        <p14:creationId xmlns:p14="http://schemas.microsoft.com/office/powerpoint/2010/main" val="25337572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80813F-6CDC-A260-5337-DFB0D5BA0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the OME industry </a:t>
            </a:r>
            <a:r>
              <a:rPr lang="en-GB" sz="4000" b="1">
                <a:solidFill>
                  <a:srgbClr val="FFFFFF"/>
                </a:solidFill>
              </a:rPr>
              <a:t>Captures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4BF7B-F91E-3C24-DC99-D59D5FF0C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dirty="0"/>
              <a:t>Allows the business to:</a:t>
            </a:r>
          </a:p>
          <a:p>
            <a:pPr lvl="1"/>
            <a:r>
              <a:rPr lang="en-GB" sz="2800" dirty="0"/>
              <a:t>Make informed decisions</a:t>
            </a:r>
          </a:p>
          <a:p>
            <a:pPr lvl="1"/>
            <a:r>
              <a:rPr lang="en-GB" sz="2800" dirty="0"/>
              <a:t>Market a more reliable product</a:t>
            </a:r>
          </a:p>
          <a:p>
            <a:pPr lvl="1"/>
            <a:r>
              <a:rPr lang="en-GB" sz="2800" dirty="0"/>
              <a:t>Allocate funds to projects </a:t>
            </a:r>
          </a:p>
          <a:p>
            <a:pPr lvl="1"/>
            <a:r>
              <a:rPr lang="en-GB" sz="2800" dirty="0"/>
              <a:t>Shut down underperforming projects</a:t>
            </a:r>
          </a:p>
          <a:p>
            <a:pPr lvl="1"/>
            <a:r>
              <a:rPr lang="en-GB" sz="2800" b="1" dirty="0"/>
              <a:t>Demonstrate</a:t>
            </a:r>
            <a:r>
              <a:rPr lang="en-GB" sz="2800" dirty="0"/>
              <a:t> commitment to safety</a:t>
            </a:r>
          </a:p>
          <a:p>
            <a:pPr lvl="1"/>
            <a:r>
              <a:rPr lang="en-GB" sz="2800" dirty="0"/>
              <a:t>Understand why things go wrong </a:t>
            </a:r>
          </a:p>
          <a:p>
            <a:pPr lvl="1"/>
            <a:r>
              <a:rPr lang="en-GB" sz="2800" dirty="0"/>
              <a:t>Mitigate compliance issues</a:t>
            </a:r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042713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9F370-D4D6-758A-94BE-0B22AADB4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the OME industry </a:t>
            </a:r>
            <a:r>
              <a:rPr lang="en-GB" sz="4000" b="1">
                <a:solidFill>
                  <a:srgbClr val="FFFFFF"/>
                </a:solidFill>
              </a:rPr>
              <a:t>Evaluates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7AB32-1C51-1B04-7D7B-2634FF303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Autofit/>
          </a:bodyPr>
          <a:lstStyle/>
          <a:p>
            <a:r>
              <a:rPr lang="en-GB" dirty="0"/>
              <a:t>Ensure products meet stipulated requirements</a:t>
            </a:r>
          </a:p>
          <a:p>
            <a:r>
              <a:rPr lang="en-GB" dirty="0"/>
              <a:t>Identify causality to improve:</a:t>
            </a:r>
          </a:p>
          <a:p>
            <a:pPr lvl="1"/>
            <a:r>
              <a:rPr lang="en-GB" sz="2800" dirty="0"/>
              <a:t>Designs</a:t>
            </a:r>
          </a:p>
          <a:p>
            <a:pPr lvl="1"/>
            <a:r>
              <a:rPr lang="en-GB" sz="2800" dirty="0"/>
              <a:t>Safety </a:t>
            </a:r>
          </a:p>
          <a:p>
            <a:r>
              <a:rPr lang="en-GB" dirty="0"/>
              <a:t>Identify data gaps</a:t>
            </a:r>
          </a:p>
          <a:p>
            <a:r>
              <a:rPr lang="en-GB" dirty="0"/>
              <a:t>Perform statistical evaluations on products/ processes (</a:t>
            </a:r>
            <a:r>
              <a:rPr lang="en-GB" dirty="0" err="1"/>
              <a:t>e.g</a:t>
            </a:r>
            <a:r>
              <a:rPr lang="en-GB" dirty="0"/>
              <a:t> wastage)</a:t>
            </a:r>
          </a:p>
          <a:p>
            <a:r>
              <a:rPr lang="en-GB" dirty="0"/>
              <a:t>Preliminary exposure and risk calculations (microwaves)</a:t>
            </a:r>
          </a:p>
          <a:p>
            <a:r>
              <a:rPr lang="en-GB" dirty="0"/>
              <a:t>Visual representations of data (Professional/ layman understanding)</a:t>
            </a:r>
          </a:p>
          <a:p>
            <a:r>
              <a:rPr lang="en-GB" dirty="0"/>
              <a:t>Comparison</a:t>
            </a:r>
          </a:p>
        </p:txBody>
      </p:sp>
    </p:spTree>
    <p:extLst>
      <p:ext uri="{BB962C8B-B14F-4D97-AF65-F5344CB8AC3E}">
        <p14:creationId xmlns:p14="http://schemas.microsoft.com/office/powerpoint/2010/main" val="41139772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CD951-5D0D-DD7E-58D5-4FD51388C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Summary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BC16A7-2B66-05B7-2D6D-AFA6FC2CC7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716745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93844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AF421-55BA-8E42-595E-2651FC3194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End of Session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D8A82D-D825-F3EB-558C-999CB2C0410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Homework!</a:t>
            </a:r>
          </a:p>
          <a:p>
            <a:r>
              <a:rPr lang="en-GB" dirty="0"/>
              <a:t>Read and familiarise yourselves with the </a:t>
            </a:r>
            <a:r>
              <a:rPr lang="en-GB"/>
              <a:t>FAIR principles.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2095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784</TotalTime>
  <Words>1376</Words>
  <Application>Microsoft Office PowerPoint</Application>
  <PresentationFormat>Widescreen</PresentationFormat>
  <Paragraphs>199</Paragraphs>
  <Slides>29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Aptos</vt:lpstr>
      <vt:lpstr>Aptos Display</vt:lpstr>
      <vt:lpstr>Arial</vt:lpstr>
      <vt:lpstr>Office Theme</vt:lpstr>
      <vt:lpstr>Data Capture and Analysis</vt:lpstr>
      <vt:lpstr>Module Outcome</vt:lpstr>
      <vt:lpstr>Module Outcome</vt:lpstr>
      <vt:lpstr>Module Layout</vt:lpstr>
      <vt:lpstr>Module lesson layout</vt:lpstr>
      <vt:lpstr>Assignment Brief Discussion</vt:lpstr>
      <vt:lpstr>Warning.</vt:lpstr>
      <vt:lpstr>Any issues</vt:lpstr>
      <vt:lpstr>Session 1 – Data and the world of OME</vt:lpstr>
      <vt:lpstr>5 W’s</vt:lpstr>
      <vt:lpstr>Who captures data in a project?</vt:lpstr>
      <vt:lpstr>Who captures data in a project?</vt:lpstr>
      <vt:lpstr>Who captures data in a project?</vt:lpstr>
      <vt:lpstr>Task 1</vt:lpstr>
      <vt:lpstr>What is meant by “data”</vt:lpstr>
      <vt:lpstr>What Does data do?</vt:lpstr>
      <vt:lpstr>Biased or Misused data</vt:lpstr>
      <vt:lpstr>Biased or Misused data</vt:lpstr>
      <vt:lpstr>When do we collect data?</vt:lpstr>
      <vt:lpstr>When do we collect data?</vt:lpstr>
      <vt:lpstr>Task 2</vt:lpstr>
      <vt:lpstr>Where is data stored?</vt:lpstr>
      <vt:lpstr>Data security</vt:lpstr>
      <vt:lpstr>Major Question – WHY?</vt:lpstr>
      <vt:lpstr>Why the OME industry Captures Data</vt:lpstr>
      <vt:lpstr>Why the OME industry Captures Data</vt:lpstr>
      <vt:lpstr>Why the OME industry Evaluates Data </vt:lpstr>
      <vt:lpstr>Summary </vt:lpstr>
      <vt:lpstr>End of Session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Broadhead</dc:creator>
  <cp:lastModifiedBy>Mark Broadhead</cp:lastModifiedBy>
  <cp:revision>1</cp:revision>
  <dcterms:created xsi:type="dcterms:W3CDTF">2025-04-28T11:46:04Z</dcterms:created>
  <dcterms:modified xsi:type="dcterms:W3CDTF">2025-08-28T08:57:03Z</dcterms:modified>
</cp:coreProperties>
</file>