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31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736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28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59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47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43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28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9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49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75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4703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648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2399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430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42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46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15EE8-20E0-4838-9E0F-6B427FABE8BF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C4E8EAE-FCA9-45BD-92BE-42D5A2BD54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11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7DC19-411F-40DE-A47B-353050267C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Soapbox car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6AA656-59ED-4FC5-A006-1AF2FB609A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Lottie Hughson, Carys Thomas, Fern Makey, Ev Cadby, Dylan Edge</a:t>
            </a:r>
          </a:p>
          <a:p>
            <a:r>
              <a:rPr lang="en-GB" dirty="0"/>
              <a:t>2502248, 2512785, 2501474, 2501643, 2501613</a:t>
            </a:r>
          </a:p>
        </p:txBody>
      </p:sp>
    </p:spTree>
    <p:extLst>
      <p:ext uri="{BB962C8B-B14F-4D97-AF65-F5344CB8AC3E}">
        <p14:creationId xmlns:p14="http://schemas.microsoft.com/office/powerpoint/2010/main" val="3627436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4F0C2-6520-48B2-ADA5-918604F48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85530"/>
            <a:ext cx="8596668" cy="1320800"/>
          </a:xfrm>
        </p:spPr>
        <p:txBody>
          <a:bodyPr/>
          <a:lstStyle/>
          <a:p>
            <a:r>
              <a:rPr lang="en-GB" sz="6000" dirty="0"/>
              <a:t>Brief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61B5C-B66F-4118-8F43-4B3E3D852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06330"/>
            <a:ext cx="8596668" cy="5166140"/>
          </a:xfrm>
        </p:spPr>
        <p:txBody>
          <a:bodyPr>
            <a:normAutofit lnSpcReduction="10000"/>
          </a:bodyPr>
          <a:lstStyle/>
          <a:p>
            <a:pPr lvl="0">
              <a:lnSpc>
                <a:spcPct val="70000"/>
              </a:lnSpc>
              <a:buNone/>
            </a:pPr>
            <a:r>
              <a:rPr lang="en-GB" sz="2000" dirty="0"/>
              <a:t>Tasks given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Construct a soap box car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1500 word report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10 minute presentation </a:t>
            </a:r>
          </a:p>
          <a:p>
            <a:pPr marL="0" indent="0">
              <a:lnSpc>
                <a:spcPct val="70000"/>
              </a:lnSpc>
              <a:buNone/>
            </a:pPr>
            <a:endParaRPr lang="en-GB" dirty="0"/>
          </a:p>
          <a:p>
            <a:pPr marL="0" indent="0">
              <a:lnSpc>
                <a:spcPct val="70000"/>
              </a:lnSpc>
              <a:buNone/>
            </a:pPr>
            <a:r>
              <a:rPr lang="en-GB" sz="2000" dirty="0"/>
              <a:t>Aims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Work as a team to complete task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Construct a soap box car that met all regulations and kept in budget</a:t>
            </a:r>
          </a:p>
          <a:p>
            <a:pPr>
              <a:lnSpc>
                <a:spcPct val="70000"/>
              </a:lnSpc>
            </a:pPr>
            <a:endParaRPr lang="en-GB" sz="2000" dirty="0"/>
          </a:p>
          <a:p>
            <a:pPr marL="0" indent="0">
              <a:lnSpc>
                <a:spcPct val="70000"/>
              </a:lnSpc>
              <a:buNone/>
            </a:pPr>
            <a:r>
              <a:rPr lang="en-GB" sz="2000" dirty="0"/>
              <a:t>Relevance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Real world scenarios 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Budget - £500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Rules to follow and deadlines to meet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Size limits –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  Max length – 2500mm</a:t>
            </a:r>
          </a:p>
          <a:p>
            <a:pPr>
              <a:lnSpc>
                <a:spcPct val="70000"/>
              </a:lnSpc>
            </a:pPr>
            <a:r>
              <a:rPr lang="en-GB" sz="2000" dirty="0"/>
              <a:t>  Max width – 1500mm</a:t>
            </a:r>
          </a:p>
        </p:txBody>
      </p:sp>
    </p:spTree>
    <p:extLst>
      <p:ext uri="{BB962C8B-B14F-4D97-AF65-F5344CB8AC3E}">
        <p14:creationId xmlns:p14="http://schemas.microsoft.com/office/powerpoint/2010/main" val="4268986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75CE33-9E2F-4C4C-ABA5-3DA5F2C84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28" y="147469"/>
            <a:ext cx="4212701" cy="27129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94A300-B0ED-4B98-AC19-0010000BC4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329" y="147469"/>
            <a:ext cx="2773920" cy="37432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AAAC65-785A-4D50-8894-C88B88E44D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1701" y="147469"/>
            <a:ext cx="4968671" cy="64318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839C41-D04F-41B6-A332-DABFA18C5F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016" y="3429000"/>
            <a:ext cx="3013038" cy="29641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D1C680-1E57-45AD-BF57-898E0FCE5B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7025" y="3915123"/>
            <a:ext cx="3170195" cy="26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19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6D770A-CE39-44FE-89FE-572116974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36" y="208900"/>
            <a:ext cx="4657748" cy="29751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3063B2-8958-4A84-B785-F42118FD7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5963" y="320843"/>
            <a:ext cx="5655376" cy="33632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565C19-1E18-44B6-9E55-D94D83B24E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04" y="3212276"/>
            <a:ext cx="4194412" cy="36457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6595B2-161A-49E4-B1F4-66A20AE600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4913" y="4026162"/>
            <a:ext cx="2291504" cy="23083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97997C-A277-4F45-8B4C-6327ED59B7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5514" y="4036410"/>
            <a:ext cx="2291504" cy="23083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711FCF-7DEE-477B-8D98-279537EBBC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6115" y="4036410"/>
            <a:ext cx="2291504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61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C8F3D-3A8E-49F1-A92D-EBFD580CB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3670"/>
          </a:xfrm>
        </p:spPr>
        <p:txBody>
          <a:bodyPr>
            <a:normAutofit/>
          </a:bodyPr>
          <a:lstStyle/>
          <a:p>
            <a:r>
              <a:rPr lang="en-GB" sz="5400" dirty="0"/>
              <a:t>Drawings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B89218-E1F3-417C-A82D-DEA802C371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8006" y="1840314"/>
            <a:ext cx="3890760" cy="42402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65B373-BBE1-4AA8-9C39-517076FD9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657" y="1840314"/>
            <a:ext cx="3890760" cy="424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495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2A503-B823-47C1-8C08-FBAF4FE86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Chassis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F35E5-6AB5-49DD-8288-67B8801B10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76812"/>
            <a:ext cx="8596668" cy="4371588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Wooden frame</a:t>
            </a:r>
          </a:p>
          <a:p>
            <a:r>
              <a:rPr lang="en-GB" sz="2000" dirty="0"/>
              <a:t>Budget - £50-£80</a:t>
            </a:r>
          </a:p>
          <a:p>
            <a:r>
              <a:rPr lang="en-GB" sz="2000" dirty="0"/>
              <a:t>Pros</a:t>
            </a:r>
          </a:p>
          <a:p>
            <a:r>
              <a:rPr lang="en-GB" sz="2000" dirty="0"/>
              <a:t>Cons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Tin frame</a:t>
            </a:r>
          </a:p>
          <a:p>
            <a:r>
              <a:rPr lang="en-GB" sz="2000" dirty="0"/>
              <a:t>Budget - £60-£200</a:t>
            </a:r>
          </a:p>
          <a:p>
            <a:r>
              <a:rPr lang="en-GB" sz="2000" dirty="0"/>
              <a:t>Pros</a:t>
            </a:r>
          </a:p>
          <a:p>
            <a:r>
              <a:rPr lang="en-GB" sz="2000" dirty="0"/>
              <a:t>Cons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825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1E55B-D545-4C96-BBAE-44B063EE3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678"/>
          </a:xfrm>
        </p:spPr>
        <p:txBody>
          <a:bodyPr>
            <a:normAutofit/>
          </a:bodyPr>
          <a:lstStyle/>
          <a:p>
            <a:r>
              <a:rPr lang="en-GB" sz="6000" dirty="0"/>
              <a:t>Wheels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5EC64-3F00-472C-84F7-33758F350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77009"/>
            <a:ext cx="8596668" cy="4850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Wheelbarrow wheels </a:t>
            </a:r>
          </a:p>
          <a:p>
            <a:r>
              <a:rPr lang="en-GB" dirty="0"/>
              <a:t>Budget - £15</a:t>
            </a:r>
          </a:p>
          <a:p>
            <a:r>
              <a:rPr lang="en-GB" dirty="0"/>
              <a:t>Pros 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BMX wheels </a:t>
            </a:r>
          </a:p>
          <a:p>
            <a:r>
              <a:rPr lang="en-GB" dirty="0"/>
              <a:t>Budget - £97.65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Go kart wheels </a:t>
            </a:r>
          </a:p>
          <a:p>
            <a:r>
              <a:rPr lang="en-GB" dirty="0"/>
              <a:t>Budget – £218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</p:txBody>
      </p:sp>
    </p:spTree>
    <p:extLst>
      <p:ext uri="{BB962C8B-B14F-4D97-AF65-F5344CB8AC3E}">
        <p14:creationId xmlns:p14="http://schemas.microsoft.com/office/powerpoint/2010/main" val="33276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43F17-B803-428C-AB79-C12008024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113183"/>
          </a:xfrm>
        </p:spPr>
        <p:txBody>
          <a:bodyPr>
            <a:normAutofit/>
          </a:bodyPr>
          <a:lstStyle/>
          <a:p>
            <a:r>
              <a:rPr lang="en-GB" sz="5400" dirty="0"/>
              <a:t>Steering Systems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022EB-6C1B-43F0-858D-2FB559082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50505"/>
            <a:ext cx="8596668" cy="50623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Rope steering </a:t>
            </a:r>
          </a:p>
          <a:p>
            <a:r>
              <a:rPr lang="en-GB" dirty="0"/>
              <a:t>Budget - £21.99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Pivot front axle – </a:t>
            </a:r>
          </a:p>
          <a:p>
            <a:r>
              <a:rPr lang="en-GB" dirty="0"/>
              <a:t>Budget - £85.50 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Full linkage</a:t>
            </a:r>
          </a:p>
          <a:p>
            <a:r>
              <a:rPr lang="en-GB" dirty="0"/>
              <a:t>Budget - £96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987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5BCAD-BDC8-40D8-8187-D3C392903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46922"/>
          </a:xfrm>
        </p:spPr>
        <p:txBody>
          <a:bodyPr>
            <a:normAutofit/>
          </a:bodyPr>
          <a:lstStyle/>
          <a:p>
            <a:r>
              <a:rPr lang="en-GB" sz="5400" dirty="0"/>
              <a:t>Braking systems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51B4F-7FF4-4176-9A07-6FF13C67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6522"/>
            <a:ext cx="8596668" cy="49430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Friction pad on tyre</a:t>
            </a:r>
          </a:p>
          <a:p>
            <a:r>
              <a:rPr lang="en-GB" dirty="0"/>
              <a:t>Budget - £10-£30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Bicycle brake</a:t>
            </a:r>
          </a:p>
          <a:p>
            <a:r>
              <a:rPr lang="en-GB" dirty="0"/>
              <a:t>Budget - £20-£50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  <a:p>
            <a:pPr marL="0" indent="0">
              <a:buNone/>
            </a:pPr>
            <a:r>
              <a:rPr lang="en-GB" dirty="0"/>
              <a:t>Disc brake</a:t>
            </a:r>
          </a:p>
          <a:p>
            <a:r>
              <a:rPr lang="en-GB" dirty="0"/>
              <a:t>Budget - £30-£80</a:t>
            </a:r>
          </a:p>
          <a:p>
            <a:r>
              <a:rPr lang="en-GB" dirty="0"/>
              <a:t>Pros</a:t>
            </a:r>
          </a:p>
          <a:p>
            <a:r>
              <a:rPr lang="en-GB" dirty="0"/>
              <a:t>cons</a:t>
            </a:r>
          </a:p>
        </p:txBody>
      </p:sp>
    </p:spTree>
    <p:extLst>
      <p:ext uri="{BB962C8B-B14F-4D97-AF65-F5344CB8AC3E}">
        <p14:creationId xmlns:p14="http://schemas.microsoft.com/office/powerpoint/2010/main" val="1990950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55C51-44BF-42F9-B0CB-A193C328F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Improvements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D1D65-D2B7-4888-806F-8531A08BE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8919"/>
            <a:ext cx="8596668" cy="4472444"/>
          </a:xfrm>
        </p:spPr>
        <p:txBody>
          <a:bodyPr>
            <a:normAutofit/>
          </a:bodyPr>
          <a:lstStyle/>
          <a:p>
            <a:r>
              <a:rPr lang="en-GB" sz="2400" dirty="0"/>
              <a:t>What worked well?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Teamwork</a:t>
            </a:r>
          </a:p>
          <a:p>
            <a:endParaRPr lang="en-GB" sz="2400" dirty="0"/>
          </a:p>
          <a:p>
            <a:r>
              <a:rPr lang="en-GB" sz="2400" dirty="0"/>
              <a:t>Deadlines </a:t>
            </a:r>
          </a:p>
          <a:p>
            <a:endParaRPr lang="en-GB" sz="2400" dirty="0"/>
          </a:p>
          <a:p>
            <a:r>
              <a:rPr lang="en-GB" sz="2400" dirty="0"/>
              <a:t>Future project, different budget and rules</a:t>
            </a:r>
          </a:p>
        </p:txBody>
      </p:sp>
    </p:spTree>
    <p:extLst>
      <p:ext uri="{BB962C8B-B14F-4D97-AF65-F5344CB8AC3E}">
        <p14:creationId xmlns:p14="http://schemas.microsoft.com/office/powerpoint/2010/main" val="191310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803DF-10E1-4BAB-A9A2-58C14EB18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9A28F-1F28-4895-971F-8CFB8845C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7827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Aims of project</a:t>
            </a:r>
          </a:p>
          <a:p>
            <a:endParaRPr lang="en-GB" sz="2400" dirty="0"/>
          </a:p>
          <a:p>
            <a:r>
              <a:rPr lang="en-GB" sz="2400" dirty="0"/>
              <a:t>Final design</a:t>
            </a:r>
          </a:p>
          <a:p>
            <a:endParaRPr lang="en-GB" sz="2400" dirty="0"/>
          </a:p>
          <a:p>
            <a:r>
              <a:rPr lang="en-GB" sz="2400" dirty="0"/>
              <a:t>Cost analysis </a:t>
            </a:r>
          </a:p>
          <a:p>
            <a:endParaRPr lang="en-GB" sz="2400" dirty="0"/>
          </a:p>
          <a:p>
            <a:r>
              <a:rPr lang="en-GB" sz="2400" dirty="0"/>
              <a:t>Future work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196971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10593</TotalTime>
  <Words>223</Words>
  <Application>Microsoft Macintosh PowerPoint</Application>
  <PresentationFormat>Widescreen</PresentationFormat>
  <Paragraphs>87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Soapbox car project</vt:lpstr>
      <vt:lpstr>Brief </vt:lpstr>
      <vt:lpstr>PowerPoint Presentation</vt:lpstr>
      <vt:lpstr>PowerPoint Presentation</vt:lpstr>
      <vt:lpstr>Drawings </vt:lpstr>
      <vt:lpstr>Chassis </vt:lpstr>
      <vt:lpstr>Wheels </vt:lpstr>
      <vt:lpstr>Steering Systems </vt:lpstr>
      <vt:lpstr>Braking systems </vt:lpstr>
      <vt:lpstr>Improvements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Soapbox car project</dc:title>
  <dc:creator>Lottie</dc:creator>
  <cp:lastModifiedBy>Carys Thomas (2512785)</cp:lastModifiedBy>
  <cp:revision>12</cp:revision>
  <dcterms:created xsi:type="dcterms:W3CDTF">2026-05-01T11:59:11Z</dcterms:created>
  <dcterms:modified xsi:type="dcterms:W3CDTF">2026-05-08T21:03:41Z</dcterms:modified>
</cp:coreProperties>
</file>