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707" r:id="rId2"/>
    <p:sldId id="389" r:id="rId3"/>
    <p:sldId id="391" r:id="rId4"/>
    <p:sldId id="392" r:id="rId5"/>
    <p:sldId id="393" r:id="rId6"/>
    <p:sldId id="39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94660"/>
  </p:normalViewPr>
  <p:slideViewPr>
    <p:cSldViewPr snapToGrid="0">
      <p:cViewPr varScale="1">
        <p:scale>
          <a:sx n="90" d="100"/>
          <a:sy n="90" d="100"/>
        </p:scale>
        <p:origin x="276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0EFF3-4FB3-4BAB-B268-1BBBBF8CAEAF}" type="datetimeFigureOut">
              <a:rPr lang="en-GB" smtClean="0"/>
              <a:t>03/09/2025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8875B4-9FCF-424F-9251-1BB029E9F8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4926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76674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Thesaurus is an important tool to use when paraphrasing.  </a:t>
            </a:r>
          </a:p>
          <a:p>
            <a:r>
              <a:rPr lang="en-US" dirty="0"/>
              <a:t>Note – some words cannot / should not be paraphrased – names of people, cities, countries etc.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910267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632958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088884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885419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03/09/2025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880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0416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03/09/2025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2466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03/09/2025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9883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03/09/2025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4203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03/09/2025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2225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03/09/2025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533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03/09/2025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583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03/09/2025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4109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03/09/2025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0916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03/09/2025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31890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674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03/09/2025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9542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saurus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A8B3765-1EF6-0A99-A3CA-67D51D92F626}"/>
              </a:ext>
            </a:extLst>
          </p:cNvPr>
          <p:cNvSpPr txBox="1">
            <a:spLocks/>
          </p:cNvSpPr>
          <p:nvPr/>
        </p:nvSpPr>
        <p:spPr>
          <a:xfrm>
            <a:off x="598552" y="1277636"/>
            <a:ext cx="11226504" cy="439444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6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Paraphrasing</a:t>
            </a:r>
            <a:r>
              <a:rPr kumimoji="0" lang="en-US" altLang="en-US" sz="66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 Strategies and examples</a:t>
            </a:r>
            <a:endParaRPr kumimoji="0" lang="en-US" altLang="en-US" sz="6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157088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E2CC5-D99D-244B-AD60-8B4958B5A3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08383"/>
            <a:ext cx="10972800" cy="1143000"/>
          </a:xfrm>
        </p:spPr>
        <p:txBody>
          <a:bodyPr/>
          <a:lstStyle/>
          <a:p>
            <a:r>
              <a:rPr lang="en-US" b="1" dirty="0"/>
              <a:t>1. Using Synonyms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CADF4-3F64-D64E-9A58-08FA517C0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199" y="1340768"/>
            <a:ext cx="8973127" cy="3917032"/>
          </a:xfrm>
        </p:spPr>
        <p:txBody>
          <a:bodyPr>
            <a:normAutofit fontScale="25000" lnSpcReduction="20000"/>
          </a:bodyPr>
          <a:lstStyle/>
          <a:p>
            <a:r>
              <a:rPr lang="en-US" sz="9600" b="1" dirty="0">
                <a:latin typeface="Arial" panose="020B0604020202020204" pitchFamily="34" charset="0"/>
                <a:cs typeface="Arial" panose="020B0604020202020204" pitchFamily="34" charset="0"/>
              </a:rPr>
              <a:t>Use </a:t>
            </a:r>
            <a:r>
              <a:rPr lang="en-US" sz="9600" b="1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Thesaurus.com</a:t>
            </a:r>
            <a:r>
              <a:rPr lang="en-US" sz="9600" b="1" dirty="0">
                <a:latin typeface="Arial" panose="020B0604020202020204" pitchFamily="34" charset="0"/>
                <a:cs typeface="Arial" panose="020B0604020202020204" pitchFamily="34" charset="0"/>
              </a:rPr>
              <a:t>/ a dictionary</a:t>
            </a:r>
          </a:p>
          <a:p>
            <a:pPr marL="0" indent="0">
              <a:buNone/>
            </a:pPr>
            <a:endParaRPr lang="en-US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600" u="sng" dirty="0">
                <a:latin typeface="Arial" panose="020B0604020202020204" pitchFamily="34" charset="0"/>
                <a:cs typeface="Arial" panose="020B0604020202020204" pitchFamily="34" charset="0"/>
              </a:rPr>
              <a:t>Approximately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80% of </a:t>
            </a:r>
            <a:r>
              <a:rPr lang="en-GB" sz="9600" u="sng" dirty="0">
                <a:latin typeface="Arial" panose="020B0604020202020204" pitchFamily="34" charset="0"/>
                <a:cs typeface="Arial" panose="020B0604020202020204" pitchFamily="34" charset="0"/>
              </a:rPr>
              <a:t>low-income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families will be </a:t>
            </a:r>
            <a:r>
              <a:rPr lang="en-GB" sz="9600" u="sng" dirty="0">
                <a:latin typeface="Arial" panose="020B0604020202020204" pitchFamily="34" charset="0"/>
                <a:cs typeface="Arial" panose="020B0604020202020204" pitchFamily="34" charset="0"/>
              </a:rPr>
              <a:t>assisted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by the </a:t>
            </a:r>
            <a:r>
              <a:rPr lang="en-GB" sz="9600" u="sng" dirty="0">
                <a:latin typeface="Arial" panose="020B0604020202020204" pitchFamily="34" charset="0"/>
                <a:cs typeface="Arial" panose="020B0604020202020204" pitchFamily="34" charset="0"/>
              </a:rPr>
              <a:t>proposed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‘free lunch’ program. (Health Canada, 2015) </a:t>
            </a:r>
          </a:p>
          <a:p>
            <a:pPr marL="0" indent="0">
              <a:buNone/>
            </a:pPr>
            <a:endParaRPr lang="en-GB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Suggested answer: </a:t>
            </a:r>
          </a:p>
          <a:p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According to Health Canada (2015),</a:t>
            </a:r>
            <a:r>
              <a:rPr lang="en-GB" sz="9600" b="1" dirty="0">
                <a:latin typeface="Arial" panose="020B0604020202020204" pitchFamily="34" charset="0"/>
                <a:cs typeface="Arial" panose="020B0604020202020204" pitchFamily="34" charset="0"/>
              </a:rPr>
              <a:t> roughly 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80% of </a:t>
            </a:r>
            <a:r>
              <a:rPr lang="en-GB" sz="9600" b="1" dirty="0">
                <a:latin typeface="Arial" panose="020B0604020202020204" pitchFamily="34" charset="0"/>
                <a:cs typeface="Arial" panose="020B0604020202020204" pitchFamily="34" charset="0"/>
              </a:rPr>
              <a:t>poor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families will be </a:t>
            </a:r>
            <a:r>
              <a:rPr lang="en-GB" sz="9600" b="1" dirty="0">
                <a:latin typeface="Arial" panose="020B0604020202020204" pitchFamily="34" charset="0"/>
                <a:cs typeface="Arial" panose="020B0604020202020204" pitchFamily="34" charset="0"/>
              </a:rPr>
              <a:t>helped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by the </a:t>
            </a:r>
            <a:r>
              <a:rPr lang="en-GB" sz="9600" b="1" dirty="0">
                <a:latin typeface="Arial" panose="020B0604020202020204" pitchFamily="34" charset="0"/>
                <a:cs typeface="Arial" panose="020B0604020202020204" pitchFamily="34" charset="0"/>
              </a:rPr>
              <a:t>suggested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‘free lunch’ campaign. </a:t>
            </a:r>
          </a:p>
          <a:p>
            <a:endParaRPr lang="en-GB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altLang="en-US" sz="7200" dirty="0">
                <a:latin typeface="Arial" panose="020B0604020202020204" pitchFamily="34" charset="0"/>
                <a:cs typeface="Arial" panose="020B0604020202020204" pitchFamily="34" charset="0"/>
              </a:rPr>
              <a:t>Note: </a:t>
            </a:r>
            <a:r>
              <a:rPr lang="en-GB" altLang="en-US" sz="7200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not use this technique on its own</a:t>
            </a:r>
            <a:r>
              <a:rPr lang="en-GB" altLang="en-US" sz="7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7200" dirty="0">
                <a:latin typeface="Arial" panose="020B0604020202020204" pitchFamily="34" charset="0"/>
                <a:cs typeface="Arial" panose="020B0604020202020204" pitchFamily="34" charset="0"/>
              </a:rPr>
              <a:t>because if you just replace some words, the structure stays the same and you may be accused of plagiarism</a:t>
            </a:r>
            <a:endParaRPr lang="en-GB" altLang="en-US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solidFill>
                <a:srgbClr val="42424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r>
              <a:rPr lang="en-US" dirty="0"/>
              <a:t>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1958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E2CC5-D99D-244B-AD60-8B4958B5A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2. Changing word order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CADF4-3F64-D64E-9A58-08FA517C05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</a:rPr>
              <a:t>Approximately 80% of low-income families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will be assisted by the 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</a:rPr>
              <a:t>proposed ‘free lunch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’ program (Health Canada, 2015).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Suggested answer: 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The suggested ‘free lunch’ campaign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will assist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roughly 80% of poor families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according to Health Canada (2015). </a:t>
            </a:r>
          </a:p>
          <a:p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3328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E2CC5-D99D-244B-AD60-8B4958B5A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3. Changing word form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CADF4-3F64-D64E-9A58-08FA517C0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396839"/>
            <a:ext cx="8229600" cy="3917032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Approximately 80% of low-income families will be </a:t>
            </a:r>
            <a:r>
              <a:rPr lang="en-GB" u="sng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assisted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by the proposed ‘free lunch’ program. (Health Canada, 2015) </a:t>
            </a:r>
          </a:p>
          <a:p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Suggested answer: </a:t>
            </a:r>
          </a:p>
          <a:p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According to Health Canada (2015), the suggested ‘free lunch’ campaign will </a:t>
            </a:r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provide assistance 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roughly 80% of poor families. 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7422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E2CC5-D99D-244B-AD60-8B4958B5A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4. Active / Passive voice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CADF4-3F64-D64E-9A58-08FA517C0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396839"/>
            <a:ext cx="8229600" cy="3917032"/>
          </a:xfrm>
        </p:spPr>
        <p:txBody>
          <a:bodyPr>
            <a:normAutofit lnSpcReduction="10000"/>
          </a:bodyPr>
          <a:lstStyle/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Approximately 80% of low-income families </a:t>
            </a:r>
            <a:r>
              <a:rPr lang="en-GB" sz="3000" u="sng" dirty="0">
                <a:latin typeface="Arial" panose="020B0604020202020204" pitchFamily="34" charset="0"/>
                <a:cs typeface="Arial" panose="020B0604020202020204" pitchFamily="34" charset="0"/>
              </a:rPr>
              <a:t>will be assisted by 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the proposed ‘free lunch’ program. (Health Canada, 2015) </a:t>
            </a:r>
          </a:p>
          <a:p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Suggested answer: 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According to Health Canada (2015), the suggested ‘free lunch’ campaign 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will assist / help 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roughly 80% of poor families.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4401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64F5F-BEE7-714D-91EB-1002FDF371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5. Positive to negative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86AC03-99CE-F841-B909-3E5C872979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8817" y="1470484"/>
            <a:ext cx="9186429" cy="3917032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Approximately 80% of low-income families 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</a:rPr>
              <a:t>will be assisted by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proposed ‘free lunch’ program. (Health Canada, 2015) 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Suggested answer: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According to Health Canada (2015), only roughly twenty percent of poor families will not benefit from the program.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3050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356</Words>
  <Application>Microsoft Office PowerPoint</Application>
  <PresentationFormat>Widescreen</PresentationFormat>
  <Paragraphs>45</Paragraphs>
  <Slides>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Myriad Pro</vt:lpstr>
      <vt:lpstr>Aptos</vt:lpstr>
      <vt:lpstr>Arial</vt:lpstr>
      <vt:lpstr>20140311PresentationUWTSDTemplate</vt:lpstr>
      <vt:lpstr>PowerPoint Presentation</vt:lpstr>
      <vt:lpstr>1. Using Synonyms </vt:lpstr>
      <vt:lpstr>2. Changing word order </vt:lpstr>
      <vt:lpstr>3. Changing word form</vt:lpstr>
      <vt:lpstr>4. Active / Passive voice</vt:lpstr>
      <vt:lpstr>5. Positive to negative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Dooshima Dugguh</dc:creator>
  <cp:lastModifiedBy>Dooshima Dugguh</cp:lastModifiedBy>
  <cp:revision>1</cp:revision>
  <dcterms:created xsi:type="dcterms:W3CDTF">2025-09-03T12:20:04Z</dcterms:created>
  <dcterms:modified xsi:type="dcterms:W3CDTF">2025-09-03T15:37:06Z</dcterms:modified>
</cp:coreProperties>
</file>