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3" r:id="rId1"/>
  </p:sldMasterIdLst>
  <p:sldIdLst>
    <p:sldId id="256" r:id="rId2"/>
    <p:sldId id="258" r:id="rId3"/>
    <p:sldId id="257" r:id="rId4"/>
    <p:sldId id="259" r:id="rId5"/>
    <p:sldId id="260" r:id="rId6"/>
    <p:sldId id="262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B00"/>
    <a:srgbClr val="FFFFBF"/>
    <a:srgbClr val="9BACBA"/>
    <a:srgbClr val="5BB7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899"/>
    <p:restoredTop sz="94650"/>
  </p:normalViewPr>
  <p:slideViewPr>
    <p:cSldViewPr snapToGrid="0" snapToObjects="1">
      <p:cViewPr varScale="1">
        <p:scale>
          <a:sx n="58" d="100"/>
          <a:sy n="58" d="100"/>
        </p:scale>
        <p:origin x="224" y="1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468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365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190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82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232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788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129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589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788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752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964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358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52" r:id="rId6"/>
    <p:sldLayoutId id="2147483747" r:id="rId7"/>
    <p:sldLayoutId id="2147483748" r:id="rId8"/>
    <p:sldLayoutId id="2147483749" r:id="rId9"/>
    <p:sldLayoutId id="2147483751" r:id="rId10"/>
    <p:sldLayoutId id="214748375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306AB6-9D65-4F8E-9FD7-C3F3A3DE3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23A574B-D096-4C42-95B8-7BF97DC3B3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15" b="1001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84C940E-7A1D-418E-A9E8-C9852CA8E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1255" y="2996261"/>
            <a:ext cx="6310745" cy="3861739"/>
          </a:xfrm>
          <a:custGeom>
            <a:avLst/>
            <a:gdLst>
              <a:gd name="connsiteX0" fmla="*/ 5172027 w 6310745"/>
              <a:gd name="connsiteY0" fmla="*/ 351902 h 3861739"/>
              <a:gd name="connsiteX1" fmla="*/ 5173047 w 6310745"/>
              <a:gd name="connsiteY1" fmla="*/ 352987 h 3861739"/>
              <a:gd name="connsiteX2" fmla="*/ 5177471 w 6310745"/>
              <a:gd name="connsiteY2" fmla="*/ 352581 h 3861739"/>
              <a:gd name="connsiteX3" fmla="*/ 2969865 w 6310745"/>
              <a:gd name="connsiteY3" fmla="*/ 91462 h 3861739"/>
              <a:gd name="connsiteX4" fmla="*/ 2918830 w 6310745"/>
              <a:gd name="connsiteY4" fmla="*/ 95401 h 3861739"/>
              <a:gd name="connsiteX5" fmla="*/ 1957331 w 6310745"/>
              <a:gd name="connsiteY5" fmla="*/ 323658 h 3861739"/>
              <a:gd name="connsiteX6" fmla="*/ 413011 w 6310745"/>
              <a:gd name="connsiteY6" fmla="*/ 1429370 h 3861739"/>
              <a:gd name="connsiteX7" fmla="*/ 88087 w 6310745"/>
              <a:gd name="connsiteY7" fmla="*/ 2204577 h 3861739"/>
              <a:gd name="connsiteX8" fmla="*/ 109862 w 6310745"/>
              <a:gd name="connsiteY8" fmla="*/ 2159496 h 3861739"/>
              <a:gd name="connsiteX9" fmla="*/ 566286 w 6310745"/>
              <a:gd name="connsiteY9" fmla="*/ 1369352 h 3861739"/>
              <a:gd name="connsiteX10" fmla="*/ 1648059 w 6310745"/>
              <a:gd name="connsiteY10" fmla="*/ 484837 h 3861739"/>
              <a:gd name="connsiteX11" fmla="*/ 2969865 w 6310745"/>
              <a:gd name="connsiteY11" fmla="*/ 91462 h 3861739"/>
              <a:gd name="connsiteX12" fmla="*/ 3495357 w 6310745"/>
              <a:gd name="connsiteY12" fmla="*/ 893 h 3861739"/>
              <a:gd name="connsiteX13" fmla="*/ 3941913 w 6310745"/>
              <a:gd name="connsiteY13" fmla="*/ 37963 h 3861739"/>
              <a:gd name="connsiteX14" fmla="*/ 5299614 w 6310745"/>
              <a:gd name="connsiteY14" fmla="*/ 324201 h 3861739"/>
              <a:gd name="connsiteX15" fmla="*/ 6213700 w 6310745"/>
              <a:gd name="connsiteY15" fmla="*/ 666307 h 3861739"/>
              <a:gd name="connsiteX16" fmla="*/ 6310745 w 6310745"/>
              <a:gd name="connsiteY16" fmla="*/ 718092 h 3861739"/>
              <a:gd name="connsiteX17" fmla="*/ 6310745 w 6310745"/>
              <a:gd name="connsiteY17" fmla="*/ 786964 h 3861739"/>
              <a:gd name="connsiteX18" fmla="*/ 6223734 w 6310745"/>
              <a:gd name="connsiteY18" fmla="*/ 739515 h 3861739"/>
              <a:gd name="connsiteX19" fmla="*/ 5436559 w 6310745"/>
              <a:gd name="connsiteY19" fmla="*/ 427942 h 3861739"/>
              <a:gd name="connsiteX20" fmla="*/ 5314925 w 6310745"/>
              <a:gd name="connsiteY20" fmla="*/ 390465 h 3861739"/>
              <a:gd name="connsiteX21" fmla="*/ 5198564 w 6310745"/>
              <a:gd name="connsiteY21" fmla="*/ 357468 h 3861739"/>
              <a:gd name="connsiteX22" fmla="*/ 5826636 w 6310745"/>
              <a:gd name="connsiteY22" fmla="*/ 619266 h 3861739"/>
              <a:gd name="connsiteX23" fmla="*/ 6125359 w 6310745"/>
              <a:gd name="connsiteY23" fmla="*/ 778370 h 3861739"/>
              <a:gd name="connsiteX24" fmla="*/ 6310745 w 6310745"/>
              <a:gd name="connsiteY24" fmla="*/ 896973 h 3861739"/>
              <a:gd name="connsiteX25" fmla="*/ 6310745 w 6310745"/>
              <a:gd name="connsiteY25" fmla="*/ 3861739 h 3861739"/>
              <a:gd name="connsiteX26" fmla="*/ 974639 w 6310745"/>
              <a:gd name="connsiteY26" fmla="*/ 3861739 h 3861739"/>
              <a:gd name="connsiteX27" fmla="*/ 719986 w 6310745"/>
              <a:gd name="connsiteY27" fmla="*/ 3659957 h 3861739"/>
              <a:gd name="connsiteX28" fmla="*/ 299202 w 6310745"/>
              <a:gd name="connsiteY28" fmla="*/ 3177626 h 3861739"/>
              <a:gd name="connsiteX29" fmla="*/ 52873 w 6310745"/>
              <a:gd name="connsiteY29" fmla="*/ 2564820 h 3861739"/>
              <a:gd name="connsiteX30" fmla="*/ 21743 w 6310745"/>
              <a:gd name="connsiteY30" fmla="*/ 2457276 h 3861739"/>
              <a:gd name="connsiteX31" fmla="*/ 15788 w 6310745"/>
              <a:gd name="connsiteY31" fmla="*/ 2193035 h 3861739"/>
              <a:gd name="connsiteX32" fmla="*/ 1087523 w 6310745"/>
              <a:gd name="connsiteY32" fmla="*/ 695306 h 3861739"/>
              <a:gd name="connsiteX33" fmla="*/ 2765215 w 6310745"/>
              <a:gd name="connsiteY33" fmla="*/ 56158 h 3861739"/>
              <a:gd name="connsiteX34" fmla="*/ 3120078 w 6310745"/>
              <a:gd name="connsiteY34" fmla="*/ 15422 h 3861739"/>
              <a:gd name="connsiteX35" fmla="*/ 3495357 w 6310745"/>
              <a:gd name="connsiteY35" fmla="*/ 893 h 3861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310745" h="3861739">
                <a:moveTo>
                  <a:pt x="5172027" y="351902"/>
                </a:moveTo>
                <a:cubicBezTo>
                  <a:pt x="5172027" y="351902"/>
                  <a:pt x="5172027" y="352852"/>
                  <a:pt x="5173047" y="352987"/>
                </a:cubicBezTo>
                <a:lnTo>
                  <a:pt x="5177471" y="352581"/>
                </a:lnTo>
                <a:close/>
                <a:moveTo>
                  <a:pt x="2969865" y="91462"/>
                </a:moveTo>
                <a:cubicBezTo>
                  <a:pt x="2952701" y="89711"/>
                  <a:pt x="2935264" y="91055"/>
                  <a:pt x="2918830" y="95401"/>
                </a:cubicBezTo>
                <a:cubicBezTo>
                  <a:pt x="2586081" y="133611"/>
                  <a:pt x="2262146" y="210506"/>
                  <a:pt x="1957331" y="323658"/>
                </a:cubicBezTo>
                <a:cubicBezTo>
                  <a:pt x="1300170" y="565494"/>
                  <a:pt x="773488" y="924243"/>
                  <a:pt x="413011" y="1429370"/>
                </a:cubicBezTo>
                <a:cubicBezTo>
                  <a:pt x="241125" y="1667934"/>
                  <a:pt x="130650" y="1931482"/>
                  <a:pt x="88087" y="2204577"/>
                </a:cubicBezTo>
                <a:cubicBezTo>
                  <a:pt x="96253" y="2189777"/>
                  <a:pt x="103398" y="2174704"/>
                  <a:pt x="109862" y="2159496"/>
                </a:cubicBezTo>
                <a:cubicBezTo>
                  <a:pt x="227584" y="1883441"/>
                  <a:pt x="374053" y="1617978"/>
                  <a:pt x="566286" y="1369352"/>
                </a:cubicBezTo>
                <a:cubicBezTo>
                  <a:pt x="843916" y="1009789"/>
                  <a:pt x="1197929" y="710108"/>
                  <a:pt x="1648059" y="484837"/>
                </a:cubicBezTo>
                <a:cubicBezTo>
                  <a:pt x="2053957" y="281700"/>
                  <a:pt x="2497621" y="159899"/>
                  <a:pt x="2969865" y="91462"/>
                </a:cubicBezTo>
                <a:close/>
                <a:moveTo>
                  <a:pt x="3495357" y="893"/>
                </a:moveTo>
                <a:cubicBezTo>
                  <a:pt x="3633661" y="-4539"/>
                  <a:pt x="3787957" y="15693"/>
                  <a:pt x="3941913" y="37963"/>
                </a:cubicBezTo>
                <a:cubicBezTo>
                  <a:pt x="4403949" y="104770"/>
                  <a:pt x="4858161" y="195339"/>
                  <a:pt x="5299614" y="324201"/>
                </a:cubicBezTo>
                <a:cubicBezTo>
                  <a:pt x="5617945" y="417079"/>
                  <a:pt x="5925559" y="526685"/>
                  <a:pt x="6213700" y="666307"/>
                </a:cubicBezTo>
                <a:lnTo>
                  <a:pt x="6310745" y="718092"/>
                </a:lnTo>
                <a:lnTo>
                  <a:pt x="6310745" y="786964"/>
                </a:lnTo>
                <a:lnTo>
                  <a:pt x="6223734" y="739515"/>
                </a:lnTo>
                <a:cubicBezTo>
                  <a:pt x="5975170" y="615379"/>
                  <a:pt x="5710361" y="515015"/>
                  <a:pt x="5436559" y="427942"/>
                </a:cubicBezTo>
                <a:cubicBezTo>
                  <a:pt x="5396292" y="415002"/>
                  <a:pt x="5355753" y="402509"/>
                  <a:pt x="5314925" y="390465"/>
                </a:cubicBezTo>
                <a:cubicBezTo>
                  <a:pt x="5276307" y="379059"/>
                  <a:pt x="5237351" y="368468"/>
                  <a:pt x="5198564" y="357468"/>
                </a:cubicBezTo>
                <a:cubicBezTo>
                  <a:pt x="5414393" y="434473"/>
                  <a:pt x="5624129" y="521907"/>
                  <a:pt x="5826636" y="619266"/>
                </a:cubicBezTo>
                <a:cubicBezTo>
                  <a:pt x="5929344" y="669507"/>
                  <a:pt x="6029097" y="722388"/>
                  <a:pt x="6125359" y="778370"/>
                </a:cubicBezTo>
                <a:lnTo>
                  <a:pt x="6310745" y="896973"/>
                </a:lnTo>
                <a:lnTo>
                  <a:pt x="6310745" y="3861739"/>
                </a:lnTo>
                <a:lnTo>
                  <a:pt x="974639" y="3861739"/>
                </a:lnTo>
                <a:lnTo>
                  <a:pt x="719986" y="3659957"/>
                </a:lnTo>
                <a:cubicBezTo>
                  <a:pt x="556844" y="3515259"/>
                  <a:pt x="415052" y="3355506"/>
                  <a:pt x="299202" y="3177626"/>
                </a:cubicBezTo>
                <a:cubicBezTo>
                  <a:pt x="173197" y="2986301"/>
                  <a:pt x="89840" y="2778941"/>
                  <a:pt x="52873" y="2564820"/>
                </a:cubicBezTo>
                <a:cubicBezTo>
                  <a:pt x="46170" y="2528361"/>
                  <a:pt x="35760" y="2492390"/>
                  <a:pt x="21743" y="2457276"/>
                </a:cubicBezTo>
                <a:cubicBezTo>
                  <a:pt x="-12282" y="2369287"/>
                  <a:pt x="-34" y="2280753"/>
                  <a:pt x="15788" y="2193035"/>
                </a:cubicBezTo>
                <a:cubicBezTo>
                  <a:pt x="125343" y="1581179"/>
                  <a:pt x="505554" y="1091397"/>
                  <a:pt x="1087523" y="695306"/>
                </a:cubicBezTo>
                <a:cubicBezTo>
                  <a:pt x="1574397" y="363308"/>
                  <a:pt x="2138335" y="155961"/>
                  <a:pt x="2765215" y="56158"/>
                </a:cubicBezTo>
                <a:cubicBezTo>
                  <a:pt x="2882595" y="37419"/>
                  <a:pt x="3000997" y="24655"/>
                  <a:pt x="3120078" y="15422"/>
                </a:cubicBezTo>
                <a:cubicBezTo>
                  <a:pt x="3239161" y="6188"/>
                  <a:pt x="3356711" y="2250"/>
                  <a:pt x="3495357" y="893"/>
                </a:cubicBezTo>
                <a:close/>
              </a:path>
            </a:pathLst>
          </a:custGeom>
          <a:solidFill>
            <a:srgbClr val="BA9C80">
              <a:alpha val="91000"/>
            </a:srgbClr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219EEA-6354-8947-A861-D217C93CAE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4878" y="3732208"/>
            <a:ext cx="4574851" cy="1390218"/>
          </a:xfrm>
        </p:spPr>
        <p:txBody>
          <a:bodyPr anchor="b">
            <a:normAutofit/>
          </a:bodyPr>
          <a:lstStyle/>
          <a:p>
            <a:pPr algn="ctr"/>
            <a:r>
              <a:rPr lang="en-US" sz="7200" dirty="0">
                <a:solidFill>
                  <a:schemeClr val="bg1"/>
                </a:solidFill>
              </a:rPr>
              <a:t> </a:t>
            </a:r>
            <a:r>
              <a:rPr lang="en-US" sz="7200" dirty="0" err="1">
                <a:solidFill>
                  <a:schemeClr val="bg1"/>
                </a:solidFill>
              </a:rPr>
              <a:t>tywydd</a:t>
            </a:r>
            <a:r>
              <a:rPr lang="en-US" sz="72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72E0F698-EDF5-464C-B466-8D34B8AF1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9179" y="5344820"/>
            <a:ext cx="3994793" cy="27432"/>
          </a:xfrm>
          <a:custGeom>
            <a:avLst/>
            <a:gdLst>
              <a:gd name="connsiteX0" fmla="*/ 0 w 3994793"/>
              <a:gd name="connsiteY0" fmla="*/ 0 h 27432"/>
              <a:gd name="connsiteX1" fmla="*/ 745695 w 3994793"/>
              <a:gd name="connsiteY1" fmla="*/ 0 h 27432"/>
              <a:gd name="connsiteX2" fmla="*/ 1451441 w 3994793"/>
              <a:gd name="connsiteY2" fmla="*/ 0 h 27432"/>
              <a:gd name="connsiteX3" fmla="*/ 2157188 w 3994793"/>
              <a:gd name="connsiteY3" fmla="*/ 0 h 27432"/>
              <a:gd name="connsiteX4" fmla="*/ 2703143 w 3994793"/>
              <a:gd name="connsiteY4" fmla="*/ 0 h 27432"/>
              <a:gd name="connsiteX5" fmla="*/ 3289046 w 3994793"/>
              <a:gd name="connsiteY5" fmla="*/ 0 h 27432"/>
              <a:gd name="connsiteX6" fmla="*/ 3994793 w 3994793"/>
              <a:gd name="connsiteY6" fmla="*/ 0 h 27432"/>
              <a:gd name="connsiteX7" fmla="*/ 3994793 w 3994793"/>
              <a:gd name="connsiteY7" fmla="*/ 27432 h 27432"/>
              <a:gd name="connsiteX8" fmla="*/ 3328994 w 3994793"/>
              <a:gd name="connsiteY8" fmla="*/ 27432 h 27432"/>
              <a:gd name="connsiteX9" fmla="*/ 2783039 w 3994793"/>
              <a:gd name="connsiteY9" fmla="*/ 27432 h 27432"/>
              <a:gd name="connsiteX10" fmla="*/ 2237084 w 3994793"/>
              <a:gd name="connsiteY10" fmla="*/ 27432 h 27432"/>
              <a:gd name="connsiteX11" fmla="*/ 1531337 w 3994793"/>
              <a:gd name="connsiteY11" fmla="*/ 27432 h 27432"/>
              <a:gd name="connsiteX12" fmla="*/ 945434 w 3994793"/>
              <a:gd name="connsiteY12" fmla="*/ 27432 h 27432"/>
              <a:gd name="connsiteX13" fmla="*/ 0 w 3994793"/>
              <a:gd name="connsiteY13" fmla="*/ 27432 h 27432"/>
              <a:gd name="connsiteX14" fmla="*/ 0 w 3994793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94793" h="27432" fill="none" extrusionOk="0">
                <a:moveTo>
                  <a:pt x="0" y="0"/>
                </a:moveTo>
                <a:cubicBezTo>
                  <a:pt x="285474" y="-22732"/>
                  <a:pt x="421546" y="-1893"/>
                  <a:pt x="745695" y="0"/>
                </a:cubicBezTo>
                <a:cubicBezTo>
                  <a:pt x="1069844" y="1893"/>
                  <a:pt x="1267051" y="4066"/>
                  <a:pt x="1451441" y="0"/>
                </a:cubicBezTo>
                <a:cubicBezTo>
                  <a:pt x="1635831" y="-4066"/>
                  <a:pt x="1865269" y="3287"/>
                  <a:pt x="2157188" y="0"/>
                </a:cubicBezTo>
                <a:cubicBezTo>
                  <a:pt x="2449107" y="-3287"/>
                  <a:pt x="2473776" y="-12720"/>
                  <a:pt x="2703143" y="0"/>
                </a:cubicBezTo>
                <a:cubicBezTo>
                  <a:pt x="2932510" y="12720"/>
                  <a:pt x="3023998" y="17286"/>
                  <a:pt x="3289046" y="0"/>
                </a:cubicBezTo>
                <a:cubicBezTo>
                  <a:pt x="3554094" y="-17286"/>
                  <a:pt x="3836668" y="10296"/>
                  <a:pt x="3994793" y="0"/>
                </a:cubicBezTo>
                <a:cubicBezTo>
                  <a:pt x="3993836" y="8431"/>
                  <a:pt x="3994444" y="14612"/>
                  <a:pt x="3994793" y="27432"/>
                </a:cubicBezTo>
                <a:cubicBezTo>
                  <a:pt x="3751330" y="45147"/>
                  <a:pt x="3618521" y="7232"/>
                  <a:pt x="3328994" y="27432"/>
                </a:cubicBezTo>
                <a:cubicBezTo>
                  <a:pt x="3039467" y="47632"/>
                  <a:pt x="2908653" y="25202"/>
                  <a:pt x="2783039" y="27432"/>
                </a:cubicBezTo>
                <a:cubicBezTo>
                  <a:pt x="2657426" y="29662"/>
                  <a:pt x="2373985" y="40038"/>
                  <a:pt x="2237084" y="27432"/>
                </a:cubicBezTo>
                <a:cubicBezTo>
                  <a:pt x="2100183" y="14826"/>
                  <a:pt x="1862145" y="31781"/>
                  <a:pt x="1531337" y="27432"/>
                </a:cubicBezTo>
                <a:cubicBezTo>
                  <a:pt x="1200529" y="23083"/>
                  <a:pt x="1153029" y="12124"/>
                  <a:pt x="945434" y="27432"/>
                </a:cubicBezTo>
                <a:cubicBezTo>
                  <a:pt x="737839" y="42740"/>
                  <a:pt x="371500" y="-18970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94793" h="27432" stroke="0" extrusionOk="0">
                <a:moveTo>
                  <a:pt x="0" y="0"/>
                </a:moveTo>
                <a:cubicBezTo>
                  <a:pt x="233202" y="14567"/>
                  <a:pt x="387388" y="28518"/>
                  <a:pt x="625851" y="0"/>
                </a:cubicBezTo>
                <a:cubicBezTo>
                  <a:pt x="864314" y="-28518"/>
                  <a:pt x="1027047" y="-26118"/>
                  <a:pt x="1171806" y="0"/>
                </a:cubicBezTo>
                <a:cubicBezTo>
                  <a:pt x="1316566" y="26118"/>
                  <a:pt x="1639655" y="-2490"/>
                  <a:pt x="1917501" y="0"/>
                </a:cubicBezTo>
                <a:cubicBezTo>
                  <a:pt x="2195348" y="2490"/>
                  <a:pt x="2328758" y="19053"/>
                  <a:pt x="2543352" y="0"/>
                </a:cubicBezTo>
                <a:cubicBezTo>
                  <a:pt x="2757946" y="-19053"/>
                  <a:pt x="3028913" y="23876"/>
                  <a:pt x="3169202" y="0"/>
                </a:cubicBezTo>
                <a:cubicBezTo>
                  <a:pt x="3309491" y="-23876"/>
                  <a:pt x="3706249" y="-31775"/>
                  <a:pt x="3994793" y="0"/>
                </a:cubicBezTo>
                <a:cubicBezTo>
                  <a:pt x="3993438" y="9524"/>
                  <a:pt x="3993591" y="13975"/>
                  <a:pt x="3994793" y="27432"/>
                </a:cubicBezTo>
                <a:cubicBezTo>
                  <a:pt x="3717302" y="841"/>
                  <a:pt x="3475105" y="20835"/>
                  <a:pt x="3328994" y="27432"/>
                </a:cubicBezTo>
                <a:cubicBezTo>
                  <a:pt x="3182883" y="34029"/>
                  <a:pt x="3048913" y="25304"/>
                  <a:pt x="2783039" y="27432"/>
                </a:cubicBezTo>
                <a:cubicBezTo>
                  <a:pt x="2517165" y="29560"/>
                  <a:pt x="2371663" y="19960"/>
                  <a:pt x="2117240" y="27432"/>
                </a:cubicBezTo>
                <a:cubicBezTo>
                  <a:pt x="1862817" y="34904"/>
                  <a:pt x="1771642" y="53179"/>
                  <a:pt x="1451441" y="27432"/>
                </a:cubicBezTo>
                <a:cubicBezTo>
                  <a:pt x="1131240" y="1685"/>
                  <a:pt x="1013354" y="33667"/>
                  <a:pt x="825591" y="27432"/>
                </a:cubicBezTo>
                <a:cubicBezTo>
                  <a:pt x="637828" y="21198"/>
                  <a:pt x="270465" y="28145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5784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1FB69-D212-4A41-BDE2-7224F7312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tywydd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 – What is the weather today?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D85464-1164-9A44-8B3D-78662679B4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046" y="1823578"/>
            <a:ext cx="5079380" cy="442894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7028C4-AC28-934F-98A8-8AFECDE6D1EB}"/>
              </a:ext>
            </a:extLst>
          </p:cNvPr>
          <p:cNvSpPr txBox="1"/>
          <p:nvPr/>
        </p:nvSpPr>
        <p:spPr>
          <a:xfrm>
            <a:off x="5758249" y="2122097"/>
            <a:ext cx="3274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/>
              <a:t>Mae </a:t>
            </a:r>
            <a:r>
              <a:rPr lang="en-US" sz="5400" b="1" dirty="0" err="1"/>
              <a:t>hi’n</a:t>
            </a:r>
            <a:r>
              <a:rPr lang="en-US" sz="5400" b="1" dirty="0"/>
              <a:t>.. It is…  </a:t>
            </a:r>
            <a:r>
              <a:rPr lang="en-US" sz="1200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B21BD8-CC43-6546-A820-6B7C8196F794}"/>
              </a:ext>
            </a:extLst>
          </p:cNvPr>
          <p:cNvSpPr txBox="1"/>
          <p:nvPr/>
        </p:nvSpPr>
        <p:spPr>
          <a:xfrm>
            <a:off x="5758249" y="3350909"/>
            <a:ext cx="3274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/>
              <a:t>sunny</a:t>
            </a:r>
            <a:endParaRPr lang="en-US" sz="1200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F543D3C2-22EF-0A4D-9140-71A9D1097994}"/>
              </a:ext>
            </a:extLst>
          </p:cNvPr>
          <p:cNvSpPr/>
          <p:nvPr/>
        </p:nvSpPr>
        <p:spPr>
          <a:xfrm>
            <a:off x="5431121" y="3331786"/>
            <a:ext cx="2594919" cy="1330282"/>
          </a:xfrm>
          <a:prstGeom prst="roundRect">
            <a:avLst/>
          </a:prstGeom>
          <a:solidFill>
            <a:srgbClr val="5BB7BA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8438641-9ED4-4245-AE7A-D9D7E508F011}"/>
              </a:ext>
            </a:extLst>
          </p:cNvPr>
          <p:cNvSpPr txBox="1"/>
          <p:nvPr/>
        </p:nvSpPr>
        <p:spPr>
          <a:xfrm>
            <a:off x="5898946" y="5110651"/>
            <a:ext cx="3274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 err="1"/>
              <a:t>heulog</a:t>
            </a:r>
            <a:endParaRPr lang="en-US" sz="1200" dirty="0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1249A09F-7A24-244E-8374-F8EF422A8DFF}"/>
              </a:ext>
            </a:extLst>
          </p:cNvPr>
          <p:cNvSpPr/>
          <p:nvPr/>
        </p:nvSpPr>
        <p:spPr>
          <a:xfrm>
            <a:off x="5431120" y="4983052"/>
            <a:ext cx="2594919" cy="1330282"/>
          </a:xfrm>
          <a:prstGeom prst="roundRect">
            <a:avLst/>
          </a:prstGeom>
          <a:solidFill>
            <a:srgbClr val="5BB7BA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985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19058-8778-F442-90F0-0B502EC29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0801865" cy="1325563"/>
          </a:xfrm>
        </p:spPr>
        <p:txBody>
          <a:bodyPr>
            <a:normAutofit/>
          </a:bodyPr>
          <a:lstStyle/>
          <a:p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tywydd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E0F10D-745E-284A-8F86-B0072ABCB1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567" y="1941031"/>
            <a:ext cx="5716545" cy="41755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CDDDF18-B843-854C-A028-08E7CA1AC6F9}"/>
              </a:ext>
            </a:extLst>
          </p:cNvPr>
          <p:cNvSpPr txBox="1"/>
          <p:nvPr/>
        </p:nvSpPr>
        <p:spPr>
          <a:xfrm>
            <a:off x="6660292" y="3105794"/>
            <a:ext cx="26937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/>
              <a:t>raining</a:t>
            </a:r>
            <a:r>
              <a:rPr lang="en-US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785749-96A8-3645-B81B-506C07A3B3F0}"/>
              </a:ext>
            </a:extLst>
          </p:cNvPr>
          <p:cNvSpPr txBox="1"/>
          <p:nvPr/>
        </p:nvSpPr>
        <p:spPr>
          <a:xfrm>
            <a:off x="6079524" y="1936576"/>
            <a:ext cx="3274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/>
              <a:t>Mae </a:t>
            </a:r>
            <a:r>
              <a:rPr lang="en-US" sz="5400" b="1" dirty="0" err="1"/>
              <a:t>hi’n</a:t>
            </a:r>
            <a:r>
              <a:rPr lang="en-US" sz="5400" b="1" dirty="0"/>
              <a:t>.. It is…  </a:t>
            </a:r>
            <a:r>
              <a:rPr lang="en-US" sz="1200" dirty="0"/>
              <a:t> 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6EA5B804-4A68-994C-9873-34C4D0B4D159}"/>
              </a:ext>
            </a:extLst>
          </p:cNvPr>
          <p:cNvSpPr/>
          <p:nvPr/>
        </p:nvSpPr>
        <p:spPr>
          <a:xfrm>
            <a:off x="6229348" y="3040817"/>
            <a:ext cx="2594919" cy="133028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DC4D6A-9B66-BE4A-81AF-FDE5427AEA42}"/>
              </a:ext>
            </a:extLst>
          </p:cNvPr>
          <p:cNvSpPr txBox="1"/>
          <p:nvPr/>
        </p:nvSpPr>
        <p:spPr>
          <a:xfrm>
            <a:off x="6229348" y="5068158"/>
            <a:ext cx="327454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err="1"/>
              <a:t>bwrw</a:t>
            </a:r>
            <a:r>
              <a:rPr lang="en-US" sz="6600" b="1" dirty="0"/>
              <a:t> </a:t>
            </a:r>
            <a:r>
              <a:rPr lang="en-US" sz="6600" b="1" dirty="0" err="1"/>
              <a:t>glaw</a:t>
            </a:r>
            <a:r>
              <a:rPr lang="en-US" sz="6600" b="1" dirty="0"/>
              <a:t> </a:t>
            </a:r>
            <a:endParaRPr lang="en-US" sz="1600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2902FD82-4BF3-E44A-A52C-9E70602169F3}"/>
              </a:ext>
            </a:extLst>
          </p:cNvPr>
          <p:cNvSpPr/>
          <p:nvPr/>
        </p:nvSpPr>
        <p:spPr>
          <a:xfrm>
            <a:off x="6229347" y="4980890"/>
            <a:ext cx="2594919" cy="133028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84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41344-FDE7-F94F-A259-3EE292BFC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tywydd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5D5320-1B8A-4D4D-8071-14EBD186B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573" y="1863810"/>
            <a:ext cx="4994189" cy="49941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CF6543-42B0-9B42-BC00-A56A0DBA1500}"/>
              </a:ext>
            </a:extLst>
          </p:cNvPr>
          <p:cNvSpPr txBox="1"/>
          <p:nvPr/>
        </p:nvSpPr>
        <p:spPr>
          <a:xfrm>
            <a:off x="5758249" y="2122097"/>
            <a:ext cx="3274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/>
              <a:t>Mae </a:t>
            </a:r>
            <a:r>
              <a:rPr lang="en-US" sz="5400" b="1" dirty="0" err="1"/>
              <a:t>hi’n</a:t>
            </a:r>
            <a:r>
              <a:rPr lang="en-US" sz="5400" b="1" dirty="0"/>
              <a:t>.. It is…  </a:t>
            </a:r>
            <a:r>
              <a:rPr lang="en-US" sz="1200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2DDE81-1499-8F45-95B7-E65F429721F9}"/>
              </a:ext>
            </a:extLst>
          </p:cNvPr>
          <p:cNvSpPr txBox="1"/>
          <p:nvPr/>
        </p:nvSpPr>
        <p:spPr>
          <a:xfrm>
            <a:off x="6293707" y="3350909"/>
            <a:ext cx="3274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/>
              <a:t>cold</a:t>
            </a:r>
            <a:endParaRPr lang="en-US" sz="1200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9554FD79-67FC-C541-992B-01460E98DD6C}"/>
              </a:ext>
            </a:extLst>
          </p:cNvPr>
          <p:cNvSpPr/>
          <p:nvPr/>
        </p:nvSpPr>
        <p:spPr>
          <a:xfrm>
            <a:off x="5568780" y="3147433"/>
            <a:ext cx="2594919" cy="1330282"/>
          </a:xfrm>
          <a:prstGeom prst="roundRect">
            <a:avLst/>
          </a:prstGeom>
          <a:solidFill>
            <a:srgbClr val="9BACBA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8D7EC2C-D49F-B642-8DD1-1BA2C79DDAA3}"/>
              </a:ext>
            </a:extLst>
          </p:cNvPr>
          <p:cNvSpPr txBox="1"/>
          <p:nvPr/>
        </p:nvSpPr>
        <p:spPr>
          <a:xfrm>
            <a:off x="6396682" y="5011130"/>
            <a:ext cx="3274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 err="1"/>
              <a:t>oer</a:t>
            </a:r>
            <a:endParaRPr lang="en-US" sz="1200" dirty="0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CF3C0319-A5D9-E748-88C2-45308B872ED3}"/>
              </a:ext>
            </a:extLst>
          </p:cNvPr>
          <p:cNvSpPr/>
          <p:nvPr/>
        </p:nvSpPr>
        <p:spPr>
          <a:xfrm>
            <a:off x="5568780" y="4843525"/>
            <a:ext cx="2594919" cy="1330282"/>
          </a:xfrm>
          <a:prstGeom prst="roundRect">
            <a:avLst/>
          </a:prstGeom>
          <a:solidFill>
            <a:srgbClr val="9BACBA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79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1" animBg="1"/>
      <p:bldP spid="11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73371-8E07-AA47-998F-24FE2B9AF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tywydd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C9314C-459B-0D43-8827-9B06373EE0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577" y="2007846"/>
            <a:ext cx="5440592" cy="32512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2DBF5CD-38C1-2441-9327-8842E98BB2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556" b="96465" l="2747" r="96154">
                        <a14:foregroundMark x1="37363" y1="9091" x2="37363" y2="9091"/>
                        <a14:foregroundMark x1="37775" y1="10354" x2="37775" y2="10354"/>
                        <a14:foregroundMark x1="34615" y1="15909" x2="38324" y2="3788"/>
                        <a14:foregroundMark x1="38324" y1="3788" x2="45192" y2="5808"/>
                        <a14:foregroundMark x1="45192" y1="5808" x2="47253" y2="9091"/>
                        <a14:foregroundMark x1="48901" y1="7828" x2="56319" y2="10606"/>
                        <a14:foregroundMark x1="56319" y1="10606" x2="57692" y2="13131"/>
                        <a14:foregroundMark x1="64011" y1="27778" x2="78709" y2="32828"/>
                        <a14:foregroundMark x1="78709" y1="32828" x2="85440" y2="29040"/>
                        <a14:foregroundMark x1="85440" y1="29040" x2="91346" y2="35606"/>
                        <a14:foregroundMark x1="91346" y1="35606" x2="93544" y2="51515"/>
                        <a14:foregroundMark x1="96016" y1="50253" x2="95055" y2="62879"/>
                        <a14:foregroundMark x1="95055" y1="62879" x2="91621" y2="75000"/>
                        <a14:foregroundMark x1="91621" y1="75000" x2="84890" y2="86111"/>
                        <a14:foregroundMark x1="84890" y1="86111" x2="68544" y2="93434"/>
                        <a14:foregroundMark x1="68544" y1="93434" x2="59478" y2="90404"/>
                        <a14:foregroundMark x1="96291" y1="55556" x2="96291" y2="55556"/>
                        <a14:foregroundMark x1="44093" y1="93182" x2="44093" y2="93182"/>
                        <a14:foregroundMark x1="34066" y1="94444" x2="34066" y2="94444"/>
                        <a14:foregroundMark x1="27060" y1="92172" x2="27060" y2="92172"/>
                        <a14:foregroundMark x1="31456" y1="94192" x2="23214" y2="96465"/>
                        <a14:foregroundMark x1="23214" y1="96465" x2="10302" y2="85101"/>
                        <a14:foregroundMark x1="7418" y1="79293" x2="2747" y2="68434"/>
                        <a14:foregroundMark x1="2747" y1="68434" x2="6456" y2="59091"/>
                        <a14:foregroundMark x1="6181" y1="58586" x2="7830" y2="49242"/>
                        <a14:backgroundMark x1="32967" y1="16414" x2="32418" y2="16414"/>
                        <a14:backgroundMark x1="33379" y1="16414" x2="33379" y2="16414"/>
                        <a14:backgroundMark x1="63324" y1="23990" x2="63324" y2="23990"/>
                        <a14:backgroundMark x1="93132" y1="79798" x2="93132" y2="79798"/>
                        <a14:backgroundMark x1="92582" y1="79798" x2="92582" y2="79798"/>
                        <a14:backgroundMark x1="93544" y1="79040" x2="93544" y2="79040"/>
                        <a14:backgroundMark x1="23214" y1="99242" x2="23214" y2="99242"/>
                        <a14:backgroundMark x1="23489" y1="98485" x2="23489" y2="98485"/>
                        <a14:backgroundMark x1="22940" y1="98990" x2="22940" y2="98990"/>
                        <a14:backgroundMark x1="23352" y1="97980" x2="23352" y2="9798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87378" y="3282916"/>
            <a:ext cx="3451153" cy="187727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37F543A-446E-9B41-8C78-F8AD14064AA1}"/>
              </a:ext>
            </a:extLst>
          </p:cNvPr>
          <p:cNvSpPr/>
          <p:nvPr/>
        </p:nvSpPr>
        <p:spPr>
          <a:xfrm>
            <a:off x="6592833" y="3400305"/>
            <a:ext cx="126348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400" b="1" dirty="0"/>
              <a:t>cloudy</a:t>
            </a:r>
            <a:r>
              <a:rPr lang="en-US" sz="2000" dirty="0"/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44A2DD0-EBBB-114A-ABBE-EE854DE54A10}"/>
              </a:ext>
            </a:extLst>
          </p:cNvPr>
          <p:cNvSpPr/>
          <p:nvPr/>
        </p:nvSpPr>
        <p:spPr>
          <a:xfrm>
            <a:off x="5895984" y="2160246"/>
            <a:ext cx="307968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400" b="1" dirty="0"/>
              <a:t>Mae </a:t>
            </a:r>
            <a:r>
              <a:rPr lang="en-US" sz="5400" b="1" dirty="0" err="1"/>
              <a:t>hi’n</a:t>
            </a:r>
            <a:r>
              <a:rPr lang="en-US" sz="5400" b="1" dirty="0"/>
              <a:t>.. It is…  </a:t>
            </a:r>
            <a:r>
              <a:rPr lang="en-US" sz="2000" dirty="0"/>
              <a:t> 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3A450C53-FE43-1A45-BF7E-D368C1CE9C90}"/>
              </a:ext>
            </a:extLst>
          </p:cNvPr>
          <p:cNvSpPr/>
          <p:nvPr/>
        </p:nvSpPr>
        <p:spPr>
          <a:xfrm>
            <a:off x="6138368" y="3400305"/>
            <a:ext cx="2594919" cy="133028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A352B0E-2C13-974F-8BEC-2AEACE112817}"/>
              </a:ext>
            </a:extLst>
          </p:cNvPr>
          <p:cNvSpPr/>
          <p:nvPr/>
        </p:nvSpPr>
        <p:spPr>
          <a:xfrm>
            <a:off x="6665424" y="5259046"/>
            <a:ext cx="154080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400" b="1" dirty="0" err="1"/>
              <a:t>gymylog</a:t>
            </a:r>
            <a:endParaRPr lang="en-US" sz="2000" dirty="0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C00A9469-58EC-DC4C-871D-94EE6C31562A}"/>
              </a:ext>
            </a:extLst>
          </p:cNvPr>
          <p:cNvSpPr/>
          <p:nvPr/>
        </p:nvSpPr>
        <p:spPr>
          <a:xfrm>
            <a:off x="6213374" y="5259046"/>
            <a:ext cx="2594919" cy="1330282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215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C35F8-BF93-C643-AE61-65337B8D4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tywydd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9F64E80-795B-D648-AFDE-E6C44CD074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7407" y="2356987"/>
            <a:ext cx="6272312" cy="352817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58A7709-6DE8-5049-B11A-8D207B342E2D}"/>
              </a:ext>
            </a:extLst>
          </p:cNvPr>
          <p:cNvSpPr/>
          <p:nvPr/>
        </p:nvSpPr>
        <p:spPr>
          <a:xfrm>
            <a:off x="6884812" y="2192143"/>
            <a:ext cx="307968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400" b="1" dirty="0"/>
              <a:t>Mae </a:t>
            </a:r>
            <a:r>
              <a:rPr lang="en-US" sz="5400" b="1" dirty="0" err="1"/>
              <a:t>hi’n</a:t>
            </a:r>
            <a:r>
              <a:rPr lang="en-US" sz="5400" b="1" dirty="0"/>
              <a:t>.. It is…  </a:t>
            </a:r>
            <a:r>
              <a:rPr lang="en-US" sz="2000" dirty="0"/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1B5A558-1B68-E946-BF3C-4F1DFCCD2185}"/>
              </a:ext>
            </a:extLst>
          </p:cNvPr>
          <p:cNvSpPr/>
          <p:nvPr/>
        </p:nvSpPr>
        <p:spPr>
          <a:xfrm>
            <a:off x="7458969" y="3429000"/>
            <a:ext cx="164660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400" b="1" dirty="0"/>
              <a:t>snowing </a:t>
            </a:r>
            <a:endParaRPr lang="en-US" sz="2000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41CA7799-79B5-A745-9850-6C79825FA19F}"/>
              </a:ext>
            </a:extLst>
          </p:cNvPr>
          <p:cNvSpPr/>
          <p:nvPr/>
        </p:nvSpPr>
        <p:spPr>
          <a:xfrm>
            <a:off x="6984811" y="3225524"/>
            <a:ext cx="2594919" cy="1330282"/>
          </a:xfrm>
          <a:prstGeom prst="roundRect">
            <a:avLst/>
          </a:prstGeom>
          <a:solidFill>
            <a:srgbClr val="FFFFBF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DD0519B-8A4B-3343-BA1E-9A6220BF3221}"/>
              </a:ext>
            </a:extLst>
          </p:cNvPr>
          <p:cNvSpPr/>
          <p:nvPr/>
        </p:nvSpPr>
        <p:spPr>
          <a:xfrm>
            <a:off x="7000040" y="5072809"/>
            <a:ext cx="195143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400" b="1" dirty="0" err="1"/>
              <a:t>bwrw</a:t>
            </a:r>
            <a:r>
              <a:rPr lang="en-US" sz="5400" b="1" dirty="0"/>
              <a:t> </a:t>
            </a:r>
            <a:r>
              <a:rPr lang="en-US" sz="5400" b="1" dirty="0" err="1"/>
              <a:t>eira</a:t>
            </a:r>
            <a:r>
              <a:rPr lang="en-US" sz="5400" b="1" dirty="0"/>
              <a:t> </a:t>
            </a:r>
            <a:endParaRPr lang="en-US" sz="2000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081FD4D5-B976-3B47-99F9-06637D0C8C26}"/>
              </a:ext>
            </a:extLst>
          </p:cNvPr>
          <p:cNvSpPr/>
          <p:nvPr/>
        </p:nvSpPr>
        <p:spPr>
          <a:xfrm>
            <a:off x="6984810" y="4945219"/>
            <a:ext cx="2594919" cy="1330282"/>
          </a:xfrm>
          <a:prstGeom prst="roundRect">
            <a:avLst/>
          </a:prstGeom>
          <a:solidFill>
            <a:srgbClr val="FFFFBF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79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EBD0B-A5F1-1945-A6D9-811116C71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tywydd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8D78749-CE4E-A946-A530-9CEE934C28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9428"/>
          <a:stretch/>
        </p:blipFill>
        <p:spPr>
          <a:xfrm>
            <a:off x="518983" y="2178180"/>
            <a:ext cx="4730714" cy="385191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85578A1-D333-B24E-A335-BB253C2AAB99}"/>
              </a:ext>
            </a:extLst>
          </p:cNvPr>
          <p:cNvSpPr/>
          <p:nvPr/>
        </p:nvSpPr>
        <p:spPr>
          <a:xfrm>
            <a:off x="6884812" y="2192143"/>
            <a:ext cx="307968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400" b="1" dirty="0"/>
              <a:t>Mae </a:t>
            </a:r>
            <a:r>
              <a:rPr lang="en-US" sz="5400" b="1" dirty="0" err="1"/>
              <a:t>hi’n</a:t>
            </a:r>
            <a:r>
              <a:rPr lang="en-US" sz="5400" b="1" dirty="0"/>
              <a:t>.. It is…  </a:t>
            </a:r>
            <a:r>
              <a:rPr lang="en-US" sz="2000" dirty="0"/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31BF4A6-4A72-6740-817F-99920A64B307}"/>
              </a:ext>
            </a:extLst>
          </p:cNvPr>
          <p:cNvSpPr/>
          <p:nvPr/>
        </p:nvSpPr>
        <p:spPr>
          <a:xfrm>
            <a:off x="6942305" y="3429000"/>
            <a:ext cx="129715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400" b="1" dirty="0"/>
              <a:t>stormy</a:t>
            </a:r>
            <a:endParaRPr lang="en-US" sz="2000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8FEF2160-EC17-CA46-BC39-FB6D16551A2E}"/>
              </a:ext>
            </a:extLst>
          </p:cNvPr>
          <p:cNvSpPr/>
          <p:nvPr/>
        </p:nvSpPr>
        <p:spPr>
          <a:xfrm>
            <a:off x="6431918" y="3225524"/>
            <a:ext cx="2594919" cy="1330282"/>
          </a:xfrm>
          <a:prstGeom prst="roundRect">
            <a:avLst/>
          </a:prstGeom>
          <a:solidFill>
            <a:srgbClr val="FF8B0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23EE89D-CFD3-A741-8666-AEFA70437479}"/>
              </a:ext>
            </a:extLst>
          </p:cNvPr>
          <p:cNvSpPr/>
          <p:nvPr/>
        </p:nvSpPr>
        <p:spPr>
          <a:xfrm>
            <a:off x="6537482" y="5167312"/>
            <a:ext cx="146386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400" b="1" dirty="0" err="1"/>
              <a:t>stormus</a:t>
            </a:r>
            <a:endParaRPr lang="en-US" sz="2000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3D13AF50-C489-2746-AE4D-207705F34583}"/>
              </a:ext>
            </a:extLst>
          </p:cNvPr>
          <p:cNvSpPr/>
          <p:nvPr/>
        </p:nvSpPr>
        <p:spPr>
          <a:xfrm>
            <a:off x="6431917" y="4963836"/>
            <a:ext cx="2594919" cy="1330282"/>
          </a:xfrm>
          <a:prstGeom prst="roundRect">
            <a:avLst/>
          </a:prstGeom>
          <a:solidFill>
            <a:srgbClr val="FF8B0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576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917D0-4DA7-D549-ADB1-1324975F1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89785-BF62-F04E-BC81-445ADB7A31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4800" dirty="0" err="1"/>
              <a:t>Gorffen</a:t>
            </a:r>
            <a:r>
              <a:rPr lang="en-US" sz="4800" dirty="0"/>
              <a:t> y </a:t>
            </a:r>
            <a:r>
              <a:rPr lang="en-US" sz="4800" dirty="0" err="1"/>
              <a:t>taflen</a:t>
            </a:r>
            <a:r>
              <a:rPr lang="en-US" sz="4800" dirty="0"/>
              <a:t> </a:t>
            </a:r>
            <a:r>
              <a:rPr lang="en-US" sz="4800" dirty="0" err="1"/>
              <a:t>gwaith</a:t>
            </a:r>
            <a:r>
              <a:rPr lang="en-US" sz="4800" dirty="0"/>
              <a:t> </a:t>
            </a:r>
          </a:p>
          <a:p>
            <a:r>
              <a:rPr lang="en-US" sz="4800" dirty="0"/>
              <a:t>Match the weather picture to the correct weather name like this:</a:t>
            </a:r>
          </a:p>
          <a:p>
            <a:endParaRPr lang="en-US" sz="4800" dirty="0"/>
          </a:p>
          <a:p>
            <a:endParaRPr lang="en-US" sz="4800" dirty="0"/>
          </a:p>
          <a:p>
            <a:endParaRPr lang="en-US" sz="4800" dirty="0"/>
          </a:p>
          <a:p>
            <a:r>
              <a:rPr lang="en-US" sz="4800" dirty="0" err="1"/>
              <a:t>Pawb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</a:t>
            </a:r>
            <a:r>
              <a:rPr lang="en-US" sz="4800" dirty="0" err="1"/>
              <a:t>hapus</a:t>
            </a:r>
            <a:r>
              <a:rPr lang="en-US" sz="4800" dirty="0"/>
              <a:t>?      </a:t>
            </a:r>
          </a:p>
          <a:p>
            <a:endParaRPr lang="en-US" sz="4800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046C099-6FBE-CB4F-955C-C4DB569C2B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536175"/>
            <a:ext cx="2945793" cy="1657009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C11D1B6-FBC4-3D48-A2EE-2B081512DE37}"/>
              </a:ext>
            </a:extLst>
          </p:cNvPr>
          <p:cNvCxnSpPr/>
          <p:nvPr/>
        </p:nvCxnSpPr>
        <p:spPr>
          <a:xfrm flipV="1">
            <a:off x="3657600" y="4250724"/>
            <a:ext cx="1865870" cy="1139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33E14A73-AB48-F64B-A8CB-6CE8832A9B8A}"/>
              </a:ext>
            </a:extLst>
          </p:cNvPr>
          <p:cNvSpPr txBox="1"/>
          <p:nvPr/>
        </p:nvSpPr>
        <p:spPr>
          <a:xfrm>
            <a:off x="5397579" y="3866003"/>
            <a:ext cx="1598644" cy="769441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dirty="0" err="1"/>
              <a:t>Bwrw</a:t>
            </a:r>
            <a:r>
              <a:rPr lang="en-US" sz="4400" dirty="0"/>
              <a:t> </a:t>
            </a:r>
            <a:r>
              <a:rPr lang="en-US" sz="4400" dirty="0" err="1"/>
              <a:t>eira</a:t>
            </a:r>
            <a:r>
              <a:rPr lang="en-US" sz="4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36084292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LightSeedLeftStep">
      <a:dk1>
        <a:srgbClr val="000000"/>
      </a:dk1>
      <a:lt1>
        <a:srgbClr val="FFFFFF"/>
      </a:lt1>
      <a:dk2>
        <a:srgbClr val="243241"/>
      </a:dk2>
      <a:lt2>
        <a:srgbClr val="E2E5E8"/>
      </a:lt2>
      <a:accent1>
        <a:srgbClr val="BA9C80"/>
      </a:accent1>
      <a:accent2>
        <a:srgbClr val="BA827F"/>
      </a:accent2>
      <a:accent3>
        <a:srgbClr val="C594A6"/>
      </a:accent3>
      <a:accent4>
        <a:srgbClr val="BA7FAD"/>
      </a:accent4>
      <a:accent5>
        <a:srgbClr val="BC94C5"/>
      </a:accent5>
      <a:accent6>
        <a:srgbClr val="967FBA"/>
      </a:accent6>
      <a:hlink>
        <a:srgbClr val="5E85A8"/>
      </a:hlink>
      <a:folHlink>
        <a:srgbClr val="7F7F7F"/>
      </a:folHlink>
    </a:clrScheme>
    <a:fontScheme name="Sketchy_SerifHand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17894</TotalTime>
  <Words>113</Words>
  <Application>Microsoft Macintosh PowerPoint</Application>
  <PresentationFormat>Widescreen</PresentationFormat>
  <Paragraphs>33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The Hand Bold</vt:lpstr>
      <vt:lpstr>The Serif Hand Black</vt:lpstr>
      <vt:lpstr>SketchyVTI</vt:lpstr>
      <vt:lpstr> tywydd </vt:lpstr>
      <vt:lpstr>Sut mae’r tywydd heddiw? – What is the weather today? </vt:lpstr>
      <vt:lpstr>Sut mae’r tywydd heddiw? </vt:lpstr>
      <vt:lpstr>Sut mae’r tywydd heddiw? </vt:lpstr>
      <vt:lpstr>Sut mae’r tywydd heddiw? </vt:lpstr>
      <vt:lpstr>Sut mae’r tywydd heddiw? </vt:lpstr>
      <vt:lpstr>Sut mae’r tywydd heddiw? </vt:lpstr>
      <vt:lpstr>Your task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Weather</dc:title>
  <dc:creator>Taylor Fender (1600076)</dc:creator>
  <cp:lastModifiedBy>Taylor Fender (1600076)</cp:lastModifiedBy>
  <cp:revision>19</cp:revision>
  <dcterms:created xsi:type="dcterms:W3CDTF">2020-02-12T12:08:14Z</dcterms:created>
  <dcterms:modified xsi:type="dcterms:W3CDTF">2020-02-24T22:22:44Z</dcterms:modified>
</cp:coreProperties>
</file>