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61" r:id="rId6"/>
    <p:sldId id="259" r:id="rId7"/>
    <p:sldId id="265" r:id="rId8"/>
    <p:sldId id="263" r:id="rId9"/>
    <p:sldId id="262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2FE0F6-2D96-F6A0-4CF7-F72F63A2F298}" v="758" dt="2026-06-12T14:00:37.273"/>
    <p1510:client id="{6FDF0F3A-509B-4562-B165-4BECEA862D62}" v="136" dt="2026-06-12T13:20:03.346"/>
    <p1510:client id="{9262FD0B-0673-1FBE-42DA-6BBD1735D9C6}" v="2" dt="2026-06-13T18:28:28.819"/>
    <p1510:client id="{94F565E2-F1BD-FCA1-A0D6-CC13AE369649}" v="1088" dt="2026-06-12T12:57:41.977"/>
    <p1510:client id="{EF7D3B93-29DA-7EBE-516A-41A17ED747DF}" v="7" dt="2026-06-13T18:26:02.8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4" d="100"/>
          <a:sy n="74" d="100"/>
        </p:scale>
        <p:origin x="18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6/25/2026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-my.sharepoint.com/:p:/r/personal/2538641_student_uwtsd_ac_uk/Documents/Presentation%205.pptx?d=wff961f36955c4f6880f66d8dc6549e9a&amp;csf=1&amp;web=1&amp;e=28vrCH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2462256"/>
            <a:ext cx="8897155" cy="5918558"/>
          </a:xfrm>
        </p:spPr>
        <p:txBody>
          <a:bodyPr>
            <a:normAutofit fontScale="90000"/>
          </a:bodyPr>
          <a:lstStyle/>
          <a:p>
            <a:r>
              <a:rPr lang="en-US" dirty="0" err="1"/>
              <a:t>Micsoft</a:t>
            </a:r>
            <a:r>
              <a:rPr lang="en-US" dirty="0"/>
              <a:t> words </a:t>
            </a:r>
            <a:br>
              <a:rPr lang="en-US" dirty="0"/>
            </a:br>
            <a:br>
              <a:rPr lang="en-US" dirty="0"/>
            </a:br>
            <a:r>
              <a:rPr lang="en-US" dirty="0"/>
              <a:t>I choose </a:t>
            </a:r>
            <a:r>
              <a:rPr lang="en-US" dirty="0" err="1"/>
              <a:t>microsoft</a:t>
            </a:r>
            <a:r>
              <a:rPr lang="en-US" dirty="0"/>
              <a:t> word it help because it makes writing and </a:t>
            </a:r>
            <a:r>
              <a:rPr lang="en-US" dirty="0" err="1"/>
              <a:t>organising</a:t>
            </a:r>
            <a:r>
              <a:rPr lang="en-US" dirty="0"/>
              <a:t> my work much easier. I can type up essays, notes and assignment ,</a:t>
            </a:r>
            <a:r>
              <a:rPr lang="en-US" dirty="0" err="1"/>
              <a:t>formate</a:t>
            </a:r>
            <a:r>
              <a:rPr lang="en-US" dirty="0"/>
              <a:t> them neatly checking my spelling and </a:t>
            </a:r>
            <a:r>
              <a:rPr lang="en-US" dirty="0" err="1"/>
              <a:t>grammer</a:t>
            </a:r>
            <a:r>
              <a:rPr lang="en-US" dirty="0"/>
              <a:t> and save my files safely.</a:t>
            </a:r>
          </a:p>
        </p:txBody>
      </p:sp>
      <p:pic>
        <p:nvPicPr>
          <p:cNvPr id="3" name="Picture 2" descr="A group of people in scrubs standing in a hallway&#10;&#10;AI-generated content may be incorrect.">
            <a:extLst>
              <a:ext uri="{FF2B5EF4-FFF2-40B4-BE49-F238E27FC236}">
                <a16:creationId xmlns:a16="http://schemas.microsoft.com/office/drawing/2014/main" id="{61B99BE6-3969-78B7-9F88-5599C67D9A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84" y="3463636"/>
            <a:ext cx="4746155" cy="3374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8B5A9-5C10-F7E1-4707-EC4B469E3F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Microsoft word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53EC76-9243-BF69-FC70-406005ED408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1 </a:t>
            </a:r>
            <a:r>
              <a:rPr lang="en-US"/>
              <a:t>writing essay, report, notes, assignment </a:t>
            </a:r>
          </a:p>
          <a:p>
            <a:r>
              <a:rPr lang="en-US" dirty="0"/>
              <a:t>2 organizing date making tables  </a:t>
            </a:r>
            <a:r>
              <a:rPr lang="en-US"/>
              <a:t>calculations chart</a:t>
            </a:r>
          </a:p>
          <a:p>
            <a:r>
              <a:rPr lang="en-US" dirty="0"/>
              <a:t>3Use it when you need to show your work to tother add images bullet points and structure your </a:t>
            </a:r>
            <a:r>
              <a:rPr lang="en-US" dirty="0" err="1"/>
              <a:t>topice</a:t>
            </a:r>
            <a:r>
              <a:rPr lang="en-US" dirty="0"/>
              <a:t> clearly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9669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4F666-AF64-3947-991E-3C5DF000C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words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3EABD-C0D6-5A55-010B-9185B288FC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I can write and not and spelling and change </a:t>
            </a:r>
            <a:r>
              <a:rPr lang="en-US" dirty="0" err="1"/>
              <a:t>colour</a:t>
            </a:r>
            <a:r>
              <a:rPr lang="en-US" dirty="0"/>
              <a:t> in background </a:t>
            </a:r>
          </a:p>
          <a:p>
            <a:r>
              <a:rPr lang="en-US" dirty="0"/>
              <a:t>And </a:t>
            </a:r>
            <a:r>
              <a:rPr lang="en-US" dirty="0" err="1"/>
              <a:t>aswell</a:t>
            </a:r>
            <a:r>
              <a:rPr lang="en-US" dirty="0"/>
              <a:t> underline its help write essay quickly </a:t>
            </a:r>
          </a:p>
          <a:p>
            <a:r>
              <a:rPr lang="en-US"/>
              <a:t>Word help write assignment </a:t>
            </a:r>
          </a:p>
          <a:p>
            <a:r>
              <a:rPr lang="en-US" dirty="0"/>
              <a:t>Word save my work safely so I never lose it </a:t>
            </a:r>
          </a:p>
          <a:p>
            <a:r>
              <a:rPr lang="en-US" dirty="0"/>
              <a:t>Words works best for me because mo</a:t>
            </a:r>
            <a:r>
              <a:rPr lang="en-US"/>
              <a:t>st of my study is writing 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7B078C-665F-E05C-E9EA-9335F80275C4}"/>
              </a:ext>
            </a:extLst>
          </p:cNvPr>
          <p:cNvSpPr txBox="1"/>
          <p:nvPr/>
        </p:nvSpPr>
        <p:spPr>
          <a:xfrm>
            <a:off x="3048000" y="3429000"/>
            <a:ext cx="60960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hlinkClick r:id="rId2"/>
              </a:rPr>
              <a:t>Presentation 5.pptx</a:t>
            </a:r>
            <a:endParaRPr lang="en-US"/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751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C976C-517B-411E-2D1C-543917BA8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Microsoft words </a:t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C7BF6A-6D88-FD73-009E-D8FF3E73A2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Spelling </a:t>
            </a:r>
            <a:r>
              <a:rPr lang="en-US" err="1"/>
              <a:t>grammer</a:t>
            </a:r>
            <a:r>
              <a:rPr lang="en-US" dirty="0"/>
              <a:t> clarity </a:t>
            </a:r>
            <a:r>
              <a:rPr lang="en-US" err="1"/>
              <a:t>concisness</a:t>
            </a:r>
            <a:endParaRPr lang="en-US" dirty="0" err="1"/>
          </a:p>
          <a:p>
            <a:pPr marL="0" indent="0">
              <a:buNone/>
            </a:pPr>
            <a:r>
              <a:rPr lang="en-US" dirty="0"/>
              <a:t>Summarize rewrite expand draft </a:t>
            </a:r>
            <a:r>
              <a:rPr lang="en-US" dirty="0" err="1"/>
              <a:t>explaint</a:t>
            </a:r>
            <a:r>
              <a:rPr lang="en-US" dirty="0"/>
              <a:t> text </a:t>
            </a:r>
          </a:p>
          <a:p>
            <a:pPr marL="0" indent="0">
              <a:buNone/>
            </a:pPr>
            <a:r>
              <a:rPr lang="en-US" dirty="0"/>
              <a:t>Voice to text </a:t>
            </a:r>
            <a:r>
              <a:rPr lang="en-US" dirty="0" err="1"/>
              <a:t>transcripi</a:t>
            </a:r>
            <a:r>
              <a:rPr lang="en-US" err="1"/>
              <a:t>tion</a:t>
            </a:r>
            <a:endParaRPr lang="en-US" dirty="0" err="1"/>
          </a:p>
          <a:p>
            <a:pPr marL="0" indent="0">
              <a:buNone/>
            </a:pPr>
            <a:r>
              <a:rPr lang="en-US" dirty="0"/>
              <a:t>Word count </a:t>
            </a:r>
            <a:r>
              <a:rPr lang="en-US"/>
              <a:t>characters paragraphs  lines click words </a:t>
            </a:r>
          </a:p>
        </p:txBody>
      </p:sp>
    </p:spTree>
    <p:extLst>
      <p:ext uri="{BB962C8B-B14F-4D97-AF65-F5344CB8AC3E}">
        <p14:creationId xmlns:p14="http://schemas.microsoft.com/office/powerpoint/2010/main" val="3786341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9588B-B245-CC5F-84B1-9D8DCFAE4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Micsoft</a:t>
            </a:r>
            <a:r>
              <a:rPr lang="en-US" dirty="0"/>
              <a:t> word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3D5DC-E550-F304-DCAD-B0F028FF75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 err="1"/>
              <a:t>Mircsoft</a:t>
            </a:r>
            <a:r>
              <a:rPr lang="en-US" dirty="0"/>
              <a:t> words is the </a:t>
            </a:r>
            <a:r>
              <a:rPr lang="en-US" dirty="0" err="1"/>
              <a:t>i</a:t>
            </a:r>
            <a:r>
              <a:rPr lang="en-US" dirty="0"/>
              <a:t>deal tool for work related to </a:t>
            </a:r>
            <a:r>
              <a:rPr lang="en-US" dirty="0" err="1"/>
              <a:t>nuring</a:t>
            </a:r>
            <a:r>
              <a:rPr lang="en-US" dirty="0"/>
              <a:t> homes and care services it designed for creating editing and </a:t>
            </a:r>
            <a:r>
              <a:rPr lang="en-US" dirty="0" err="1"/>
              <a:t>organised</a:t>
            </a:r>
            <a:r>
              <a:rPr lang="en-US" dirty="0"/>
              <a:t> written </a:t>
            </a:r>
          </a:p>
          <a:p>
            <a:pPr marL="0" indent="0">
              <a:buNone/>
            </a:pPr>
            <a:r>
              <a:rPr lang="en-US" dirty="0"/>
              <a:t>Document which is </a:t>
            </a:r>
            <a:r>
              <a:rPr lang="en-US" dirty="0" err="1"/>
              <a:t>exa</a:t>
            </a:r>
            <a:r>
              <a:rPr lang="en-US" dirty="0"/>
              <a:t>ctly </a:t>
            </a:r>
          </a:p>
          <a:p>
            <a:pPr marL="0" indent="0">
              <a:buNone/>
            </a:pPr>
            <a:r>
              <a:rPr lang="en-US" dirty="0"/>
              <a:t>Let you write clear report care notes </a:t>
            </a:r>
            <a:r>
              <a:rPr lang="en-US" dirty="0" err="1"/>
              <a:t>informat</a:t>
            </a:r>
            <a:r>
              <a:rPr lang="en-US" dirty="0"/>
              <a:t>ion guides and summaries about nursing homes </a:t>
            </a:r>
          </a:p>
          <a:p>
            <a:pPr marL="0" indent="0">
              <a:buNone/>
            </a:pPr>
            <a:r>
              <a:rPr lang="en-US" dirty="0"/>
              <a:t>Show you the exact words count at all times so you can </a:t>
            </a:r>
            <a:r>
              <a:rPr lang="en-US" dirty="0" err="1"/>
              <a:t>easliy</a:t>
            </a:r>
            <a:r>
              <a:rPr lang="en-US" dirty="0"/>
              <a:t> </a:t>
            </a:r>
            <a:r>
              <a:rPr lang="en-US" dirty="0" err="1"/>
              <a:t>reac</a:t>
            </a:r>
            <a:r>
              <a:rPr lang="en-US" dirty="0"/>
              <a:t>h or stay at your target length, such as 364 word. </a:t>
            </a:r>
          </a:p>
        </p:txBody>
      </p:sp>
    </p:spTree>
    <p:extLst>
      <p:ext uri="{BB962C8B-B14F-4D97-AF65-F5344CB8AC3E}">
        <p14:creationId xmlns:p14="http://schemas.microsoft.com/office/powerpoint/2010/main" val="3694116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477D2-5E63-A18A-6326-5D0C9DE55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en-US"/>
              <a:t>Words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027174-1FED-3538-D69A-D959901E59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algn="just"/>
            <a:r>
              <a:rPr lang="en-US" dirty="0"/>
              <a:t>Checking spelling </a:t>
            </a:r>
            <a:r>
              <a:rPr lang="en-US" err="1"/>
              <a:t>grammer</a:t>
            </a:r>
            <a:r>
              <a:rPr lang="en-US" dirty="0"/>
              <a:t> and clarity making sure you writing is professional and easy to </a:t>
            </a:r>
            <a:r>
              <a:rPr lang="en-US"/>
              <a:t>understand.</a:t>
            </a:r>
            <a:endParaRPr lang="en-US" dirty="0"/>
          </a:p>
          <a:p>
            <a:pPr algn="just"/>
            <a:r>
              <a:rPr lang="en-US" dirty="0"/>
              <a:t>Has ready made templates that save time </a:t>
            </a:r>
            <a:r>
              <a:rPr lang="en-US" err="1"/>
              <a:t>whe</a:t>
            </a:r>
            <a:r>
              <a:rPr lang="en-US" dirty="0"/>
              <a:t>n making </a:t>
            </a:r>
            <a:r>
              <a:rPr lang="en-US" err="1"/>
              <a:t>offic</a:t>
            </a:r>
            <a:r>
              <a:rPr lang="en-US" dirty="0"/>
              <a:t>ial </a:t>
            </a:r>
            <a:r>
              <a:rPr lang="en-US"/>
              <a:t>documents.</a:t>
            </a:r>
          </a:p>
          <a:p>
            <a:pPr algn="just"/>
            <a:r>
              <a:rPr lang="en-US" dirty="0"/>
              <a:t>Lets you save and share files securely which is important for privacy and meeting rules like CQCand GDPR sta</a:t>
            </a:r>
            <a:r>
              <a:rPr lang="en-US"/>
              <a:t>ndards 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8762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438F00-6C87-0B6A-09AE-D4525CB140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Writing care-related Document/care </a:t>
            </a:r>
            <a:r>
              <a:rPr lang="en-US" dirty="0"/>
              <a:t>Documentation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EEF337-5120-209A-0F51-1114626CA7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 err="1"/>
              <a:t>Factural</a:t>
            </a:r>
            <a:r>
              <a:rPr lang="en-US" dirty="0"/>
              <a:t>  only state what you saw heard did no opinions seemed happy stated feeling well </a:t>
            </a:r>
          </a:p>
          <a:p>
            <a:r>
              <a:rPr lang="en-US" dirty="0"/>
              <a:t>Timely write immediately or within 1 hour </a:t>
            </a:r>
          </a:p>
          <a:p>
            <a:r>
              <a:rPr lang="en-US" dirty="0"/>
              <a:t>Clear use approved </a:t>
            </a:r>
            <a:r>
              <a:rPr lang="en-US"/>
              <a:t>abbreviations only no jargon</a:t>
            </a:r>
          </a:p>
          <a:p>
            <a:r>
              <a:rPr lang="en-US" dirty="0"/>
              <a:t>Accurate </a:t>
            </a:r>
            <a:r>
              <a:rPr lang="en-US" dirty="0" err="1"/>
              <a:t>excat</a:t>
            </a:r>
            <a:r>
              <a:rPr lang="en-US" dirty="0"/>
              <a:t> date time and </a:t>
            </a:r>
            <a:r>
              <a:rPr lang="en-US" dirty="0" err="1"/>
              <a:t>delails</a:t>
            </a:r>
            <a:r>
              <a:rPr lang="en-US" dirty="0"/>
              <a:t> </a:t>
            </a:r>
          </a:p>
          <a:p>
            <a:r>
              <a:rPr lang="en-US" dirty="0"/>
              <a:t>Complaint meet </a:t>
            </a:r>
            <a:r>
              <a:rPr lang="en-US" dirty="0" err="1"/>
              <a:t>CQCor</a:t>
            </a:r>
            <a:r>
              <a:rPr lang="en-US" dirty="0"/>
              <a:t> </a:t>
            </a:r>
            <a:r>
              <a:rPr lang="en-US" dirty="0" err="1"/>
              <a:t>GDPRand</a:t>
            </a:r>
            <a:r>
              <a:rPr lang="en-US" dirty="0"/>
              <a:t> home policy</a:t>
            </a:r>
          </a:p>
          <a:p>
            <a:r>
              <a:rPr lang="en-US" dirty="0"/>
              <a:t>Never leave blanks space use correct fluid or erase-cross out </a:t>
            </a:r>
            <a:r>
              <a:rPr lang="en-US" dirty="0" err="1"/>
              <a:t>erros</a:t>
            </a:r>
            <a:r>
              <a:rPr lang="en-US" dirty="0"/>
              <a:t> </a:t>
            </a:r>
            <a:r>
              <a:rPr lang="en-US" dirty="0" err="1"/>
              <a:t>neatl</a:t>
            </a:r>
            <a:r>
              <a:rPr lang="en-US" dirty="0"/>
              <a:t>y and initial.</a:t>
            </a:r>
          </a:p>
        </p:txBody>
      </p:sp>
    </p:spTree>
    <p:extLst>
      <p:ext uri="{BB962C8B-B14F-4D97-AF65-F5344CB8AC3E}">
        <p14:creationId xmlns:p14="http://schemas.microsoft.com/office/powerpoint/2010/main" val="787171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3B2B4-9BA0-BE86-4C5A-342EC2477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Care planes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AF9A7E-5D5C-25B7-9D7F-75CDB25E81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Reposition in bed every 2 hours in chair every hours </a:t>
            </a:r>
          </a:p>
          <a:p>
            <a:r>
              <a:rPr lang="en-US" dirty="0"/>
              <a:t>Used </a:t>
            </a:r>
            <a:r>
              <a:rPr lang="en-US" dirty="0" err="1"/>
              <a:t>pressur-reliieving</a:t>
            </a:r>
            <a:r>
              <a:rPr lang="en-US" dirty="0"/>
              <a:t> mattress and </a:t>
            </a:r>
            <a:r>
              <a:rPr lang="en-US" dirty="0" err="1"/>
              <a:t>crushion</a:t>
            </a:r>
            <a:r>
              <a:rPr lang="en-US" dirty="0"/>
              <a:t>.</a:t>
            </a:r>
          </a:p>
          <a:p>
            <a:r>
              <a:rPr lang="en-US" dirty="0"/>
              <a:t>Assist with walking 2-3 times daily as tolerated</a:t>
            </a:r>
          </a:p>
          <a:p>
            <a:r>
              <a:rPr lang="en-US"/>
              <a:t>Review dates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93728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D88DE-9CB0-7978-7EE9-055D1FE1C2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Daily care record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0A09F2-4A9E-6623-5887-1BACC91071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Resident name </a:t>
            </a:r>
          </a:p>
          <a:p>
            <a:r>
              <a:rPr lang="en-US"/>
              <a:t>Room </a:t>
            </a:r>
            <a:endParaRPr lang="en-US" dirty="0"/>
          </a:p>
          <a:p>
            <a:r>
              <a:rPr lang="en-US"/>
              <a:t>Date  </a:t>
            </a:r>
            <a:endParaRPr lang="en-US" dirty="0"/>
          </a:p>
          <a:p>
            <a:r>
              <a:rPr lang="en-US"/>
              <a:t>Time 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565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32E869-3503-1574-CEF3-55DA670C3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Accident report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92EABD-03FF-3943-3E7F-1376AE9DEC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Resident </a:t>
            </a:r>
          </a:p>
          <a:p>
            <a:r>
              <a:rPr lang="en-US"/>
              <a:t>Date </a:t>
            </a:r>
            <a:endParaRPr lang="en-US" dirty="0"/>
          </a:p>
          <a:p>
            <a:r>
              <a:rPr lang="en-US"/>
              <a:t>Times </a:t>
            </a:r>
          </a:p>
          <a:p>
            <a:r>
              <a:rPr lang="en-US"/>
              <a:t>Location 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4754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381</Words>
  <Application>Microsoft Office PowerPoint</Application>
  <PresentationFormat>Widescreen</PresentationFormat>
  <Paragraphs>48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Aptos Display</vt:lpstr>
      <vt:lpstr>Arial</vt:lpstr>
      <vt:lpstr>office theme</vt:lpstr>
      <vt:lpstr>Micsoft words   I choose microsoft word it help because it makes writing and organising my work much easier. I can type up essays, notes and assignment ,formate them neatly checking my spelling and grammer and save my files safely.</vt:lpstr>
      <vt:lpstr>Microsoft word </vt:lpstr>
      <vt:lpstr> words</vt:lpstr>
      <vt:lpstr>Microsoft words  </vt:lpstr>
      <vt:lpstr>Micsoft word  </vt:lpstr>
      <vt:lpstr>Words </vt:lpstr>
      <vt:lpstr>Writing care-related Document/care Documentation</vt:lpstr>
      <vt:lpstr>Care planes </vt:lpstr>
      <vt:lpstr>Daily care record </vt:lpstr>
      <vt:lpstr>Accident report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Suad Abdallah</dc:creator>
  <cp:lastModifiedBy>Suad Abdallah (2538641)</cp:lastModifiedBy>
  <cp:revision>427</cp:revision>
  <dcterms:created xsi:type="dcterms:W3CDTF">2026-06-12T11:09:24Z</dcterms:created>
  <dcterms:modified xsi:type="dcterms:W3CDTF">2026-06-25T13:09:43Z</dcterms:modified>
</cp:coreProperties>
</file>